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8229600" cx="14630400"/>
  <p:notesSz cx="8229600" cy="146304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8.xml"/><Relationship Id="rId7" Type="http://schemas.openxmlformats.org/officeDocument/2006/relationships/slide" Target="slides/slide3.xml"/><Relationship Id="rId17" Type="http://schemas.openxmlformats.org/officeDocument/2006/relationships/customXml" Target="../customXml/item3.xml"/><Relationship Id="rId2" Type="http://schemas.openxmlformats.org/officeDocument/2006/relationships/presProps" Target="presProps.xml"/><Relationship Id="rId16" Type="http://schemas.openxmlformats.org/officeDocument/2006/relationships/customXml" Target="../customXml/item2.xml"/><Relationship Id="rId11" Type="http://schemas.openxmlformats.org/officeDocument/2006/relationships/slide" Target="slides/slide7.xml"/><Relationship Id="rId1" Type="http://schemas.openxmlformats.org/officeDocument/2006/relationships/theme" Target="theme/theme2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5" Type="http://schemas.openxmlformats.org/officeDocument/2006/relationships/customXml" Target="../customXml/item1.xml"/><Relationship Id="rId10" Type="http://schemas.openxmlformats.org/officeDocument/2006/relationships/slide" Target="slides/slide6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/>
              <a:t>‹#›</a:t>
            </a:fld>
            <a:endParaRPr b="0" i="0" sz="1200" u="none" cap="none" strike="noStrike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" name="Google Shape;4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" name="Google Shape;106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" name="Google Shape;50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" name="Google Shape;57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" name="Google Shape;64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" name="Google Shape;71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" name="Google Shape;78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" name="Google Shape;85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" name="Google Shape;92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" name="Google Shape;99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 master">
  <p:cSld name="Slide 1 master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0 master">
  <p:cSld name="Slide 10 master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" name="Google Shape;39;p1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 master">
  <p:cSld name="Slide 2 mast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3 master">
  <p:cSld name="Slide 3 mast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" name="Google Shape;18;p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4 master">
  <p:cSld name="Slide 4 mast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5 master">
  <p:cSld name="Slide 5 master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" name="Google Shape;24;p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6 master">
  <p:cSld name="Slide 6 master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7 master">
  <p:cSld name="Slide 7 master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" name="Google Shape;30;p8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8 master">
  <p:cSld name="Slide 8 mast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" name="Google Shape;33;p9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9 master">
  <p:cSld name="Slide 9 mast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" name="Google Shape;36;p1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6" name="Google Shape;46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8426" y="581858"/>
            <a:ext cx="6669762" cy="5839420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3"/>
          <p:cNvSpPr/>
          <p:nvPr/>
        </p:nvSpPr>
        <p:spPr>
          <a:xfrm>
            <a:off x="738426" y="6737747"/>
            <a:ext cx="7279481" cy="9098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438"/>
              </a:lnSpc>
              <a:spcBef>
                <a:spcPts val="0"/>
              </a:spcBef>
              <a:spcAft>
                <a:spcPts val="0"/>
              </a:spcAft>
              <a:buSzPts val="5700"/>
              <a:buFont typeface="Arial"/>
              <a:buNone/>
            </a:pPr>
            <a:r>
              <a:t/>
            </a:r>
            <a:endParaRPr b="0" i="0" sz="5700" u="none" cap="none" strike="noStrike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09" name="Google Shape;10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1268" y="488156"/>
            <a:ext cx="13387864" cy="7530584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22"/>
          <p:cNvSpPr/>
          <p:nvPr/>
        </p:nvSpPr>
        <p:spPr>
          <a:xfrm>
            <a:off x="621268" y="8284964"/>
            <a:ext cx="4438174" cy="5548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SzPts val="3450"/>
              <a:buFont typeface="Arial"/>
              <a:buNone/>
            </a:pPr>
            <a:r>
              <a:t/>
            </a:r>
            <a:endParaRPr b="0" i="0" sz="3450" u="none" cap="none" strike="noStrik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3" name="Google Shape;53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119" y="598765"/>
            <a:ext cx="6026348" cy="6026348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4"/>
          <p:cNvSpPr/>
          <p:nvPr/>
        </p:nvSpPr>
        <p:spPr>
          <a:xfrm>
            <a:off x="762119" y="6951702"/>
            <a:ext cx="5443776" cy="6804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82"/>
              </a:lnSpc>
              <a:spcBef>
                <a:spcPts val="0"/>
              </a:spcBef>
              <a:spcAft>
                <a:spcPts val="0"/>
              </a:spcAft>
              <a:buSzPts val="4250"/>
              <a:buFont typeface="Arial"/>
              <a:buNone/>
            </a:pPr>
            <a:r>
              <a:t/>
            </a:r>
            <a:endParaRPr b="0" i="0" sz="4250" u="none" cap="none" strike="noStrike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60" name="Google Shape;60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119" y="598765"/>
            <a:ext cx="5762863" cy="6026229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5"/>
          <p:cNvSpPr/>
          <p:nvPr/>
        </p:nvSpPr>
        <p:spPr>
          <a:xfrm>
            <a:off x="762119" y="6951583"/>
            <a:ext cx="5443776" cy="6804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82"/>
              </a:lnSpc>
              <a:spcBef>
                <a:spcPts val="0"/>
              </a:spcBef>
              <a:spcAft>
                <a:spcPts val="0"/>
              </a:spcAft>
              <a:buSzPts val="4250"/>
              <a:buFont typeface="Arial"/>
              <a:buNone/>
            </a:pPr>
            <a:r>
              <a:t/>
            </a:r>
            <a:endParaRPr b="0" i="0" sz="4250" u="none" cap="none" strike="noStrike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67" name="Google Shape;67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790" y="1219200"/>
            <a:ext cx="13042821" cy="474214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6"/>
          <p:cNvSpPr/>
          <p:nvPr/>
        </p:nvSpPr>
        <p:spPr>
          <a:xfrm>
            <a:off x="793790" y="6301502"/>
            <a:ext cx="5670590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SzPts val="4450"/>
              <a:buFont typeface="Arial"/>
              <a:buNone/>
            </a:pPr>
            <a:r>
              <a:t/>
            </a:r>
            <a:endParaRPr b="0" i="0" sz="4450" u="none" cap="none" strike="noStrike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4" name="Google Shape;74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119" y="598765"/>
            <a:ext cx="6026348" cy="6026348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7"/>
          <p:cNvSpPr/>
          <p:nvPr/>
        </p:nvSpPr>
        <p:spPr>
          <a:xfrm>
            <a:off x="762119" y="6951702"/>
            <a:ext cx="5443776" cy="6804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82"/>
              </a:lnSpc>
              <a:spcBef>
                <a:spcPts val="0"/>
              </a:spcBef>
              <a:spcAft>
                <a:spcPts val="0"/>
              </a:spcAft>
              <a:buSzPts val="4250"/>
              <a:buFont typeface="Arial"/>
              <a:buNone/>
            </a:pPr>
            <a:r>
              <a:t/>
            </a:r>
            <a:endParaRPr b="0" i="0" sz="4250" u="none" cap="none" strike="noStrike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81" name="Google Shape;81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119" y="598765"/>
            <a:ext cx="6026348" cy="6026348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8"/>
          <p:cNvSpPr/>
          <p:nvPr/>
        </p:nvSpPr>
        <p:spPr>
          <a:xfrm>
            <a:off x="762119" y="6951702"/>
            <a:ext cx="5443776" cy="6804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82"/>
              </a:lnSpc>
              <a:spcBef>
                <a:spcPts val="0"/>
              </a:spcBef>
              <a:spcAft>
                <a:spcPts val="0"/>
              </a:spcAft>
              <a:buSzPts val="4250"/>
              <a:buFont typeface="Arial"/>
              <a:buNone/>
            </a:pPr>
            <a:r>
              <a:t/>
            </a:r>
            <a:endParaRPr b="0" i="0" sz="4250" u="none" cap="none" strike="noStrike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88" name="Google Shape;88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119" y="598765"/>
            <a:ext cx="4260771" cy="6026229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9"/>
          <p:cNvSpPr/>
          <p:nvPr/>
        </p:nvSpPr>
        <p:spPr>
          <a:xfrm>
            <a:off x="762119" y="6951583"/>
            <a:ext cx="5443776" cy="6804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82"/>
              </a:lnSpc>
              <a:spcBef>
                <a:spcPts val="0"/>
              </a:spcBef>
              <a:spcAft>
                <a:spcPts val="0"/>
              </a:spcAft>
              <a:buSzPts val="4250"/>
              <a:buFont typeface="Arial"/>
              <a:buNone/>
            </a:pPr>
            <a:r>
              <a:t/>
            </a:r>
            <a:endParaRPr b="0" i="0" sz="4250" u="none" cap="none" strike="noStrike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95" name="Google Shape;95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119" y="598765"/>
            <a:ext cx="9490234" cy="6026229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20"/>
          <p:cNvSpPr/>
          <p:nvPr/>
        </p:nvSpPr>
        <p:spPr>
          <a:xfrm>
            <a:off x="762119" y="6951583"/>
            <a:ext cx="5443776" cy="6804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82"/>
              </a:lnSpc>
              <a:spcBef>
                <a:spcPts val="0"/>
              </a:spcBef>
              <a:spcAft>
                <a:spcPts val="0"/>
              </a:spcAft>
              <a:buSzPts val="4250"/>
              <a:buFont typeface="Arial"/>
              <a:buNone/>
            </a:pPr>
            <a:r>
              <a:t/>
            </a:r>
            <a:endParaRPr b="0" i="0" sz="4250" u="none" cap="none" strike="noStrike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02" name="Google Shape;102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1268" y="488156"/>
            <a:ext cx="13314521" cy="7489388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1"/>
          <p:cNvSpPr/>
          <p:nvPr/>
        </p:nvSpPr>
        <p:spPr>
          <a:xfrm>
            <a:off x="621268" y="8243768"/>
            <a:ext cx="4438174" cy="5548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SzPts val="3450"/>
              <a:buFont typeface="Arial"/>
              <a:buNone/>
            </a:pPr>
            <a:r>
              <a:t/>
            </a:r>
            <a:endParaRPr b="0" i="0" sz="3450" u="none" cap="none" strike="noStrik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4E0886B7364D47A46A8C0465CA9228" ma:contentTypeVersion="11" ma:contentTypeDescription="Een nieuw document maken." ma:contentTypeScope="" ma:versionID="f0243e3aa6388385a2dc24522d5d6c6c">
  <xsd:schema xmlns:xsd="http://www.w3.org/2001/XMLSchema" xmlns:xs="http://www.w3.org/2001/XMLSchema" xmlns:p="http://schemas.microsoft.com/office/2006/metadata/properties" xmlns:ns2="87779ed7-25e5-4738-bc61-6a24455be934" xmlns:ns3="0ad70d48-a7c9-446a-a77e-bd230f86b1d2" targetNamespace="http://schemas.microsoft.com/office/2006/metadata/properties" ma:root="true" ma:fieldsID="23414d337230f37dd6c4cdf07b0281f9" ns2:_="" ns3:_="">
    <xsd:import namespace="87779ed7-25e5-4738-bc61-6a24455be934"/>
    <xsd:import namespace="0ad70d48-a7c9-446a-a77e-bd230f86b1d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779ed7-25e5-4738-bc61-6a24455be9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d5f3ae0f-db00-4e55-b37c-db1c0faa750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d70d48-a7c9-446a-a77e-bd230f86b1d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1886f4f-ca51-4290-8be7-dc3def7aa902}" ma:internalName="TaxCatchAll" ma:showField="CatchAllData" ma:web="0ad70d48-a7c9-446a-a77e-bd230f86b1d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ad70d48-a7c9-446a-a77e-bd230f86b1d2" xsi:nil="true"/>
    <lcf76f155ced4ddcb4097134ff3c332f xmlns="87779ed7-25e5-4738-bc61-6a24455be93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1A13BD9-6A5B-46DD-80C4-81E090C552DA}"/>
</file>

<file path=customXml/itemProps2.xml><?xml version="1.0" encoding="utf-8"?>
<ds:datastoreItem xmlns:ds="http://schemas.openxmlformats.org/officeDocument/2006/customXml" ds:itemID="{F169065D-5F19-4CF8-8CFF-443C2E1FA3BA}"/>
</file>

<file path=customXml/itemProps3.xml><?xml version="1.0" encoding="utf-8"?>
<ds:datastoreItem xmlns:ds="http://schemas.openxmlformats.org/officeDocument/2006/customXml" ds:itemID="{7AC33840-488F-448B-938C-1F113890C0BF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0x010100464E0886B7364D47A46A8C0465CA9228</vt:lpwstr>
  </property>
</Properties>
</file>