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2" Type="http://schemas.openxmlformats.org/officeDocument/2006/relationships/custom-properties" Target="docProps/custom.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56" r:id="rId3"/>
  </p:sldMasterIdLst>
  <p:notesMasterIdLst>
    <p:notesMasterId r:id="rId4"/>
  </p:notesMasterIdLst>
  <p:sldIdLst>
    <p:sldId id="256" r:id="rId5"/>
    <p:sldId id="257" r:id="rId6"/>
    <p:sldId id="258" r:id="rId7"/>
    <p:sldId id="259" r:id="rId8"/>
    <p:sldId id="260" r:id="rId9"/>
    <p:sldId id="261" r:id="rId10"/>
    <p:sldId id="262" r:id="rId11"/>
  </p:sldIdLst>
  <p:sldSz cy="8229600" cx="14630400"/>
  <p:notesSz cx="8229600" cy="14630400"/>
  <p:embeddedFontLst>
    <p:embeddedFont>
      <p:font typeface="Bitter"/>
      <p:regular r:id="rId12"/>
      <p:bold r:id="rId13"/>
      <p:italic r:id="rId14"/>
      <p:boldItalic r:id="rId15"/>
    </p:embeddedFont>
    <p:embeddedFont>
      <p:font typeface="Open Sans"/>
      <p:regular r:id="rId16"/>
      <p:bold r:id="rId17"/>
      <p:italic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13" Type="http://schemas.openxmlformats.org/officeDocument/2006/relationships/font" Target="fonts/Bitter-bold.fntdata"/><Relationship Id="rId18" Type="http://schemas.openxmlformats.org/officeDocument/2006/relationships/font" Target="fonts/OpenSans-italic.fntdata"/><Relationship Id="rId8" Type="http://schemas.openxmlformats.org/officeDocument/2006/relationships/slide" Target="slides/slide4.xml"/><Relationship Id="rId3" Type="http://schemas.openxmlformats.org/officeDocument/2006/relationships/slideMaster" Target="slideMasters/slideMaster1.xml"/><Relationship Id="rId21" Type="http://schemas.openxmlformats.org/officeDocument/2006/relationships/customXml" Target="../customXml/item2.xml"/><Relationship Id="rId12" Type="http://schemas.openxmlformats.org/officeDocument/2006/relationships/font" Target="fonts/Bitter-regular.fntdata"/><Relationship Id="rId17" Type="http://schemas.openxmlformats.org/officeDocument/2006/relationships/font" Target="fonts/OpenSans-bold.fntdata"/><Relationship Id="rId7" Type="http://schemas.openxmlformats.org/officeDocument/2006/relationships/slide" Target="slides/slide3.xml"/><Relationship Id="rId2" Type="http://schemas.openxmlformats.org/officeDocument/2006/relationships/presProps" Target="presProps.xml"/><Relationship Id="rId16" Type="http://schemas.openxmlformats.org/officeDocument/2006/relationships/font" Target="fonts/OpenSans-regular.fntdata"/><Relationship Id="rId20" Type="http://schemas.openxmlformats.org/officeDocument/2006/relationships/customXml" Target="../customXml/item1.xml"/><Relationship Id="rId11" Type="http://schemas.openxmlformats.org/officeDocument/2006/relationships/slide" Target="slides/slide7.xml"/><Relationship Id="rId1" Type="http://schemas.openxmlformats.org/officeDocument/2006/relationships/theme" Target="theme/theme1.xml"/><Relationship Id="rId6" Type="http://schemas.openxmlformats.org/officeDocument/2006/relationships/slide" Target="slides/slide2.xml"/><Relationship Id="rId15" Type="http://schemas.openxmlformats.org/officeDocument/2006/relationships/font" Target="fonts/Bitter-boldItalic.fntdata"/><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font" Target="fonts/OpenSans-boldItalic.fntdata"/><Relationship Id="rId4" Type="http://schemas.openxmlformats.org/officeDocument/2006/relationships/notesMaster" Target="notesMasters/notesMaster1.xml"/><Relationship Id="rId9" Type="http://schemas.openxmlformats.org/officeDocument/2006/relationships/slide" Target="slides/slide5.xml"/><Relationship Id="rId14" Type="http://schemas.openxmlformats.org/officeDocument/2006/relationships/font" Target="fonts/Bitter-italic.fntdata"/><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t>‹#›</a:t>
            </a:fld>
            <a:endParaRPr b="0" i="0" sz="1200" u="none" cap="none" strike="noStrik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 name="Shape 32"/>
        <p:cNvGrpSpPr/>
        <p:nvPr/>
      </p:nvGrpSpPr>
      <p:grpSpPr>
        <a:xfrm>
          <a:off x="0" y="0"/>
          <a:ext cx="0" cy="0"/>
          <a:chOff x="0" y="0"/>
          <a:chExt cx="0" cy="0"/>
        </a:xfrm>
      </p:grpSpPr>
      <p:sp>
        <p:nvSpPr>
          <p:cNvPr id="33" name="Google Shape;33;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4" name="Google Shape;34;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rPr lang="en-US"/>
              <a:t>kan je van deze info 1 grote poster maken?</a:t>
            </a:r>
            <a:endParaRPr/>
          </a:p>
        </p:txBody>
      </p:sp>
      <p:sp>
        <p:nvSpPr>
          <p:cNvPr id="35" name="Google Shape;35;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 name="Shape 42"/>
        <p:cNvGrpSpPr/>
        <p:nvPr/>
      </p:nvGrpSpPr>
      <p:grpSpPr>
        <a:xfrm>
          <a:off x="0" y="0"/>
          <a:ext cx="0" cy="0"/>
          <a:chOff x="0" y="0"/>
          <a:chExt cx="0" cy="0"/>
        </a:xfrm>
      </p:grpSpPr>
      <p:sp>
        <p:nvSpPr>
          <p:cNvPr id="43" name="Google Shape;43;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4" name="Google Shape;44;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45" name="Google Shape;45;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2" name="Google Shape;52;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53" name="Google Shape;53;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6" name="Shape 66"/>
        <p:cNvGrpSpPr/>
        <p:nvPr/>
      </p:nvGrpSpPr>
      <p:grpSpPr>
        <a:xfrm>
          <a:off x="0" y="0"/>
          <a:ext cx="0" cy="0"/>
          <a:chOff x="0" y="0"/>
          <a:chExt cx="0" cy="0"/>
        </a:xfrm>
      </p:grpSpPr>
      <p:sp>
        <p:nvSpPr>
          <p:cNvPr id="67" name="Google Shape;6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8" name="Google Shape;6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9" name="Google Shape;6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 name="Shape 81"/>
        <p:cNvGrpSpPr/>
        <p:nvPr/>
      </p:nvGrpSpPr>
      <p:grpSpPr>
        <a:xfrm>
          <a:off x="0" y="0"/>
          <a:ext cx="0" cy="0"/>
          <a:chOff x="0" y="0"/>
          <a:chExt cx="0" cy="0"/>
        </a:xfrm>
      </p:grpSpPr>
      <p:sp>
        <p:nvSpPr>
          <p:cNvPr id="82" name="Google Shape;82;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3" name="Google Shape;83;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4" name="Google Shape;84;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 name="Shape 97"/>
        <p:cNvGrpSpPr/>
        <p:nvPr/>
      </p:nvGrpSpPr>
      <p:grpSpPr>
        <a:xfrm>
          <a:off x="0" y="0"/>
          <a:ext cx="0" cy="0"/>
          <a:chOff x="0" y="0"/>
          <a:chExt cx="0" cy="0"/>
        </a:xfrm>
      </p:grpSpPr>
      <p:sp>
        <p:nvSpPr>
          <p:cNvPr id="98" name="Google Shape;98;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9" name="Google Shape;99;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0" name="Google Shape;100;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3" name="Shape 113"/>
        <p:cNvGrpSpPr/>
        <p:nvPr/>
      </p:nvGrpSpPr>
      <p:grpSpPr>
        <a:xfrm>
          <a:off x="0" y="0"/>
          <a:ext cx="0" cy="0"/>
          <a:chOff x="0" y="0"/>
          <a:chExt cx="0" cy="0"/>
        </a:xfrm>
      </p:grpSpPr>
      <p:sp>
        <p:nvSpPr>
          <p:cNvPr id="114" name="Google Shape;114;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5" name="Google Shape;115;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6" name="Google Shape;116;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spTree>
      <p:nvGrpSpPr>
        <p:cNvPr id="10" name="Shape 10"/>
        <p:cNvGrpSpPr/>
        <p:nvPr/>
      </p:nvGrpSpPr>
      <p:grpSpPr>
        <a:xfrm>
          <a:off x="0" y="0"/>
          <a:ext cx="0" cy="0"/>
          <a:chOff x="0" y="0"/>
          <a:chExt cx="0" cy="0"/>
        </a:xfrm>
      </p:grpSpPr>
      <p:sp>
        <p:nvSpPr>
          <p:cNvPr id="11" name="Google Shape;11;p2"/>
          <p:cNvSpPr/>
          <p:nvPr/>
        </p:nvSpPr>
        <p:spPr>
          <a:xfrm>
            <a:off x="0" y="0"/>
            <a:ext cx="14630400" cy="8229600"/>
          </a:xfrm>
          <a:prstGeom prst="rect">
            <a:avLst/>
          </a:prstGeom>
          <a:solidFill>
            <a:srgbClr val="AABC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0" y="0"/>
            <a:ext cx="14630400" cy="8229600"/>
          </a:xfrm>
          <a:prstGeom prst="rect">
            <a:avLst/>
          </a:prstGeom>
          <a:solidFill>
            <a:srgbClr val="00000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spTree>
      <p:nvGrpSpPr>
        <p:cNvPr id="13" name="Shape 13"/>
        <p:cNvGrpSpPr/>
        <p:nvPr/>
      </p:nvGrpSpPr>
      <p:grpSpPr>
        <a:xfrm>
          <a:off x="0" y="0"/>
          <a:ext cx="0" cy="0"/>
          <a:chOff x="0" y="0"/>
          <a:chExt cx="0" cy="0"/>
        </a:xfrm>
      </p:grpSpPr>
      <p:sp>
        <p:nvSpPr>
          <p:cNvPr id="14" name="Google Shape;14;p3"/>
          <p:cNvSpPr/>
          <p:nvPr/>
        </p:nvSpPr>
        <p:spPr>
          <a:xfrm>
            <a:off x="0" y="0"/>
            <a:ext cx="14630400" cy="8229600"/>
          </a:xfrm>
          <a:prstGeom prst="rect">
            <a:avLst/>
          </a:prstGeom>
          <a:solidFill>
            <a:srgbClr val="AABC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3"/>
          <p:cNvSpPr/>
          <p:nvPr/>
        </p:nvSpPr>
        <p:spPr>
          <a:xfrm>
            <a:off x="0" y="0"/>
            <a:ext cx="14630400" cy="8229600"/>
          </a:xfrm>
          <a:prstGeom prst="rect">
            <a:avLst/>
          </a:prstGeom>
          <a:solidFill>
            <a:srgbClr val="FFF8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spTree>
      <p:nvGrpSpPr>
        <p:cNvPr id="16" name="Shape 16"/>
        <p:cNvGrpSpPr/>
        <p:nvPr/>
      </p:nvGrpSpPr>
      <p:grpSpPr>
        <a:xfrm>
          <a:off x="0" y="0"/>
          <a:ext cx="0" cy="0"/>
          <a:chOff x="0" y="0"/>
          <a:chExt cx="0" cy="0"/>
        </a:xfrm>
      </p:grpSpPr>
      <p:sp>
        <p:nvSpPr>
          <p:cNvPr id="17" name="Google Shape;17;p4"/>
          <p:cNvSpPr/>
          <p:nvPr/>
        </p:nvSpPr>
        <p:spPr>
          <a:xfrm>
            <a:off x="0" y="0"/>
            <a:ext cx="14630400" cy="8229600"/>
          </a:xfrm>
          <a:prstGeom prst="rect">
            <a:avLst/>
          </a:prstGeom>
          <a:solidFill>
            <a:srgbClr val="AABC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4"/>
          <p:cNvSpPr/>
          <p:nvPr/>
        </p:nvSpPr>
        <p:spPr>
          <a:xfrm>
            <a:off x="0" y="0"/>
            <a:ext cx="14630400" cy="8229600"/>
          </a:xfrm>
          <a:prstGeom prst="rect">
            <a:avLst/>
          </a:prstGeom>
          <a:solidFill>
            <a:srgbClr val="FFF8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spTree>
      <p:nvGrpSpPr>
        <p:cNvPr id="19" name="Shape 19"/>
        <p:cNvGrpSpPr/>
        <p:nvPr/>
      </p:nvGrpSpPr>
      <p:grpSpPr>
        <a:xfrm>
          <a:off x="0" y="0"/>
          <a:ext cx="0" cy="0"/>
          <a:chOff x="0" y="0"/>
          <a:chExt cx="0" cy="0"/>
        </a:xfrm>
      </p:grpSpPr>
      <p:sp>
        <p:nvSpPr>
          <p:cNvPr id="20" name="Google Shape;20;p5"/>
          <p:cNvSpPr/>
          <p:nvPr/>
        </p:nvSpPr>
        <p:spPr>
          <a:xfrm>
            <a:off x="0" y="0"/>
            <a:ext cx="14630400" cy="8229600"/>
          </a:xfrm>
          <a:prstGeom prst="rect">
            <a:avLst/>
          </a:prstGeom>
          <a:solidFill>
            <a:srgbClr val="AABC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5"/>
          <p:cNvSpPr/>
          <p:nvPr/>
        </p:nvSpPr>
        <p:spPr>
          <a:xfrm>
            <a:off x="0" y="0"/>
            <a:ext cx="14630400" cy="8229600"/>
          </a:xfrm>
          <a:prstGeom prst="rect">
            <a:avLst/>
          </a:prstGeom>
          <a:solidFill>
            <a:srgbClr val="FFF8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spTree>
      <p:nvGrpSpPr>
        <p:cNvPr id="22" name="Shape 22"/>
        <p:cNvGrpSpPr/>
        <p:nvPr/>
      </p:nvGrpSpPr>
      <p:grpSpPr>
        <a:xfrm>
          <a:off x="0" y="0"/>
          <a:ext cx="0" cy="0"/>
          <a:chOff x="0" y="0"/>
          <a:chExt cx="0" cy="0"/>
        </a:xfrm>
      </p:grpSpPr>
      <p:sp>
        <p:nvSpPr>
          <p:cNvPr id="23" name="Google Shape;23;p6"/>
          <p:cNvSpPr/>
          <p:nvPr/>
        </p:nvSpPr>
        <p:spPr>
          <a:xfrm>
            <a:off x="0" y="0"/>
            <a:ext cx="14630400" cy="8229600"/>
          </a:xfrm>
          <a:prstGeom prst="rect">
            <a:avLst/>
          </a:prstGeom>
          <a:solidFill>
            <a:srgbClr val="AABC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6"/>
          <p:cNvSpPr/>
          <p:nvPr/>
        </p:nvSpPr>
        <p:spPr>
          <a:xfrm>
            <a:off x="0" y="0"/>
            <a:ext cx="14630400" cy="8229600"/>
          </a:xfrm>
          <a:prstGeom prst="rect">
            <a:avLst/>
          </a:prstGeom>
          <a:solidFill>
            <a:srgbClr val="FFF8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spTree>
      <p:nvGrpSpPr>
        <p:cNvPr id="25" name="Shape 25"/>
        <p:cNvGrpSpPr/>
        <p:nvPr/>
      </p:nvGrpSpPr>
      <p:grpSpPr>
        <a:xfrm>
          <a:off x="0" y="0"/>
          <a:ext cx="0" cy="0"/>
          <a:chOff x="0" y="0"/>
          <a:chExt cx="0" cy="0"/>
        </a:xfrm>
      </p:grpSpPr>
      <p:sp>
        <p:nvSpPr>
          <p:cNvPr id="26" name="Google Shape;26;p7"/>
          <p:cNvSpPr/>
          <p:nvPr/>
        </p:nvSpPr>
        <p:spPr>
          <a:xfrm>
            <a:off x="0" y="0"/>
            <a:ext cx="14630400" cy="8229600"/>
          </a:xfrm>
          <a:prstGeom prst="rect">
            <a:avLst/>
          </a:prstGeom>
          <a:solidFill>
            <a:srgbClr val="AABC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7"/>
          <p:cNvSpPr/>
          <p:nvPr/>
        </p:nvSpPr>
        <p:spPr>
          <a:xfrm>
            <a:off x="0" y="0"/>
            <a:ext cx="14630400" cy="8229600"/>
          </a:xfrm>
          <a:prstGeom prst="rect">
            <a:avLst/>
          </a:prstGeom>
          <a:solidFill>
            <a:srgbClr val="FFF8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spTree>
      <p:nvGrpSpPr>
        <p:cNvPr id="28" name="Shape 28"/>
        <p:cNvGrpSpPr/>
        <p:nvPr/>
      </p:nvGrpSpPr>
      <p:grpSpPr>
        <a:xfrm>
          <a:off x="0" y="0"/>
          <a:ext cx="0" cy="0"/>
          <a:chOff x="0" y="0"/>
          <a:chExt cx="0" cy="0"/>
        </a:xfrm>
      </p:grpSpPr>
      <p:sp>
        <p:nvSpPr>
          <p:cNvPr id="29" name="Google Shape;29;p8"/>
          <p:cNvSpPr/>
          <p:nvPr/>
        </p:nvSpPr>
        <p:spPr>
          <a:xfrm>
            <a:off x="0" y="0"/>
            <a:ext cx="14630400" cy="8229600"/>
          </a:xfrm>
          <a:prstGeom prst="rect">
            <a:avLst/>
          </a:prstGeom>
          <a:solidFill>
            <a:srgbClr val="AABCB6"/>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8"/>
          <p:cNvSpPr/>
          <p:nvPr/>
        </p:nvSpPr>
        <p:spPr>
          <a:xfrm>
            <a:off x="0" y="0"/>
            <a:ext cx="14630400" cy="8229600"/>
          </a:xfrm>
          <a:prstGeom prst="rect">
            <a:avLst/>
          </a:prstGeom>
          <a:solidFill>
            <a:srgbClr val="FFF8F0"/>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31" name="Shape 3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theme" Target="../theme/theme1.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9.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7.png"/><Relationship Id="rId4" Type="http://schemas.openxmlformats.org/officeDocument/2006/relationships/image" Target="../media/image3.png"/><Relationship Id="rId5" Type="http://schemas.openxmlformats.org/officeDocument/2006/relationships/image" Target="../media/image1.png"/><Relationship Id="rId6" Type="http://schemas.openxmlformats.org/officeDocument/2006/relationships/image" Target="../media/image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12.png"/><Relationship Id="rId4" Type="http://schemas.openxmlformats.org/officeDocument/2006/relationships/image" Target="../media/image2.png"/><Relationship Id="rId5" Type="http://schemas.openxmlformats.org/officeDocument/2006/relationships/image" Target="../media/image11.png"/><Relationship Id="rId6"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 name="Shape 36"/>
        <p:cNvGrpSpPr/>
        <p:nvPr/>
      </p:nvGrpSpPr>
      <p:grpSpPr>
        <a:xfrm>
          <a:off x="0" y="0"/>
          <a:ext cx="0" cy="0"/>
          <a:chOff x="0" y="0"/>
          <a:chExt cx="0" cy="0"/>
        </a:xfrm>
      </p:grpSpPr>
      <p:pic>
        <p:nvPicPr>
          <p:cNvPr descr="preencoded.png" id="37" name="Google Shape;37;p10"/>
          <p:cNvPicPr preferRelativeResize="0"/>
          <p:nvPr/>
        </p:nvPicPr>
        <p:blipFill rotWithShape="1">
          <a:blip r:embed="rId3">
            <a:alphaModFix/>
          </a:blip>
          <a:srcRect b="0" l="0" r="0" t="0"/>
          <a:stretch/>
        </p:blipFill>
        <p:spPr>
          <a:xfrm>
            <a:off x="0" y="0"/>
            <a:ext cx="14630400" cy="8229600"/>
          </a:xfrm>
          <a:prstGeom prst="rect">
            <a:avLst/>
          </a:prstGeom>
          <a:noFill/>
          <a:ln>
            <a:noFill/>
          </a:ln>
        </p:spPr>
      </p:pic>
      <p:sp>
        <p:nvSpPr>
          <p:cNvPr id="38" name="Google Shape;38;p10"/>
          <p:cNvSpPr/>
          <p:nvPr/>
        </p:nvSpPr>
        <p:spPr>
          <a:xfrm>
            <a:off x="25" y="48475"/>
            <a:ext cx="14630400" cy="8229600"/>
          </a:xfrm>
          <a:prstGeom prst="rect">
            <a:avLst/>
          </a:prstGeom>
          <a:solidFill>
            <a:srgbClr val="000000">
              <a:alpha val="80000"/>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10"/>
          <p:cNvSpPr/>
          <p:nvPr/>
        </p:nvSpPr>
        <p:spPr>
          <a:xfrm>
            <a:off x="864020" y="2596525"/>
            <a:ext cx="13238100" cy="771600"/>
          </a:xfrm>
          <a:prstGeom prst="rect">
            <a:avLst/>
          </a:prstGeom>
          <a:noFill/>
          <a:ln>
            <a:noFill/>
          </a:ln>
        </p:spPr>
        <p:txBody>
          <a:bodyPr anchorCtr="0" anchor="t" bIns="0" lIns="0" spcFirstLastPara="1" rIns="0" wrap="square" tIns="0">
            <a:noAutofit/>
          </a:bodyPr>
          <a:lstStyle/>
          <a:p>
            <a:pPr indent="0" lvl="0" marL="0" marR="0" rtl="0" algn="l">
              <a:lnSpc>
                <a:spcPct val="124742"/>
              </a:lnSpc>
              <a:spcBef>
                <a:spcPts val="0"/>
              </a:spcBef>
              <a:spcAft>
                <a:spcPts val="0"/>
              </a:spcAft>
              <a:buClr>
                <a:srgbClr val="FFFFFF"/>
              </a:buClr>
              <a:buSzPts val="4850"/>
              <a:buFont typeface="Bitter"/>
              <a:buNone/>
            </a:pPr>
            <a:r>
              <a:rPr b="0" i="0" lang="en-US" sz="4850" u="none" cap="none" strike="noStrike">
                <a:solidFill>
                  <a:srgbClr val="FFFFFF"/>
                </a:solidFill>
                <a:latin typeface="Bitter"/>
                <a:ea typeface="Bitter"/>
                <a:cs typeface="Bitter"/>
                <a:sym typeface="Bitter"/>
              </a:rPr>
              <a:t>De 3 </a:t>
            </a:r>
            <a:r>
              <a:rPr lang="en-US" sz="4850">
                <a:solidFill>
                  <a:srgbClr val="FFFFFF"/>
                </a:solidFill>
                <a:latin typeface="Bitter"/>
                <a:ea typeface="Bitter"/>
                <a:cs typeface="Bitter"/>
                <a:sym typeface="Bitter"/>
              </a:rPr>
              <a:t>g</a:t>
            </a:r>
            <a:r>
              <a:rPr b="0" i="0" lang="en-US" sz="4850" u="none" cap="none" strike="noStrike">
                <a:solidFill>
                  <a:srgbClr val="FFFFFF"/>
                </a:solidFill>
                <a:latin typeface="Bitter"/>
                <a:ea typeface="Bitter"/>
                <a:cs typeface="Bitter"/>
                <a:sym typeface="Bitter"/>
              </a:rPr>
              <a:t>ouden </a:t>
            </a:r>
            <a:r>
              <a:rPr lang="en-US" sz="4850">
                <a:solidFill>
                  <a:srgbClr val="FFFFFF"/>
                </a:solidFill>
                <a:latin typeface="Bitter"/>
                <a:ea typeface="Bitter"/>
                <a:cs typeface="Bitter"/>
                <a:sym typeface="Bitter"/>
              </a:rPr>
              <a:t>r</a:t>
            </a:r>
            <a:r>
              <a:rPr b="0" i="0" lang="en-US" sz="4850" u="none" cap="none" strike="noStrike">
                <a:solidFill>
                  <a:srgbClr val="FFFFFF"/>
                </a:solidFill>
                <a:latin typeface="Bitter"/>
                <a:ea typeface="Bitter"/>
                <a:cs typeface="Bitter"/>
                <a:sym typeface="Bitter"/>
              </a:rPr>
              <a:t>egels van </a:t>
            </a:r>
            <a:r>
              <a:rPr lang="en-US" sz="4850">
                <a:solidFill>
                  <a:srgbClr val="FFFFFF"/>
                </a:solidFill>
                <a:latin typeface="Bitter"/>
                <a:ea typeface="Bitter"/>
                <a:cs typeface="Bitter"/>
                <a:sym typeface="Bitter"/>
              </a:rPr>
              <a:t>p</a:t>
            </a:r>
            <a:r>
              <a:rPr b="0" i="0" lang="en-US" sz="4850" u="none" cap="none" strike="noStrike">
                <a:solidFill>
                  <a:srgbClr val="FFFFFF"/>
                </a:solidFill>
                <a:latin typeface="Bitter"/>
                <a:ea typeface="Bitter"/>
                <a:cs typeface="Bitter"/>
                <a:sym typeface="Bitter"/>
              </a:rPr>
              <a:t>rompting</a:t>
            </a:r>
            <a:endParaRPr b="0" i="0" sz="4850" u="none" cap="none" strike="noStrike"/>
          </a:p>
        </p:txBody>
      </p:sp>
      <p:sp>
        <p:nvSpPr>
          <p:cNvPr id="40" name="Google Shape;40;p10"/>
          <p:cNvSpPr/>
          <p:nvPr/>
        </p:nvSpPr>
        <p:spPr>
          <a:xfrm>
            <a:off x="864037" y="5008149"/>
            <a:ext cx="12902400" cy="1185000"/>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FFFFFF"/>
              </a:buClr>
              <a:buSzPts val="1900"/>
              <a:buFont typeface="Open Sans"/>
              <a:buNone/>
            </a:pPr>
            <a:r>
              <a:rPr b="0" i="0" lang="en-US" sz="1900" u="none" cap="none" strike="noStrike">
                <a:solidFill>
                  <a:srgbClr val="FFFFFF"/>
                </a:solidFill>
                <a:latin typeface="Open Sans"/>
                <a:ea typeface="Open Sans"/>
                <a:cs typeface="Open Sans"/>
                <a:sym typeface="Open Sans"/>
              </a:rPr>
              <a:t>Effectief communiceren met AI-modellen is een vaardigheid die iedereen kan leren. Deze gids legt de drie essentiële regels uit die je helpen betere resultaten te krijgen bij het gebruik van AI. Perfect voor beginners en degenen die hun prompting-vaardigheden willen verbeteren.</a:t>
            </a:r>
            <a:endParaRPr b="0" i="0" sz="1900" u="none" cap="none" strike="noStrike"/>
          </a:p>
        </p:txBody>
      </p:sp>
      <p:sp>
        <p:nvSpPr>
          <p:cNvPr id="41" name="Google Shape;41;p10"/>
          <p:cNvSpPr/>
          <p:nvPr/>
        </p:nvSpPr>
        <p:spPr>
          <a:xfrm>
            <a:off x="864037" y="5219581"/>
            <a:ext cx="394930" cy="394930"/>
          </a:xfrm>
          <a:prstGeom prst="roundRect">
            <a:avLst>
              <a:gd fmla="val 23151155" name="adj"/>
            </a:avLst>
          </a:prstGeom>
          <a:noFill/>
          <a:ln cap="flat" cmpd="sng" w="9525">
            <a:solidFill>
              <a:srgbClr val="3C3838"/>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 name="Shape 46"/>
        <p:cNvGrpSpPr/>
        <p:nvPr/>
      </p:nvGrpSpPr>
      <p:grpSpPr>
        <a:xfrm>
          <a:off x="0" y="0"/>
          <a:ext cx="0" cy="0"/>
          <a:chOff x="0" y="0"/>
          <a:chExt cx="0" cy="0"/>
        </a:xfrm>
      </p:grpSpPr>
      <p:sp>
        <p:nvSpPr>
          <p:cNvPr id="47" name="Google Shape;47;p11"/>
          <p:cNvSpPr/>
          <p:nvPr/>
        </p:nvSpPr>
        <p:spPr>
          <a:xfrm>
            <a:off x="864037" y="1162288"/>
            <a:ext cx="6172200" cy="771525"/>
          </a:xfrm>
          <a:prstGeom prst="rect">
            <a:avLst/>
          </a:prstGeom>
          <a:noFill/>
          <a:ln>
            <a:noFill/>
          </a:ln>
        </p:spPr>
        <p:txBody>
          <a:bodyPr anchorCtr="0" anchor="t" bIns="0" lIns="0" spcFirstLastPara="1" rIns="0" wrap="square" tIns="0">
            <a:noAutofit/>
          </a:bodyPr>
          <a:lstStyle/>
          <a:p>
            <a:pPr indent="0" lvl="0" marL="0" marR="0" rtl="0" algn="l">
              <a:lnSpc>
                <a:spcPct val="124742"/>
              </a:lnSpc>
              <a:spcBef>
                <a:spcPts val="0"/>
              </a:spcBef>
              <a:spcAft>
                <a:spcPts val="0"/>
              </a:spcAft>
              <a:buClr>
                <a:srgbClr val="2C3F42"/>
              </a:buClr>
              <a:buSzPts val="4850"/>
              <a:buFont typeface="Bitter"/>
              <a:buNone/>
            </a:pPr>
            <a:r>
              <a:rPr b="0" i="0" lang="en-US" sz="4850" u="none" cap="none" strike="noStrike">
                <a:solidFill>
                  <a:srgbClr val="2C3F42"/>
                </a:solidFill>
                <a:latin typeface="Bitter"/>
                <a:ea typeface="Bitter"/>
                <a:cs typeface="Bitter"/>
                <a:sym typeface="Bitter"/>
              </a:rPr>
              <a:t>Wat is </a:t>
            </a:r>
            <a:r>
              <a:rPr lang="en-US" sz="4850">
                <a:solidFill>
                  <a:srgbClr val="2C3F42"/>
                </a:solidFill>
                <a:latin typeface="Bitter"/>
                <a:ea typeface="Bitter"/>
                <a:cs typeface="Bitter"/>
                <a:sym typeface="Bitter"/>
              </a:rPr>
              <a:t>p</a:t>
            </a:r>
            <a:r>
              <a:rPr b="0" i="0" lang="en-US" sz="4850" u="none" cap="none" strike="noStrike">
                <a:solidFill>
                  <a:srgbClr val="2C3F42"/>
                </a:solidFill>
                <a:latin typeface="Bitter"/>
                <a:ea typeface="Bitter"/>
                <a:cs typeface="Bitter"/>
                <a:sym typeface="Bitter"/>
              </a:rPr>
              <a:t>rompting?</a:t>
            </a:r>
            <a:endParaRPr b="0" i="0" sz="4850" u="none" cap="none" strike="noStrike"/>
          </a:p>
        </p:txBody>
      </p:sp>
      <p:sp>
        <p:nvSpPr>
          <p:cNvPr id="48" name="Google Shape;48;p11"/>
          <p:cNvSpPr/>
          <p:nvPr/>
        </p:nvSpPr>
        <p:spPr>
          <a:xfrm>
            <a:off x="864037" y="2526268"/>
            <a:ext cx="6150054" cy="1975247"/>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Prompting is de manier waarop je communiceert met AI-modellen zoals ChatGPT. Het is als het geven van instructies zodat de AI precies begrijpt wat je nodig hebt. Goede prompts leiden tot betere en bruikbaardere antwoorden.</a:t>
            </a:r>
            <a:endParaRPr b="0" i="0" sz="1900" u="none" cap="none" strike="noStrike"/>
          </a:p>
        </p:txBody>
      </p:sp>
      <p:pic>
        <p:nvPicPr>
          <p:cNvPr descr="preencoded.png" id="49" name="Google Shape;49;p11"/>
          <p:cNvPicPr preferRelativeResize="0"/>
          <p:nvPr/>
        </p:nvPicPr>
        <p:blipFill rotWithShape="1">
          <a:blip r:embed="rId3">
            <a:alphaModFix/>
          </a:blip>
          <a:srcRect b="0" l="0" r="0" t="0"/>
          <a:stretch/>
        </p:blipFill>
        <p:spPr>
          <a:xfrm>
            <a:off x="7623929" y="2581751"/>
            <a:ext cx="6150054" cy="420790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 name="Shape 54"/>
        <p:cNvGrpSpPr/>
        <p:nvPr/>
      </p:nvGrpSpPr>
      <p:grpSpPr>
        <a:xfrm>
          <a:off x="0" y="0"/>
          <a:ext cx="0" cy="0"/>
          <a:chOff x="0" y="0"/>
          <a:chExt cx="0" cy="0"/>
        </a:xfrm>
      </p:grpSpPr>
      <p:pic>
        <p:nvPicPr>
          <p:cNvPr descr="preencoded.png" id="55" name="Google Shape;55;p12"/>
          <p:cNvPicPr preferRelativeResize="0"/>
          <p:nvPr/>
        </p:nvPicPr>
        <p:blipFill rotWithShape="1">
          <a:blip r:embed="rId3">
            <a:alphaModFix/>
          </a:blip>
          <a:srcRect b="0" l="0" r="0" t="0"/>
          <a:stretch/>
        </p:blipFill>
        <p:spPr>
          <a:xfrm>
            <a:off x="0" y="0"/>
            <a:ext cx="3657600" cy="8229600"/>
          </a:xfrm>
          <a:prstGeom prst="rect">
            <a:avLst/>
          </a:prstGeom>
          <a:noFill/>
          <a:ln>
            <a:noFill/>
          </a:ln>
        </p:spPr>
      </p:pic>
      <p:sp>
        <p:nvSpPr>
          <p:cNvPr id="56" name="Google Shape;56;p12"/>
          <p:cNvSpPr/>
          <p:nvPr/>
        </p:nvSpPr>
        <p:spPr>
          <a:xfrm>
            <a:off x="4521637" y="1081088"/>
            <a:ext cx="9244727" cy="1543050"/>
          </a:xfrm>
          <a:prstGeom prst="rect">
            <a:avLst/>
          </a:prstGeom>
          <a:noFill/>
          <a:ln>
            <a:noFill/>
          </a:ln>
        </p:spPr>
        <p:txBody>
          <a:bodyPr anchorCtr="0" anchor="t" bIns="0" lIns="0" spcFirstLastPara="1" rIns="0" wrap="square" tIns="0">
            <a:noAutofit/>
          </a:bodyPr>
          <a:lstStyle/>
          <a:p>
            <a:pPr indent="0" lvl="0" marL="0" marR="0" rtl="0" algn="l">
              <a:lnSpc>
                <a:spcPct val="124742"/>
              </a:lnSpc>
              <a:spcBef>
                <a:spcPts val="0"/>
              </a:spcBef>
              <a:spcAft>
                <a:spcPts val="0"/>
              </a:spcAft>
              <a:buClr>
                <a:srgbClr val="2C3F42"/>
              </a:buClr>
              <a:buSzPts val="4850"/>
              <a:buFont typeface="Bitter"/>
              <a:buNone/>
            </a:pPr>
            <a:r>
              <a:rPr b="0" i="0" lang="en-US" sz="4850" u="none" cap="none" strike="noStrike">
                <a:solidFill>
                  <a:srgbClr val="2C3F42"/>
                </a:solidFill>
                <a:latin typeface="Bitter"/>
                <a:ea typeface="Bitter"/>
                <a:cs typeface="Bitter"/>
                <a:sym typeface="Bitter"/>
              </a:rPr>
              <a:t>Regel 1: Zeg WAAROVER je iets wilt weten</a:t>
            </a:r>
            <a:endParaRPr b="0" i="0" sz="4850" u="none" cap="none" strike="noStrike"/>
          </a:p>
        </p:txBody>
      </p:sp>
      <p:pic>
        <p:nvPicPr>
          <p:cNvPr descr="preencoded.png" id="57" name="Google Shape;57;p12"/>
          <p:cNvPicPr preferRelativeResize="0"/>
          <p:nvPr/>
        </p:nvPicPr>
        <p:blipFill rotWithShape="1">
          <a:blip r:embed="rId4">
            <a:alphaModFix/>
          </a:blip>
          <a:srcRect b="0" l="0" r="0" t="0"/>
          <a:stretch/>
        </p:blipFill>
        <p:spPr>
          <a:xfrm>
            <a:off x="4521637" y="2994422"/>
            <a:ext cx="617220" cy="617220"/>
          </a:xfrm>
          <a:prstGeom prst="rect">
            <a:avLst/>
          </a:prstGeom>
          <a:noFill/>
          <a:ln>
            <a:noFill/>
          </a:ln>
        </p:spPr>
      </p:pic>
      <p:sp>
        <p:nvSpPr>
          <p:cNvPr id="58" name="Google Shape;58;p12"/>
          <p:cNvSpPr/>
          <p:nvPr/>
        </p:nvSpPr>
        <p:spPr>
          <a:xfrm>
            <a:off x="4521637" y="3858458"/>
            <a:ext cx="2834640" cy="771525"/>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Specifiek </a:t>
            </a:r>
            <a:r>
              <a:rPr lang="en-US" sz="2400">
                <a:solidFill>
                  <a:srgbClr val="2B2E3C"/>
                </a:solidFill>
                <a:latin typeface="Bitter"/>
                <a:ea typeface="Bitter"/>
                <a:cs typeface="Bitter"/>
                <a:sym typeface="Bitter"/>
              </a:rPr>
              <a:t>o</a:t>
            </a:r>
            <a:r>
              <a:rPr b="0" i="0" lang="en-US" sz="2400" u="none" cap="none" strike="noStrike">
                <a:solidFill>
                  <a:srgbClr val="2B2E3C"/>
                </a:solidFill>
                <a:latin typeface="Bitter"/>
                <a:ea typeface="Bitter"/>
                <a:cs typeface="Bitter"/>
                <a:sym typeface="Bitter"/>
              </a:rPr>
              <a:t>nderwerp</a:t>
            </a:r>
            <a:endParaRPr b="0" i="0" sz="2400" u="none" cap="none" strike="noStrike"/>
          </a:p>
        </p:txBody>
      </p:sp>
      <p:sp>
        <p:nvSpPr>
          <p:cNvPr id="59" name="Google Shape;59;p12"/>
          <p:cNvSpPr/>
          <p:nvPr/>
        </p:nvSpPr>
        <p:spPr>
          <a:xfrm>
            <a:off x="4521637" y="4778097"/>
            <a:ext cx="2834640" cy="2370296"/>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Benoem duidelijk het onderwerp waarover je informatie zoekt. "Ik wil iets weten over dinosaurussen" is beter dan "Vertel me iets."</a:t>
            </a:r>
            <a:endParaRPr b="0" i="0" sz="1900" u="none" cap="none" strike="noStrike"/>
          </a:p>
        </p:txBody>
      </p:sp>
      <p:pic>
        <p:nvPicPr>
          <p:cNvPr descr="preencoded.png" id="60" name="Google Shape;60;p12"/>
          <p:cNvPicPr preferRelativeResize="0"/>
          <p:nvPr/>
        </p:nvPicPr>
        <p:blipFill rotWithShape="1">
          <a:blip r:embed="rId5">
            <a:alphaModFix/>
          </a:blip>
          <a:srcRect b="0" l="0" r="0" t="0"/>
          <a:stretch/>
        </p:blipFill>
        <p:spPr>
          <a:xfrm>
            <a:off x="7726561" y="2994422"/>
            <a:ext cx="617220" cy="617220"/>
          </a:xfrm>
          <a:prstGeom prst="rect">
            <a:avLst/>
          </a:prstGeom>
          <a:noFill/>
          <a:ln>
            <a:noFill/>
          </a:ln>
        </p:spPr>
      </p:pic>
      <p:sp>
        <p:nvSpPr>
          <p:cNvPr id="61" name="Google Shape;61;p12"/>
          <p:cNvSpPr/>
          <p:nvPr/>
        </p:nvSpPr>
        <p:spPr>
          <a:xfrm>
            <a:off x="7726561" y="3858458"/>
            <a:ext cx="2834759"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Focus </a:t>
            </a:r>
            <a:r>
              <a:rPr lang="en-US" sz="2400">
                <a:solidFill>
                  <a:srgbClr val="2B2E3C"/>
                </a:solidFill>
                <a:latin typeface="Bitter"/>
                <a:ea typeface="Bitter"/>
                <a:cs typeface="Bitter"/>
                <a:sym typeface="Bitter"/>
              </a:rPr>
              <a:t>a</a:t>
            </a:r>
            <a:r>
              <a:rPr b="0" i="0" lang="en-US" sz="2400" u="none" cap="none" strike="noStrike">
                <a:solidFill>
                  <a:srgbClr val="2B2E3C"/>
                </a:solidFill>
                <a:latin typeface="Bitter"/>
                <a:ea typeface="Bitter"/>
                <a:cs typeface="Bitter"/>
                <a:sym typeface="Bitter"/>
              </a:rPr>
              <a:t>angeven</a:t>
            </a:r>
            <a:endParaRPr b="0" i="0" sz="2400" u="none" cap="none" strike="noStrike"/>
          </a:p>
        </p:txBody>
      </p:sp>
      <p:sp>
        <p:nvSpPr>
          <p:cNvPr id="62" name="Google Shape;62;p12"/>
          <p:cNvSpPr/>
          <p:nvPr/>
        </p:nvSpPr>
        <p:spPr>
          <a:xfrm>
            <a:off x="7726561" y="4392335"/>
            <a:ext cx="2834759" cy="2370296"/>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Specificeer welk aspect je interesseert. "Ik wil weten over het voedingspatroon van T-Rex" is specifieker dan alleen "dinosaurussen".</a:t>
            </a:r>
            <a:endParaRPr b="0" i="0" sz="1900" u="none" cap="none" strike="noStrike"/>
          </a:p>
        </p:txBody>
      </p:sp>
      <p:pic>
        <p:nvPicPr>
          <p:cNvPr descr="preencoded.png" id="63" name="Google Shape;63;p12"/>
          <p:cNvPicPr preferRelativeResize="0"/>
          <p:nvPr/>
        </p:nvPicPr>
        <p:blipFill rotWithShape="1">
          <a:blip r:embed="rId6">
            <a:alphaModFix/>
          </a:blip>
          <a:srcRect b="0" l="0" r="0" t="0"/>
          <a:stretch/>
        </p:blipFill>
        <p:spPr>
          <a:xfrm>
            <a:off x="10931604" y="2994422"/>
            <a:ext cx="617220" cy="617220"/>
          </a:xfrm>
          <a:prstGeom prst="rect">
            <a:avLst/>
          </a:prstGeom>
          <a:noFill/>
          <a:ln>
            <a:noFill/>
          </a:ln>
        </p:spPr>
      </p:pic>
      <p:sp>
        <p:nvSpPr>
          <p:cNvPr id="64" name="Google Shape;64;p12"/>
          <p:cNvSpPr/>
          <p:nvPr/>
        </p:nvSpPr>
        <p:spPr>
          <a:xfrm>
            <a:off x="10931604" y="3858458"/>
            <a:ext cx="2834759"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Context </a:t>
            </a:r>
            <a:r>
              <a:rPr lang="en-US" sz="2400">
                <a:solidFill>
                  <a:srgbClr val="2B2E3C"/>
                </a:solidFill>
                <a:latin typeface="Bitter"/>
                <a:ea typeface="Bitter"/>
                <a:cs typeface="Bitter"/>
                <a:sym typeface="Bitter"/>
              </a:rPr>
              <a:t>b</a:t>
            </a:r>
            <a:r>
              <a:rPr b="0" i="0" lang="en-US" sz="2400" u="none" cap="none" strike="noStrike">
                <a:solidFill>
                  <a:srgbClr val="2B2E3C"/>
                </a:solidFill>
                <a:latin typeface="Bitter"/>
                <a:ea typeface="Bitter"/>
                <a:cs typeface="Bitter"/>
                <a:sym typeface="Bitter"/>
              </a:rPr>
              <a:t>ieden</a:t>
            </a:r>
            <a:endParaRPr b="0" i="0" sz="2400" u="none" cap="none" strike="noStrike"/>
          </a:p>
        </p:txBody>
      </p:sp>
      <p:sp>
        <p:nvSpPr>
          <p:cNvPr id="65" name="Google Shape;65;p12"/>
          <p:cNvSpPr/>
          <p:nvPr/>
        </p:nvSpPr>
        <p:spPr>
          <a:xfrm>
            <a:off x="10931604" y="4392335"/>
            <a:ext cx="2834759" cy="2370296"/>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Geef relevante achtergrond. "Ik werk aan een schoolproject over..." helpt de AI begrijpen waarom je de informatie nodig hebt.</a:t>
            </a:r>
            <a:endParaRPr b="0" i="0" sz="1900" u="none" cap="none" strike="noStrike"/>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0" name="Shape 70"/>
        <p:cNvGrpSpPr/>
        <p:nvPr/>
      </p:nvGrpSpPr>
      <p:grpSpPr>
        <a:xfrm>
          <a:off x="0" y="0"/>
          <a:ext cx="0" cy="0"/>
          <a:chOff x="0" y="0"/>
          <a:chExt cx="0" cy="0"/>
        </a:xfrm>
      </p:grpSpPr>
      <p:sp>
        <p:nvSpPr>
          <p:cNvPr id="71" name="Google Shape;71;p13"/>
          <p:cNvSpPr/>
          <p:nvPr/>
        </p:nvSpPr>
        <p:spPr>
          <a:xfrm>
            <a:off x="864021" y="1767950"/>
            <a:ext cx="11309100" cy="771600"/>
          </a:xfrm>
          <a:prstGeom prst="rect">
            <a:avLst/>
          </a:prstGeom>
          <a:noFill/>
          <a:ln>
            <a:noFill/>
          </a:ln>
        </p:spPr>
        <p:txBody>
          <a:bodyPr anchorCtr="0" anchor="t" bIns="0" lIns="0" spcFirstLastPara="1" rIns="0" wrap="square" tIns="0">
            <a:noAutofit/>
          </a:bodyPr>
          <a:lstStyle/>
          <a:p>
            <a:pPr indent="0" lvl="0" marL="0" marR="0" rtl="0" algn="l">
              <a:lnSpc>
                <a:spcPct val="124742"/>
              </a:lnSpc>
              <a:spcBef>
                <a:spcPts val="0"/>
              </a:spcBef>
              <a:spcAft>
                <a:spcPts val="0"/>
              </a:spcAft>
              <a:buClr>
                <a:srgbClr val="2C3F42"/>
              </a:buClr>
              <a:buSzPts val="4850"/>
              <a:buFont typeface="Bitter"/>
              <a:buNone/>
            </a:pPr>
            <a:r>
              <a:rPr b="0" i="0" lang="en-US" sz="4850" u="none" cap="none" strike="noStrike">
                <a:solidFill>
                  <a:srgbClr val="2C3F42"/>
                </a:solidFill>
                <a:latin typeface="Bitter"/>
                <a:ea typeface="Bitter"/>
                <a:cs typeface="Bitter"/>
                <a:sym typeface="Bitter"/>
              </a:rPr>
              <a:t>Regel 2: Zeg WAT je precies wilt</a:t>
            </a:r>
            <a:endParaRPr b="0" i="0" sz="4850" u="none" cap="none" strike="noStrike"/>
          </a:p>
        </p:txBody>
      </p:sp>
      <p:sp>
        <p:nvSpPr>
          <p:cNvPr id="72" name="Google Shape;72;p13"/>
          <p:cNvSpPr/>
          <p:nvPr/>
        </p:nvSpPr>
        <p:spPr>
          <a:xfrm>
            <a:off x="825250" y="2920275"/>
            <a:ext cx="4136100" cy="4189200"/>
          </a:xfrm>
          <a:prstGeom prst="roundRect">
            <a:avLst>
              <a:gd fmla="val 3025" name="adj"/>
            </a:avLst>
          </a:prstGeom>
          <a:solidFill>
            <a:srgbClr val="FCE2CF"/>
          </a:solidFill>
          <a:ln cap="flat" cmpd="sng" w="15225">
            <a:solidFill>
              <a:srgbClr val="E2C8B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3" name="Google Shape;73;p13"/>
          <p:cNvSpPr/>
          <p:nvPr/>
        </p:nvSpPr>
        <p:spPr>
          <a:xfrm>
            <a:off x="1126093" y="3295293"/>
            <a:ext cx="3086100"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Formaat </a:t>
            </a:r>
            <a:r>
              <a:rPr lang="en-US" sz="2400">
                <a:solidFill>
                  <a:srgbClr val="2B2E3C"/>
                </a:solidFill>
                <a:latin typeface="Bitter"/>
                <a:ea typeface="Bitter"/>
                <a:cs typeface="Bitter"/>
                <a:sym typeface="Bitter"/>
              </a:rPr>
              <a:t>a</a:t>
            </a:r>
            <a:r>
              <a:rPr b="0" i="0" lang="en-US" sz="2400" u="none" cap="none" strike="noStrike">
                <a:solidFill>
                  <a:srgbClr val="2B2E3C"/>
                </a:solidFill>
                <a:latin typeface="Bitter"/>
                <a:ea typeface="Bitter"/>
                <a:cs typeface="Bitter"/>
                <a:sym typeface="Bitter"/>
              </a:rPr>
              <a:t>angeven</a:t>
            </a:r>
            <a:endParaRPr b="0" i="0" sz="2400" u="none" cap="none" strike="noStrike"/>
          </a:p>
        </p:txBody>
      </p:sp>
      <p:sp>
        <p:nvSpPr>
          <p:cNvPr id="74" name="Google Shape;74;p13"/>
          <p:cNvSpPr/>
          <p:nvPr/>
        </p:nvSpPr>
        <p:spPr>
          <a:xfrm>
            <a:off x="1126093" y="3829169"/>
            <a:ext cx="3612118" cy="2370296"/>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Wil je een verhaal, een lijst, een uitleg of een vergelijking? "Leg uit in stappen", "Maak een lijst" of "Schrijf een kort verhaal" helpt de AI het juiste format te kiezen.</a:t>
            </a:r>
            <a:endParaRPr b="0" i="0" sz="1900" u="none" cap="none" strike="noStrike"/>
          </a:p>
        </p:txBody>
      </p:sp>
      <p:sp>
        <p:nvSpPr>
          <p:cNvPr id="75" name="Google Shape;75;p13"/>
          <p:cNvSpPr/>
          <p:nvPr/>
        </p:nvSpPr>
        <p:spPr>
          <a:xfrm>
            <a:off x="5247075" y="2920400"/>
            <a:ext cx="4136100" cy="4189200"/>
          </a:xfrm>
          <a:prstGeom prst="roundRect">
            <a:avLst>
              <a:gd fmla="val 3025" name="adj"/>
            </a:avLst>
          </a:prstGeom>
          <a:solidFill>
            <a:srgbClr val="FCE2CF"/>
          </a:solidFill>
          <a:ln cap="flat" cmpd="sng" w="15225">
            <a:solidFill>
              <a:srgbClr val="E2C8B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6" name="Google Shape;76;p13"/>
          <p:cNvSpPr/>
          <p:nvPr/>
        </p:nvSpPr>
        <p:spPr>
          <a:xfrm>
            <a:off x="5509141" y="3295293"/>
            <a:ext cx="3086100"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Lengte </a:t>
            </a:r>
            <a:r>
              <a:rPr lang="en-US" sz="2400">
                <a:solidFill>
                  <a:srgbClr val="2B2E3C"/>
                </a:solidFill>
                <a:latin typeface="Bitter"/>
                <a:ea typeface="Bitter"/>
                <a:cs typeface="Bitter"/>
                <a:sym typeface="Bitter"/>
              </a:rPr>
              <a:t>s</a:t>
            </a:r>
            <a:r>
              <a:rPr b="0" i="0" lang="en-US" sz="2400" u="none" cap="none" strike="noStrike">
                <a:solidFill>
                  <a:srgbClr val="2B2E3C"/>
                </a:solidFill>
                <a:latin typeface="Bitter"/>
                <a:ea typeface="Bitter"/>
                <a:cs typeface="Bitter"/>
                <a:sym typeface="Bitter"/>
              </a:rPr>
              <a:t>pecificeren</a:t>
            </a:r>
            <a:endParaRPr b="0" i="0" sz="2400" u="none" cap="none" strike="noStrike"/>
          </a:p>
        </p:txBody>
      </p:sp>
      <p:sp>
        <p:nvSpPr>
          <p:cNvPr id="77" name="Google Shape;77;p13"/>
          <p:cNvSpPr/>
          <p:nvPr/>
        </p:nvSpPr>
        <p:spPr>
          <a:xfrm>
            <a:off x="5509141" y="3829169"/>
            <a:ext cx="3612118" cy="1975247"/>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Geef aan hoe gedetailleerd het antwoord moet zijn. "Geef me een kort overzicht" of "Leg uitgebreid uit" stuurt de omvang van het antwoord.</a:t>
            </a:r>
            <a:endParaRPr b="0" i="0" sz="1900" u="none" cap="none" strike="noStrike"/>
          </a:p>
        </p:txBody>
      </p:sp>
      <p:sp>
        <p:nvSpPr>
          <p:cNvPr id="78" name="Google Shape;78;p13"/>
          <p:cNvSpPr/>
          <p:nvPr/>
        </p:nvSpPr>
        <p:spPr>
          <a:xfrm>
            <a:off x="9630125" y="2920275"/>
            <a:ext cx="4136400" cy="4189200"/>
          </a:xfrm>
          <a:prstGeom prst="roundRect">
            <a:avLst>
              <a:gd fmla="val 3025" name="adj"/>
            </a:avLst>
          </a:prstGeom>
          <a:solidFill>
            <a:srgbClr val="FCE2CF"/>
          </a:solidFill>
          <a:ln cap="flat" cmpd="sng" w="15225">
            <a:solidFill>
              <a:srgbClr val="E2C8B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79" name="Google Shape;79;p13"/>
          <p:cNvSpPr/>
          <p:nvPr/>
        </p:nvSpPr>
        <p:spPr>
          <a:xfrm>
            <a:off x="9892189" y="3295293"/>
            <a:ext cx="3086100"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Toon </a:t>
            </a:r>
            <a:r>
              <a:rPr lang="en-US" sz="2400">
                <a:solidFill>
                  <a:srgbClr val="2B2E3C"/>
                </a:solidFill>
                <a:latin typeface="Bitter"/>
                <a:ea typeface="Bitter"/>
                <a:cs typeface="Bitter"/>
                <a:sym typeface="Bitter"/>
              </a:rPr>
              <a:t>b</a:t>
            </a:r>
            <a:r>
              <a:rPr b="0" i="0" lang="en-US" sz="2400" u="none" cap="none" strike="noStrike">
                <a:solidFill>
                  <a:srgbClr val="2B2E3C"/>
                </a:solidFill>
                <a:latin typeface="Bitter"/>
                <a:ea typeface="Bitter"/>
                <a:cs typeface="Bitter"/>
                <a:sym typeface="Bitter"/>
              </a:rPr>
              <a:t>epalen</a:t>
            </a:r>
            <a:endParaRPr b="0" i="0" sz="2400" u="none" cap="none" strike="noStrike"/>
          </a:p>
        </p:txBody>
      </p:sp>
      <p:sp>
        <p:nvSpPr>
          <p:cNvPr id="80" name="Google Shape;80;p13"/>
          <p:cNvSpPr/>
          <p:nvPr/>
        </p:nvSpPr>
        <p:spPr>
          <a:xfrm>
            <a:off x="9892189" y="3829169"/>
            <a:ext cx="3612118" cy="1975247"/>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Wil je formele informatie of een speelse uitleg? "Leg uit op een grappige manier" of "Geef een serieuze, wetenschappelijke uitleg" bepaalt de toon.</a:t>
            </a:r>
            <a:endParaRPr b="0" i="0" sz="1900" u="none" cap="none" strike="noStrike"/>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 name="Shape 85"/>
        <p:cNvGrpSpPr/>
        <p:nvPr/>
      </p:nvGrpSpPr>
      <p:grpSpPr>
        <a:xfrm>
          <a:off x="0" y="0"/>
          <a:ext cx="0" cy="0"/>
          <a:chOff x="0" y="0"/>
          <a:chExt cx="0" cy="0"/>
        </a:xfrm>
      </p:grpSpPr>
      <p:pic>
        <p:nvPicPr>
          <p:cNvPr descr="preencoded.png" id="86" name="Google Shape;86;p14"/>
          <p:cNvPicPr preferRelativeResize="0"/>
          <p:nvPr/>
        </p:nvPicPr>
        <p:blipFill rotWithShape="1">
          <a:blip r:embed="rId3">
            <a:alphaModFix/>
          </a:blip>
          <a:srcRect b="0" l="0" r="0" t="0"/>
          <a:stretch/>
        </p:blipFill>
        <p:spPr>
          <a:xfrm>
            <a:off x="10972800" y="0"/>
            <a:ext cx="3657600" cy="8229600"/>
          </a:xfrm>
          <a:prstGeom prst="rect">
            <a:avLst/>
          </a:prstGeom>
          <a:noFill/>
          <a:ln>
            <a:noFill/>
          </a:ln>
        </p:spPr>
      </p:pic>
      <p:sp>
        <p:nvSpPr>
          <p:cNvPr id="87" name="Google Shape;87;p14"/>
          <p:cNvSpPr/>
          <p:nvPr/>
        </p:nvSpPr>
        <p:spPr>
          <a:xfrm>
            <a:off x="864022" y="990125"/>
            <a:ext cx="9729000" cy="771600"/>
          </a:xfrm>
          <a:prstGeom prst="rect">
            <a:avLst/>
          </a:prstGeom>
          <a:noFill/>
          <a:ln>
            <a:noFill/>
          </a:ln>
        </p:spPr>
        <p:txBody>
          <a:bodyPr anchorCtr="0" anchor="t" bIns="0" lIns="0" spcFirstLastPara="1" rIns="0" wrap="square" tIns="0">
            <a:noAutofit/>
          </a:bodyPr>
          <a:lstStyle/>
          <a:p>
            <a:pPr indent="0" lvl="0" marL="0" marR="0" rtl="0" algn="l">
              <a:lnSpc>
                <a:spcPct val="124742"/>
              </a:lnSpc>
              <a:spcBef>
                <a:spcPts val="0"/>
              </a:spcBef>
              <a:spcAft>
                <a:spcPts val="0"/>
              </a:spcAft>
              <a:buClr>
                <a:srgbClr val="2C3F42"/>
              </a:buClr>
              <a:buSzPts val="4850"/>
              <a:buFont typeface="Bitter"/>
              <a:buNone/>
            </a:pPr>
            <a:r>
              <a:rPr b="0" i="0" lang="en-US" sz="4850" u="none" cap="none" strike="noStrike">
                <a:solidFill>
                  <a:srgbClr val="2C3F42"/>
                </a:solidFill>
                <a:latin typeface="Bitter"/>
                <a:ea typeface="Bitter"/>
                <a:cs typeface="Bitter"/>
                <a:sym typeface="Bitter"/>
              </a:rPr>
              <a:t>Regel 3: Zeg VOOR WIE het is</a:t>
            </a:r>
            <a:endParaRPr b="0" i="0" sz="4850" u="none" cap="none" strike="noStrike"/>
          </a:p>
        </p:txBody>
      </p:sp>
      <p:sp>
        <p:nvSpPr>
          <p:cNvPr id="88" name="Google Shape;88;p14"/>
          <p:cNvSpPr/>
          <p:nvPr/>
        </p:nvSpPr>
        <p:spPr>
          <a:xfrm>
            <a:off x="864037" y="2131933"/>
            <a:ext cx="185142" cy="1323975"/>
          </a:xfrm>
          <a:prstGeom prst="roundRect">
            <a:avLst>
              <a:gd fmla="val 56007" name="adj"/>
            </a:avLst>
          </a:prstGeom>
          <a:solidFill>
            <a:srgbClr val="FCE2CF"/>
          </a:solidFill>
          <a:ln cap="flat" cmpd="sng" w="15225">
            <a:solidFill>
              <a:srgbClr val="E2C8B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9" name="Google Shape;89;p14"/>
          <p:cNvSpPr/>
          <p:nvPr/>
        </p:nvSpPr>
        <p:spPr>
          <a:xfrm>
            <a:off x="1419463" y="2131933"/>
            <a:ext cx="3086100"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Doelgroep</a:t>
            </a:r>
            <a:endParaRPr b="0" i="0" sz="2400" u="none" cap="none" strike="noStrike"/>
          </a:p>
        </p:txBody>
      </p:sp>
      <p:sp>
        <p:nvSpPr>
          <p:cNvPr id="90" name="Google Shape;90;p14"/>
          <p:cNvSpPr/>
          <p:nvPr/>
        </p:nvSpPr>
        <p:spPr>
          <a:xfrm>
            <a:off x="1419463" y="2665809"/>
            <a:ext cx="8689300" cy="790099"/>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Benoem wie de informatie gaat gebruiken. "Voor mezelf", "voor mijn 8-jarige kind" of "voor mijn oma die weinig van technologie weet".</a:t>
            </a:r>
            <a:endParaRPr b="0" i="0" sz="1900" u="none" cap="none" strike="noStrike"/>
          </a:p>
        </p:txBody>
      </p:sp>
      <p:sp>
        <p:nvSpPr>
          <p:cNvPr id="91" name="Google Shape;91;p14"/>
          <p:cNvSpPr/>
          <p:nvPr/>
        </p:nvSpPr>
        <p:spPr>
          <a:xfrm>
            <a:off x="1234321" y="3702725"/>
            <a:ext cx="185142" cy="1323975"/>
          </a:xfrm>
          <a:prstGeom prst="roundRect">
            <a:avLst>
              <a:gd fmla="val 56007" name="adj"/>
            </a:avLst>
          </a:prstGeom>
          <a:solidFill>
            <a:srgbClr val="FCE2CF"/>
          </a:solidFill>
          <a:ln cap="flat" cmpd="sng" w="15225">
            <a:solidFill>
              <a:srgbClr val="E2C8B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2" name="Google Shape;92;p14"/>
          <p:cNvSpPr/>
          <p:nvPr/>
        </p:nvSpPr>
        <p:spPr>
          <a:xfrm>
            <a:off x="1789748" y="3702725"/>
            <a:ext cx="3086100"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Kennisniveau</a:t>
            </a:r>
            <a:endParaRPr b="0" i="0" sz="2400" u="none" cap="none" strike="noStrike"/>
          </a:p>
        </p:txBody>
      </p:sp>
      <p:sp>
        <p:nvSpPr>
          <p:cNvPr id="93" name="Google Shape;93;p14"/>
          <p:cNvSpPr/>
          <p:nvPr/>
        </p:nvSpPr>
        <p:spPr>
          <a:xfrm>
            <a:off x="1789748" y="4236601"/>
            <a:ext cx="8319016" cy="790099"/>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Geef het niveau aan. "Ik ben beginner" of "Ik heb al basiskennis" helpt om de uitleg op het juiste niveau te krijgen.</a:t>
            </a:r>
            <a:endParaRPr b="0" i="0" sz="1900" u="none" cap="none" strike="noStrike"/>
          </a:p>
        </p:txBody>
      </p:sp>
      <p:sp>
        <p:nvSpPr>
          <p:cNvPr id="94" name="Google Shape;94;p14"/>
          <p:cNvSpPr/>
          <p:nvPr/>
        </p:nvSpPr>
        <p:spPr>
          <a:xfrm>
            <a:off x="1604605" y="5273516"/>
            <a:ext cx="185142" cy="1719024"/>
          </a:xfrm>
          <a:prstGeom prst="roundRect">
            <a:avLst>
              <a:gd fmla="val 56007" name="adj"/>
            </a:avLst>
          </a:prstGeom>
          <a:solidFill>
            <a:srgbClr val="FCE2CF"/>
          </a:solidFill>
          <a:ln cap="flat" cmpd="sng" w="15225">
            <a:solidFill>
              <a:srgbClr val="E2C8B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14"/>
          <p:cNvSpPr/>
          <p:nvPr/>
        </p:nvSpPr>
        <p:spPr>
          <a:xfrm>
            <a:off x="2160032" y="5273516"/>
            <a:ext cx="3086100"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Doel</a:t>
            </a:r>
            <a:endParaRPr b="0" i="0" sz="2400" u="none" cap="none" strike="noStrike"/>
          </a:p>
        </p:txBody>
      </p:sp>
      <p:sp>
        <p:nvSpPr>
          <p:cNvPr id="96" name="Google Shape;96;p14"/>
          <p:cNvSpPr/>
          <p:nvPr/>
        </p:nvSpPr>
        <p:spPr>
          <a:xfrm>
            <a:off x="2160032" y="5807393"/>
            <a:ext cx="7948732" cy="1185148"/>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Waarom heb je deze informatie nodig? "Voor een presentatie", "om iets te leren" of "om een probleem op te lossen" geeft richting aan het antwoord.</a:t>
            </a:r>
            <a:endParaRPr b="0" i="0" sz="1900" u="none" cap="none" strike="noStrike"/>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1" name="Shape 101"/>
        <p:cNvGrpSpPr/>
        <p:nvPr/>
      </p:nvGrpSpPr>
      <p:grpSpPr>
        <a:xfrm>
          <a:off x="0" y="0"/>
          <a:ext cx="0" cy="0"/>
          <a:chOff x="0" y="0"/>
          <a:chExt cx="0" cy="0"/>
        </a:xfrm>
      </p:grpSpPr>
      <p:pic>
        <p:nvPicPr>
          <p:cNvPr descr="preencoded.png" id="102" name="Google Shape;102;p15"/>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103" name="Google Shape;103;p15"/>
          <p:cNvSpPr/>
          <p:nvPr/>
        </p:nvSpPr>
        <p:spPr>
          <a:xfrm>
            <a:off x="864037" y="936188"/>
            <a:ext cx="7415927" cy="1543050"/>
          </a:xfrm>
          <a:prstGeom prst="rect">
            <a:avLst/>
          </a:prstGeom>
          <a:noFill/>
          <a:ln>
            <a:noFill/>
          </a:ln>
        </p:spPr>
        <p:txBody>
          <a:bodyPr anchorCtr="0" anchor="t" bIns="0" lIns="0" spcFirstLastPara="1" rIns="0" wrap="square" tIns="0">
            <a:noAutofit/>
          </a:bodyPr>
          <a:lstStyle/>
          <a:p>
            <a:pPr indent="0" lvl="0" marL="0" marR="0" rtl="0" algn="l">
              <a:lnSpc>
                <a:spcPct val="124742"/>
              </a:lnSpc>
              <a:spcBef>
                <a:spcPts val="0"/>
              </a:spcBef>
              <a:spcAft>
                <a:spcPts val="0"/>
              </a:spcAft>
              <a:buClr>
                <a:srgbClr val="2C3F42"/>
              </a:buClr>
              <a:buSzPts val="4850"/>
              <a:buFont typeface="Bitter"/>
              <a:buNone/>
            </a:pPr>
            <a:r>
              <a:rPr b="0" i="0" lang="en-US" sz="4850" u="none" cap="none" strike="noStrike">
                <a:solidFill>
                  <a:srgbClr val="2C3F42"/>
                </a:solidFill>
                <a:latin typeface="Bitter"/>
                <a:ea typeface="Bitter"/>
                <a:cs typeface="Bitter"/>
                <a:sym typeface="Bitter"/>
              </a:rPr>
              <a:t>Een </a:t>
            </a:r>
            <a:r>
              <a:rPr lang="en-US" sz="4850">
                <a:solidFill>
                  <a:srgbClr val="2C3F42"/>
                </a:solidFill>
                <a:latin typeface="Bitter"/>
                <a:ea typeface="Bitter"/>
                <a:cs typeface="Bitter"/>
                <a:sym typeface="Bitter"/>
              </a:rPr>
              <a:t>g</a:t>
            </a:r>
            <a:r>
              <a:rPr b="0" i="0" lang="en-US" sz="4850" u="none" cap="none" strike="noStrike">
                <a:solidFill>
                  <a:srgbClr val="2C3F42"/>
                </a:solidFill>
                <a:latin typeface="Bitter"/>
                <a:ea typeface="Bitter"/>
                <a:cs typeface="Bitter"/>
                <a:sym typeface="Bitter"/>
              </a:rPr>
              <a:t>oede </a:t>
            </a:r>
            <a:r>
              <a:rPr lang="en-US" sz="4850">
                <a:solidFill>
                  <a:srgbClr val="2C3F42"/>
                </a:solidFill>
                <a:latin typeface="Bitter"/>
                <a:ea typeface="Bitter"/>
                <a:cs typeface="Bitter"/>
                <a:sym typeface="Bitter"/>
              </a:rPr>
              <a:t>p</a:t>
            </a:r>
            <a:r>
              <a:rPr b="0" i="0" lang="en-US" sz="4850" u="none" cap="none" strike="noStrike">
                <a:solidFill>
                  <a:srgbClr val="2C3F42"/>
                </a:solidFill>
                <a:latin typeface="Bitter"/>
                <a:ea typeface="Bitter"/>
                <a:cs typeface="Bitter"/>
                <a:sym typeface="Bitter"/>
              </a:rPr>
              <a:t>rompt </a:t>
            </a:r>
            <a:r>
              <a:rPr lang="en-US" sz="4850">
                <a:solidFill>
                  <a:srgbClr val="2C3F42"/>
                </a:solidFill>
                <a:latin typeface="Bitter"/>
                <a:ea typeface="Bitter"/>
                <a:cs typeface="Bitter"/>
                <a:sym typeface="Bitter"/>
              </a:rPr>
              <a:t>s</a:t>
            </a:r>
            <a:r>
              <a:rPr b="0" i="0" lang="en-US" sz="4850" u="none" cap="none" strike="noStrike">
                <a:solidFill>
                  <a:srgbClr val="2C3F42"/>
                </a:solidFill>
                <a:latin typeface="Bitter"/>
                <a:ea typeface="Bitter"/>
                <a:cs typeface="Bitter"/>
                <a:sym typeface="Bitter"/>
              </a:rPr>
              <a:t>amenstellen</a:t>
            </a:r>
            <a:endParaRPr b="0" i="0" sz="4850" u="none" cap="none" strike="noStrike"/>
          </a:p>
        </p:txBody>
      </p:sp>
      <p:pic>
        <p:nvPicPr>
          <p:cNvPr descr="preencoded.png" id="104" name="Google Shape;104;p15"/>
          <p:cNvPicPr preferRelativeResize="0"/>
          <p:nvPr/>
        </p:nvPicPr>
        <p:blipFill rotWithShape="1">
          <a:blip r:embed="rId4">
            <a:alphaModFix/>
          </a:blip>
          <a:srcRect b="0" l="0" r="0" t="0"/>
          <a:stretch/>
        </p:blipFill>
        <p:spPr>
          <a:xfrm>
            <a:off x="864037" y="2849523"/>
            <a:ext cx="1234440" cy="1481257"/>
          </a:xfrm>
          <a:prstGeom prst="rect">
            <a:avLst/>
          </a:prstGeom>
          <a:noFill/>
          <a:ln>
            <a:noFill/>
          </a:ln>
        </p:spPr>
      </p:pic>
      <p:sp>
        <p:nvSpPr>
          <p:cNvPr id="105" name="Google Shape;105;p15"/>
          <p:cNvSpPr/>
          <p:nvPr/>
        </p:nvSpPr>
        <p:spPr>
          <a:xfrm>
            <a:off x="2468761" y="3096339"/>
            <a:ext cx="3086100"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Onderwerp</a:t>
            </a:r>
            <a:endParaRPr b="0" i="0" sz="2400" u="none" cap="none" strike="noStrike"/>
          </a:p>
        </p:txBody>
      </p:sp>
      <p:sp>
        <p:nvSpPr>
          <p:cNvPr id="106" name="Google Shape;106;p15"/>
          <p:cNvSpPr/>
          <p:nvPr/>
        </p:nvSpPr>
        <p:spPr>
          <a:xfrm>
            <a:off x="2468761" y="3630216"/>
            <a:ext cx="5811203" cy="395049"/>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"Ik wil informatie over gezonde voeding..."</a:t>
            </a:r>
            <a:endParaRPr b="0" i="0" sz="1900" u="none" cap="none" strike="noStrike"/>
          </a:p>
        </p:txBody>
      </p:sp>
      <p:pic>
        <p:nvPicPr>
          <p:cNvPr descr="preencoded.png" id="107" name="Google Shape;107;p15"/>
          <p:cNvPicPr preferRelativeResize="0"/>
          <p:nvPr/>
        </p:nvPicPr>
        <p:blipFill rotWithShape="1">
          <a:blip r:embed="rId5">
            <a:alphaModFix/>
          </a:blip>
          <a:srcRect b="0" l="0" r="0" t="0"/>
          <a:stretch/>
        </p:blipFill>
        <p:spPr>
          <a:xfrm>
            <a:off x="864037" y="4330779"/>
            <a:ext cx="1234440" cy="1481257"/>
          </a:xfrm>
          <a:prstGeom prst="rect">
            <a:avLst/>
          </a:prstGeom>
          <a:noFill/>
          <a:ln>
            <a:noFill/>
          </a:ln>
        </p:spPr>
      </p:pic>
      <p:sp>
        <p:nvSpPr>
          <p:cNvPr id="108" name="Google Shape;108;p15"/>
          <p:cNvSpPr/>
          <p:nvPr/>
        </p:nvSpPr>
        <p:spPr>
          <a:xfrm>
            <a:off x="2468761" y="4577596"/>
            <a:ext cx="3086100"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Vorm</a:t>
            </a:r>
            <a:endParaRPr b="0" i="0" sz="2400" u="none" cap="none" strike="noStrike"/>
          </a:p>
        </p:txBody>
      </p:sp>
      <p:sp>
        <p:nvSpPr>
          <p:cNvPr id="109" name="Google Shape;109;p15"/>
          <p:cNvSpPr/>
          <p:nvPr/>
        </p:nvSpPr>
        <p:spPr>
          <a:xfrm>
            <a:off x="2468761" y="5111472"/>
            <a:ext cx="5811203" cy="395049"/>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"...in de vorm van een weekmenu met recepten..."</a:t>
            </a:r>
            <a:endParaRPr b="0" i="0" sz="1900" u="none" cap="none" strike="noStrike"/>
          </a:p>
        </p:txBody>
      </p:sp>
      <p:pic>
        <p:nvPicPr>
          <p:cNvPr descr="preencoded.png" id="110" name="Google Shape;110;p15"/>
          <p:cNvPicPr preferRelativeResize="0"/>
          <p:nvPr/>
        </p:nvPicPr>
        <p:blipFill rotWithShape="1">
          <a:blip r:embed="rId6">
            <a:alphaModFix/>
          </a:blip>
          <a:srcRect b="0" l="0" r="0" t="0"/>
          <a:stretch/>
        </p:blipFill>
        <p:spPr>
          <a:xfrm>
            <a:off x="864037" y="5812036"/>
            <a:ext cx="1234440" cy="1481257"/>
          </a:xfrm>
          <a:prstGeom prst="rect">
            <a:avLst/>
          </a:prstGeom>
          <a:noFill/>
          <a:ln>
            <a:noFill/>
          </a:ln>
        </p:spPr>
      </p:pic>
      <p:sp>
        <p:nvSpPr>
          <p:cNvPr id="111" name="Google Shape;111;p15"/>
          <p:cNvSpPr/>
          <p:nvPr/>
        </p:nvSpPr>
        <p:spPr>
          <a:xfrm>
            <a:off x="2468761" y="6058853"/>
            <a:ext cx="3086100" cy="38576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B2E3C"/>
              </a:buClr>
              <a:buSzPts val="2400"/>
              <a:buFont typeface="Bitter"/>
              <a:buNone/>
            </a:pPr>
            <a:r>
              <a:rPr b="0" i="0" lang="en-US" sz="2400" u="none" cap="none" strike="noStrike">
                <a:solidFill>
                  <a:srgbClr val="2B2E3C"/>
                </a:solidFill>
                <a:latin typeface="Bitter"/>
                <a:ea typeface="Bitter"/>
                <a:cs typeface="Bitter"/>
                <a:sym typeface="Bitter"/>
              </a:rPr>
              <a:t>Doelgroep</a:t>
            </a:r>
            <a:endParaRPr b="0" i="0" sz="2400" u="none" cap="none" strike="noStrike"/>
          </a:p>
        </p:txBody>
      </p:sp>
      <p:sp>
        <p:nvSpPr>
          <p:cNvPr id="112" name="Google Shape;112;p15"/>
          <p:cNvSpPr/>
          <p:nvPr/>
        </p:nvSpPr>
        <p:spPr>
          <a:xfrm>
            <a:off x="2468761" y="6592729"/>
            <a:ext cx="5811203" cy="395049"/>
          </a:xfrm>
          <a:prstGeom prst="rect">
            <a:avLst/>
          </a:prstGeom>
          <a:noFill/>
          <a:ln>
            <a:noFill/>
          </a:ln>
        </p:spPr>
        <p:txBody>
          <a:bodyPr anchorCtr="0" anchor="t" bIns="0" lIns="0" spcFirstLastPara="1" rIns="0" wrap="square" tIns="0">
            <a:noAutofit/>
          </a:bodyPr>
          <a:lstStyle/>
          <a:p>
            <a:pPr indent="0" lvl="0" marL="0" marR="0" rtl="0" algn="l">
              <a:lnSpc>
                <a:spcPct val="163157"/>
              </a:lnSpc>
              <a:spcBef>
                <a:spcPts val="0"/>
              </a:spcBef>
              <a:spcAft>
                <a:spcPts val="0"/>
              </a:spcAft>
              <a:buClr>
                <a:srgbClr val="2B2E3C"/>
              </a:buClr>
              <a:buSzPts val="1900"/>
              <a:buFont typeface="Open Sans"/>
              <a:buNone/>
            </a:pPr>
            <a:r>
              <a:rPr b="0" i="0" lang="en-US" sz="1900" u="none" cap="none" strike="noStrike">
                <a:solidFill>
                  <a:srgbClr val="2B2E3C"/>
                </a:solidFill>
                <a:latin typeface="Open Sans"/>
                <a:ea typeface="Open Sans"/>
                <a:cs typeface="Open Sans"/>
                <a:sym typeface="Open Sans"/>
              </a:rPr>
              <a:t>"...voor mijn tienerzoon die sport."</a:t>
            </a:r>
            <a:endParaRPr b="0" i="0" sz="1900" u="none" cap="none" strike="noStrike"/>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pic>
        <p:nvPicPr>
          <p:cNvPr descr="preencoded.png" id="118" name="Google Shape;118;p16"/>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119" name="Google Shape;119;p16"/>
          <p:cNvSpPr/>
          <p:nvPr/>
        </p:nvSpPr>
        <p:spPr>
          <a:xfrm>
            <a:off x="6263878" y="728186"/>
            <a:ext cx="7589044" cy="1388507"/>
          </a:xfrm>
          <a:prstGeom prst="rect">
            <a:avLst/>
          </a:prstGeom>
          <a:noFill/>
          <a:ln>
            <a:noFill/>
          </a:ln>
        </p:spPr>
        <p:txBody>
          <a:bodyPr anchorCtr="0" anchor="t" bIns="0" lIns="0" spcFirstLastPara="1" rIns="0" wrap="square" tIns="0">
            <a:noAutofit/>
          </a:bodyPr>
          <a:lstStyle/>
          <a:p>
            <a:pPr indent="0" lvl="0" marL="0" marR="0" rtl="0" algn="l">
              <a:lnSpc>
                <a:spcPct val="125287"/>
              </a:lnSpc>
              <a:spcBef>
                <a:spcPts val="0"/>
              </a:spcBef>
              <a:spcAft>
                <a:spcPts val="0"/>
              </a:spcAft>
              <a:buClr>
                <a:srgbClr val="2C3F42"/>
              </a:buClr>
              <a:buSzPts val="4350"/>
              <a:buFont typeface="Bitter"/>
              <a:buNone/>
            </a:pPr>
            <a:r>
              <a:rPr b="0" i="0" lang="en-US" sz="4350" u="none" cap="none" strike="noStrike">
                <a:solidFill>
                  <a:srgbClr val="2C3F42"/>
                </a:solidFill>
                <a:latin typeface="Bitter"/>
                <a:ea typeface="Bitter"/>
                <a:cs typeface="Bitter"/>
                <a:sym typeface="Bitter"/>
              </a:rPr>
              <a:t>Voorbeelden van </a:t>
            </a:r>
            <a:r>
              <a:rPr lang="en-US" sz="4350">
                <a:solidFill>
                  <a:srgbClr val="2C3F42"/>
                </a:solidFill>
                <a:latin typeface="Bitter"/>
                <a:ea typeface="Bitter"/>
                <a:cs typeface="Bitter"/>
                <a:sym typeface="Bitter"/>
              </a:rPr>
              <a:t>e</a:t>
            </a:r>
            <a:r>
              <a:rPr b="0" i="0" lang="en-US" sz="4350" u="none" cap="none" strike="noStrike">
                <a:solidFill>
                  <a:srgbClr val="2C3F42"/>
                </a:solidFill>
                <a:latin typeface="Bitter"/>
                <a:ea typeface="Bitter"/>
                <a:cs typeface="Bitter"/>
                <a:sym typeface="Bitter"/>
              </a:rPr>
              <a:t>ffectieve </a:t>
            </a:r>
            <a:r>
              <a:rPr lang="en-US" sz="4350">
                <a:solidFill>
                  <a:srgbClr val="2C3F42"/>
                </a:solidFill>
                <a:latin typeface="Bitter"/>
                <a:ea typeface="Bitter"/>
                <a:cs typeface="Bitter"/>
                <a:sym typeface="Bitter"/>
              </a:rPr>
              <a:t>p</a:t>
            </a:r>
            <a:r>
              <a:rPr b="0" i="0" lang="en-US" sz="4350" u="none" cap="none" strike="noStrike">
                <a:solidFill>
                  <a:srgbClr val="2C3F42"/>
                </a:solidFill>
                <a:latin typeface="Bitter"/>
                <a:ea typeface="Bitter"/>
                <a:cs typeface="Bitter"/>
                <a:sym typeface="Bitter"/>
              </a:rPr>
              <a:t>rompts</a:t>
            </a:r>
            <a:endParaRPr b="0" i="0" sz="4350" u="none" cap="none" strike="noStrike"/>
          </a:p>
        </p:txBody>
      </p:sp>
      <p:sp>
        <p:nvSpPr>
          <p:cNvPr id="120" name="Google Shape;120;p16"/>
          <p:cNvSpPr/>
          <p:nvPr/>
        </p:nvSpPr>
        <p:spPr>
          <a:xfrm>
            <a:off x="6263878" y="2449830"/>
            <a:ext cx="7589044" cy="5051465"/>
          </a:xfrm>
          <a:prstGeom prst="roundRect">
            <a:avLst>
              <a:gd fmla="val 1847" name="adj"/>
            </a:avLst>
          </a:prstGeom>
          <a:noFill/>
          <a:ln cap="flat" cmpd="sng" w="9525">
            <a:solidFill>
              <a:srgbClr val="000000">
                <a:alpha val="7843"/>
              </a:srgbClr>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1" name="Google Shape;121;p16"/>
          <p:cNvSpPr/>
          <p:nvPr/>
        </p:nvSpPr>
        <p:spPr>
          <a:xfrm>
            <a:off x="6271498" y="2457450"/>
            <a:ext cx="7573804" cy="637103"/>
          </a:xfrm>
          <a:prstGeom prst="rect">
            <a:avLst/>
          </a:prstGeom>
          <a:solidFill>
            <a:srgbClr val="FFFFFF">
              <a:alpha val="392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2" name="Google Shape;122;p16"/>
          <p:cNvSpPr/>
          <p:nvPr/>
        </p:nvSpPr>
        <p:spPr>
          <a:xfrm>
            <a:off x="6493550" y="2598301"/>
            <a:ext cx="3338989" cy="355402"/>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B2E3C"/>
              </a:buClr>
              <a:buSzPts val="1700"/>
              <a:buFont typeface="Open Sans"/>
              <a:buNone/>
            </a:pPr>
            <a:r>
              <a:rPr b="0" i="0" lang="en-US" sz="1700" u="none" cap="none" strike="noStrike">
                <a:solidFill>
                  <a:srgbClr val="2B2E3C"/>
                </a:solidFill>
                <a:latin typeface="Open Sans"/>
                <a:ea typeface="Open Sans"/>
                <a:cs typeface="Open Sans"/>
                <a:sym typeface="Open Sans"/>
              </a:rPr>
              <a:t>Zwakke prompt</a:t>
            </a:r>
            <a:endParaRPr b="0" i="0" sz="1700" u="none" cap="none" strike="noStrike"/>
          </a:p>
        </p:txBody>
      </p:sp>
      <p:sp>
        <p:nvSpPr>
          <p:cNvPr id="123" name="Google Shape;123;p16"/>
          <p:cNvSpPr/>
          <p:nvPr/>
        </p:nvSpPr>
        <p:spPr>
          <a:xfrm>
            <a:off x="10284262" y="2598301"/>
            <a:ext cx="3338989" cy="355402"/>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B2E3C"/>
              </a:buClr>
              <a:buSzPts val="1700"/>
              <a:buFont typeface="Open Sans"/>
              <a:buNone/>
            </a:pPr>
            <a:r>
              <a:rPr b="0" i="0" lang="en-US" sz="1700" u="none" cap="none" strike="noStrike">
                <a:solidFill>
                  <a:srgbClr val="2B2E3C"/>
                </a:solidFill>
                <a:latin typeface="Open Sans"/>
                <a:ea typeface="Open Sans"/>
                <a:cs typeface="Open Sans"/>
                <a:sym typeface="Open Sans"/>
              </a:rPr>
              <a:t>Sterke prompt</a:t>
            </a:r>
            <a:endParaRPr b="0" i="0" sz="1700" u="none" cap="none" strike="noStrike"/>
          </a:p>
        </p:txBody>
      </p:sp>
      <p:sp>
        <p:nvSpPr>
          <p:cNvPr id="124" name="Google Shape;124;p16"/>
          <p:cNvSpPr/>
          <p:nvPr/>
        </p:nvSpPr>
        <p:spPr>
          <a:xfrm>
            <a:off x="6271498" y="3094553"/>
            <a:ext cx="7573804" cy="1703308"/>
          </a:xfrm>
          <a:prstGeom prst="rect">
            <a:avLst/>
          </a:prstGeom>
          <a:solidFill>
            <a:srgbClr val="000000">
              <a:alpha val="392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5" name="Google Shape;125;p16"/>
          <p:cNvSpPr/>
          <p:nvPr/>
        </p:nvSpPr>
        <p:spPr>
          <a:xfrm>
            <a:off x="6493550" y="3235404"/>
            <a:ext cx="3338989" cy="355402"/>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B2E3C"/>
              </a:buClr>
              <a:buSzPts val="1700"/>
              <a:buFont typeface="Open Sans"/>
              <a:buNone/>
            </a:pPr>
            <a:r>
              <a:rPr b="0" i="0" lang="en-US" sz="1700" u="none" cap="none" strike="noStrike">
                <a:solidFill>
                  <a:srgbClr val="2B2E3C"/>
                </a:solidFill>
                <a:latin typeface="Open Sans"/>
                <a:ea typeface="Open Sans"/>
                <a:cs typeface="Open Sans"/>
                <a:sym typeface="Open Sans"/>
              </a:rPr>
              <a:t>"Vertel me over katten."</a:t>
            </a:r>
            <a:endParaRPr b="0" i="0" sz="1700" u="none" cap="none" strike="noStrike"/>
          </a:p>
        </p:txBody>
      </p:sp>
      <p:sp>
        <p:nvSpPr>
          <p:cNvPr id="126" name="Google Shape;126;p16"/>
          <p:cNvSpPr/>
          <p:nvPr/>
        </p:nvSpPr>
        <p:spPr>
          <a:xfrm>
            <a:off x="10284262" y="3235404"/>
            <a:ext cx="3338989" cy="1421606"/>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B2E3C"/>
              </a:buClr>
              <a:buSzPts val="1700"/>
              <a:buFont typeface="Open Sans"/>
              <a:buNone/>
            </a:pPr>
            <a:r>
              <a:rPr b="0" i="0" lang="en-US" sz="1700" u="none" cap="none" strike="noStrike">
                <a:solidFill>
                  <a:srgbClr val="2B2E3C"/>
                </a:solidFill>
                <a:latin typeface="Open Sans"/>
                <a:ea typeface="Open Sans"/>
                <a:cs typeface="Open Sans"/>
                <a:sym typeface="Open Sans"/>
              </a:rPr>
              <a:t>"Geef me 5 interessante feiten over huiskatten voor mijn 10-jarige neefje die een spreekbeurt voorbereidt."</a:t>
            </a:r>
            <a:endParaRPr b="0" i="0" sz="1700" u="none" cap="none" strike="noStrike"/>
          </a:p>
        </p:txBody>
      </p:sp>
      <p:sp>
        <p:nvSpPr>
          <p:cNvPr id="127" name="Google Shape;127;p16"/>
          <p:cNvSpPr/>
          <p:nvPr/>
        </p:nvSpPr>
        <p:spPr>
          <a:xfrm>
            <a:off x="6271498" y="4797862"/>
            <a:ext cx="7573804" cy="1347907"/>
          </a:xfrm>
          <a:prstGeom prst="rect">
            <a:avLst/>
          </a:prstGeom>
          <a:solidFill>
            <a:srgbClr val="FFFFFF">
              <a:alpha val="392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8" name="Google Shape;128;p16"/>
          <p:cNvSpPr/>
          <p:nvPr/>
        </p:nvSpPr>
        <p:spPr>
          <a:xfrm>
            <a:off x="6493550" y="4938713"/>
            <a:ext cx="3338989" cy="355402"/>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B2E3C"/>
              </a:buClr>
              <a:buSzPts val="1700"/>
              <a:buFont typeface="Open Sans"/>
              <a:buNone/>
            </a:pPr>
            <a:r>
              <a:rPr b="0" i="0" lang="en-US" sz="1700" u="none" cap="none" strike="noStrike">
                <a:solidFill>
                  <a:srgbClr val="2B2E3C"/>
                </a:solidFill>
                <a:latin typeface="Open Sans"/>
                <a:ea typeface="Open Sans"/>
                <a:cs typeface="Open Sans"/>
                <a:sym typeface="Open Sans"/>
              </a:rPr>
              <a:t>"Hoe maak ik pasta?"</a:t>
            </a:r>
            <a:endParaRPr b="0" i="0" sz="1700" u="none" cap="none" strike="noStrike"/>
          </a:p>
        </p:txBody>
      </p:sp>
      <p:sp>
        <p:nvSpPr>
          <p:cNvPr id="129" name="Google Shape;129;p16"/>
          <p:cNvSpPr/>
          <p:nvPr/>
        </p:nvSpPr>
        <p:spPr>
          <a:xfrm>
            <a:off x="10284262" y="4938713"/>
            <a:ext cx="3338989" cy="1066205"/>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B2E3C"/>
              </a:buClr>
              <a:buSzPts val="1700"/>
              <a:buFont typeface="Open Sans"/>
              <a:buNone/>
            </a:pPr>
            <a:r>
              <a:rPr b="0" i="0" lang="en-US" sz="1700" u="none" cap="none" strike="noStrike">
                <a:solidFill>
                  <a:srgbClr val="2B2E3C"/>
                </a:solidFill>
                <a:latin typeface="Open Sans"/>
                <a:ea typeface="Open Sans"/>
                <a:cs typeface="Open Sans"/>
                <a:sym typeface="Open Sans"/>
              </a:rPr>
              <a:t>"Leg in eenvoudige stappen uit hoe ik spaghetti bolognese kan maken als beginnende kok."</a:t>
            </a:r>
            <a:endParaRPr b="0" i="0" sz="1700" u="none" cap="none" strike="noStrike"/>
          </a:p>
        </p:txBody>
      </p:sp>
      <p:sp>
        <p:nvSpPr>
          <p:cNvPr id="130" name="Google Shape;130;p16"/>
          <p:cNvSpPr/>
          <p:nvPr/>
        </p:nvSpPr>
        <p:spPr>
          <a:xfrm>
            <a:off x="6271498" y="6145768"/>
            <a:ext cx="7573804" cy="1347907"/>
          </a:xfrm>
          <a:prstGeom prst="rect">
            <a:avLst/>
          </a:prstGeom>
          <a:solidFill>
            <a:srgbClr val="000000">
              <a:alpha val="392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1" name="Google Shape;131;p16"/>
          <p:cNvSpPr/>
          <p:nvPr/>
        </p:nvSpPr>
        <p:spPr>
          <a:xfrm>
            <a:off x="6493550" y="6286619"/>
            <a:ext cx="3338989" cy="355402"/>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B2E3C"/>
              </a:buClr>
              <a:buSzPts val="1700"/>
              <a:buFont typeface="Open Sans"/>
              <a:buNone/>
            </a:pPr>
            <a:r>
              <a:rPr b="0" i="0" lang="en-US" sz="1700" u="none" cap="none" strike="noStrike">
                <a:solidFill>
                  <a:srgbClr val="2B2E3C"/>
                </a:solidFill>
                <a:latin typeface="Open Sans"/>
                <a:ea typeface="Open Sans"/>
                <a:cs typeface="Open Sans"/>
                <a:sym typeface="Open Sans"/>
              </a:rPr>
              <a:t>"Planeten."</a:t>
            </a:r>
            <a:endParaRPr b="0" i="0" sz="1700" u="none" cap="none" strike="noStrike"/>
          </a:p>
        </p:txBody>
      </p:sp>
      <p:sp>
        <p:nvSpPr>
          <p:cNvPr id="132" name="Google Shape;132;p16"/>
          <p:cNvSpPr/>
          <p:nvPr/>
        </p:nvSpPr>
        <p:spPr>
          <a:xfrm>
            <a:off x="10284262" y="6286619"/>
            <a:ext cx="3338989" cy="1066205"/>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B2E3C"/>
              </a:buClr>
              <a:buSzPts val="1700"/>
              <a:buFont typeface="Open Sans"/>
              <a:buNone/>
            </a:pPr>
            <a:r>
              <a:rPr b="0" i="0" lang="en-US" sz="1700" u="none" cap="none" strike="noStrike">
                <a:solidFill>
                  <a:srgbClr val="2B2E3C"/>
                </a:solidFill>
                <a:latin typeface="Open Sans"/>
                <a:ea typeface="Open Sans"/>
                <a:cs typeface="Open Sans"/>
                <a:sym typeface="Open Sans"/>
              </a:rPr>
              <a:t>"Maak een vergelijkingstabel van de planeten in ons zonnestelsel voor mijn natuurkundeles."</a:t>
            </a:r>
            <a:endParaRPr b="0" i="0" sz="1700" u="none" cap="none" strike="noStrike"/>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464E0886B7364D47A46A8C0465CA9228" ma:contentTypeVersion="11" ma:contentTypeDescription="Een nieuw document maken." ma:contentTypeScope="" ma:versionID="f0243e3aa6388385a2dc24522d5d6c6c">
  <xsd:schema xmlns:xsd="http://www.w3.org/2001/XMLSchema" xmlns:xs="http://www.w3.org/2001/XMLSchema" xmlns:p="http://schemas.microsoft.com/office/2006/metadata/properties" xmlns:ns2="87779ed7-25e5-4738-bc61-6a24455be934" xmlns:ns3="0ad70d48-a7c9-446a-a77e-bd230f86b1d2" targetNamespace="http://schemas.microsoft.com/office/2006/metadata/properties" ma:root="true" ma:fieldsID="23414d337230f37dd6c4cdf07b0281f9" ns2:_="" ns3:_="">
    <xsd:import namespace="87779ed7-25e5-4738-bc61-6a24455be934"/>
    <xsd:import namespace="0ad70d48-a7c9-446a-a77e-bd230f86b1d2"/>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7779ed7-25e5-4738-bc61-6a24455be93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DateTaken" ma:index="11" nillable="true" ma:displayName="MediaServiceDateTaken" ma:hidden="true" ma:indexed="true" ma:internalName="MediaServiceDateTaken" ma:readOnly="true">
      <xsd:simpleType>
        <xsd:restriction base="dms:Text"/>
      </xsd:simpleType>
    </xsd:element>
    <xsd:element name="lcf76f155ced4ddcb4097134ff3c332f" ma:index="13" nillable="true" ma:taxonomy="true" ma:internalName="lcf76f155ced4ddcb4097134ff3c332f" ma:taxonomyFieldName="MediaServiceImageTags" ma:displayName="Afbeeldingtags" ma:readOnly="false" ma:fieldId="{5cf76f15-5ced-4ddc-b409-7134ff3c332f}" ma:taxonomyMulti="true" ma:sspId="d5f3ae0f-db00-4e55-b37c-db1c0faa750b"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0ad70d48-a7c9-446a-a77e-bd230f86b1d2" elementFormDefault="qualified">
    <xsd:import namespace="http://schemas.microsoft.com/office/2006/documentManagement/types"/>
    <xsd:import namespace="http://schemas.microsoft.com/office/infopath/2007/PartnerControls"/>
    <xsd:element name="TaxCatchAll" ma:index="14" nillable="true" ma:displayName="Taxonomy Catch All Column" ma:hidden="true" ma:list="{b1886f4f-ca51-4290-8be7-dc3def7aa902}" ma:internalName="TaxCatchAll" ma:showField="CatchAllData" ma:web="0ad70d48-a7c9-446a-a77e-bd230f86b1d2">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oudstype"/>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0ad70d48-a7c9-446a-a77e-bd230f86b1d2" xsi:nil="true"/>
    <lcf76f155ced4ddcb4097134ff3c332f xmlns="87779ed7-25e5-4738-bc61-6a24455be934">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49EE8362-4C7A-4C5B-A0EE-D7816141EE61}"/>
</file>

<file path=customXml/itemProps2.xml><?xml version="1.0" encoding="utf-8"?>
<ds:datastoreItem xmlns:ds="http://schemas.openxmlformats.org/officeDocument/2006/customXml" ds:itemID="{36D1D378-28FE-4567-AC94-0F43F23EFFC1}"/>
</file>

<file path=customXml/itemProps3.xml><?xml version="1.0" encoding="utf-8"?>
<ds:datastoreItem xmlns:ds="http://schemas.openxmlformats.org/officeDocument/2006/customXml" ds:itemID="{BBF09FFB-576F-4B66-BC7E-240723FC970D}"/>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0x010100464E0886B7364D47A46A8C0465CA9228</vt:lpwstr>
  </property>
</Properties>
</file>