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xml" ContentType="application/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2" Type="http://schemas.openxmlformats.org/officeDocument/2006/relationships/custom-properties" Target="docProps/custom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</p:sldIdLst>
  <p:sldSz cy="8229600" cx="14630400"/>
  <p:notesSz cx="8229600" cy="14630400"/>
  <p:embeddedFontLst>
    <p:embeddedFont>
      <p:font typeface="Crimson Pro"/>
      <p:regular r:id="rId15"/>
      <p:bold r:id="rId16"/>
      <p:italic r:id="rId17"/>
      <p:boldItalic r:id="rId1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font" Target="fonts/CrimsonPro-boldItalic.fntdata"/><Relationship Id="rId8" Type="http://schemas.openxmlformats.org/officeDocument/2006/relationships/slide" Target="slides/slide4.xml"/><Relationship Id="rId3" Type="http://schemas.openxmlformats.org/officeDocument/2006/relationships/slideMaster" Target="slideMasters/slideMaster1.xml"/><Relationship Id="rId21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font" Target="fonts/CrimsonPro-italic.fntdata"/><Relationship Id="rId7" Type="http://schemas.openxmlformats.org/officeDocument/2006/relationships/slide" Target="slides/slide3.xml"/><Relationship Id="rId2" Type="http://schemas.openxmlformats.org/officeDocument/2006/relationships/presProps" Target="presProps.xml"/><Relationship Id="rId16" Type="http://schemas.openxmlformats.org/officeDocument/2006/relationships/font" Target="fonts/CrimsonPro-bold.fntdata"/><Relationship Id="rId20" Type="http://schemas.openxmlformats.org/officeDocument/2006/relationships/customXml" Target="../customXml/item2.xml"/><Relationship Id="rId11" Type="http://schemas.openxmlformats.org/officeDocument/2006/relationships/slide" Target="slides/slide7.xml"/><Relationship Id="rId1" Type="http://schemas.openxmlformats.org/officeDocument/2006/relationships/theme" Target="theme/theme2.xml"/><Relationship Id="rId6" Type="http://schemas.openxmlformats.org/officeDocument/2006/relationships/slide" Target="slides/slide2.xml"/><Relationship Id="rId15" Type="http://schemas.openxmlformats.org/officeDocument/2006/relationships/font" Target="fonts/CrimsonPro-regular.fntdata"/><Relationship Id="rId5" Type="http://schemas.openxmlformats.org/officeDocument/2006/relationships/slide" Target="slides/slide1.xml"/><Relationship Id="rId10" Type="http://schemas.openxmlformats.org/officeDocument/2006/relationships/slide" Target="slides/slide6.xml"/><Relationship Id="rId19" Type="http://schemas.openxmlformats.org/officeDocument/2006/relationships/customXml" Target="../customXml/item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" name="Google Shape;43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4" name="Google Shape;44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3" name="Google Shape;103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" name="Google Shape;50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" name="Google Shape;57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" name="Google Shape;6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" name="Google Shape;65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" name="Google Shape;70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" name="Google Shape;7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4" name="Google Shape;84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" name="Google Shape;97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0F0F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6" name="Google Shape;46;p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3"/>
          <p:cNvSpPr/>
          <p:nvPr/>
        </p:nvSpPr>
        <p:spPr>
          <a:xfrm>
            <a:off x="6280190" y="3760351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Vertel iets over dieren.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06" name="Google Shape;10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2"/>
          <p:cNvSpPr/>
          <p:nvPr/>
        </p:nvSpPr>
        <p:spPr>
          <a:xfrm>
            <a:off x="6280190" y="3051572"/>
            <a:ext cx="7556421" cy="21263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Wat maakt België anders dan Nederland? Leg het uit voor kinderen van de eerste graad.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3" name="Google Shape;53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4"/>
          <p:cNvSpPr/>
          <p:nvPr/>
        </p:nvSpPr>
        <p:spPr>
          <a:xfrm>
            <a:off x="793790" y="2697242"/>
            <a:ext cx="7556421" cy="28351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Leg stap voor stap uit hoe je breuken optelt, alsof je het uitlegt aan iemand die het voor het eerst ziet.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0" name="Google Shape;60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15"/>
          <p:cNvSpPr/>
          <p:nvPr/>
        </p:nvSpPr>
        <p:spPr>
          <a:xfrm>
            <a:off x="793790" y="2697242"/>
            <a:ext cx="7556421" cy="28351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Schrijf een spannend verhaal over een kind dat verdwaalt in een dierenpark en gered wordt door een pratende papegaai.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6"/>
          <p:cNvSpPr/>
          <p:nvPr/>
        </p:nvSpPr>
        <p:spPr>
          <a:xfrm>
            <a:off x="793790" y="3760351"/>
            <a:ext cx="6807637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Geef informatie over voetbal.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3" name="Google Shape;73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7"/>
          <p:cNvSpPr/>
          <p:nvPr/>
        </p:nvSpPr>
        <p:spPr>
          <a:xfrm>
            <a:off x="6280190" y="3051572"/>
            <a:ext cx="7556421" cy="21263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Vertel hoe een gewone dag eruitzag voor een Romeins kind van 12 jaar.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0" name="Google Shape;80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8"/>
          <p:cNvSpPr/>
          <p:nvPr/>
        </p:nvSpPr>
        <p:spPr>
          <a:xfrm>
            <a:off x="793790" y="3760351"/>
            <a:ext cx="6706314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Help mij met mijn huiswerk.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9"/>
          <p:cNvSpPr/>
          <p:nvPr/>
        </p:nvSpPr>
        <p:spPr>
          <a:xfrm>
            <a:off x="793790" y="3406021"/>
            <a:ext cx="130428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Geef een uitleg over hoe je het verschil ziet tussen een hoofdzin en een bijzin, met een duidelijk voorbeeld.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3" name="Google Shape;9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0"/>
          <p:cNvSpPr/>
          <p:nvPr/>
        </p:nvSpPr>
        <p:spPr>
          <a:xfrm>
            <a:off x="793790" y="3051572"/>
            <a:ext cx="7556421" cy="21263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Leg in kindertaal uit wat het verschil is tussen een ster en een planeet, met voorbeelden.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21"/>
          <p:cNvSpPr/>
          <p:nvPr/>
        </p:nvSpPr>
        <p:spPr>
          <a:xfrm>
            <a:off x="793790" y="3760351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52D47"/>
              </a:buClr>
              <a:buSzPts val="4450"/>
              <a:buFont typeface="Crimson Pro"/>
              <a:buNone/>
            </a:pPr>
            <a:r>
              <a:rPr b="0" i="0" lang="en-US" sz="4450" u="none" cap="none" strike="noStrike">
                <a:solidFill>
                  <a:srgbClr val="152D47"/>
                </a:solidFill>
                <a:latin typeface="Crimson Pro"/>
                <a:ea typeface="Crimson Pro"/>
                <a:cs typeface="Crimson Pro"/>
                <a:sym typeface="Crimson Pro"/>
              </a:rPr>
              <a:t>Wat is milieu?</a:t>
            </a:r>
            <a:endParaRPr b="0" i="0" sz="445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64E0886B7364D47A46A8C0465CA9228" ma:contentTypeVersion="11" ma:contentTypeDescription="Een nieuw document maken." ma:contentTypeScope="" ma:versionID="f0243e3aa6388385a2dc24522d5d6c6c">
  <xsd:schema xmlns:xsd="http://www.w3.org/2001/XMLSchema" xmlns:xs="http://www.w3.org/2001/XMLSchema" xmlns:p="http://schemas.microsoft.com/office/2006/metadata/properties" xmlns:ns2="87779ed7-25e5-4738-bc61-6a24455be934" xmlns:ns3="0ad70d48-a7c9-446a-a77e-bd230f86b1d2" targetNamespace="http://schemas.microsoft.com/office/2006/metadata/properties" ma:root="true" ma:fieldsID="23414d337230f37dd6c4cdf07b0281f9" ns2:_="" ns3:_="">
    <xsd:import namespace="87779ed7-25e5-4738-bc61-6a24455be934"/>
    <xsd:import namespace="0ad70d48-a7c9-446a-a77e-bd230f86b1d2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7779ed7-25e5-4738-bc61-6a24455be93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Afbeeldingtags" ma:readOnly="false" ma:fieldId="{5cf76f15-5ced-4ddc-b409-7134ff3c332f}" ma:taxonomyMulti="true" ma:sspId="d5f3ae0f-db00-4e55-b37c-db1c0faa750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ad70d48-a7c9-446a-a77e-bd230f86b1d2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b1886f4f-ca51-4290-8be7-dc3def7aa902}" ma:internalName="TaxCatchAll" ma:showField="CatchAllData" ma:web="0ad70d48-a7c9-446a-a77e-bd230f86b1d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ou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ad70d48-a7c9-446a-a77e-bd230f86b1d2" xsi:nil="true"/>
    <lcf76f155ced4ddcb4097134ff3c332f xmlns="87779ed7-25e5-4738-bc61-6a24455be93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B85E3E4-EE7C-4BE0-AF4F-3094450ADEE6}"/>
</file>

<file path=customXml/itemProps2.xml><?xml version="1.0" encoding="utf-8"?>
<ds:datastoreItem xmlns:ds="http://schemas.openxmlformats.org/officeDocument/2006/customXml" ds:itemID="{14D3C03F-12FC-4F91-BC8D-F2B94763E852}"/>
</file>

<file path=customXml/itemProps3.xml><?xml version="1.0" encoding="utf-8"?>
<ds:datastoreItem xmlns:ds="http://schemas.openxmlformats.org/officeDocument/2006/customXml" ds:itemID="{1B3F0FE2-781B-4016-B7E7-0E2D0E411246}"/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0x010100464E0886B7364D47A46A8C0465CA9228</vt:lpwstr>
  </property>
</Properties>
</file>