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5.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10" r:id="rId5"/>
    <p:sldMasterId id="2147483736" r:id="rId6"/>
    <p:sldMasterId id="2147483765" r:id="rId7"/>
    <p:sldMasterId id="2147483794" r:id="rId8"/>
    <p:sldMasterId id="2147483822" r:id="rId9"/>
  </p:sldMasterIdLst>
  <p:notesMasterIdLst>
    <p:notesMasterId r:id="rId60"/>
  </p:notesMasterIdLst>
  <p:handoutMasterIdLst>
    <p:handoutMasterId r:id="rId61"/>
  </p:handoutMasterIdLst>
  <p:sldIdLst>
    <p:sldId id="583" r:id="rId10"/>
    <p:sldId id="584" r:id="rId11"/>
    <p:sldId id="606" r:id="rId12"/>
    <p:sldId id="1095" r:id="rId13"/>
    <p:sldId id="1068" r:id="rId14"/>
    <p:sldId id="1096" r:id="rId15"/>
    <p:sldId id="1098" r:id="rId16"/>
    <p:sldId id="1097" r:id="rId17"/>
    <p:sldId id="1069" r:id="rId18"/>
    <p:sldId id="1123" r:id="rId19"/>
    <p:sldId id="1071" r:id="rId20"/>
    <p:sldId id="738" r:id="rId21"/>
    <p:sldId id="739" r:id="rId22"/>
    <p:sldId id="740" r:id="rId23"/>
    <p:sldId id="1070" r:id="rId24"/>
    <p:sldId id="737" r:id="rId25"/>
    <p:sldId id="742" r:id="rId26"/>
    <p:sldId id="1129" r:id="rId27"/>
    <p:sldId id="1072" r:id="rId28"/>
    <p:sldId id="1124" r:id="rId29"/>
    <p:sldId id="1125" r:id="rId30"/>
    <p:sldId id="1126" r:id="rId31"/>
    <p:sldId id="607" r:id="rId32"/>
    <p:sldId id="884" r:id="rId33"/>
    <p:sldId id="825" r:id="rId34"/>
    <p:sldId id="1073" r:id="rId35"/>
    <p:sldId id="1128" r:id="rId36"/>
    <p:sldId id="1075" r:id="rId37"/>
    <p:sldId id="1076" r:id="rId38"/>
    <p:sldId id="1077" r:id="rId39"/>
    <p:sldId id="1078" r:id="rId40"/>
    <p:sldId id="1083" r:id="rId41"/>
    <p:sldId id="1084" r:id="rId42"/>
    <p:sldId id="1087" r:id="rId43"/>
    <p:sldId id="1088" r:id="rId44"/>
    <p:sldId id="1089" r:id="rId45"/>
    <p:sldId id="1079" r:id="rId46"/>
    <p:sldId id="1101" r:id="rId47"/>
    <p:sldId id="1130" r:id="rId48"/>
    <p:sldId id="1131" r:id="rId49"/>
    <p:sldId id="1108" r:id="rId50"/>
    <p:sldId id="1134" r:id="rId51"/>
    <p:sldId id="1119" r:id="rId52"/>
    <p:sldId id="1120" r:id="rId53"/>
    <p:sldId id="1090" r:id="rId54"/>
    <p:sldId id="1099" r:id="rId55"/>
    <p:sldId id="1081" r:id="rId56"/>
    <p:sldId id="1082" r:id="rId57"/>
    <p:sldId id="1100" r:id="rId58"/>
    <p:sldId id="1135" r:id="rId59"/>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C8F5"/>
    <a:srgbClr val="009A93"/>
    <a:srgbClr val="FFE3F5"/>
    <a:srgbClr val="FFFCDD"/>
    <a:srgbClr val="F9C700"/>
    <a:srgbClr val="FFDD00"/>
    <a:srgbClr val="AFABAB"/>
    <a:srgbClr val="FFFFFF"/>
    <a:srgbClr val="CA483E"/>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autoAdjust="0"/>
    <p:restoredTop sz="54510" autoAdjust="0"/>
  </p:normalViewPr>
  <p:slideViewPr>
    <p:cSldViewPr snapToGrid="0" showGuides="1">
      <p:cViewPr>
        <p:scale>
          <a:sx n="60" d="100"/>
          <a:sy n="60" d="100"/>
        </p:scale>
        <p:origin x="34" y="-12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notesViewPr>
    <p:cSldViewPr snapToGrid="0" showGuides="1">
      <p:cViewPr varScale="1">
        <p:scale>
          <a:sx n="62" d="100"/>
          <a:sy n="62" d="100"/>
        </p:scale>
        <p:origin x="3226" y="77"/>
      </p:cViewPr>
      <p:guideLst/>
    </p:cSldViewPr>
  </p:notesViewPr>
  <p:gridSpacing cx="719999" cy="719999"/>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ke VANPARYS" userId="cf3262b3-97d3-4431-9d34-19bc61caf4da" providerId="ADAL" clId="{65C615CB-19E2-4E9E-98AD-54A560E2F87F}"/>
    <pc:docChg chg="modSld">
      <pc:chgData name="Silke VANPARYS" userId="cf3262b3-97d3-4431-9d34-19bc61caf4da" providerId="ADAL" clId="{65C615CB-19E2-4E9E-98AD-54A560E2F87F}" dt="2026-01-29T09:40:26.552" v="128" actId="20577"/>
      <pc:docMkLst>
        <pc:docMk/>
      </pc:docMkLst>
      <pc:sldChg chg="modNotesTx">
        <pc:chgData name="Silke VANPARYS" userId="cf3262b3-97d3-4431-9d34-19bc61caf4da" providerId="ADAL" clId="{65C615CB-19E2-4E9E-98AD-54A560E2F87F}" dt="2026-01-29T09:35:41.009" v="73" actId="20577"/>
        <pc:sldMkLst>
          <pc:docMk/>
          <pc:sldMk cId="3059193918" sldId="583"/>
        </pc:sldMkLst>
      </pc:sldChg>
      <pc:sldChg chg="modNotesTx">
        <pc:chgData name="Silke VANPARYS" userId="cf3262b3-97d3-4431-9d34-19bc61caf4da" providerId="ADAL" clId="{65C615CB-19E2-4E9E-98AD-54A560E2F87F}" dt="2026-01-29T09:34:56.558" v="0" actId="20577"/>
        <pc:sldMkLst>
          <pc:docMk/>
          <pc:sldMk cId="3083630959" sldId="584"/>
        </pc:sldMkLst>
      </pc:sldChg>
      <pc:sldChg chg="modNotesTx">
        <pc:chgData name="Silke VANPARYS" userId="cf3262b3-97d3-4431-9d34-19bc61caf4da" providerId="ADAL" clId="{65C615CB-19E2-4E9E-98AD-54A560E2F87F}" dt="2026-01-29T09:36:11.293" v="81" actId="20577"/>
        <pc:sldMkLst>
          <pc:docMk/>
          <pc:sldMk cId="2996446531" sldId="737"/>
        </pc:sldMkLst>
      </pc:sldChg>
      <pc:sldChg chg="modNotesTx">
        <pc:chgData name="Silke VANPARYS" userId="cf3262b3-97d3-4431-9d34-19bc61caf4da" providerId="ADAL" clId="{65C615CB-19E2-4E9E-98AD-54A560E2F87F}" dt="2026-01-29T09:35:21.957" v="5" actId="20577"/>
        <pc:sldMkLst>
          <pc:docMk/>
          <pc:sldMk cId="850158787" sldId="738"/>
        </pc:sldMkLst>
      </pc:sldChg>
      <pc:sldChg chg="modNotesTx">
        <pc:chgData name="Silke VANPARYS" userId="cf3262b3-97d3-4431-9d34-19bc61caf4da" providerId="ADAL" clId="{65C615CB-19E2-4E9E-98AD-54A560E2F87F}" dt="2026-01-29T09:35:24.312" v="6" actId="20577"/>
        <pc:sldMkLst>
          <pc:docMk/>
          <pc:sldMk cId="341836552" sldId="739"/>
        </pc:sldMkLst>
      </pc:sldChg>
      <pc:sldChg chg="modNotesTx">
        <pc:chgData name="Silke VANPARYS" userId="cf3262b3-97d3-4431-9d34-19bc61caf4da" providerId="ADAL" clId="{65C615CB-19E2-4E9E-98AD-54A560E2F87F}" dt="2026-01-29T09:36:00.732" v="77" actId="5793"/>
        <pc:sldMkLst>
          <pc:docMk/>
          <pc:sldMk cId="1213258563" sldId="740"/>
        </pc:sldMkLst>
      </pc:sldChg>
      <pc:sldChg chg="modNotesTx">
        <pc:chgData name="Silke VANPARYS" userId="cf3262b3-97d3-4431-9d34-19bc61caf4da" providerId="ADAL" clId="{65C615CB-19E2-4E9E-98AD-54A560E2F87F}" dt="2026-01-29T09:36:16.701" v="82" actId="20577"/>
        <pc:sldMkLst>
          <pc:docMk/>
          <pc:sldMk cId="125622225" sldId="742"/>
        </pc:sldMkLst>
      </pc:sldChg>
      <pc:sldChg chg="modNotesTx">
        <pc:chgData name="Silke VANPARYS" userId="cf3262b3-97d3-4431-9d34-19bc61caf4da" providerId="ADAL" clId="{65C615CB-19E2-4E9E-98AD-54A560E2F87F}" dt="2026-01-29T09:36:45.279" v="86" actId="20577"/>
        <pc:sldMkLst>
          <pc:docMk/>
          <pc:sldMk cId="4050459824" sldId="825"/>
        </pc:sldMkLst>
      </pc:sldChg>
      <pc:sldChg chg="modNotesTx">
        <pc:chgData name="Silke VANPARYS" userId="cf3262b3-97d3-4431-9d34-19bc61caf4da" providerId="ADAL" clId="{65C615CB-19E2-4E9E-98AD-54A560E2F87F}" dt="2026-01-29T09:36:39.142" v="84" actId="20577"/>
        <pc:sldMkLst>
          <pc:docMk/>
          <pc:sldMk cId="1329210846" sldId="884"/>
        </pc:sldMkLst>
      </pc:sldChg>
      <pc:sldChg chg="modNotesTx">
        <pc:chgData name="Silke VANPARYS" userId="cf3262b3-97d3-4431-9d34-19bc61caf4da" providerId="ADAL" clId="{65C615CB-19E2-4E9E-98AD-54A560E2F87F}" dt="2026-01-29T09:35:05.643" v="2" actId="20577"/>
        <pc:sldMkLst>
          <pc:docMk/>
          <pc:sldMk cId="2333363993" sldId="1068"/>
        </pc:sldMkLst>
      </pc:sldChg>
      <pc:sldChg chg="modNotesTx">
        <pc:chgData name="Silke VANPARYS" userId="cf3262b3-97d3-4431-9d34-19bc61caf4da" providerId="ADAL" clId="{65C615CB-19E2-4E9E-98AD-54A560E2F87F}" dt="2026-01-29T09:35:52.214" v="75" actId="20577"/>
        <pc:sldMkLst>
          <pc:docMk/>
          <pc:sldMk cId="3556232067" sldId="1069"/>
        </pc:sldMkLst>
      </pc:sldChg>
      <pc:sldChg chg="modNotesTx">
        <pc:chgData name="Silke VANPARYS" userId="cf3262b3-97d3-4431-9d34-19bc61caf4da" providerId="ADAL" clId="{65C615CB-19E2-4E9E-98AD-54A560E2F87F}" dt="2026-01-29T09:36:06.322" v="79" actId="20577"/>
        <pc:sldMkLst>
          <pc:docMk/>
          <pc:sldMk cId="1164264042" sldId="1070"/>
        </pc:sldMkLst>
      </pc:sldChg>
      <pc:sldChg chg="modNotesTx">
        <pc:chgData name="Silke VANPARYS" userId="cf3262b3-97d3-4431-9d34-19bc61caf4da" providerId="ADAL" clId="{65C615CB-19E2-4E9E-98AD-54A560E2F87F}" dt="2026-01-29T09:36:49.690" v="87" actId="20577"/>
        <pc:sldMkLst>
          <pc:docMk/>
          <pc:sldMk cId="3799330353" sldId="1073"/>
        </pc:sldMkLst>
      </pc:sldChg>
      <pc:sldChg chg="modNotesTx">
        <pc:chgData name="Silke VANPARYS" userId="cf3262b3-97d3-4431-9d34-19bc61caf4da" providerId="ADAL" clId="{65C615CB-19E2-4E9E-98AD-54A560E2F87F}" dt="2026-01-29T09:36:55.836" v="88" actId="20577"/>
        <pc:sldMkLst>
          <pc:docMk/>
          <pc:sldMk cId="750042064" sldId="1075"/>
        </pc:sldMkLst>
      </pc:sldChg>
      <pc:sldChg chg="modNotesTx">
        <pc:chgData name="Silke VANPARYS" userId="cf3262b3-97d3-4431-9d34-19bc61caf4da" providerId="ADAL" clId="{65C615CB-19E2-4E9E-98AD-54A560E2F87F}" dt="2026-01-29T09:37:19.257" v="89" actId="20577"/>
        <pc:sldMkLst>
          <pc:docMk/>
          <pc:sldMk cId="1346499649" sldId="1078"/>
        </pc:sldMkLst>
      </pc:sldChg>
      <pc:sldChg chg="modNotesTx">
        <pc:chgData name="Silke VANPARYS" userId="cf3262b3-97d3-4431-9d34-19bc61caf4da" providerId="ADAL" clId="{65C615CB-19E2-4E9E-98AD-54A560E2F87F}" dt="2026-01-29T09:37:47.884" v="104" actId="20577"/>
        <pc:sldMkLst>
          <pc:docMk/>
          <pc:sldMk cId="841537865" sldId="1079"/>
        </pc:sldMkLst>
      </pc:sldChg>
      <pc:sldChg chg="modNotesTx">
        <pc:chgData name="Silke VANPARYS" userId="cf3262b3-97d3-4431-9d34-19bc61caf4da" providerId="ADAL" clId="{65C615CB-19E2-4E9E-98AD-54A560E2F87F}" dt="2026-01-29T09:37:22.635" v="90" actId="20577"/>
        <pc:sldMkLst>
          <pc:docMk/>
          <pc:sldMk cId="2882714763" sldId="1083"/>
        </pc:sldMkLst>
      </pc:sldChg>
      <pc:sldChg chg="modNotesTx">
        <pc:chgData name="Silke VANPARYS" userId="cf3262b3-97d3-4431-9d34-19bc61caf4da" providerId="ADAL" clId="{65C615CB-19E2-4E9E-98AD-54A560E2F87F}" dt="2026-01-29T09:37:26.356" v="91" actId="20577"/>
        <pc:sldMkLst>
          <pc:docMk/>
          <pc:sldMk cId="806965409" sldId="1084"/>
        </pc:sldMkLst>
      </pc:sldChg>
      <pc:sldChg chg="modNotesTx">
        <pc:chgData name="Silke VANPARYS" userId="cf3262b3-97d3-4431-9d34-19bc61caf4da" providerId="ADAL" clId="{65C615CB-19E2-4E9E-98AD-54A560E2F87F}" dt="2026-01-29T09:37:31.768" v="92" actId="20577"/>
        <pc:sldMkLst>
          <pc:docMk/>
          <pc:sldMk cId="1518271658" sldId="1087"/>
        </pc:sldMkLst>
      </pc:sldChg>
      <pc:sldChg chg="modNotesTx">
        <pc:chgData name="Silke VANPARYS" userId="cf3262b3-97d3-4431-9d34-19bc61caf4da" providerId="ADAL" clId="{65C615CB-19E2-4E9E-98AD-54A560E2F87F}" dt="2026-01-29T09:37:37.105" v="93" actId="20577"/>
        <pc:sldMkLst>
          <pc:docMk/>
          <pc:sldMk cId="3754072108" sldId="1088"/>
        </pc:sldMkLst>
      </pc:sldChg>
      <pc:sldChg chg="modNotesTx">
        <pc:chgData name="Silke VANPARYS" userId="cf3262b3-97d3-4431-9d34-19bc61caf4da" providerId="ADAL" clId="{65C615CB-19E2-4E9E-98AD-54A560E2F87F}" dt="2026-01-29T09:37:42.079" v="95" actId="20577"/>
        <pc:sldMkLst>
          <pc:docMk/>
          <pc:sldMk cId="101184388" sldId="1089"/>
        </pc:sldMkLst>
      </pc:sldChg>
      <pc:sldChg chg="modNotesTx">
        <pc:chgData name="Silke VANPARYS" userId="cf3262b3-97d3-4431-9d34-19bc61caf4da" providerId="ADAL" clId="{65C615CB-19E2-4E9E-98AD-54A560E2F87F}" dt="2026-01-29T09:40:21.657" v="127" actId="20577"/>
        <pc:sldMkLst>
          <pc:docMk/>
          <pc:sldMk cId="2432624832" sldId="1090"/>
        </pc:sldMkLst>
      </pc:sldChg>
      <pc:sldChg chg="modNotesTx">
        <pc:chgData name="Silke VANPARYS" userId="cf3262b3-97d3-4431-9d34-19bc61caf4da" providerId="ADAL" clId="{65C615CB-19E2-4E9E-98AD-54A560E2F87F}" dt="2026-01-29T09:35:02.332" v="1" actId="20577"/>
        <pc:sldMkLst>
          <pc:docMk/>
          <pc:sldMk cId="2441876655" sldId="1095"/>
        </pc:sldMkLst>
      </pc:sldChg>
      <pc:sldChg chg="modNotesTx">
        <pc:chgData name="Silke VANPARYS" userId="cf3262b3-97d3-4431-9d34-19bc61caf4da" providerId="ADAL" clId="{65C615CB-19E2-4E9E-98AD-54A560E2F87F}" dt="2026-01-29T09:35:48.588" v="74" actId="20577"/>
        <pc:sldMkLst>
          <pc:docMk/>
          <pc:sldMk cId="661303816" sldId="1097"/>
        </pc:sldMkLst>
      </pc:sldChg>
      <pc:sldChg chg="modNotesTx">
        <pc:chgData name="Silke VANPARYS" userId="cf3262b3-97d3-4431-9d34-19bc61caf4da" providerId="ADAL" clId="{65C615CB-19E2-4E9E-98AD-54A560E2F87F}" dt="2026-01-29T09:35:11.167" v="3" actId="20577"/>
        <pc:sldMkLst>
          <pc:docMk/>
          <pc:sldMk cId="1028587329" sldId="1098"/>
        </pc:sldMkLst>
      </pc:sldChg>
      <pc:sldChg chg="modNotesTx">
        <pc:chgData name="Silke VANPARYS" userId="cf3262b3-97d3-4431-9d34-19bc61caf4da" providerId="ADAL" clId="{65C615CB-19E2-4E9E-98AD-54A560E2F87F}" dt="2026-01-29T09:40:26.552" v="128" actId="20577"/>
        <pc:sldMkLst>
          <pc:docMk/>
          <pc:sldMk cId="1488663086" sldId="1099"/>
        </pc:sldMkLst>
      </pc:sldChg>
      <pc:sldChg chg="modNotesTx">
        <pc:chgData name="Silke VANPARYS" userId="cf3262b3-97d3-4431-9d34-19bc61caf4da" providerId="ADAL" clId="{65C615CB-19E2-4E9E-98AD-54A560E2F87F}" dt="2026-01-29T09:40:05.254" v="124" actId="20577"/>
        <pc:sldMkLst>
          <pc:docMk/>
          <pc:sldMk cId="4016955245" sldId="1108"/>
        </pc:sldMkLst>
      </pc:sldChg>
      <pc:sldChg chg="modNotesTx">
        <pc:chgData name="Silke VANPARYS" userId="cf3262b3-97d3-4431-9d34-19bc61caf4da" providerId="ADAL" clId="{65C615CB-19E2-4E9E-98AD-54A560E2F87F}" dt="2026-01-29T09:40:11.088" v="125" actId="20577"/>
        <pc:sldMkLst>
          <pc:docMk/>
          <pc:sldMk cId="3663331766" sldId="1119"/>
        </pc:sldMkLst>
      </pc:sldChg>
      <pc:sldChg chg="modNotesTx">
        <pc:chgData name="Silke VANPARYS" userId="cf3262b3-97d3-4431-9d34-19bc61caf4da" providerId="ADAL" clId="{65C615CB-19E2-4E9E-98AD-54A560E2F87F}" dt="2026-01-29T09:40:15.985" v="126" actId="20577"/>
        <pc:sldMkLst>
          <pc:docMk/>
          <pc:sldMk cId="2293744605" sldId="1120"/>
        </pc:sldMkLst>
      </pc:sldChg>
      <pc:sldChg chg="modNotesTx">
        <pc:chgData name="Silke VANPARYS" userId="cf3262b3-97d3-4431-9d34-19bc61caf4da" providerId="ADAL" clId="{65C615CB-19E2-4E9E-98AD-54A560E2F87F}" dt="2026-01-29T09:35:17.289" v="4" actId="20577"/>
        <pc:sldMkLst>
          <pc:docMk/>
          <pc:sldMk cId="1920425162" sldId="1123"/>
        </pc:sldMkLst>
      </pc:sldChg>
      <pc:sldChg chg="modNotesTx">
        <pc:chgData name="Silke VANPARYS" userId="cf3262b3-97d3-4431-9d34-19bc61caf4da" providerId="ADAL" clId="{65C615CB-19E2-4E9E-98AD-54A560E2F87F}" dt="2026-01-29T09:36:24.529" v="83" actId="20577"/>
        <pc:sldMkLst>
          <pc:docMk/>
          <pc:sldMk cId="2030058679" sldId="1129"/>
        </pc:sldMkLst>
      </pc:sldChg>
      <pc:sldChg chg="modNotesTx">
        <pc:chgData name="Silke VANPARYS" userId="cf3262b3-97d3-4431-9d34-19bc61caf4da" providerId="ADAL" clId="{65C615CB-19E2-4E9E-98AD-54A560E2F87F}" dt="2026-01-29T09:37:56.037" v="122" actId="20577"/>
        <pc:sldMkLst>
          <pc:docMk/>
          <pc:sldMk cId="3526059217" sldId="1130"/>
        </pc:sldMkLst>
      </pc:sldChg>
      <pc:sldChg chg="modNotesTx">
        <pc:chgData name="Silke VANPARYS" userId="cf3262b3-97d3-4431-9d34-19bc61caf4da" providerId="ADAL" clId="{65C615CB-19E2-4E9E-98AD-54A560E2F87F}" dt="2026-01-29T09:39:48.184" v="123" actId="20577"/>
        <pc:sldMkLst>
          <pc:docMk/>
          <pc:sldMk cId="2442780252" sldId="113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B633DB-5BB7-4EC3-A964-5E9845E749A0}"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01FBC656-315A-4DC0-A016-34E2CAF8C70A}" type="pres">
      <dgm:prSet presAssocID="{B2B633DB-5BB7-4EC3-A964-5E9845E749A0}" presName="vert0" presStyleCnt="0">
        <dgm:presLayoutVars>
          <dgm:dir/>
          <dgm:animOne val="branch"/>
          <dgm:animLvl val="lvl"/>
        </dgm:presLayoutVars>
      </dgm:prSet>
      <dgm:spPr/>
    </dgm:pt>
  </dgm:ptLst>
  <dgm:cxnLst>
    <dgm:cxn modelId="{482110A1-549C-4A1D-96BB-21107F5BB514}" type="presOf" srcId="{B2B633DB-5BB7-4EC3-A964-5E9845E749A0}" destId="{01FBC656-315A-4DC0-A016-34E2CAF8C70A}" srcOrd="0"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49550E8D-2687-4B55-AC6F-1FBD87CF06BB}"/>
              </a:ext>
            </a:extLst>
          </p:cNvPr>
          <p:cNvSpPr>
            <a:spLocks noGrp="1"/>
          </p:cNvSpPr>
          <p:nvPr>
            <p:ph type="hdr" sz="quarter"/>
          </p:nvPr>
        </p:nvSpPr>
        <p:spPr>
          <a:xfrm>
            <a:off x="1129192" y="144671"/>
            <a:ext cx="4154690" cy="289007"/>
          </a:xfrm>
          <a:prstGeom prst="rect">
            <a:avLst/>
          </a:prstGeom>
        </p:spPr>
        <p:txBody>
          <a:bodyPr vert="horz" lIns="91440" tIns="45720" rIns="91440" bIns="45720" rtlCol="0"/>
          <a:lstStyle>
            <a:lvl1pPr algn="l">
              <a:defRPr sz="1200"/>
            </a:lvl1pPr>
          </a:lstStyle>
          <a:p>
            <a:endParaRPr lang="nl-BE" dirty="0"/>
          </a:p>
        </p:txBody>
      </p:sp>
      <p:sp>
        <p:nvSpPr>
          <p:cNvPr id="3" name="Tijdelijke aanduiding voor datum 2">
            <a:extLst>
              <a:ext uri="{FF2B5EF4-FFF2-40B4-BE49-F238E27FC236}">
                <a16:creationId xmlns:a16="http://schemas.microsoft.com/office/drawing/2014/main" id="{62C4A80C-7EC9-478E-BFC2-BEAEB6355605}"/>
              </a:ext>
            </a:extLst>
          </p:cNvPr>
          <p:cNvSpPr>
            <a:spLocks noGrp="1"/>
          </p:cNvSpPr>
          <p:nvPr>
            <p:ph type="dt" sz="quarter" idx="1"/>
          </p:nvPr>
        </p:nvSpPr>
        <p:spPr>
          <a:xfrm>
            <a:off x="3474973" y="144671"/>
            <a:ext cx="2971800" cy="289007"/>
          </a:xfrm>
          <a:prstGeom prst="rect">
            <a:avLst/>
          </a:prstGeom>
        </p:spPr>
        <p:txBody>
          <a:bodyPr vert="horz" lIns="91440" tIns="45720" rIns="91440" bIns="45720" rtlCol="0"/>
          <a:lstStyle>
            <a:lvl1pPr algn="r">
              <a:defRPr sz="1200"/>
            </a:lvl1pPr>
          </a:lstStyle>
          <a:p>
            <a:fld id="{B851D6B0-C309-4360-AADA-E0100A701C51}" type="datetimeFigureOut">
              <a:rPr lang="nl-BE" smtClean="0"/>
              <a:t>29/01/2026</a:t>
            </a:fld>
            <a:endParaRPr lang="nl-BE"/>
          </a:p>
        </p:txBody>
      </p:sp>
      <p:sp>
        <p:nvSpPr>
          <p:cNvPr id="4" name="Tijdelijke aanduiding voor voettekst 3">
            <a:extLst>
              <a:ext uri="{FF2B5EF4-FFF2-40B4-BE49-F238E27FC236}">
                <a16:creationId xmlns:a16="http://schemas.microsoft.com/office/drawing/2014/main" id="{EEAA731C-3B25-44FC-ABC1-2A77BCFD587A}"/>
              </a:ext>
            </a:extLst>
          </p:cNvPr>
          <p:cNvSpPr>
            <a:spLocks noGrp="1"/>
          </p:cNvSpPr>
          <p:nvPr>
            <p:ph type="ftr" sz="quarter" idx="2"/>
          </p:nvPr>
        </p:nvSpPr>
        <p:spPr>
          <a:xfrm>
            <a:off x="392285" y="8291890"/>
            <a:ext cx="5282825" cy="289007"/>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a:extLst>
              <a:ext uri="{FF2B5EF4-FFF2-40B4-BE49-F238E27FC236}">
                <a16:creationId xmlns:a16="http://schemas.microsoft.com/office/drawing/2014/main" id="{509BC4C9-5927-4A4C-9D62-F4FCB8CB3205}"/>
              </a:ext>
            </a:extLst>
          </p:cNvPr>
          <p:cNvSpPr>
            <a:spLocks noGrp="1"/>
          </p:cNvSpPr>
          <p:nvPr>
            <p:ph type="sldNum" sz="quarter" idx="3"/>
          </p:nvPr>
        </p:nvSpPr>
        <p:spPr>
          <a:xfrm>
            <a:off x="6037134" y="8316435"/>
            <a:ext cx="409640" cy="264460"/>
          </a:xfrm>
          <a:prstGeom prst="rect">
            <a:avLst/>
          </a:prstGeom>
        </p:spPr>
        <p:txBody>
          <a:bodyPr vert="horz" lIns="91440" tIns="45720" rIns="91440" bIns="45720" rtlCol="0" anchor="b"/>
          <a:lstStyle>
            <a:lvl1pPr algn="r">
              <a:defRPr sz="1200"/>
            </a:lvl1pPr>
          </a:lstStyle>
          <a:p>
            <a:fld id="{08C79EED-929D-483E-9007-D3F59A4C8C3F}" type="slidenum">
              <a:rPr lang="nl-BE" smtClean="0"/>
              <a:t>‹nr.›</a:t>
            </a:fld>
            <a:endParaRPr lang="nl-BE"/>
          </a:p>
        </p:txBody>
      </p:sp>
      <p:pic>
        <p:nvPicPr>
          <p:cNvPr id="7" name="Afbeelding 6">
            <a:extLst>
              <a:ext uri="{FF2B5EF4-FFF2-40B4-BE49-F238E27FC236}">
                <a16:creationId xmlns:a16="http://schemas.microsoft.com/office/drawing/2014/main" id="{41A637C1-C271-414F-B837-89650030A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668" y="-16363"/>
            <a:ext cx="767232" cy="699033"/>
          </a:xfrm>
          <a:prstGeom prst="rect">
            <a:avLst/>
          </a:prstGeom>
        </p:spPr>
      </p:pic>
      <p:cxnSp>
        <p:nvCxnSpPr>
          <p:cNvPr id="8" name="Rechte verbindingslijn 7">
            <a:extLst>
              <a:ext uri="{FF2B5EF4-FFF2-40B4-BE49-F238E27FC236}">
                <a16:creationId xmlns:a16="http://schemas.microsoft.com/office/drawing/2014/main" id="{2EAA0E41-0FD2-4F96-9F26-A36EB18A8771}"/>
              </a:ext>
            </a:extLst>
          </p:cNvPr>
          <p:cNvCxnSpPr>
            <a:cxnSpLocks/>
          </p:cNvCxnSpPr>
          <p:nvPr/>
        </p:nvCxnSpPr>
        <p:spPr>
          <a:xfrm>
            <a:off x="461369" y="637401"/>
            <a:ext cx="5915620"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02114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jdelijke aanduiding voor dia-afbeelding 3"/>
          <p:cNvSpPr>
            <a:spLocks noGrp="1" noRot="1" noChangeAspect="1"/>
          </p:cNvSpPr>
          <p:nvPr>
            <p:ph type="sldImg" idx="2"/>
          </p:nvPr>
        </p:nvSpPr>
        <p:spPr>
          <a:xfrm>
            <a:off x="765174" y="3264323"/>
            <a:ext cx="5327651" cy="2997200"/>
          </a:xfrm>
          <a:prstGeom prst="rect">
            <a:avLst/>
          </a:prstGeom>
          <a:noFill/>
          <a:ln w="12700">
            <a:solidFill>
              <a:prstClr val="black"/>
            </a:solidFill>
          </a:ln>
        </p:spPr>
        <p:txBody>
          <a:bodyPr vert="horz" lIns="91440" tIns="45720" rIns="91440" bIns="45720" rtlCol="0" anchor="ctr"/>
          <a:lstStyle/>
          <a:p>
            <a:endParaRPr lang="nl-BE"/>
          </a:p>
        </p:txBody>
      </p:sp>
    </p:spTree>
    <p:extLst>
      <p:ext uri="{BB962C8B-B14F-4D97-AF65-F5344CB8AC3E}">
        <p14:creationId xmlns:p14="http://schemas.microsoft.com/office/powerpoint/2010/main" val="242333281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65175" y="3263900"/>
            <a:ext cx="5327650" cy="2997200"/>
          </a:xfrm>
        </p:spPr>
      </p:sp>
      <p:sp>
        <p:nvSpPr>
          <p:cNvPr id="3" name="Tijdelijke aanduiding voor notities 2"/>
          <p:cNvSpPr>
            <a:spLocks noGrp="1"/>
          </p:cNvSpPr>
          <p:nvPr>
            <p:ph type="body" idx="1"/>
          </p:nvPr>
        </p:nvSpPr>
        <p:spPr>
          <a:xfrm>
            <a:off x="685800" y="4400550"/>
            <a:ext cx="5486400" cy="3600450"/>
          </a:xfrm>
          <a:prstGeom prst="rect">
            <a:avLst/>
          </a:prstGeom>
        </p:spPr>
        <p:txBody>
          <a:bodyPr/>
          <a:lstStyle/>
          <a:p>
            <a:r>
              <a:rPr lang="nl-BE" dirty="0"/>
              <a:t>Copyright afbeeldingen: Iedereen Leest </a:t>
            </a:r>
          </a:p>
        </p:txBody>
      </p:sp>
    </p:spTree>
    <p:extLst>
      <p:ext uri="{BB962C8B-B14F-4D97-AF65-F5344CB8AC3E}">
        <p14:creationId xmlns:p14="http://schemas.microsoft.com/office/powerpoint/2010/main" val="1578744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a:xfrm>
            <a:off x="765175" y="3263900"/>
            <a:ext cx="5327650" cy="2997200"/>
          </a:xfrm>
          <a:ln/>
        </p:spPr>
      </p:sp>
      <p:sp>
        <p:nvSpPr>
          <p:cNvPr id="33795"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dirty="0">
              <a:sym typeface="Wingdings" charset="2"/>
            </a:endParaRPr>
          </a:p>
        </p:txBody>
      </p:sp>
      <p:sp>
        <p:nvSpPr>
          <p:cNvPr id="33796"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sz="2400">
                <a:solidFill>
                  <a:schemeClr val="tx1"/>
                </a:solidFill>
                <a:latin typeface="Times New Roman" charset="0"/>
              </a:defRPr>
            </a:lvl1pPr>
            <a:lvl2pPr marL="742950" indent="-285750" defTabSz="906463">
              <a:defRPr sz="2400">
                <a:solidFill>
                  <a:schemeClr val="tx1"/>
                </a:solidFill>
                <a:latin typeface="Times New Roman" charset="0"/>
              </a:defRPr>
            </a:lvl2pPr>
            <a:lvl3pPr marL="1143000" indent="-228600" defTabSz="906463">
              <a:defRPr sz="2400">
                <a:solidFill>
                  <a:schemeClr val="tx1"/>
                </a:solidFill>
                <a:latin typeface="Times New Roman" charset="0"/>
              </a:defRPr>
            </a:lvl3pPr>
            <a:lvl4pPr marL="1600200" indent="-228600" defTabSz="906463">
              <a:defRPr sz="2400">
                <a:solidFill>
                  <a:schemeClr val="tx1"/>
                </a:solidFill>
                <a:latin typeface="Times New Roman" charset="0"/>
              </a:defRPr>
            </a:lvl4pPr>
            <a:lvl5pPr marL="2057400" indent="-228600" defTabSz="906463">
              <a:defRPr sz="2400">
                <a:solidFill>
                  <a:schemeClr val="tx1"/>
                </a:solidFill>
                <a:latin typeface="Times New Roman" charset="0"/>
              </a:defRPr>
            </a:lvl5pPr>
            <a:lvl6pPr marL="2514600" indent="-228600" defTabSz="906463" eaLnBrk="0" fontAlgn="base" hangingPunct="0">
              <a:spcBef>
                <a:spcPct val="0"/>
              </a:spcBef>
              <a:spcAft>
                <a:spcPct val="0"/>
              </a:spcAft>
              <a:defRPr sz="2400">
                <a:solidFill>
                  <a:schemeClr val="tx1"/>
                </a:solidFill>
                <a:latin typeface="Times New Roman" charset="0"/>
              </a:defRPr>
            </a:lvl6pPr>
            <a:lvl7pPr marL="2971800" indent="-228600" defTabSz="906463" eaLnBrk="0" fontAlgn="base" hangingPunct="0">
              <a:spcBef>
                <a:spcPct val="0"/>
              </a:spcBef>
              <a:spcAft>
                <a:spcPct val="0"/>
              </a:spcAft>
              <a:defRPr sz="2400">
                <a:solidFill>
                  <a:schemeClr val="tx1"/>
                </a:solidFill>
                <a:latin typeface="Times New Roman" charset="0"/>
              </a:defRPr>
            </a:lvl7pPr>
            <a:lvl8pPr marL="3429000" indent="-228600" defTabSz="906463" eaLnBrk="0" fontAlgn="base" hangingPunct="0">
              <a:spcBef>
                <a:spcPct val="0"/>
              </a:spcBef>
              <a:spcAft>
                <a:spcPct val="0"/>
              </a:spcAft>
              <a:defRPr sz="2400">
                <a:solidFill>
                  <a:schemeClr val="tx1"/>
                </a:solidFill>
                <a:latin typeface="Times New Roman" charset="0"/>
              </a:defRPr>
            </a:lvl8pPr>
            <a:lvl9pPr marL="3886200" indent="-228600" defTabSz="906463" eaLnBrk="0" fontAlgn="base" hangingPunct="0">
              <a:spcBef>
                <a:spcPct val="0"/>
              </a:spcBef>
              <a:spcAft>
                <a:spcPct val="0"/>
              </a:spcAft>
              <a:defRPr sz="2400">
                <a:solidFill>
                  <a:schemeClr val="tx1"/>
                </a:solidFill>
                <a:latin typeface="Times New Roman" charset="0"/>
              </a:defRPr>
            </a:lvl9pPr>
          </a:lstStyle>
          <a:p>
            <a:fld id="{6BEA28DF-BF58-CC41-A71B-5EFD218F04E1}" type="slidenum">
              <a:rPr lang="nl-NL" altLang="nl-BE" sz="1100"/>
              <a:pPr/>
              <a:t>12</a:t>
            </a:fld>
            <a:endParaRPr lang="nl-NL" altLang="nl-BE" sz="1100"/>
          </a:p>
        </p:txBody>
      </p:sp>
    </p:spTree>
    <p:extLst>
      <p:ext uri="{BB962C8B-B14F-4D97-AF65-F5344CB8AC3E}">
        <p14:creationId xmlns:p14="http://schemas.microsoft.com/office/powerpoint/2010/main" val="779633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a:xfrm>
            <a:off x="765175" y="3263900"/>
            <a:ext cx="5327650" cy="2997200"/>
          </a:xfrm>
          <a:ln/>
        </p:spPr>
      </p:sp>
      <p:sp>
        <p:nvSpPr>
          <p:cNvPr id="33795"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dirty="0">
              <a:sym typeface="Wingdings" charset="2"/>
            </a:endParaRPr>
          </a:p>
        </p:txBody>
      </p:sp>
      <p:sp>
        <p:nvSpPr>
          <p:cNvPr id="33796"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sz="2400">
                <a:solidFill>
                  <a:schemeClr val="tx1"/>
                </a:solidFill>
                <a:latin typeface="Times New Roman" charset="0"/>
              </a:defRPr>
            </a:lvl1pPr>
            <a:lvl2pPr marL="742950" indent="-285750" defTabSz="906463">
              <a:defRPr sz="2400">
                <a:solidFill>
                  <a:schemeClr val="tx1"/>
                </a:solidFill>
                <a:latin typeface="Times New Roman" charset="0"/>
              </a:defRPr>
            </a:lvl2pPr>
            <a:lvl3pPr marL="1143000" indent="-228600" defTabSz="906463">
              <a:defRPr sz="2400">
                <a:solidFill>
                  <a:schemeClr val="tx1"/>
                </a:solidFill>
                <a:latin typeface="Times New Roman" charset="0"/>
              </a:defRPr>
            </a:lvl3pPr>
            <a:lvl4pPr marL="1600200" indent="-228600" defTabSz="906463">
              <a:defRPr sz="2400">
                <a:solidFill>
                  <a:schemeClr val="tx1"/>
                </a:solidFill>
                <a:latin typeface="Times New Roman" charset="0"/>
              </a:defRPr>
            </a:lvl4pPr>
            <a:lvl5pPr marL="2057400" indent="-228600" defTabSz="906463">
              <a:defRPr sz="2400">
                <a:solidFill>
                  <a:schemeClr val="tx1"/>
                </a:solidFill>
                <a:latin typeface="Times New Roman" charset="0"/>
              </a:defRPr>
            </a:lvl5pPr>
            <a:lvl6pPr marL="2514600" indent="-228600" defTabSz="906463" eaLnBrk="0" fontAlgn="base" hangingPunct="0">
              <a:spcBef>
                <a:spcPct val="0"/>
              </a:spcBef>
              <a:spcAft>
                <a:spcPct val="0"/>
              </a:spcAft>
              <a:defRPr sz="2400">
                <a:solidFill>
                  <a:schemeClr val="tx1"/>
                </a:solidFill>
                <a:latin typeface="Times New Roman" charset="0"/>
              </a:defRPr>
            </a:lvl6pPr>
            <a:lvl7pPr marL="2971800" indent="-228600" defTabSz="906463" eaLnBrk="0" fontAlgn="base" hangingPunct="0">
              <a:spcBef>
                <a:spcPct val="0"/>
              </a:spcBef>
              <a:spcAft>
                <a:spcPct val="0"/>
              </a:spcAft>
              <a:defRPr sz="2400">
                <a:solidFill>
                  <a:schemeClr val="tx1"/>
                </a:solidFill>
                <a:latin typeface="Times New Roman" charset="0"/>
              </a:defRPr>
            </a:lvl7pPr>
            <a:lvl8pPr marL="3429000" indent="-228600" defTabSz="906463" eaLnBrk="0" fontAlgn="base" hangingPunct="0">
              <a:spcBef>
                <a:spcPct val="0"/>
              </a:spcBef>
              <a:spcAft>
                <a:spcPct val="0"/>
              </a:spcAft>
              <a:defRPr sz="2400">
                <a:solidFill>
                  <a:schemeClr val="tx1"/>
                </a:solidFill>
                <a:latin typeface="Times New Roman" charset="0"/>
              </a:defRPr>
            </a:lvl8pPr>
            <a:lvl9pPr marL="3886200" indent="-228600" defTabSz="906463" eaLnBrk="0" fontAlgn="base" hangingPunct="0">
              <a:spcBef>
                <a:spcPct val="0"/>
              </a:spcBef>
              <a:spcAft>
                <a:spcPct val="0"/>
              </a:spcAft>
              <a:defRPr sz="2400">
                <a:solidFill>
                  <a:schemeClr val="tx1"/>
                </a:solidFill>
                <a:latin typeface="Times New Roman" charset="0"/>
              </a:defRPr>
            </a:lvl9pPr>
          </a:lstStyle>
          <a:p>
            <a:fld id="{6BEA28DF-BF58-CC41-A71B-5EFD218F04E1}" type="slidenum">
              <a:rPr lang="nl-NL" altLang="nl-BE" sz="1100"/>
              <a:pPr/>
              <a:t>13</a:t>
            </a:fld>
            <a:endParaRPr lang="nl-NL" altLang="nl-BE" sz="1100"/>
          </a:p>
        </p:txBody>
      </p:sp>
    </p:spTree>
    <p:extLst>
      <p:ext uri="{BB962C8B-B14F-4D97-AF65-F5344CB8AC3E}">
        <p14:creationId xmlns:p14="http://schemas.microsoft.com/office/powerpoint/2010/main" val="530763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a:xfrm>
            <a:off x="765175" y="3263900"/>
            <a:ext cx="5327650" cy="2997200"/>
          </a:xfrm>
          <a:ln/>
        </p:spPr>
      </p:sp>
      <p:sp>
        <p:nvSpPr>
          <p:cNvPr id="33795"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325" indent="0" defTabSz="320675">
              <a:buFont typeface="Arial" charset="0"/>
              <a:buNone/>
              <a:defRPr/>
            </a:pPr>
            <a:endParaRPr lang="nl-BE" altLang="nl-BE" dirty="0">
              <a:sym typeface="Wingdings" charset="2"/>
            </a:endParaRPr>
          </a:p>
        </p:txBody>
      </p:sp>
      <p:sp>
        <p:nvSpPr>
          <p:cNvPr id="33796"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sz="2400">
                <a:solidFill>
                  <a:schemeClr val="tx1"/>
                </a:solidFill>
                <a:latin typeface="Times New Roman" charset="0"/>
              </a:defRPr>
            </a:lvl1pPr>
            <a:lvl2pPr marL="742950" indent="-285750" defTabSz="906463">
              <a:defRPr sz="2400">
                <a:solidFill>
                  <a:schemeClr val="tx1"/>
                </a:solidFill>
                <a:latin typeface="Times New Roman" charset="0"/>
              </a:defRPr>
            </a:lvl2pPr>
            <a:lvl3pPr marL="1143000" indent="-228600" defTabSz="906463">
              <a:defRPr sz="2400">
                <a:solidFill>
                  <a:schemeClr val="tx1"/>
                </a:solidFill>
                <a:latin typeface="Times New Roman" charset="0"/>
              </a:defRPr>
            </a:lvl3pPr>
            <a:lvl4pPr marL="1600200" indent="-228600" defTabSz="906463">
              <a:defRPr sz="2400">
                <a:solidFill>
                  <a:schemeClr val="tx1"/>
                </a:solidFill>
                <a:latin typeface="Times New Roman" charset="0"/>
              </a:defRPr>
            </a:lvl4pPr>
            <a:lvl5pPr marL="2057400" indent="-228600" defTabSz="906463">
              <a:defRPr sz="2400">
                <a:solidFill>
                  <a:schemeClr val="tx1"/>
                </a:solidFill>
                <a:latin typeface="Times New Roman" charset="0"/>
              </a:defRPr>
            </a:lvl5pPr>
            <a:lvl6pPr marL="2514600" indent="-228600" defTabSz="906463" eaLnBrk="0" fontAlgn="base" hangingPunct="0">
              <a:spcBef>
                <a:spcPct val="0"/>
              </a:spcBef>
              <a:spcAft>
                <a:spcPct val="0"/>
              </a:spcAft>
              <a:defRPr sz="2400">
                <a:solidFill>
                  <a:schemeClr val="tx1"/>
                </a:solidFill>
                <a:latin typeface="Times New Roman" charset="0"/>
              </a:defRPr>
            </a:lvl6pPr>
            <a:lvl7pPr marL="2971800" indent="-228600" defTabSz="906463" eaLnBrk="0" fontAlgn="base" hangingPunct="0">
              <a:spcBef>
                <a:spcPct val="0"/>
              </a:spcBef>
              <a:spcAft>
                <a:spcPct val="0"/>
              </a:spcAft>
              <a:defRPr sz="2400">
                <a:solidFill>
                  <a:schemeClr val="tx1"/>
                </a:solidFill>
                <a:latin typeface="Times New Roman" charset="0"/>
              </a:defRPr>
            </a:lvl7pPr>
            <a:lvl8pPr marL="3429000" indent="-228600" defTabSz="906463" eaLnBrk="0" fontAlgn="base" hangingPunct="0">
              <a:spcBef>
                <a:spcPct val="0"/>
              </a:spcBef>
              <a:spcAft>
                <a:spcPct val="0"/>
              </a:spcAft>
              <a:defRPr sz="2400">
                <a:solidFill>
                  <a:schemeClr val="tx1"/>
                </a:solidFill>
                <a:latin typeface="Times New Roman" charset="0"/>
              </a:defRPr>
            </a:lvl8pPr>
            <a:lvl9pPr marL="3886200" indent="-228600" defTabSz="906463" eaLnBrk="0" fontAlgn="base" hangingPunct="0">
              <a:spcBef>
                <a:spcPct val="0"/>
              </a:spcBef>
              <a:spcAft>
                <a:spcPct val="0"/>
              </a:spcAft>
              <a:defRPr sz="2400">
                <a:solidFill>
                  <a:schemeClr val="tx1"/>
                </a:solidFill>
                <a:latin typeface="Times New Roman" charset="0"/>
              </a:defRPr>
            </a:lvl9pPr>
          </a:lstStyle>
          <a:p>
            <a:fld id="{6BEA28DF-BF58-CC41-A71B-5EFD218F04E1}" type="slidenum">
              <a:rPr lang="nl-NL" altLang="nl-BE" sz="1100"/>
              <a:pPr/>
              <a:t>14</a:t>
            </a:fld>
            <a:endParaRPr lang="nl-NL" altLang="nl-BE" sz="1100"/>
          </a:p>
        </p:txBody>
      </p:sp>
    </p:spTree>
    <p:extLst>
      <p:ext uri="{BB962C8B-B14F-4D97-AF65-F5344CB8AC3E}">
        <p14:creationId xmlns:p14="http://schemas.microsoft.com/office/powerpoint/2010/main" val="3636751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65175" y="3263900"/>
            <a:ext cx="5327650" cy="2997200"/>
          </a:xfrm>
        </p:spPr>
      </p:sp>
      <p:sp>
        <p:nvSpPr>
          <p:cNvPr id="3" name="Tijdelijke aanduiding voor notities 2"/>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3645307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a:xfrm>
            <a:off x="765175" y="3263900"/>
            <a:ext cx="5327650" cy="2997200"/>
          </a:xfrm>
          <a:ln/>
        </p:spPr>
      </p:sp>
      <p:sp>
        <p:nvSpPr>
          <p:cNvPr id="33795"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altLang="nl-BE" dirty="0">
              <a:sym typeface="Wingdings" charset="2"/>
            </a:endParaRPr>
          </a:p>
        </p:txBody>
      </p:sp>
      <p:sp>
        <p:nvSpPr>
          <p:cNvPr id="33796"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sz="2400">
                <a:solidFill>
                  <a:schemeClr val="tx1"/>
                </a:solidFill>
                <a:latin typeface="Times New Roman" charset="0"/>
              </a:defRPr>
            </a:lvl1pPr>
            <a:lvl2pPr marL="742950" indent="-285750" defTabSz="906463">
              <a:defRPr sz="2400">
                <a:solidFill>
                  <a:schemeClr val="tx1"/>
                </a:solidFill>
                <a:latin typeface="Times New Roman" charset="0"/>
              </a:defRPr>
            </a:lvl2pPr>
            <a:lvl3pPr marL="1143000" indent="-228600" defTabSz="906463">
              <a:defRPr sz="2400">
                <a:solidFill>
                  <a:schemeClr val="tx1"/>
                </a:solidFill>
                <a:latin typeface="Times New Roman" charset="0"/>
              </a:defRPr>
            </a:lvl3pPr>
            <a:lvl4pPr marL="1600200" indent="-228600" defTabSz="906463">
              <a:defRPr sz="2400">
                <a:solidFill>
                  <a:schemeClr val="tx1"/>
                </a:solidFill>
                <a:latin typeface="Times New Roman" charset="0"/>
              </a:defRPr>
            </a:lvl4pPr>
            <a:lvl5pPr marL="2057400" indent="-228600" defTabSz="906463">
              <a:defRPr sz="2400">
                <a:solidFill>
                  <a:schemeClr val="tx1"/>
                </a:solidFill>
                <a:latin typeface="Times New Roman" charset="0"/>
              </a:defRPr>
            </a:lvl5pPr>
            <a:lvl6pPr marL="2514600" indent="-228600" defTabSz="906463" eaLnBrk="0" fontAlgn="base" hangingPunct="0">
              <a:spcBef>
                <a:spcPct val="0"/>
              </a:spcBef>
              <a:spcAft>
                <a:spcPct val="0"/>
              </a:spcAft>
              <a:defRPr sz="2400">
                <a:solidFill>
                  <a:schemeClr val="tx1"/>
                </a:solidFill>
                <a:latin typeface="Times New Roman" charset="0"/>
              </a:defRPr>
            </a:lvl6pPr>
            <a:lvl7pPr marL="2971800" indent="-228600" defTabSz="906463" eaLnBrk="0" fontAlgn="base" hangingPunct="0">
              <a:spcBef>
                <a:spcPct val="0"/>
              </a:spcBef>
              <a:spcAft>
                <a:spcPct val="0"/>
              </a:spcAft>
              <a:defRPr sz="2400">
                <a:solidFill>
                  <a:schemeClr val="tx1"/>
                </a:solidFill>
                <a:latin typeface="Times New Roman" charset="0"/>
              </a:defRPr>
            </a:lvl7pPr>
            <a:lvl8pPr marL="3429000" indent="-228600" defTabSz="906463" eaLnBrk="0" fontAlgn="base" hangingPunct="0">
              <a:spcBef>
                <a:spcPct val="0"/>
              </a:spcBef>
              <a:spcAft>
                <a:spcPct val="0"/>
              </a:spcAft>
              <a:defRPr sz="2400">
                <a:solidFill>
                  <a:schemeClr val="tx1"/>
                </a:solidFill>
                <a:latin typeface="Times New Roman" charset="0"/>
              </a:defRPr>
            </a:lvl8pPr>
            <a:lvl9pPr marL="3886200" indent="-228600" defTabSz="906463" eaLnBrk="0" fontAlgn="base" hangingPunct="0">
              <a:spcBef>
                <a:spcPct val="0"/>
              </a:spcBef>
              <a:spcAft>
                <a:spcPct val="0"/>
              </a:spcAft>
              <a:defRPr sz="2400">
                <a:solidFill>
                  <a:schemeClr val="tx1"/>
                </a:solidFill>
                <a:latin typeface="Times New Roman" charset="0"/>
              </a:defRPr>
            </a:lvl9pPr>
          </a:lstStyle>
          <a:p>
            <a:fld id="{6BEA28DF-BF58-CC41-A71B-5EFD218F04E1}" type="slidenum">
              <a:rPr lang="nl-NL" altLang="nl-BE" sz="1100"/>
              <a:pPr/>
              <a:t>16</a:t>
            </a:fld>
            <a:endParaRPr lang="nl-NL" altLang="nl-BE" sz="1100"/>
          </a:p>
        </p:txBody>
      </p:sp>
    </p:spTree>
    <p:extLst>
      <p:ext uri="{BB962C8B-B14F-4D97-AF65-F5344CB8AC3E}">
        <p14:creationId xmlns:p14="http://schemas.microsoft.com/office/powerpoint/2010/main" val="658026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a:xfrm>
            <a:off x="765175" y="3263900"/>
            <a:ext cx="5327650" cy="2997200"/>
          </a:xfrm>
          <a:ln/>
        </p:spPr>
      </p:sp>
      <p:sp>
        <p:nvSpPr>
          <p:cNvPr id="33795"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altLang="nl-BE" dirty="0">
              <a:sym typeface="Wingdings" charset="2"/>
            </a:endParaRPr>
          </a:p>
        </p:txBody>
      </p:sp>
      <p:sp>
        <p:nvSpPr>
          <p:cNvPr id="33796"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sz="2400">
                <a:solidFill>
                  <a:schemeClr val="tx1"/>
                </a:solidFill>
                <a:latin typeface="Times New Roman" charset="0"/>
              </a:defRPr>
            </a:lvl1pPr>
            <a:lvl2pPr marL="742950" indent="-285750" defTabSz="906463">
              <a:defRPr sz="2400">
                <a:solidFill>
                  <a:schemeClr val="tx1"/>
                </a:solidFill>
                <a:latin typeface="Times New Roman" charset="0"/>
              </a:defRPr>
            </a:lvl2pPr>
            <a:lvl3pPr marL="1143000" indent="-228600" defTabSz="906463">
              <a:defRPr sz="2400">
                <a:solidFill>
                  <a:schemeClr val="tx1"/>
                </a:solidFill>
                <a:latin typeface="Times New Roman" charset="0"/>
              </a:defRPr>
            </a:lvl3pPr>
            <a:lvl4pPr marL="1600200" indent="-228600" defTabSz="906463">
              <a:defRPr sz="2400">
                <a:solidFill>
                  <a:schemeClr val="tx1"/>
                </a:solidFill>
                <a:latin typeface="Times New Roman" charset="0"/>
              </a:defRPr>
            </a:lvl4pPr>
            <a:lvl5pPr marL="2057400" indent="-228600" defTabSz="906463">
              <a:defRPr sz="2400">
                <a:solidFill>
                  <a:schemeClr val="tx1"/>
                </a:solidFill>
                <a:latin typeface="Times New Roman" charset="0"/>
              </a:defRPr>
            </a:lvl5pPr>
            <a:lvl6pPr marL="2514600" indent="-228600" defTabSz="906463" eaLnBrk="0" fontAlgn="base" hangingPunct="0">
              <a:spcBef>
                <a:spcPct val="0"/>
              </a:spcBef>
              <a:spcAft>
                <a:spcPct val="0"/>
              </a:spcAft>
              <a:defRPr sz="2400">
                <a:solidFill>
                  <a:schemeClr val="tx1"/>
                </a:solidFill>
                <a:latin typeface="Times New Roman" charset="0"/>
              </a:defRPr>
            </a:lvl6pPr>
            <a:lvl7pPr marL="2971800" indent="-228600" defTabSz="906463" eaLnBrk="0" fontAlgn="base" hangingPunct="0">
              <a:spcBef>
                <a:spcPct val="0"/>
              </a:spcBef>
              <a:spcAft>
                <a:spcPct val="0"/>
              </a:spcAft>
              <a:defRPr sz="2400">
                <a:solidFill>
                  <a:schemeClr val="tx1"/>
                </a:solidFill>
                <a:latin typeface="Times New Roman" charset="0"/>
              </a:defRPr>
            </a:lvl7pPr>
            <a:lvl8pPr marL="3429000" indent="-228600" defTabSz="906463" eaLnBrk="0" fontAlgn="base" hangingPunct="0">
              <a:spcBef>
                <a:spcPct val="0"/>
              </a:spcBef>
              <a:spcAft>
                <a:spcPct val="0"/>
              </a:spcAft>
              <a:defRPr sz="2400">
                <a:solidFill>
                  <a:schemeClr val="tx1"/>
                </a:solidFill>
                <a:latin typeface="Times New Roman" charset="0"/>
              </a:defRPr>
            </a:lvl8pPr>
            <a:lvl9pPr marL="3886200" indent="-228600" defTabSz="906463" eaLnBrk="0" fontAlgn="base" hangingPunct="0">
              <a:spcBef>
                <a:spcPct val="0"/>
              </a:spcBef>
              <a:spcAft>
                <a:spcPct val="0"/>
              </a:spcAft>
              <a:defRPr sz="2400">
                <a:solidFill>
                  <a:schemeClr val="tx1"/>
                </a:solidFill>
                <a:latin typeface="Times New Roman" charset="0"/>
              </a:defRPr>
            </a:lvl9pPr>
          </a:lstStyle>
          <a:p>
            <a:fld id="{6BEA28DF-BF58-CC41-A71B-5EFD218F04E1}" type="slidenum">
              <a:rPr lang="nl-NL" altLang="nl-BE" sz="1100"/>
              <a:pPr/>
              <a:t>17</a:t>
            </a:fld>
            <a:endParaRPr lang="nl-NL" altLang="nl-BE" sz="1100"/>
          </a:p>
        </p:txBody>
      </p:sp>
    </p:spTree>
    <p:extLst>
      <p:ext uri="{BB962C8B-B14F-4D97-AF65-F5344CB8AC3E}">
        <p14:creationId xmlns:p14="http://schemas.microsoft.com/office/powerpoint/2010/main" val="3697820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A66DF-38AA-D764-005A-05556030A4A8}"/>
            </a:ext>
          </a:extLst>
        </p:cNvPr>
        <p:cNvGrpSpPr/>
        <p:nvPr/>
      </p:nvGrpSpPr>
      <p:grpSpPr>
        <a:xfrm>
          <a:off x="0" y="0"/>
          <a:ext cx="0" cy="0"/>
          <a:chOff x="0" y="0"/>
          <a:chExt cx="0" cy="0"/>
        </a:xfrm>
      </p:grpSpPr>
      <p:sp>
        <p:nvSpPr>
          <p:cNvPr id="41986" name="Tijdelijke aanduiding voor dia-afbeelding 1">
            <a:extLst>
              <a:ext uri="{FF2B5EF4-FFF2-40B4-BE49-F238E27FC236}">
                <a16:creationId xmlns:a16="http://schemas.microsoft.com/office/drawing/2014/main" id="{19D05D75-2819-32F7-EA53-820CACB52661}"/>
              </a:ext>
            </a:extLst>
          </p:cNvPr>
          <p:cNvSpPr>
            <a:spLocks noGrp="1" noRot="1" noChangeAspect="1" noTextEdit="1"/>
          </p:cNvSpPr>
          <p:nvPr>
            <p:ph type="sldImg"/>
          </p:nvPr>
        </p:nvSpPr>
        <p:spPr>
          <a:xfrm>
            <a:off x="765175" y="3263900"/>
            <a:ext cx="5327650" cy="2997200"/>
          </a:xfrm>
          <a:ln/>
        </p:spPr>
      </p:sp>
      <p:sp>
        <p:nvSpPr>
          <p:cNvPr id="41987" name="Tijdelijke aanduiding voor notities 2">
            <a:extLst>
              <a:ext uri="{FF2B5EF4-FFF2-40B4-BE49-F238E27FC236}">
                <a16:creationId xmlns:a16="http://schemas.microsoft.com/office/drawing/2014/main" id="{845A3473-A4D0-31B6-B3E2-0A2F1B3FBE2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dirty="0">
              <a:sym typeface="Wingdings" charset="2"/>
            </a:endParaRPr>
          </a:p>
        </p:txBody>
      </p:sp>
      <p:sp>
        <p:nvSpPr>
          <p:cNvPr id="41988" name="Tijdelijke aanduiding voor dianummer 3">
            <a:extLst>
              <a:ext uri="{FF2B5EF4-FFF2-40B4-BE49-F238E27FC236}">
                <a16:creationId xmlns:a16="http://schemas.microsoft.com/office/drawing/2014/main" id="{531F4380-6335-E5E5-3F92-FC693B9207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sz="2400">
                <a:solidFill>
                  <a:schemeClr val="tx1"/>
                </a:solidFill>
                <a:latin typeface="Times New Roman" charset="0"/>
              </a:defRPr>
            </a:lvl1pPr>
            <a:lvl2pPr marL="742950" indent="-285750" defTabSz="906463">
              <a:defRPr sz="2400">
                <a:solidFill>
                  <a:schemeClr val="tx1"/>
                </a:solidFill>
                <a:latin typeface="Times New Roman" charset="0"/>
              </a:defRPr>
            </a:lvl2pPr>
            <a:lvl3pPr marL="1143000" indent="-228600" defTabSz="906463">
              <a:defRPr sz="2400">
                <a:solidFill>
                  <a:schemeClr val="tx1"/>
                </a:solidFill>
                <a:latin typeface="Times New Roman" charset="0"/>
              </a:defRPr>
            </a:lvl3pPr>
            <a:lvl4pPr marL="1600200" indent="-228600" defTabSz="906463">
              <a:defRPr sz="2400">
                <a:solidFill>
                  <a:schemeClr val="tx1"/>
                </a:solidFill>
                <a:latin typeface="Times New Roman" charset="0"/>
              </a:defRPr>
            </a:lvl4pPr>
            <a:lvl5pPr marL="2057400" indent="-228600" defTabSz="906463">
              <a:defRPr sz="2400">
                <a:solidFill>
                  <a:schemeClr val="tx1"/>
                </a:solidFill>
                <a:latin typeface="Times New Roman" charset="0"/>
              </a:defRPr>
            </a:lvl5pPr>
            <a:lvl6pPr marL="2514600" indent="-228600" defTabSz="906463" eaLnBrk="0" fontAlgn="base" hangingPunct="0">
              <a:spcBef>
                <a:spcPct val="0"/>
              </a:spcBef>
              <a:spcAft>
                <a:spcPct val="0"/>
              </a:spcAft>
              <a:defRPr sz="2400">
                <a:solidFill>
                  <a:schemeClr val="tx1"/>
                </a:solidFill>
                <a:latin typeface="Times New Roman" charset="0"/>
              </a:defRPr>
            </a:lvl6pPr>
            <a:lvl7pPr marL="2971800" indent="-228600" defTabSz="906463" eaLnBrk="0" fontAlgn="base" hangingPunct="0">
              <a:spcBef>
                <a:spcPct val="0"/>
              </a:spcBef>
              <a:spcAft>
                <a:spcPct val="0"/>
              </a:spcAft>
              <a:defRPr sz="2400">
                <a:solidFill>
                  <a:schemeClr val="tx1"/>
                </a:solidFill>
                <a:latin typeface="Times New Roman" charset="0"/>
              </a:defRPr>
            </a:lvl7pPr>
            <a:lvl8pPr marL="3429000" indent="-228600" defTabSz="906463" eaLnBrk="0" fontAlgn="base" hangingPunct="0">
              <a:spcBef>
                <a:spcPct val="0"/>
              </a:spcBef>
              <a:spcAft>
                <a:spcPct val="0"/>
              </a:spcAft>
              <a:defRPr sz="2400">
                <a:solidFill>
                  <a:schemeClr val="tx1"/>
                </a:solidFill>
                <a:latin typeface="Times New Roman" charset="0"/>
              </a:defRPr>
            </a:lvl8pPr>
            <a:lvl9pPr marL="3886200" indent="-228600" defTabSz="906463" eaLnBrk="0" fontAlgn="base" hangingPunct="0">
              <a:spcBef>
                <a:spcPct val="0"/>
              </a:spcBef>
              <a:spcAft>
                <a:spcPct val="0"/>
              </a:spcAft>
              <a:defRPr sz="2400">
                <a:solidFill>
                  <a:schemeClr val="tx1"/>
                </a:solidFill>
                <a:latin typeface="Times New Roman" charset="0"/>
              </a:defRPr>
            </a:lvl9pPr>
          </a:lstStyle>
          <a:p>
            <a:fld id="{CCC1EDA2-71DB-2E4C-A219-A24DFC43B7F0}" type="slidenum">
              <a:rPr lang="nl-NL" altLang="nl-BE" sz="1100"/>
              <a:pPr/>
              <a:t>18</a:t>
            </a:fld>
            <a:endParaRPr lang="nl-NL" altLang="nl-BE" sz="1100"/>
          </a:p>
        </p:txBody>
      </p:sp>
    </p:spTree>
    <p:extLst>
      <p:ext uri="{BB962C8B-B14F-4D97-AF65-F5344CB8AC3E}">
        <p14:creationId xmlns:p14="http://schemas.microsoft.com/office/powerpoint/2010/main" val="1994778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65175" y="3263900"/>
            <a:ext cx="5327650" cy="2997200"/>
          </a:xfrm>
        </p:spPr>
      </p:sp>
      <p:sp>
        <p:nvSpPr>
          <p:cNvPr id="3" name="Tijdelijke aanduiding voor notities 2"/>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18557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65175" y="3263900"/>
            <a:ext cx="5327650" cy="2997200"/>
          </a:xfrm>
        </p:spPr>
      </p:sp>
      <p:sp>
        <p:nvSpPr>
          <p:cNvPr id="3" name="Tijdelijke aanduiding voor notities 2"/>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782823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87D04-CCD7-E58F-8E7E-B546643C8AB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C63FD3E-D925-F2F9-42C0-3FCDA26EDBA5}"/>
              </a:ext>
            </a:extLst>
          </p:cNvPr>
          <p:cNvSpPr>
            <a:spLocks noGrp="1" noRot="1" noChangeAspect="1"/>
          </p:cNvSpPr>
          <p:nvPr>
            <p:ph type="sldImg"/>
          </p:nvPr>
        </p:nvSpPr>
        <p:spPr>
          <a:xfrm>
            <a:off x="765175" y="3263900"/>
            <a:ext cx="5327650" cy="2997200"/>
          </a:xfrm>
        </p:spPr>
      </p:sp>
      <p:sp>
        <p:nvSpPr>
          <p:cNvPr id="3" name="Tijdelijke aanduiding voor notities 2">
            <a:extLst>
              <a:ext uri="{FF2B5EF4-FFF2-40B4-BE49-F238E27FC236}">
                <a16:creationId xmlns:a16="http://schemas.microsoft.com/office/drawing/2014/main" id="{8128DE98-5906-CDAD-8206-4DE8C1A8FDC7}"/>
              </a:ext>
            </a:extLst>
          </p:cNvPr>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3510940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65175" y="3263900"/>
            <a:ext cx="5327650" cy="2997200"/>
          </a:xfrm>
        </p:spPr>
      </p:sp>
      <p:sp>
        <p:nvSpPr>
          <p:cNvPr id="3" name="Tijdelijke aanduiding voor notities 2"/>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1179474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9321B-C021-0DFA-46E9-7C0779B5B51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4902E94-2609-D547-1B26-79660008BA80}"/>
              </a:ext>
            </a:extLst>
          </p:cNvPr>
          <p:cNvSpPr>
            <a:spLocks noGrp="1" noRot="1" noChangeAspect="1"/>
          </p:cNvSpPr>
          <p:nvPr>
            <p:ph type="sldImg"/>
          </p:nvPr>
        </p:nvSpPr>
        <p:spPr>
          <a:xfrm>
            <a:off x="765175" y="3263900"/>
            <a:ext cx="5327650" cy="2997200"/>
          </a:xfrm>
        </p:spPr>
      </p:sp>
      <p:sp>
        <p:nvSpPr>
          <p:cNvPr id="3" name="Tijdelijke aanduiding voor notities 2">
            <a:extLst>
              <a:ext uri="{FF2B5EF4-FFF2-40B4-BE49-F238E27FC236}">
                <a16:creationId xmlns:a16="http://schemas.microsoft.com/office/drawing/2014/main" id="{4A7EF2BC-51F5-FF2C-776E-452F8CC24EFE}"/>
              </a:ext>
            </a:extLst>
          </p:cNvPr>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2102689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65175" y="3263900"/>
            <a:ext cx="5327650" cy="2997200"/>
          </a:xfrm>
        </p:spPr>
      </p:sp>
      <p:sp>
        <p:nvSpPr>
          <p:cNvPr id="3" name="Tijdelijke aanduiding voor notities 2"/>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3531890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773DB-E2F1-520A-D4D8-9E99F4CA87C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1AC8131-16F2-CAFA-A44F-E4BFFADFC8D3}"/>
              </a:ext>
            </a:extLst>
          </p:cNvPr>
          <p:cNvSpPr>
            <a:spLocks noGrp="1" noRot="1" noChangeAspect="1"/>
          </p:cNvSpPr>
          <p:nvPr>
            <p:ph type="sldImg"/>
          </p:nvPr>
        </p:nvSpPr>
        <p:spPr>
          <a:xfrm>
            <a:off x="765175" y="3263900"/>
            <a:ext cx="5327650" cy="2997200"/>
          </a:xfrm>
        </p:spPr>
      </p:sp>
      <p:sp>
        <p:nvSpPr>
          <p:cNvPr id="3" name="Tijdelijke aanduiding voor notities 2">
            <a:extLst>
              <a:ext uri="{FF2B5EF4-FFF2-40B4-BE49-F238E27FC236}">
                <a16:creationId xmlns:a16="http://schemas.microsoft.com/office/drawing/2014/main" id="{AF3C0E64-300E-47DA-3365-056354371AD8}"/>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91748537-4BA2-E84F-E6B8-29559EADF808}"/>
              </a:ext>
            </a:extLst>
          </p:cNvPr>
          <p:cNvSpPr>
            <a:spLocks noGrp="1"/>
          </p:cNvSpPr>
          <p:nvPr>
            <p:ph type="sldNum" sz="quarter" idx="5"/>
          </p:nvPr>
        </p:nvSpPr>
        <p:spPr/>
        <p:txBody>
          <a:bodyPr/>
          <a:lstStyle/>
          <a:p>
            <a:pPr>
              <a:defRPr/>
            </a:pPr>
            <a:fld id="{46461750-ECAC-0D43-A94A-25F4754969EB}" type="slidenum">
              <a:rPr lang="nl-NL" altLang="nl-BE" smtClean="0"/>
              <a:pPr>
                <a:defRPr/>
              </a:pPr>
              <a:t>24</a:t>
            </a:fld>
            <a:endParaRPr lang="nl-NL" altLang="nl-BE"/>
          </a:p>
        </p:txBody>
      </p:sp>
    </p:spTree>
    <p:extLst>
      <p:ext uri="{BB962C8B-B14F-4D97-AF65-F5344CB8AC3E}">
        <p14:creationId xmlns:p14="http://schemas.microsoft.com/office/powerpoint/2010/main" val="1825045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jdelijke aanduiding voor dia-afbeelding 1"/>
          <p:cNvSpPr>
            <a:spLocks noGrp="1" noRot="1" noChangeAspect="1" noTextEdit="1"/>
          </p:cNvSpPr>
          <p:nvPr>
            <p:ph type="sldImg"/>
          </p:nvPr>
        </p:nvSpPr>
        <p:spPr>
          <a:xfrm>
            <a:off x="765175" y="3263900"/>
            <a:ext cx="5327650" cy="2997200"/>
          </a:xfrm>
          <a:ln/>
        </p:spPr>
      </p:sp>
      <p:sp>
        <p:nvSpPr>
          <p:cNvPr id="101379"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nl-BE" altLang="nl-BE" dirty="0"/>
          </a:p>
        </p:txBody>
      </p:sp>
      <p:sp>
        <p:nvSpPr>
          <p:cNvPr id="101380"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sz="2400">
                <a:solidFill>
                  <a:schemeClr val="tx1"/>
                </a:solidFill>
                <a:latin typeface="Times New Roman" charset="0"/>
              </a:defRPr>
            </a:lvl1pPr>
            <a:lvl2pPr marL="742950" indent="-285750" defTabSz="906463">
              <a:defRPr sz="2400">
                <a:solidFill>
                  <a:schemeClr val="tx1"/>
                </a:solidFill>
                <a:latin typeface="Times New Roman" charset="0"/>
              </a:defRPr>
            </a:lvl2pPr>
            <a:lvl3pPr marL="1143000" indent="-228600" defTabSz="906463">
              <a:defRPr sz="2400">
                <a:solidFill>
                  <a:schemeClr val="tx1"/>
                </a:solidFill>
                <a:latin typeface="Times New Roman" charset="0"/>
              </a:defRPr>
            </a:lvl3pPr>
            <a:lvl4pPr marL="1600200" indent="-228600" defTabSz="906463">
              <a:defRPr sz="2400">
                <a:solidFill>
                  <a:schemeClr val="tx1"/>
                </a:solidFill>
                <a:latin typeface="Times New Roman" charset="0"/>
              </a:defRPr>
            </a:lvl4pPr>
            <a:lvl5pPr marL="2057400" indent="-228600" defTabSz="906463">
              <a:defRPr sz="2400">
                <a:solidFill>
                  <a:schemeClr val="tx1"/>
                </a:solidFill>
                <a:latin typeface="Times New Roman" charset="0"/>
              </a:defRPr>
            </a:lvl5pPr>
            <a:lvl6pPr marL="2514600" indent="-228600" defTabSz="906463" eaLnBrk="0" fontAlgn="base" hangingPunct="0">
              <a:spcBef>
                <a:spcPct val="0"/>
              </a:spcBef>
              <a:spcAft>
                <a:spcPct val="0"/>
              </a:spcAft>
              <a:defRPr sz="2400">
                <a:solidFill>
                  <a:schemeClr val="tx1"/>
                </a:solidFill>
                <a:latin typeface="Times New Roman" charset="0"/>
              </a:defRPr>
            </a:lvl6pPr>
            <a:lvl7pPr marL="2971800" indent="-228600" defTabSz="906463" eaLnBrk="0" fontAlgn="base" hangingPunct="0">
              <a:spcBef>
                <a:spcPct val="0"/>
              </a:spcBef>
              <a:spcAft>
                <a:spcPct val="0"/>
              </a:spcAft>
              <a:defRPr sz="2400">
                <a:solidFill>
                  <a:schemeClr val="tx1"/>
                </a:solidFill>
                <a:latin typeface="Times New Roman" charset="0"/>
              </a:defRPr>
            </a:lvl7pPr>
            <a:lvl8pPr marL="3429000" indent="-228600" defTabSz="906463" eaLnBrk="0" fontAlgn="base" hangingPunct="0">
              <a:spcBef>
                <a:spcPct val="0"/>
              </a:spcBef>
              <a:spcAft>
                <a:spcPct val="0"/>
              </a:spcAft>
              <a:defRPr sz="2400">
                <a:solidFill>
                  <a:schemeClr val="tx1"/>
                </a:solidFill>
                <a:latin typeface="Times New Roman" charset="0"/>
              </a:defRPr>
            </a:lvl8pPr>
            <a:lvl9pPr marL="3886200" indent="-228600" defTabSz="906463" eaLnBrk="0" fontAlgn="base" hangingPunct="0">
              <a:spcBef>
                <a:spcPct val="0"/>
              </a:spcBef>
              <a:spcAft>
                <a:spcPct val="0"/>
              </a:spcAft>
              <a:defRPr sz="2400">
                <a:solidFill>
                  <a:schemeClr val="tx1"/>
                </a:solidFill>
                <a:latin typeface="Times New Roman" charset="0"/>
              </a:defRPr>
            </a:lvl9pPr>
          </a:lstStyle>
          <a:p>
            <a:fld id="{A897595A-6AC8-4E49-B9E0-1E2C07A5EFCE}" type="slidenum">
              <a:rPr lang="nl-NL" altLang="nl-BE" sz="1100"/>
              <a:pPr/>
              <a:t>25</a:t>
            </a:fld>
            <a:endParaRPr lang="nl-NL" altLang="nl-BE" sz="1100"/>
          </a:p>
        </p:txBody>
      </p:sp>
    </p:spTree>
    <p:extLst>
      <p:ext uri="{BB962C8B-B14F-4D97-AF65-F5344CB8AC3E}">
        <p14:creationId xmlns:p14="http://schemas.microsoft.com/office/powerpoint/2010/main" val="3531338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65175" y="3263900"/>
            <a:ext cx="5327650" cy="2997200"/>
          </a:xfrm>
        </p:spPr>
      </p:sp>
      <p:sp>
        <p:nvSpPr>
          <p:cNvPr id="3" name="Tijdelijke aanduiding voor notities 2"/>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2496690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65175" y="3263900"/>
            <a:ext cx="5327650" cy="2997200"/>
          </a:xfrm>
        </p:spPr>
      </p:sp>
      <p:sp>
        <p:nvSpPr>
          <p:cNvPr id="3" name="Tijdelijke aanduiding voor notities 2"/>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2403005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65175" y="3263900"/>
            <a:ext cx="5327650" cy="2997200"/>
          </a:xfrm>
        </p:spPr>
      </p:sp>
      <p:sp>
        <p:nvSpPr>
          <p:cNvPr id="3" name="Tijdelijke aanduiding voor notities 2"/>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2733073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1474719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65175" y="3263900"/>
            <a:ext cx="5327650" cy="2997200"/>
          </a:xfrm>
        </p:spPr>
      </p:sp>
      <p:sp>
        <p:nvSpPr>
          <p:cNvPr id="3" name="Tijdelijke aanduiding voor notities 2"/>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253301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65175" y="3263900"/>
            <a:ext cx="5327650" cy="2997200"/>
          </a:xfrm>
        </p:spPr>
      </p:sp>
      <p:sp>
        <p:nvSpPr>
          <p:cNvPr id="3" name="Tijdelijke aanduiding voor notities 2"/>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909892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8FCBB-F157-918F-9A19-FDA0A446C36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814A260-F0B7-49F6-5537-45A02B56D1AB}"/>
              </a:ext>
            </a:extLst>
          </p:cNvPr>
          <p:cNvSpPr>
            <a:spLocks noGrp="1" noRot="1" noChangeAspect="1"/>
          </p:cNvSpPr>
          <p:nvPr>
            <p:ph type="sldImg"/>
          </p:nvPr>
        </p:nvSpPr>
        <p:spPr>
          <a:xfrm>
            <a:off x="765175" y="3263900"/>
            <a:ext cx="5327650" cy="2997200"/>
          </a:xfrm>
        </p:spPr>
      </p:sp>
      <p:sp>
        <p:nvSpPr>
          <p:cNvPr id="3" name="Tijdelijke aanduiding voor notities 2">
            <a:extLst>
              <a:ext uri="{FF2B5EF4-FFF2-40B4-BE49-F238E27FC236}">
                <a16:creationId xmlns:a16="http://schemas.microsoft.com/office/drawing/2014/main" id="{BBAF95E1-A193-344A-07A3-5C1DF5EBBEAC}"/>
              </a:ext>
            </a:extLst>
          </p:cNvPr>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3578954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51B8A-ECBB-401B-4722-6742D5B5177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4F5B6A5-03D0-55E7-10B4-3CDC44118F5D}"/>
              </a:ext>
            </a:extLst>
          </p:cNvPr>
          <p:cNvSpPr>
            <a:spLocks noGrp="1" noRot="1" noChangeAspect="1"/>
          </p:cNvSpPr>
          <p:nvPr>
            <p:ph type="sldImg"/>
          </p:nvPr>
        </p:nvSpPr>
        <p:spPr>
          <a:xfrm>
            <a:off x="765175" y="3263900"/>
            <a:ext cx="5327650" cy="2997200"/>
          </a:xfrm>
        </p:spPr>
      </p:sp>
      <p:sp>
        <p:nvSpPr>
          <p:cNvPr id="3" name="Tijdelijke aanduiding voor notities 2">
            <a:extLst>
              <a:ext uri="{FF2B5EF4-FFF2-40B4-BE49-F238E27FC236}">
                <a16:creationId xmlns:a16="http://schemas.microsoft.com/office/drawing/2014/main" id="{0C19CC51-8B70-DDF2-5E05-23CA22A7D764}"/>
              </a:ext>
            </a:extLst>
          </p:cNvPr>
          <p:cNvSpPr>
            <a:spLocks noGrp="1"/>
          </p:cNvSpPr>
          <p:nvPr>
            <p:ph type="body" idx="1"/>
          </p:nvPr>
        </p:nvSpPr>
        <p:spPr>
          <a:xfrm>
            <a:off x="685800" y="4400550"/>
            <a:ext cx="5486400" cy="3600450"/>
          </a:xfrm>
          <a:prstGeom prst="rect">
            <a:avLst/>
          </a:prstGeom>
        </p:spPr>
        <p:txBody>
          <a:bodyPr/>
          <a:lstStyle/>
          <a:p>
            <a:endParaRPr lang="nl-BE"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2486188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0BBCF-C3ED-89FE-E94B-18578D17D34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41ADE26-183A-613B-4975-AD9D7D1A3462}"/>
              </a:ext>
            </a:extLst>
          </p:cNvPr>
          <p:cNvSpPr>
            <a:spLocks noGrp="1" noRot="1" noChangeAspect="1"/>
          </p:cNvSpPr>
          <p:nvPr>
            <p:ph type="sldImg"/>
          </p:nvPr>
        </p:nvSpPr>
        <p:spPr>
          <a:xfrm>
            <a:off x="765175" y="3263900"/>
            <a:ext cx="5327650" cy="2997200"/>
          </a:xfrm>
        </p:spPr>
      </p:sp>
      <p:sp>
        <p:nvSpPr>
          <p:cNvPr id="3" name="Tijdelijke aanduiding voor notities 2">
            <a:extLst>
              <a:ext uri="{FF2B5EF4-FFF2-40B4-BE49-F238E27FC236}">
                <a16:creationId xmlns:a16="http://schemas.microsoft.com/office/drawing/2014/main" id="{1EF0A992-21C5-E0DB-28BD-4D469FEEED32}"/>
              </a:ext>
            </a:extLst>
          </p:cNvPr>
          <p:cNvSpPr>
            <a:spLocks noGrp="1"/>
          </p:cNvSpPr>
          <p:nvPr>
            <p:ph type="body" idx="1"/>
          </p:nvPr>
        </p:nvSpPr>
        <p:spPr>
          <a:xfrm>
            <a:off x="685800" y="4400550"/>
            <a:ext cx="5486400" cy="3600450"/>
          </a:xfrm>
          <a:prstGeom prst="rect">
            <a:avLst/>
          </a:prstGeom>
        </p:spPr>
        <p:txBody>
          <a:bodyPr/>
          <a:lstStyle/>
          <a:p>
            <a:endParaRPr lang="nl-BE"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2086052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B6B02-03D1-DCAC-3DB5-0B75181083E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FF2278C-B51D-5DF8-DF7B-275F39D17925}"/>
              </a:ext>
            </a:extLst>
          </p:cNvPr>
          <p:cNvSpPr>
            <a:spLocks noGrp="1" noRot="1" noChangeAspect="1"/>
          </p:cNvSpPr>
          <p:nvPr>
            <p:ph type="sldImg"/>
          </p:nvPr>
        </p:nvSpPr>
        <p:spPr>
          <a:xfrm>
            <a:off x="765175" y="3263900"/>
            <a:ext cx="5327650" cy="2997200"/>
          </a:xfrm>
        </p:spPr>
      </p:sp>
      <p:sp>
        <p:nvSpPr>
          <p:cNvPr id="3" name="Tijdelijke aanduiding voor notities 2">
            <a:extLst>
              <a:ext uri="{FF2B5EF4-FFF2-40B4-BE49-F238E27FC236}">
                <a16:creationId xmlns:a16="http://schemas.microsoft.com/office/drawing/2014/main" id="{47C0743B-5DB2-7A4C-7B7E-9BCA6F004CBA}"/>
              </a:ext>
            </a:extLst>
          </p:cNvPr>
          <p:cNvSpPr>
            <a:spLocks noGrp="1"/>
          </p:cNvSpPr>
          <p:nvPr>
            <p:ph type="body" idx="1"/>
          </p:nvPr>
        </p:nvSpPr>
        <p:spPr>
          <a:xfrm>
            <a:off x="685800" y="4400550"/>
            <a:ext cx="5486400" cy="3600450"/>
          </a:xfrm>
          <a:prstGeom prst="rect">
            <a:avLst/>
          </a:prstGeom>
        </p:spPr>
        <p:txBody>
          <a:bodyPr/>
          <a:lstStyle/>
          <a:p>
            <a:endParaRPr lang="nl-BE"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2569260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D7ECF-6B9B-D70A-C99D-3ED6F1BC417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A7C6DDE-C260-EBEE-962F-19E7BA2DDE57}"/>
              </a:ext>
            </a:extLst>
          </p:cNvPr>
          <p:cNvSpPr>
            <a:spLocks noGrp="1" noRot="1" noChangeAspect="1"/>
          </p:cNvSpPr>
          <p:nvPr>
            <p:ph type="sldImg"/>
          </p:nvPr>
        </p:nvSpPr>
        <p:spPr>
          <a:xfrm>
            <a:off x="765175" y="3263900"/>
            <a:ext cx="5327650" cy="2997200"/>
          </a:xfrm>
        </p:spPr>
      </p:sp>
      <p:sp>
        <p:nvSpPr>
          <p:cNvPr id="3" name="Tijdelijke aanduiding voor notities 2">
            <a:extLst>
              <a:ext uri="{FF2B5EF4-FFF2-40B4-BE49-F238E27FC236}">
                <a16:creationId xmlns:a16="http://schemas.microsoft.com/office/drawing/2014/main" id="{FBBBC9B0-4C34-E6E5-7DFB-BD0D27E8B89E}"/>
              </a:ext>
            </a:extLst>
          </p:cNvPr>
          <p:cNvSpPr>
            <a:spLocks noGrp="1"/>
          </p:cNvSpPr>
          <p:nvPr>
            <p:ph type="body" idx="1"/>
          </p:nvPr>
        </p:nvSpPr>
        <p:spPr>
          <a:xfrm>
            <a:off x="685800" y="4400550"/>
            <a:ext cx="5486400" cy="3600450"/>
          </a:xfrm>
          <a:prstGeom prst="rect">
            <a:avLst/>
          </a:prstGeom>
        </p:spPr>
        <p:txBody>
          <a:bodyPr/>
          <a:lstStyle/>
          <a:p>
            <a:endParaRPr lang="nl-BE"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42941174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65175" y="3263900"/>
            <a:ext cx="5327650" cy="2997200"/>
          </a:xfrm>
        </p:spPr>
      </p:sp>
      <p:sp>
        <p:nvSpPr>
          <p:cNvPr id="3" name="Tijdelijke aanduiding voor notities 2"/>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3496512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65175" y="3263900"/>
            <a:ext cx="5327650" cy="2997200"/>
          </a:xfrm>
        </p:spPr>
      </p:sp>
      <p:sp>
        <p:nvSpPr>
          <p:cNvPr id="3" name="Tijdelijke aanduiding voor notities 2"/>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24359632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B4732-0766-574A-EFEF-713957CAFE3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35632AA-668F-666E-8313-F6A48DCE7A12}"/>
              </a:ext>
            </a:extLst>
          </p:cNvPr>
          <p:cNvSpPr>
            <a:spLocks noGrp="1" noRot="1" noChangeAspect="1"/>
          </p:cNvSpPr>
          <p:nvPr>
            <p:ph type="sldImg"/>
          </p:nvPr>
        </p:nvSpPr>
        <p:spPr>
          <a:xfrm>
            <a:off x="765175" y="3263900"/>
            <a:ext cx="5327650" cy="2997200"/>
          </a:xfrm>
        </p:spPr>
      </p:sp>
      <p:sp>
        <p:nvSpPr>
          <p:cNvPr id="3" name="Tijdelijke aanduiding voor notities 2">
            <a:extLst>
              <a:ext uri="{FF2B5EF4-FFF2-40B4-BE49-F238E27FC236}">
                <a16:creationId xmlns:a16="http://schemas.microsoft.com/office/drawing/2014/main" id="{4234DC4A-0C8F-17BC-744D-E9D79A3F3079}"/>
              </a:ext>
            </a:extLst>
          </p:cNvPr>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4146660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3EF8-48B8-AB82-F44C-2C07FE1C0A7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51C2C4B-031C-399B-0DE0-B9CE9B410175}"/>
              </a:ext>
            </a:extLst>
          </p:cNvPr>
          <p:cNvSpPr>
            <a:spLocks noGrp="1" noRot="1" noChangeAspect="1"/>
          </p:cNvSpPr>
          <p:nvPr>
            <p:ph type="sldImg"/>
          </p:nvPr>
        </p:nvSpPr>
        <p:spPr>
          <a:xfrm>
            <a:off x="765175" y="3263900"/>
            <a:ext cx="5327650" cy="2997200"/>
          </a:xfrm>
        </p:spPr>
      </p:sp>
      <p:sp>
        <p:nvSpPr>
          <p:cNvPr id="3" name="Tijdelijke aanduiding voor notities 2">
            <a:extLst>
              <a:ext uri="{FF2B5EF4-FFF2-40B4-BE49-F238E27FC236}">
                <a16:creationId xmlns:a16="http://schemas.microsoft.com/office/drawing/2014/main" id="{B27B9978-DCC4-C8F4-BAEF-EB75012E41C9}"/>
              </a:ext>
            </a:extLst>
          </p:cNvPr>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28320592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2635C-B31C-1414-CB71-C5B956126FB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1F88390-B01F-2B54-E6F1-30EFDB4A560F}"/>
              </a:ext>
            </a:extLst>
          </p:cNvPr>
          <p:cNvSpPr>
            <a:spLocks noGrp="1" noRot="1" noChangeAspect="1"/>
          </p:cNvSpPr>
          <p:nvPr>
            <p:ph type="sldImg"/>
          </p:nvPr>
        </p:nvSpPr>
        <p:spPr>
          <a:xfrm>
            <a:off x="765175" y="3263900"/>
            <a:ext cx="5327650" cy="2997200"/>
          </a:xfrm>
        </p:spPr>
      </p:sp>
      <p:sp>
        <p:nvSpPr>
          <p:cNvPr id="3" name="Tijdelijke aanduiding voor notities 2">
            <a:extLst>
              <a:ext uri="{FF2B5EF4-FFF2-40B4-BE49-F238E27FC236}">
                <a16:creationId xmlns:a16="http://schemas.microsoft.com/office/drawing/2014/main" id="{EE58196C-9930-7526-D444-A1A199775C53}"/>
              </a:ext>
            </a:extLst>
          </p:cNvPr>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66831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B2730-C09F-8747-8D79-3232176D3B5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8437653-D2EF-DB8A-131A-02CEA82F47BF}"/>
              </a:ext>
            </a:extLst>
          </p:cNvPr>
          <p:cNvSpPr>
            <a:spLocks noGrp="1" noRot="1" noChangeAspect="1"/>
          </p:cNvSpPr>
          <p:nvPr>
            <p:ph type="sldImg"/>
          </p:nvPr>
        </p:nvSpPr>
        <p:spPr>
          <a:xfrm>
            <a:off x="765175" y="3263900"/>
            <a:ext cx="5327650" cy="2997200"/>
          </a:xfrm>
        </p:spPr>
      </p:sp>
      <p:sp>
        <p:nvSpPr>
          <p:cNvPr id="3" name="Tijdelijke aanduiding voor notities 2">
            <a:extLst>
              <a:ext uri="{FF2B5EF4-FFF2-40B4-BE49-F238E27FC236}">
                <a16:creationId xmlns:a16="http://schemas.microsoft.com/office/drawing/2014/main" id="{94AA2390-8C3C-DE5A-6721-2B334AFF5B3C}"/>
              </a:ext>
            </a:extLst>
          </p:cNvPr>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1247777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CB06D-A123-810F-5A04-B8B4A0CBB61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5920856-2F10-6C88-3604-35AEA6C10B82}"/>
              </a:ext>
            </a:extLst>
          </p:cNvPr>
          <p:cNvSpPr>
            <a:spLocks noGrp="1" noRot="1" noChangeAspect="1"/>
          </p:cNvSpPr>
          <p:nvPr>
            <p:ph type="sldImg"/>
          </p:nvPr>
        </p:nvSpPr>
        <p:spPr>
          <a:xfrm>
            <a:off x="765175" y="3263900"/>
            <a:ext cx="5327650" cy="2997200"/>
          </a:xfrm>
        </p:spPr>
        <p:txBody>
          <a:bodyPr/>
          <a:lstStyle/>
          <a:p>
            <a:endParaRPr lang="en-US"/>
          </a:p>
        </p:txBody>
      </p:sp>
      <p:sp>
        <p:nvSpPr>
          <p:cNvPr id="3" name="Tijdelijke aanduiding voor notities 2">
            <a:extLst>
              <a:ext uri="{FF2B5EF4-FFF2-40B4-BE49-F238E27FC236}">
                <a16:creationId xmlns:a16="http://schemas.microsoft.com/office/drawing/2014/main" id="{B95B2494-C9A0-007D-1797-79D81416B1C7}"/>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0F2A448B-CF99-60B0-C9A7-1023A3378A2F}"/>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603C24B-EF18-2844-A1C1-1699AD065082}"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221100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65175" y="3263900"/>
            <a:ext cx="5327650" cy="2997200"/>
          </a:xfrm>
        </p:spPr>
      </p:sp>
      <p:sp>
        <p:nvSpPr>
          <p:cNvPr id="3" name="Tijdelijke aanduiding voor notities 2"/>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9042328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65175" y="3263900"/>
            <a:ext cx="5327650" cy="2997200"/>
          </a:xfrm>
        </p:spPr>
      </p:sp>
      <p:sp>
        <p:nvSpPr>
          <p:cNvPr id="3" name="Tijdelijke aanduiding voor notities 2"/>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33326464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65175" y="3263900"/>
            <a:ext cx="5327650" cy="2997200"/>
          </a:xfrm>
        </p:spPr>
      </p:sp>
      <p:sp>
        <p:nvSpPr>
          <p:cNvPr id="3" name="Tijdelijke aanduiding voor notities 2"/>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17276711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65175" y="3263900"/>
            <a:ext cx="5327650" cy="2997200"/>
          </a:xfrm>
        </p:spPr>
      </p:sp>
      <p:sp>
        <p:nvSpPr>
          <p:cNvPr id="3" name="Tijdelijke aanduiding voor notities 2"/>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1033726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65175" y="3263900"/>
            <a:ext cx="5327650" cy="2997200"/>
          </a:xfrm>
        </p:spPr>
      </p:sp>
      <p:sp>
        <p:nvSpPr>
          <p:cNvPr id="3" name="Tijdelijke aanduiding voor notities 2"/>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15048415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65175" y="3263900"/>
            <a:ext cx="5327650" cy="2997200"/>
          </a:xfrm>
        </p:spPr>
      </p:sp>
      <p:sp>
        <p:nvSpPr>
          <p:cNvPr id="3" name="Tijdelijke aanduiding voor notities 2"/>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2689801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65175" y="3263900"/>
            <a:ext cx="5327650" cy="2997200"/>
          </a:xfrm>
        </p:spPr>
      </p:sp>
      <p:sp>
        <p:nvSpPr>
          <p:cNvPr id="3" name="Tijdelijke aanduiding voor notities 2"/>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2357527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65175" y="3263900"/>
            <a:ext cx="5327650" cy="2997200"/>
          </a:xfrm>
        </p:spPr>
      </p:sp>
      <p:sp>
        <p:nvSpPr>
          <p:cNvPr id="3" name="Tijdelijke aanduiding voor notities 2"/>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1987444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65175" y="3263900"/>
            <a:ext cx="5327650" cy="2997200"/>
          </a:xfrm>
        </p:spPr>
      </p:sp>
      <p:sp>
        <p:nvSpPr>
          <p:cNvPr id="3" name="Tijdelijke aanduiding voor notities 2"/>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3179728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1D9D6-1D66-7866-7AEA-16D66C31C91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91221B7-AC9C-ABC4-7542-D2041FC4B607}"/>
              </a:ext>
            </a:extLst>
          </p:cNvPr>
          <p:cNvSpPr>
            <a:spLocks noGrp="1" noRot="1" noChangeAspect="1"/>
          </p:cNvSpPr>
          <p:nvPr>
            <p:ph type="sldImg"/>
          </p:nvPr>
        </p:nvSpPr>
        <p:spPr>
          <a:xfrm>
            <a:off x="765175" y="3263900"/>
            <a:ext cx="5327650" cy="2997200"/>
          </a:xfrm>
        </p:spPr>
        <p:txBody>
          <a:bodyPr/>
          <a:lstStyle/>
          <a:p>
            <a:endParaRPr lang="en-US"/>
          </a:p>
        </p:txBody>
      </p:sp>
      <p:sp>
        <p:nvSpPr>
          <p:cNvPr id="3" name="Tijdelijke aanduiding voor notities 2">
            <a:extLst>
              <a:ext uri="{FF2B5EF4-FFF2-40B4-BE49-F238E27FC236}">
                <a16:creationId xmlns:a16="http://schemas.microsoft.com/office/drawing/2014/main" id="{D54372E2-CA82-3163-E736-4CB5259BA237}"/>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59319633-9091-2B0B-9AF6-519DEBA6953E}"/>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603C24B-EF18-2844-A1C1-1699AD065082}"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66730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65175" y="3263900"/>
            <a:ext cx="5327650" cy="2997200"/>
          </a:xfrm>
        </p:spPr>
      </p:sp>
      <p:sp>
        <p:nvSpPr>
          <p:cNvPr id="3" name="Tijdelijke aanduiding voor notities 2"/>
          <p:cNvSpPr>
            <a:spLocks noGrp="1"/>
          </p:cNvSpPr>
          <p:nvPr>
            <p:ph type="body" idx="1"/>
          </p:nvPr>
        </p:nvSpPr>
        <p:spPr>
          <a:xfrm>
            <a:off x="685800" y="4400550"/>
            <a:ext cx="5486400" cy="3600450"/>
          </a:xfrm>
          <a:prstGeom prst="rect">
            <a:avLst/>
          </a:prstGeom>
        </p:spPr>
        <p:txBody>
          <a:bodyPr/>
          <a:lstStyle/>
          <a:p>
            <a:endParaRPr lang="nl-BE" dirty="0"/>
          </a:p>
        </p:txBody>
      </p:sp>
    </p:spTree>
    <p:extLst>
      <p:ext uri="{BB962C8B-B14F-4D97-AF65-F5344CB8AC3E}">
        <p14:creationId xmlns:p14="http://schemas.microsoft.com/office/powerpoint/2010/main" val="53795484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hyperlink" Target="mailto:regis.le.roy@howest.be"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5.JPG"/><Relationship Id="rId11" Type="http://schemas.openxmlformats.org/officeDocument/2006/relationships/image" Target="../media/image8.jpg"/><Relationship Id="rId5" Type="http://schemas.openxmlformats.org/officeDocument/2006/relationships/image" Target="../media/image4.JPG"/><Relationship Id="rId10" Type="http://schemas.openxmlformats.org/officeDocument/2006/relationships/image" Target="../media/image7.JPG"/><Relationship Id="rId4" Type="http://schemas.openxmlformats.org/officeDocument/2006/relationships/hyperlink" Target="https://www.flickr.com/photos/howestbe/albums" TargetMode="External"/><Relationship Id="rId9" Type="http://schemas.openxmlformats.org/officeDocument/2006/relationships/hyperlink" Target="https://studenthowest.sharepoint.com/sites/staff/COMM/SitePages/Huisstijl.aspx"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8" Type="http://schemas.openxmlformats.org/officeDocument/2006/relationships/hyperlink" Target="mailto:regis.le.roy@howest.be"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5.xml"/><Relationship Id="rId6" Type="http://schemas.openxmlformats.org/officeDocument/2006/relationships/image" Target="../media/image5.JPG"/><Relationship Id="rId11" Type="http://schemas.openxmlformats.org/officeDocument/2006/relationships/image" Target="../media/image8.jpg"/><Relationship Id="rId5" Type="http://schemas.openxmlformats.org/officeDocument/2006/relationships/image" Target="../media/image4.JPG"/><Relationship Id="rId10" Type="http://schemas.openxmlformats.org/officeDocument/2006/relationships/image" Target="../media/image7.JPG"/><Relationship Id="rId4" Type="http://schemas.openxmlformats.org/officeDocument/2006/relationships/hyperlink" Target="https://www.flickr.com/photos/howestbe/albums" TargetMode="External"/><Relationship Id="rId9" Type="http://schemas.openxmlformats.org/officeDocument/2006/relationships/hyperlink" Target="https://studenthowest.sharepoint.com/sites/staff/COMM/SitePages/Huisstijl.aspx" TargetMode="Externa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hyperlink" Target="mailto:regis.le.roy@howest.be"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5.JPG"/><Relationship Id="rId11" Type="http://schemas.openxmlformats.org/officeDocument/2006/relationships/image" Target="../media/image8.jpg"/><Relationship Id="rId5" Type="http://schemas.openxmlformats.org/officeDocument/2006/relationships/image" Target="../media/image4.JPG"/><Relationship Id="rId10" Type="http://schemas.openxmlformats.org/officeDocument/2006/relationships/image" Target="../media/image7.JPG"/><Relationship Id="rId4" Type="http://schemas.openxmlformats.org/officeDocument/2006/relationships/hyperlink" Target="https://www.flickr.com/photos/howestbe/albums" TargetMode="External"/><Relationship Id="rId9" Type="http://schemas.openxmlformats.org/officeDocument/2006/relationships/hyperlink" Target="https://start.howest.be/StrategieCommunicatie/Communicatie"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8" Type="http://schemas.openxmlformats.org/officeDocument/2006/relationships/hyperlink" Target="mailto:regis.le.roy@howest.be"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5.JPG"/><Relationship Id="rId11" Type="http://schemas.openxmlformats.org/officeDocument/2006/relationships/image" Target="../media/image8.jpg"/><Relationship Id="rId5" Type="http://schemas.openxmlformats.org/officeDocument/2006/relationships/image" Target="../media/image4.JPG"/><Relationship Id="rId10" Type="http://schemas.openxmlformats.org/officeDocument/2006/relationships/image" Target="../media/image7.JPG"/><Relationship Id="rId4" Type="http://schemas.openxmlformats.org/officeDocument/2006/relationships/hyperlink" Target="https://www.flickr.com/photos/howestbe/albums" TargetMode="External"/><Relationship Id="rId9" Type="http://schemas.openxmlformats.org/officeDocument/2006/relationships/hyperlink" Target="https://start.howest.be/StrategieCommunicatie/Communicatie" TargetMode="Externa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8" Type="http://schemas.openxmlformats.org/officeDocument/2006/relationships/hyperlink" Target="mailto:regis.le.roy@howest.be"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4.xml"/><Relationship Id="rId6" Type="http://schemas.openxmlformats.org/officeDocument/2006/relationships/image" Target="../media/image5.JPG"/><Relationship Id="rId11" Type="http://schemas.openxmlformats.org/officeDocument/2006/relationships/image" Target="../media/image8.jpg"/><Relationship Id="rId5" Type="http://schemas.openxmlformats.org/officeDocument/2006/relationships/image" Target="../media/image4.JPG"/><Relationship Id="rId10" Type="http://schemas.openxmlformats.org/officeDocument/2006/relationships/image" Target="../media/image7.JPG"/><Relationship Id="rId4" Type="http://schemas.openxmlformats.org/officeDocument/2006/relationships/hyperlink" Target="https://www.flickr.com/photos/howestbe/albums" TargetMode="External"/><Relationship Id="rId9" Type="http://schemas.openxmlformats.org/officeDocument/2006/relationships/hyperlink" Target="https://studenthowest.sharepoint.com/sites/staff/COMM/SitePages/Huisstijl.aspx"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fo">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Info slide</a:t>
            </a:r>
            <a:endParaRPr lang="en-US" sz="2000" b="1" dirty="0">
              <a:solidFill>
                <a:schemeClr val="tx1"/>
              </a:solidFill>
              <a:latin typeface="+mn-lt"/>
              <a:cs typeface="Arial" panose="020B0604020202020204" pitchFamily="34" charset="0"/>
            </a:endParaRPr>
          </a:p>
        </p:txBody>
      </p:sp>
      <p:sp>
        <p:nvSpPr>
          <p:cNvPr id="36" name="TextBox 36">
            <a:extLst>
              <a:ext uri="{FF2B5EF4-FFF2-40B4-BE49-F238E27FC236}">
                <a16:creationId xmlns:a16="http://schemas.microsoft.com/office/drawing/2014/main" id="{44C7C4AE-D418-42DF-87C9-0EEE364DAA8B}"/>
              </a:ext>
            </a:extLst>
          </p:cNvPr>
          <p:cNvSpPr txBox="1"/>
          <p:nvPr userDrawn="1"/>
        </p:nvSpPr>
        <p:spPr>
          <a:xfrm>
            <a:off x="97011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invoegen</a:t>
            </a:r>
            <a:endParaRPr lang="en-US" sz="1400" b="1" dirty="0">
              <a:solidFill>
                <a:schemeClr val="tx2"/>
              </a:solidFill>
              <a:latin typeface="+mn-lt"/>
              <a:cs typeface="Arial" panose="020B0604020202020204" pitchFamily="34" charset="0"/>
            </a:endParaRPr>
          </a:p>
        </p:txBody>
      </p:sp>
      <p:cxnSp>
        <p:nvCxnSpPr>
          <p:cNvPr id="37" name="Straight Connector 37">
            <a:extLst>
              <a:ext uri="{FF2B5EF4-FFF2-40B4-BE49-F238E27FC236}">
                <a16:creationId xmlns:a16="http://schemas.microsoft.com/office/drawing/2014/main" id="{B40A38B9-2AAB-47E3-AE1F-C0AFE51A7A63}"/>
              </a:ext>
            </a:extLst>
          </p:cNvPr>
          <p:cNvCxnSpPr>
            <a:cxnSpLocks/>
          </p:cNvCxnSpPr>
          <p:nvPr userDrawn="1"/>
        </p:nvCxnSpPr>
        <p:spPr>
          <a:xfrm>
            <a:off x="1031435" y="2201606"/>
            <a:ext cx="2670818"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8" name="TextBox 38">
            <a:extLst>
              <a:ext uri="{FF2B5EF4-FFF2-40B4-BE49-F238E27FC236}">
                <a16:creationId xmlns:a16="http://schemas.microsoft.com/office/drawing/2014/main" id="{536B82A6-6264-438B-A97E-741449A365B1}"/>
              </a:ext>
            </a:extLst>
          </p:cNvPr>
          <p:cNvSpPr txBox="1"/>
          <p:nvPr userDrawn="1"/>
        </p:nvSpPr>
        <p:spPr>
          <a:xfrm>
            <a:off x="956335" y="2280453"/>
            <a:ext cx="2752302" cy="861774"/>
          </a:xfrm>
          <a:prstGeom prst="rect">
            <a:avLst/>
          </a:prstGeom>
          <a:noFill/>
        </p:spPr>
        <p:txBody>
          <a:bodyPr wrap="square" rtlCol="0">
            <a:spAutoFit/>
          </a:bodyPr>
          <a:lstStyle/>
          <a:p>
            <a:r>
              <a:rPr lang="nl-NL" sz="1000" dirty="0">
                <a:latin typeface="+mn-lt"/>
                <a:cs typeface="Arial" panose="020B0604020202020204" pitchFamily="34" charset="0"/>
              </a:rPr>
              <a:t>Klik op het pictogram dat vervolgens verschijnt om een afbeelding in te voegen.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Voor </a:t>
            </a:r>
            <a:r>
              <a:rPr lang="nl-NL" sz="1000" dirty="0" err="1">
                <a:latin typeface="+mn-lt"/>
                <a:cs typeface="Arial" panose="020B0604020202020204" pitchFamily="34" charset="0"/>
              </a:rPr>
              <a:t>copy+paste</a:t>
            </a:r>
            <a:r>
              <a:rPr lang="nl-NL" sz="1000" dirty="0">
                <a:latin typeface="+mn-lt"/>
                <a:cs typeface="Arial" panose="020B0604020202020204" pitchFamily="34" charset="0"/>
              </a:rPr>
              <a:t> commando:</a:t>
            </a:r>
          </a:p>
          <a:p>
            <a:r>
              <a:rPr lang="nl-NL" sz="1000" dirty="0">
                <a:latin typeface="+mn-lt"/>
                <a:cs typeface="Arial" panose="020B0604020202020204" pitchFamily="34" charset="0"/>
              </a:rPr>
              <a:t>Selecteer de </a:t>
            </a:r>
            <a:r>
              <a:rPr lang="nl-NL" sz="1000" dirty="0" err="1">
                <a:latin typeface="+mn-lt"/>
                <a:cs typeface="Arial" panose="020B0604020202020204" pitchFamily="34" charset="0"/>
              </a:rPr>
              <a:t>placeholder</a:t>
            </a:r>
            <a:r>
              <a:rPr lang="nl-NL" sz="1000" dirty="0">
                <a:latin typeface="+mn-lt"/>
                <a:cs typeface="Arial" panose="020B0604020202020204" pitchFamily="34" charset="0"/>
              </a:rPr>
              <a:t> en plak.de afbeelding</a:t>
            </a:r>
          </a:p>
        </p:txBody>
      </p:sp>
      <p:sp>
        <p:nvSpPr>
          <p:cNvPr id="39" name="TextBox 46">
            <a:extLst>
              <a:ext uri="{FF2B5EF4-FFF2-40B4-BE49-F238E27FC236}">
                <a16:creationId xmlns:a16="http://schemas.microsoft.com/office/drawing/2014/main" id="{F0FA5799-9C4C-446C-9207-94C4B5D748A3}"/>
              </a:ext>
            </a:extLst>
          </p:cNvPr>
          <p:cNvSpPr txBox="1"/>
          <p:nvPr userDrawn="1"/>
        </p:nvSpPr>
        <p:spPr>
          <a:xfrm>
            <a:off x="954849" y="3216398"/>
            <a:ext cx="2731369" cy="1015663"/>
          </a:xfrm>
          <a:prstGeom prst="rect">
            <a:avLst/>
          </a:prstGeom>
          <a:noFill/>
        </p:spPr>
        <p:txBody>
          <a:bodyPr wrap="square" rtlCol="0">
            <a:spAutoFit/>
          </a:bodyPr>
          <a:lstStyle/>
          <a:p>
            <a:r>
              <a:rPr lang="nl-NL" sz="1000" dirty="0">
                <a:latin typeface="+mn-lt"/>
                <a:cs typeface="Arial" panose="020B0604020202020204" pitchFamily="34" charset="0"/>
              </a:rPr>
              <a:t>Wanneer je de afbeelding wilt schalen of verslepen, ga dan naar </a:t>
            </a:r>
          </a:p>
          <a:p>
            <a:r>
              <a:rPr lang="nl-NL" sz="1000" b="1" dirty="0">
                <a:latin typeface="+mn-lt"/>
                <a:cs typeface="Arial" panose="020B0604020202020204" pitchFamily="34" charset="0"/>
              </a:rPr>
              <a:t>‘Hulpmiddelen voor afbeeldingen’ </a:t>
            </a:r>
          </a:p>
          <a:p>
            <a:r>
              <a:rPr lang="nl-NL" sz="1000" dirty="0">
                <a:latin typeface="+mn-lt"/>
                <a:cs typeface="Arial" panose="020B0604020202020204" pitchFamily="34" charset="0"/>
              </a:rPr>
              <a:t>en klik op </a:t>
            </a:r>
            <a:r>
              <a:rPr lang="nl-NL" sz="1000" b="1" dirty="0">
                <a:latin typeface="+mn-lt"/>
                <a:cs typeface="Arial" panose="020B0604020202020204" pitchFamily="34" charset="0"/>
              </a:rPr>
              <a:t>‘Bijsnijden’. </a:t>
            </a:r>
            <a:r>
              <a:rPr lang="nl-NL" sz="1000" dirty="0">
                <a:latin typeface="+mn-lt"/>
                <a:cs typeface="Arial" panose="020B0604020202020204" pitchFamily="34" charset="0"/>
              </a:rPr>
              <a:t>Met de witte bolletjes schaal je de afbeelding, met de zwarte haakjes schaal je het afbeeldingskader. </a:t>
            </a:r>
            <a:endParaRPr lang="en-US" sz="1000" dirty="0">
              <a:latin typeface="+mn-lt"/>
              <a:cs typeface="Arial" panose="020B0604020202020204" pitchFamily="34" charset="0"/>
            </a:endParaRPr>
          </a:p>
        </p:txBody>
      </p:sp>
      <p:pic>
        <p:nvPicPr>
          <p:cNvPr id="40" name="Picture 5">
            <a:extLst>
              <a:ext uri="{FF2B5EF4-FFF2-40B4-BE49-F238E27FC236}">
                <a16:creationId xmlns:a16="http://schemas.microsoft.com/office/drawing/2014/main" id="{040BA48D-125B-4304-B3D5-BC245FDDCE2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82241" y="3264214"/>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6">
            <a:extLst>
              <a:ext uri="{FF2B5EF4-FFF2-40B4-BE49-F238E27FC236}">
                <a16:creationId xmlns:a16="http://schemas.microsoft.com/office/drawing/2014/main" id="{3F368D08-D40E-4F7F-9166-57146C54B4FE}"/>
              </a:ext>
            </a:extLst>
          </p:cNvPr>
          <p:cNvSpPr txBox="1"/>
          <p:nvPr userDrawn="1"/>
        </p:nvSpPr>
        <p:spPr>
          <a:xfrm>
            <a:off x="3739472" y="3659037"/>
            <a:ext cx="2785649" cy="553998"/>
          </a:xfrm>
          <a:prstGeom prst="rect">
            <a:avLst/>
          </a:prstGeom>
          <a:noFill/>
        </p:spPr>
        <p:txBody>
          <a:bodyPr wrap="square" rtlCol="0">
            <a:spAutoFit/>
          </a:bodyPr>
          <a:lstStyle/>
          <a:p>
            <a:r>
              <a:rPr lang="nl-NL" sz="1000" dirty="0">
                <a:latin typeface="+mn-lt"/>
                <a:cs typeface="Arial" panose="020B0604020202020204" pitchFamily="34" charset="0"/>
              </a:rPr>
              <a:t>Howest stock Afbeeldingen kan je downloaden op</a:t>
            </a:r>
          </a:p>
          <a:p>
            <a:r>
              <a:rPr lang="nl-NL" sz="1000" dirty="0">
                <a:latin typeface="+mn-lt"/>
                <a:cs typeface="Arial" panose="020B0604020202020204" pitchFamily="34" charset="0"/>
              </a:rPr>
              <a:t> </a:t>
            </a:r>
            <a:r>
              <a:rPr lang="nl-BE" sz="1000" dirty="0">
                <a:latin typeface="+mn-lt"/>
                <a:hlinkClick r:id="rId4"/>
              </a:rPr>
              <a:t>https://www.flickr.com/photos/howestbe/albums</a:t>
            </a:r>
            <a:endParaRPr lang="nl-NL" sz="1000" dirty="0">
              <a:latin typeface="+mn-lt"/>
              <a:cs typeface="Arial" panose="020B0604020202020204" pitchFamily="34" charset="0"/>
            </a:endParaRPr>
          </a:p>
        </p:txBody>
      </p:sp>
      <p:sp>
        <p:nvSpPr>
          <p:cNvPr id="44" name="TextBox 36">
            <a:extLst>
              <a:ext uri="{FF2B5EF4-FFF2-40B4-BE49-F238E27FC236}">
                <a16:creationId xmlns:a16="http://schemas.microsoft.com/office/drawing/2014/main" id="{F1BAA920-A476-47C6-8DBB-C2C99C48688A}"/>
              </a:ext>
            </a:extLst>
          </p:cNvPr>
          <p:cNvSpPr txBox="1"/>
          <p:nvPr userDrawn="1"/>
        </p:nvSpPr>
        <p:spPr>
          <a:xfrm>
            <a:off x="3744719"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optimaliseren</a:t>
            </a:r>
            <a:endParaRPr lang="en-US" sz="1400" b="1" dirty="0">
              <a:solidFill>
                <a:schemeClr val="tx2"/>
              </a:solidFill>
              <a:latin typeface="+mn-lt"/>
              <a:cs typeface="Arial" panose="020B0604020202020204" pitchFamily="34" charset="0"/>
            </a:endParaRPr>
          </a:p>
        </p:txBody>
      </p:sp>
      <p:cxnSp>
        <p:nvCxnSpPr>
          <p:cNvPr id="45" name="Straight Connector 37">
            <a:extLst>
              <a:ext uri="{FF2B5EF4-FFF2-40B4-BE49-F238E27FC236}">
                <a16:creationId xmlns:a16="http://schemas.microsoft.com/office/drawing/2014/main" id="{7C043D1C-A8E6-4EC8-BA0D-36E15F1CEC1E}"/>
              </a:ext>
            </a:extLst>
          </p:cNvPr>
          <p:cNvCxnSpPr>
            <a:cxnSpLocks/>
          </p:cNvCxnSpPr>
          <p:nvPr userDrawn="1"/>
        </p:nvCxnSpPr>
        <p:spPr>
          <a:xfrm>
            <a:off x="3843206" y="2214279"/>
            <a:ext cx="2650606"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46" name="TextBox 38">
            <a:extLst>
              <a:ext uri="{FF2B5EF4-FFF2-40B4-BE49-F238E27FC236}">
                <a16:creationId xmlns:a16="http://schemas.microsoft.com/office/drawing/2014/main" id="{79C207DC-6067-44B0-A786-DD106419929F}"/>
              </a:ext>
            </a:extLst>
          </p:cNvPr>
          <p:cNvSpPr txBox="1"/>
          <p:nvPr userDrawn="1"/>
        </p:nvSpPr>
        <p:spPr>
          <a:xfrm>
            <a:off x="3743234" y="2275074"/>
            <a:ext cx="2737877" cy="1323439"/>
          </a:xfrm>
          <a:prstGeom prst="rect">
            <a:avLst/>
          </a:prstGeom>
          <a:noFill/>
        </p:spPr>
        <p:txBody>
          <a:bodyPr wrap="square" rtlCol="0">
            <a:spAutoFit/>
          </a:bodyPr>
          <a:lstStyle/>
          <a:p>
            <a:r>
              <a:rPr lang="nl-NL" sz="1000" dirty="0">
                <a:latin typeface="+mn-lt"/>
                <a:cs typeface="Arial" panose="020B0604020202020204" pitchFamily="34" charset="0"/>
              </a:rPr>
              <a:t>Afbeeldingen maken je PPT vaak heel groot, indien nodig kan je ze comprimeren door ze te selecteren naar </a:t>
            </a:r>
            <a:r>
              <a:rPr lang="nl-NL" sz="1000" b="1" dirty="0">
                <a:latin typeface="+mn-lt"/>
                <a:cs typeface="Arial" panose="020B0604020202020204" pitchFamily="34" charset="0"/>
              </a:rPr>
              <a:t>opmaak</a:t>
            </a:r>
            <a:r>
              <a:rPr lang="nl-NL" sz="1000" dirty="0">
                <a:latin typeface="+mn-lt"/>
                <a:cs typeface="Arial" panose="020B0604020202020204" pitchFamily="34" charset="0"/>
              </a:rPr>
              <a:t> te gaan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Daar kan je volgende optie vinden:</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r>
              <a:rPr lang="nl-NL" sz="1000" dirty="0">
                <a:latin typeface="+mn-lt"/>
                <a:cs typeface="Arial" panose="020B0604020202020204" pitchFamily="34" charset="0"/>
              </a:rPr>
              <a:t>Pas dit toe op enkel afbeelding of op allemaal.</a:t>
            </a:r>
          </a:p>
        </p:txBody>
      </p:sp>
      <p:pic>
        <p:nvPicPr>
          <p:cNvPr id="47" name="Afbeelding 46">
            <a:extLst>
              <a:ext uri="{FF2B5EF4-FFF2-40B4-BE49-F238E27FC236}">
                <a16:creationId xmlns:a16="http://schemas.microsoft.com/office/drawing/2014/main" id="{9624625B-2F92-4B10-AD60-3A18C86D1B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56559" y="3117812"/>
            <a:ext cx="1685925" cy="219075"/>
          </a:xfrm>
          <a:prstGeom prst="rect">
            <a:avLst/>
          </a:prstGeom>
        </p:spPr>
      </p:pic>
      <p:sp>
        <p:nvSpPr>
          <p:cNvPr id="48" name="TextBox 36">
            <a:extLst>
              <a:ext uri="{FF2B5EF4-FFF2-40B4-BE49-F238E27FC236}">
                <a16:creationId xmlns:a16="http://schemas.microsoft.com/office/drawing/2014/main" id="{A7BF0C0F-7298-4E03-99DD-ACBA17F57C1E}"/>
              </a:ext>
            </a:extLst>
          </p:cNvPr>
          <p:cNvSpPr txBox="1"/>
          <p:nvPr userDrawn="1"/>
        </p:nvSpPr>
        <p:spPr>
          <a:xfrm>
            <a:off x="9297501"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Gebruik iconen /logo`s</a:t>
            </a:r>
            <a:endParaRPr lang="en-US" sz="1400" b="1" dirty="0">
              <a:solidFill>
                <a:schemeClr val="tx2"/>
              </a:solidFill>
              <a:latin typeface="+mn-lt"/>
              <a:cs typeface="Arial" panose="020B0604020202020204" pitchFamily="34" charset="0"/>
            </a:endParaRPr>
          </a:p>
        </p:txBody>
      </p:sp>
      <p:sp>
        <p:nvSpPr>
          <p:cNvPr id="50" name="TextBox 38">
            <a:extLst>
              <a:ext uri="{FF2B5EF4-FFF2-40B4-BE49-F238E27FC236}">
                <a16:creationId xmlns:a16="http://schemas.microsoft.com/office/drawing/2014/main" id="{20835A17-C1AD-4185-BDEC-29A8E07ACCF9}"/>
              </a:ext>
            </a:extLst>
          </p:cNvPr>
          <p:cNvSpPr txBox="1"/>
          <p:nvPr userDrawn="1"/>
        </p:nvSpPr>
        <p:spPr>
          <a:xfrm>
            <a:off x="9293556" y="2260350"/>
            <a:ext cx="2788533" cy="1631216"/>
          </a:xfrm>
          <a:prstGeom prst="rect">
            <a:avLst/>
          </a:prstGeom>
          <a:noFill/>
        </p:spPr>
        <p:txBody>
          <a:bodyPr wrap="square" rtlCol="0">
            <a:spAutoFit/>
          </a:bodyPr>
          <a:lstStyle/>
          <a:p>
            <a:r>
              <a:rPr lang="nl-NL" sz="1000" dirty="0">
                <a:latin typeface="+mn-lt"/>
                <a:cs typeface="Arial" panose="020B0604020202020204" pitchFamily="34" charset="0"/>
              </a:rPr>
              <a:t>Copier de iconen/logo`s vanuit de extra slides deze kunnen zonder kwaliteitsverlies vergroot en verkleind worden, maar zorg steeds dat dit uniform is (breedte en hoogte verhoudingen moeten gelijk blijven).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 </a:t>
            </a:r>
            <a:r>
              <a:rPr lang="nl-NL" sz="1000" b="1" dirty="0">
                <a:latin typeface="+mn-lt"/>
                <a:cs typeface="Arial" panose="020B0604020202020204" pitchFamily="34" charset="0"/>
              </a:rPr>
              <a:t>Sleep hiervoor aan de witte bolletjes op de hoeken maar hou SHIFT ingedrukt</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p:txBody>
      </p:sp>
      <p:sp>
        <p:nvSpPr>
          <p:cNvPr id="51" name="TextBox 36">
            <a:extLst>
              <a:ext uri="{FF2B5EF4-FFF2-40B4-BE49-F238E27FC236}">
                <a16:creationId xmlns:a16="http://schemas.microsoft.com/office/drawing/2014/main" id="{A49F9C38-87B6-450F-AEDC-3FCD28F601C2}"/>
              </a:ext>
            </a:extLst>
          </p:cNvPr>
          <p:cNvSpPr txBox="1"/>
          <p:nvPr userDrawn="1"/>
        </p:nvSpPr>
        <p:spPr>
          <a:xfrm>
            <a:off x="6519002" y="5696112"/>
            <a:ext cx="2376264" cy="523220"/>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Aanpassen datum en voettekst</a:t>
            </a:r>
            <a:endParaRPr lang="en-US" sz="1400" b="1" dirty="0">
              <a:solidFill>
                <a:schemeClr val="tx2"/>
              </a:solidFill>
              <a:latin typeface="+mn-lt"/>
              <a:cs typeface="Arial" panose="020B0604020202020204" pitchFamily="34" charset="0"/>
            </a:endParaRPr>
          </a:p>
        </p:txBody>
      </p:sp>
      <p:sp>
        <p:nvSpPr>
          <p:cNvPr id="53" name="TextBox 38">
            <a:extLst>
              <a:ext uri="{FF2B5EF4-FFF2-40B4-BE49-F238E27FC236}">
                <a16:creationId xmlns:a16="http://schemas.microsoft.com/office/drawing/2014/main" id="{B01ED82F-70A2-429E-B6BF-0F3557673A03}"/>
              </a:ext>
            </a:extLst>
          </p:cNvPr>
          <p:cNvSpPr txBox="1"/>
          <p:nvPr userDrawn="1"/>
        </p:nvSpPr>
        <p:spPr>
          <a:xfrm>
            <a:off x="6510860" y="6436655"/>
            <a:ext cx="2759700" cy="1938992"/>
          </a:xfrm>
          <a:prstGeom prst="rect">
            <a:avLst/>
          </a:prstGeom>
          <a:noFill/>
        </p:spPr>
        <p:txBody>
          <a:bodyPr wrap="square" rtlCol="0">
            <a:spAutoFit/>
          </a:bodyPr>
          <a:lstStyle/>
          <a:p>
            <a:r>
              <a:rPr lang="nl-NL" sz="1000" dirty="0">
                <a:latin typeface="+mn-lt"/>
                <a:cs typeface="Arial" panose="020B0604020202020204" pitchFamily="34" charset="0"/>
              </a:rPr>
              <a:t>Pas de voettekst niet rechtstreeks aan maar ga via invoegen en klik op:</a:t>
            </a: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r>
              <a:rPr lang="nl-NL" sz="1000" b="0" dirty="0">
                <a:latin typeface="+mn-lt"/>
                <a:cs typeface="Arial" panose="020B0604020202020204" pitchFamily="34" charset="0"/>
              </a:rPr>
              <a:t>Daar kan je deze aanpassen en toepassen op de slide of op alle slides.</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p:txBody>
      </p:sp>
      <p:pic>
        <p:nvPicPr>
          <p:cNvPr id="54" name="Afbeelding 53">
            <a:extLst>
              <a:ext uri="{FF2B5EF4-FFF2-40B4-BE49-F238E27FC236}">
                <a16:creationId xmlns:a16="http://schemas.microsoft.com/office/drawing/2014/main" id="{B1027754-1E8B-4EB4-A7C1-3942817B50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93592" y="6936447"/>
            <a:ext cx="527417" cy="574649"/>
          </a:xfrm>
          <a:prstGeom prst="rect">
            <a:avLst/>
          </a:prstGeom>
        </p:spPr>
      </p:pic>
      <p:sp>
        <p:nvSpPr>
          <p:cNvPr id="55" name="TextBox 46">
            <a:extLst>
              <a:ext uri="{FF2B5EF4-FFF2-40B4-BE49-F238E27FC236}">
                <a16:creationId xmlns:a16="http://schemas.microsoft.com/office/drawing/2014/main" id="{1811EA10-E46A-4FD9-BEB9-88794940FB36}"/>
              </a:ext>
            </a:extLst>
          </p:cNvPr>
          <p:cNvSpPr txBox="1"/>
          <p:nvPr userDrawn="1"/>
        </p:nvSpPr>
        <p:spPr>
          <a:xfrm>
            <a:off x="14860914" y="7140510"/>
            <a:ext cx="2752302" cy="707886"/>
          </a:xfrm>
          <a:prstGeom prst="rect">
            <a:avLst/>
          </a:prstGeom>
          <a:noFill/>
        </p:spPr>
        <p:txBody>
          <a:bodyPr wrap="square" rtlCol="0">
            <a:spAutoFit/>
          </a:bodyPr>
          <a:lstStyle/>
          <a:p>
            <a:r>
              <a:rPr lang="nl-NL" sz="1000" dirty="0">
                <a:latin typeface="+mn-lt"/>
                <a:cs typeface="Arial" panose="020B0604020202020204" pitchFamily="34" charset="0"/>
              </a:rPr>
              <a:t>Indien je per ongeluk elementen verschoven hebt in de </a:t>
            </a:r>
            <a:r>
              <a:rPr lang="nl-NL" sz="1000" dirty="0" err="1">
                <a:latin typeface="+mn-lt"/>
                <a:cs typeface="Arial" panose="020B0604020202020204" pitchFamily="34" charset="0"/>
              </a:rPr>
              <a:t>layout</a:t>
            </a:r>
            <a:r>
              <a:rPr lang="nl-NL" sz="1000" dirty="0">
                <a:latin typeface="+mn-lt"/>
                <a:cs typeface="Arial" panose="020B0604020202020204" pitchFamily="34" charset="0"/>
              </a:rPr>
              <a:t>, pas opnieuw de juiste template toe:</a:t>
            </a:r>
          </a:p>
          <a:p>
            <a:endParaRPr lang="nl-NL" sz="1000" b="1" dirty="0">
              <a:latin typeface="+mn-lt"/>
              <a:cs typeface="Arial" panose="020B0604020202020204" pitchFamily="34" charset="0"/>
            </a:endParaRPr>
          </a:p>
          <a:p>
            <a:r>
              <a:rPr lang="nl-NL" sz="1000" b="1" dirty="0">
                <a:latin typeface="+mn-lt"/>
                <a:cs typeface="Arial" panose="020B0604020202020204" pitchFamily="34" charset="0"/>
              </a:rPr>
              <a:t> (rechtsklikken op de slide &gt; indeling)</a:t>
            </a:r>
          </a:p>
        </p:txBody>
      </p:sp>
      <p:sp>
        <p:nvSpPr>
          <p:cNvPr id="56" name="TextBox 36">
            <a:extLst>
              <a:ext uri="{FF2B5EF4-FFF2-40B4-BE49-F238E27FC236}">
                <a16:creationId xmlns:a16="http://schemas.microsoft.com/office/drawing/2014/main" id="{C65E0A94-0AE2-4BF0-94F3-981F51FDAD58}"/>
              </a:ext>
            </a:extLst>
          </p:cNvPr>
          <p:cNvSpPr txBox="1"/>
          <p:nvPr userDrawn="1"/>
        </p:nvSpPr>
        <p:spPr>
          <a:xfrm>
            <a:off x="14856440" y="640785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Reset </a:t>
            </a:r>
            <a:r>
              <a:rPr lang="nl-NL" sz="1400" b="1" dirty="0" err="1">
                <a:solidFill>
                  <a:schemeClr val="tx2"/>
                </a:solidFill>
                <a:latin typeface="+mn-lt"/>
                <a:cs typeface="Arial" panose="020B0604020202020204" pitchFamily="34" charset="0"/>
              </a:rPr>
              <a:t>layout</a:t>
            </a:r>
            <a:endParaRPr lang="en-US" sz="1400" b="1" dirty="0">
              <a:solidFill>
                <a:schemeClr val="tx2"/>
              </a:solidFill>
              <a:latin typeface="+mn-lt"/>
              <a:cs typeface="Arial" panose="020B0604020202020204" pitchFamily="34" charset="0"/>
            </a:endParaRPr>
          </a:p>
        </p:txBody>
      </p:sp>
      <p:cxnSp>
        <p:nvCxnSpPr>
          <p:cNvPr id="57" name="Straight Connector 37">
            <a:extLst>
              <a:ext uri="{FF2B5EF4-FFF2-40B4-BE49-F238E27FC236}">
                <a16:creationId xmlns:a16="http://schemas.microsoft.com/office/drawing/2014/main" id="{31B0A778-7F67-4F32-A787-07E1420116D2}"/>
              </a:ext>
            </a:extLst>
          </p:cNvPr>
          <p:cNvCxnSpPr>
            <a:cxnSpLocks/>
          </p:cNvCxnSpPr>
          <p:nvPr userDrawn="1"/>
        </p:nvCxnSpPr>
        <p:spPr>
          <a:xfrm>
            <a:off x="14941583" y="7080206"/>
            <a:ext cx="2658217"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A83EF73B-00D5-4305-8A60-F766C7797476}"/>
              </a:ext>
            </a:extLst>
          </p:cNvPr>
          <p:cNvSpPr txBox="1"/>
          <p:nvPr userDrawn="1"/>
        </p:nvSpPr>
        <p:spPr>
          <a:xfrm>
            <a:off x="998692" y="825823"/>
            <a:ext cx="11377048" cy="677108"/>
          </a:xfrm>
          <a:prstGeom prst="rect">
            <a:avLst/>
          </a:prstGeom>
          <a:noFill/>
        </p:spPr>
        <p:txBody>
          <a:bodyPr wrap="square" lIns="0" tIns="0" rIns="0" bIns="0" rtlCol="0">
            <a:spAutoFit/>
          </a:bodyPr>
          <a:lstStyle/>
          <a:p>
            <a:r>
              <a:rPr lang="nl-NL" sz="4400" dirty="0">
                <a:latin typeface="Arial Rounded MT Bold" panose="020F0704030504030204" pitchFamily="34" charset="0"/>
              </a:rPr>
              <a:t>Gebruik Howest template </a:t>
            </a:r>
            <a:r>
              <a:rPr lang="nl-NL" sz="1100" dirty="0">
                <a:latin typeface="Arial Rounded MT Bold" panose="020F0704030504030204" pitchFamily="34" charset="0"/>
              </a:rPr>
              <a:t>versie 2.0</a:t>
            </a:r>
            <a:endParaRPr lang="nl-BE" sz="1100" dirty="0">
              <a:latin typeface="Arial Rounded MT Bold" panose="020F0704030504030204" pitchFamily="34" charset="0"/>
            </a:endParaRPr>
          </a:p>
        </p:txBody>
      </p:sp>
      <p:sp>
        <p:nvSpPr>
          <p:cNvPr id="58" name="TextBox 5">
            <a:extLst>
              <a:ext uri="{FF2B5EF4-FFF2-40B4-BE49-F238E27FC236}">
                <a16:creationId xmlns:a16="http://schemas.microsoft.com/office/drawing/2014/main" id="{0EE007A9-4C6B-4E19-8BD5-A5B91873D589}"/>
              </a:ext>
            </a:extLst>
          </p:cNvPr>
          <p:cNvSpPr txBox="1"/>
          <p:nvPr userDrawn="1"/>
        </p:nvSpPr>
        <p:spPr>
          <a:xfrm>
            <a:off x="652701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Tekst niveaus</a:t>
            </a:r>
            <a:endParaRPr lang="en-US" sz="1400" b="1" dirty="0">
              <a:solidFill>
                <a:schemeClr val="tx2"/>
              </a:solidFill>
              <a:latin typeface="+mn-lt"/>
              <a:cs typeface="Arial" panose="020B0604020202020204" pitchFamily="34" charset="0"/>
            </a:endParaRPr>
          </a:p>
        </p:txBody>
      </p:sp>
      <p:sp>
        <p:nvSpPr>
          <p:cNvPr id="62" name="TextBox 10">
            <a:extLst>
              <a:ext uri="{FF2B5EF4-FFF2-40B4-BE49-F238E27FC236}">
                <a16:creationId xmlns:a16="http://schemas.microsoft.com/office/drawing/2014/main" id="{31597EE0-D92E-4F12-9898-CE26C4965B73}"/>
              </a:ext>
            </a:extLst>
          </p:cNvPr>
          <p:cNvSpPr txBox="1"/>
          <p:nvPr userDrawn="1"/>
        </p:nvSpPr>
        <p:spPr>
          <a:xfrm>
            <a:off x="6525467" y="2250825"/>
            <a:ext cx="2766076" cy="400110"/>
          </a:xfrm>
          <a:prstGeom prst="rect">
            <a:avLst/>
          </a:prstGeom>
          <a:noFill/>
        </p:spPr>
        <p:txBody>
          <a:bodyPr wrap="square" rtlCol="0">
            <a:spAutoFit/>
          </a:bodyPr>
          <a:lstStyle/>
          <a:p>
            <a:r>
              <a:rPr lang="nl-BE" sz="1000" dirty="0"/>
              <a:t>Titelfont is </a:t>
            </a:r>
            <a:r>
              <a:rPr lang="nl-BE" sz="1000" dirty="0" err="1"/>
              <a:t>Arial</a:t>
            </a:r>
            <a:r>
              <a:rPr lang="nl-BE" sz="1000" dirty="0"/>
              <a:t> </a:t>
            </a:r>
            <a:r>
              <a:rPr lang="nl-BE" sz="1000" dirty="0" err="1"/>
              <a:t>Rounded</a:t>
            </a:r>
            <a:r>
              <a:rPr lang="nl-BE" sz="1000" dirty="0"/>
              <a:t> MT </a:t>
            </a:r>
            <a:r>
              <a:rPr lang="nl-BE" sz="1000" dirty="0" err="1"/>
              <a:t>Bold</a:t>
            </a:r>
            <a:endParaRPr lang="nl-BE" sz="1000" dirty="0"/>
          </a:p>
          <a:p>
            <a:r>
              <a:rPr lang="en-US" sz="1000" dirty="0" err="1"/>
              <a:t>Daarnaast</a:t>
            </a:r>
            <a:r>
              <a:rPr lang="en-US" sz="1000" dirty="0"/>
              <a:t> </a:t>
            </a:r>
            <a:r>
              <a:rPr lang="en-US" sz="1000" dirty="0" err="1"/>
              <a:t>voor</a:t>
            </a:r>
            <a:r>
              <a:rPr lang="en-US" sz="1000" dirty="0"/>
              <a:t> </a:t>
            </a:r>
            <a:r>
              <a:rPr lang="en-US" sz="1000" dirty="0" err="1"/>
              <a:t>tekst</a:t>
            </a:r>
            <a:r>
              <a:rPr lang="en-US" sz="1000" dirty="0"/>
              <a:t> Calibri </a:t>
            </a:r>
            <a:r>
              <a:rPr lang="en-US" sz="1000" dirty="0" err="1"/>
              <a:t>gebruiken</a:t>
            </a:r>
            <a:endParaRPr lang="en-US" sz="1000" dirty="0"/>
          </a:p>
        </p:txBody>
      </p:sp>
      <p:sp>
        <p:nvSpPr>
          <p:cNvPr id="66" name="TextBox 15">
            <a:extLst>
              <a:ext uri="{FF2B5EF4-FFF2-40B4-BE49-F238E27FC236}">
                <a16:creationId xmlns:a16="http://schemas.microsoft.com/office/drawing/2014/main" id="{B726A7B0-FC55-4FD2-B93B-47F52DFE16C4}"/>
              </a:ext>
            </a:extLst>
          </p:cNvPr>
          <p:cNvSpPr txBox="1"/>
          <p:nvPr userDrawn="1"/>
        </p:nvSpPr>
        <p:spPr>
          <a:xfrm>
            <a:off x="6512729" y="2952175"/>
            <a:ext cx="1376953" cy="246221"/>
          </a:xfrm>
          <a:prstGeom prst="rect">
            <a:avLst/>
          </a:prstGeom>
          <a:noFill/>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Tekstgroottes</a:t>
            </a:r>
            <a:endParaRPr lang="en-US" sz="1000" b="1" dirty="0">
              <a:solidFill>
                <a:schemeClr val="tx2"/>
              </a:solidFill>
              <a:latin typeface="Arial" panose="020B0604020202020204" pitchFamily="34" charset="0"/>
              <a:cs typeface="Arial" panose="020B0604020202020204" pitchFamily="34" charset="0"/>
            </a:endParaRPr>
          </a:p>
        </p:txBody>
      </p:sp>
      <p:sp>
        <p:nvSpPr>
          <p:cNvPr id="67" name="TextBox 16">
            <a:extLst>
              <a:ext uri="{FF2B5EF4-FFF2-40B4-BE49-F238E27FC236}">
                <a16:creationId xmlns:a16="http://schemas.microsoft.com/office/drawing/2014/main" id="{B45A2199-B972-4A30-9A14-4D403AB25F33}"/>
              </a:ext>
            </a:extLst>
          </p:cNvPr>
          <p:cNvSpPr txBox="1"/>
          <p:nvPr userDrawn="1"/>
        </p:nvSpPr>
        <p:spPr>
          <a:xfrm>
            <a:off x="6869009" y="3752065"/>
            <a:ext cx="1854206" cy="246221"/>
          </a:xfrm>
          <a:prstGeom prst="rect">
            <a:avLst/>
          </a:prstGeom>
          <a:noFill/>
        </p:spPr>
        <p:txBody>
          <a:bodyPr wrap="square" rtlCol="0">
            <a:spAutoFit/>
          </a:bodyPr>
          <a:lstStyle/>
          <a:p>
            <a:r>
              <a:rPr lang="nl-NL" sz="1000" dirty="0">
                <a:latin typeface="+mj-lt"/>
                <a:cs typeface="Arial" panose="020B0604020202020204" pitchFamily="34" charset="0"/>
              </a:rPr>
              <a:t>Platte tekst (36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68" name="TextBox 17">
            <a:extLst>
              <a:ext uri="{FF2B5EF4-FFF2-40B4-BE49-F238E27FC236}">
                <a16:creationId xmlns:a16="http://schemas.microsoft.com/office/drawing/2014/main" id="{3DCF2DEA-CE41-45EC-9BEC-E689AE264D8C}"/>
              </a:ext>
            </a:extLst>
          </p:cNvPr>
          <p:cNvSpPr txBox="1"/>
          <p:nvPr userDrawn="1"/>
        </p:nvSpPr>
        <p:spPr>
          <a:xfrm>
            <a:off x="6866337" y="4021905"/>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dirty="0" err="1">
                <a:latin typeface="+mj-lt"/>
                <a:cs typeface="Arial" panose="020B0604020202020204" pitchFamily="34" charset="0"/>
              </a:rPr>
              <a:t>Bullet</a:t>
            </a:r>
            <a:r>
              <a:rPr lang="nl-NL" sz="1000" dirty="0">
                <a:latin typeface="+mj-lt"/>
                <a:cs typeface="Arial" panose="020B0604020202020204" pitchFamily="34" charset="0"/>
              </a:rPr>
              <a:t> (36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69" name="TextBox 18">
            <a:extLst>
              <a:ext uri="{FF2B5EF4-FFF2-40B4-BE49-F238E27FC236}">
                <a16:creationId xmlns:a16="http://schemas.microsoft.com/office/drawing/2014/main" id="{24DD9C80-0A47-4BD6-9C48-115A5ED8F097}"/>
              </a:ext>
            </a:extLst>
          </p:cNvPr>
          <p:cNvSpPr txBox="1"/>
          <p:nvPr userDrawn="1"/>
        </p:nvSpPr>
        <p:spPr>
          <a:xfrm>
            <a:off x="6952508" y="4321748"/>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dirty="0">
                <a:latin typeface="+mj-lt"/>
                <a:cs typeface="Arial" panose="020B0604020202020204" pitchFamily="34" charset="0"/>
              </a:rPr>
              <a:t>Sub </a:t>
            </a:r>
            <a:r>
              <a:rPr lang="nl-NL" sz="1000" dirty="0" err="1">
                <a:latin typeface="+mj-lt"/>
                <a:cs typeface="Arial" panose="020B0604020202020204" pitchFamily="34" charset="0"/>
              </a:rPr>
              <a:t>Bullet</a:t>
            </a:r>
            <a:r>
              <a:rPr lang="nl-NL" sz="1000" dirty="0">
                <a:latin typeface="+mj-lt"/>
                <a:cs typeface="Arial" panose="020B0604020202020204" pitchFamily="34" charset="0"/>
              </a:rPr>
              <a:t> (30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70" name="TextBox 19">
            <a:extLst>
              <a:ext uri="{FF2B5EF4-FFF2-40B4-BE49-F238E27FC236}">
                <a16:creationId xmlns:a16="http://schemas.microsoft.com/office/drawing/2014/main" id="{CAEC4801-5397-41B9-9E72-5DDEA520036D}"/>
              </a:ext>
            </a:extLst>
          </p:cNvPr>
          <p:cNvSpPr txBox="1"/>
          <p:nvPr userDrawn="1"/>
        </p:nvSpPr>
        <p:spPr>
          <a:xfrm>
            <a:off x="6952508" y="4628174"/>
            <a:ext cx="1693619" cy="246221"/>
          </a:xfrm>
          <a:prstGeom prst="rect">
            <a:avLst/>
          </a:prstGeom>
          <a:noFill/>
        </p:spPr>
        <p:txBody>
          <a:bodyPr wrap="square" rtlCol="0">
            <a:spAutoFit/>
          </a:bodyPr>
          <a:lstStyle/>
          <a:p>
            <a:r>
              <a:rPr lang="nl-NL" sz="1000" b="1" dirty="0">
                <a:solidFill>
                  <a:schemeClr val="tx2"/>
                </a:solidFill>
                <a:latin typeface="+mj-lt"/>
                <a:cs typeface="Arial" panose="020B0604020202020204" pitchFamily="34" charset="0"/>
              </a:rPr>
              <a:t>Kopje (24 </a:t>
            </a:r>
            <a:r>
              <a:rPr lang="nl-NL" sz="1000" b="1" dirty="0" err="1">
                <a:solidFill>
                  <a:schemeClr val="tx2"/>
                </a:solidFill>
                <a:latin typeface="+mj-lt"/>
                <a:cs typeface="Arial" panose="020B0604020202020204" pitchFamily="34" charset="0"/>
              </a:rPr>
              <a:t>pt</a:t>
            </a:r>
            <a:r>
              <a:rPr lang="nl-NL" sz="1000" b="1" dirty="0">
                <a:solidFill>
                  <a:schemeClr val="tx2"/>
                </a:solidFill>
                <a:latin typeface="+mj-lt"/>
                <a:cs typeface="Arial" panose="020B0604020202020204" pitchFamily="34" charset="0"/>
              </a:rPr>
              <a:t>)</a:t>
            </a:r>
            <a:endParaRPr lang="en-US" sz="1000" b="1" dirty="0">
              <a:solidFill>
                <a:schemeClr val="tx2"/>
              </a:solidFill>
              <a:latin typeface="+mj-lt"/>
              <a:cs typeface="Arial" panose="020B0604020202020204" pitchFamily="34" charset="0"/>
            </a:endParaRPr>
          </a:p>
        </p:txBody>
      </p:sp>
      <p:sp>
        <p:nvSpPr>
          <p:cNvPr id="71" name="TextBox 20">
            <a:extLst>
              <a:ext uri="{FF2B5EF4-FFF2-40B4-BE49-F238E27FC236}">
                <a16:creationId xmlns:a16="http://schemas.microsoft.com/office/drawing/2014/main" id="{D9D1C5E5-2606-4C2B-AD14-1AC2583A5B60}"/>
              </a:ext>
            </a:extLst>
          </p:cNvPr>
          <p:cNvSpPr txBox="1"/>
          <p:nvPr userDrawn="1"/>
        </p:nvSpPr>
        <p:spPr>
          <a:xfrm>
            <a:off x="6942268" y="4934969"/>
            <a:ext cx="1693619" cy="246221"/>
          </a:xfrm>
          <a:prstGeom prst="rect">
            <a:avLst/>
          </a:prstGeom>
          <a:noFill/>
        </p:spPr>
        <p:txBody>
          <a:bodyPr wrap="square" rtlCol="0">
            <a:spAutoFit/>
          </a:bodyPr>
          <a:lstStyle/>
          <a:p>
            <a:r>
              <a:rPr lang="nl-NL" sz="1000" i="1" dirty="0">
                <a:solidFill>
                  <a:schemeClr val="tx2"/>
                </a:solidFill>
                <a:latin typeface="+mj-lt"/>
                <a:cs typeface="Arial" panose="020B0604020202020204" pitchFamily="34" charset="0"/>
              </a:rPr>
              <a:t>Kopje (16 </a:t>
            </a:r>
            <a:r>
              <a:rPr lang="nl-NL" sz="1000" i="1" dirty="0" err="1">
                <a:solidFill>
                  <a:schemeClr val="tx2"/>
                </a:solidFill>
                <a:latin typeface="+mj-lt"/>
                <a:cs typeface="Arial" panose="020B0604020202020204" pitchFamily="34" charset="0"/>
              </a:rPr>
              <a:t>pt</a:t>
            </a:r>
            <a:r>
              <a:rPr lang="nl-NL" sz="1000" i="1" dirty="0">
                <a:solidFill>
                  <a:schemeClr val="tx2"/>
                </a:solidFill>
                <a:latin typeface="+mj-lt"/>
                <a:cs typeface="Arial" panose="020B0604020202020204" pitchFamily="34" charset="0"/>
              </a:rPr>
              <a:t>)</a:t>
            </a:r>
            <a:endParaRPr lang="en-US" sz="1000" i="1" dirty="0">
              <a:solidFill>
                <a:schemeClr val="tx2"/>
              </a:solidFill>
              <a:latin typeface="+mj-lt"/>
              <a:cs typeface="Arial" panose="020B0604020202020204" pitchFamily="34" charset="0"/>
            </a:endParaRPr>
          </a:p>
        </p:txBody>
      </p:sp>
      <p:grpSp>
        <p:nvGrpSpPr>
          <p:cNvPr id="72" name="Group 21">
            <a:extLst>
              <a:ext uri="{FF2B5EF4-FFF2-40B4-BE49-F238E27FC236}">
                <a16:creationId xmlns:a16="http://schemas.microsoft.com/office/drawing/2014/main" id="{DCA6FBB8-0B5B-4B20-A40A-69E72333338B}"/>
              </a:ext>
            </a:extLst>
          </p:cNvPr>
          <p:cNvGrpSpPr/>
          <p:nvPr userDrawn="1"/>
        </p:nvGrpSpPr>
        <p:grpSpPr>
          <a:xfrm>
            <a:off x="6610470" y="3730564"/>
            <a:ext cx="288032" cy="276999"/>
            <a:chOff x="12492689" y="2721406"/>
            <a:chExt cx="288032" cy="276999"/>
          </a:xfrm>
          <a:solidFill>
            <a:srgbClr val="44C8F5"/>
          </a:solidFill>
        </p:grpSpPr>
        <p:sp>
          <p:nvSpPr>
            <p:cNvPr id="73" name="Rectangle 22">
              <a:extLst>
                <a:ext uri="{FF2B5EF4-FFF2-40B4-BE49-F238E27FC236}">
                  <a16:creationId xmlns:a16="http://schemas.microsoft.com/office/drawing/2014/main" id="{3303F621-D257-4446-9687-E7B2F2A348BB}"/>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23">
              <a:extLst>
                <a:ext uri="{FF2B5EF4-FFF2-40B4-BE49-F238E27FC236}">
                  <a16:creationId xmlns:a16="http://schemas.microsoft.com/office/drawing/2014/main" id="{638D987B-415A-4A7F-B50E-3D051A5A2279}"/>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1</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5" name="Group 24">
            <a:extLst>
              <a:ext uri="{FF2B5EF4-FFF2-40B4-BE49-F238E27FC236}">
                <a16:creationId xmlns:a16="http://schemas.microsoft.com/office/drawing/2014/main" id="{BCA00273-5CEB-457A-B685-1DA8F51D1E49}"/>
              </a:ext>
            </a:extLst>
          </p:cNvPr>
          <p:cNvGrpSpPr/>
          <p:nvPr userDrawn="1"/>
        </p:nvGrpSpPr>
        <p:grpSpPr>
          <a:xfrm>
            <a:off x="6609883" y="4024410"/>
            <a:ext cx="288032" cy="276999"/>
            <a:chOff x="12492689" y="2721406"/>
            <a:chExt cx="288032" cy="276999"/>
          </a:xfrm>
          <a:solidFill>
            <a:srgbClr val="44C8F5"/>
          </a:solidFill>
        </p:grpSpPr>
        <p:sp>
          <p:nvSpPr>
            <p:cNvPr id="76" name="Rectangle 25">
              <a:extLst>
                <a:ext uri="{FF2B5EF4-FFF2-40B4-BE49-F238E27FC236}">
                  <a16:creationId xmlns:a16="http://schemas.microsoft.com/office/drawing/2014/main" id="{9BE469DF-3E44-4806-BC3E-332EC0E9A62E}"/>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TextBox 26">
              <a:extLst>
                <a:ext uri="{FF2B5EF4-FFF2-40B4-BE49-F238E27FC236}">
                  <a16:creationId xmlns:a16="http://schemas.microsoft.com/office/drawing/2014/main" id="{FA9897B3-A75D-4D9B-8C4C-11A1188D6182}"/>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2</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8" name="Group 27">
            <a:extLst>
              <a:ext uri="{FF2B5EF4-FFF2-40B4-BE49-F238E27FC236}">
                <a16:creationId xmlns:a16="http://schemas.microsoft.com/office/drawing/2014/main" id="{E6820C75-E2AB-4C6C-B67B-ED4C50FDF6F2}"/>
              </a:ext>
            </a:extLst>
          </p:cNvPr>
          <p:cNvGrpSpPr/>
          <p:nvPr userDrawn="1"/>
        </p:nvGrpSpPr>
        <p:grpSpPr>
          <a:xfrm>
            <a:off x="6610470" y="4321748"/>
            <a:ext cx="288032" cy="276999"/>
            <a:chOff x="12492689" y="2721406"/>
            <a:chExt cx="288032" cy="276999"/>
          </a:xfrm>
          <a:solidFill>
            <a:srgbClr val="44C8F5"/>
          </a:solidFill>
        </p:grpSpPr>
        <p:sp>
          <p:nvSpPr>
            <p:cNvPr id="79" name="Rectangle 28">
              <a:extLst>
                <a:ext uri="{FF2B5EF4-FFF2-40B4-BE49-F238E27FC236}">
                  <a16:creationId xmlns:a16="http://schemas.microsoft.com/office/drawing/2014/main" id="{34F4BD05-AF9E-4547-8D4D-A8FE59DADE92}"/>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TextBox 29">
              <a:extLst>
                <a:ext uri="{FF2B5EF4-FFF2-40B4-BE49-F238E27FC236}">
                  <a16:creationId xmlns:a16="http://schemas.microsoft.com/office/drawing/2014/main" id="{03C54032-59B5-401F-8867-DAD8B493A21D}"/>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3</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1" name="Group 30">
            <a:extLst>
              <a:ext uri="{FF2B5EF4-FFF2-40B4-BE49-F238E27FC236}">
                <a16:creationId xmlns:a16="http://schemas.microsoft.com/office/drawing/2014/main" id="{3B0AE87D-B7D1-4FB1-BB7C-FBCC97F67006}"/>
              </a:ext>
            </a:extLst>
          </p:cNvPr>
          <p:cNvGrpSpPr/>
          <p:nvPr userDrawn="1"/>
        </p:nvGrpSpPr>
        <p:grpSpPr>
          <a:xfrm>
            <a:off x="6610470" y="4628174"/>
            <a:ext cx="288032" cy="276999"/>
            <a:chOff x="12492689" y="2721406"/>
            <a:chExt cx="288032" cy="276999"/>
          </a:xfrm>
          <a:solidFill>
            <a:srgbClr val="44C8F5"/>
          </a:solidFill>
        </p:grpSpPr>
        <p:sp>
          <p:nvSpPr>
            <p:cNvPr id="82" name="Rectangle 31">
              <a:extLst>
                <a:ext uri="{FF2B5EF4-FFF2-40B4-BE49-F238E27FC236}">
                  <a16:creationId xmlns:a16="http://schemas.microsoft.com/office/drawing/2014/main" id="{AA112DFC-4271-45A6-90DC-18F46981691F}"/>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TextBox 32">
              <a:extLst>
                <a:ext uri="{FF2B5EF4-FFF2-40B4-BE49-F238E27FC236}">
                  <a16:creationId xmlns:a16="http://schemas.microsoft.com/office/drawing/2014/main" id="{17A947B4-15D0-44C6-8C94-1B9A07B9A4B0}"/>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4</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4" name="Group 33">
            <a:extLst>
              <a:ext uri="{FF2B5EF4-FFF2-40B4-BE49-F238E27FC236}">
                <a16:creationId xmlns:a16="http://schemas.microsoft.com/office/drawing/2014/main" id="{44113840-8227-48FF-87BE-83E5BFDBD726}"/>
              </a:ext>
            </a:extLst>
          </p:cNvPr>
          <p:cNvGrpSpPr/>
          <p:nvPr userDrawn="1"/>
        </p:nvGrpSpPr>
        <p:grpSpPr>
          <a:xfrm>
            <a:off x="6608159" y="4929162"/>
            <a:ext cx="288032" cy="276999"/>
            <a:chOff x="12492689" y="2721406"/>
            <a:chExt cx="288032" cy="276999"/>
          </a:xfrm>
          <a:solidFill>
            <a:srgbClr val="44C8F5"/>
          </a:solidFill>
        </p:grpSpPr>
        <p:sp>
          <p:nvSpPr>
            <p:cNvPr id="85" name="Rectangle 34">
              <a:extLst>
                <a:ext uri="{FF2B5EF4-FFF2-40B4-BE49-F238E27FC236}">
                  <a16:creationId xmlns:a16="http://schemas.microsoft.com/office/drawing/2014/main" id="{450D1A45-ABC5-4E22-9AF4-620CE759ADC0}"/>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TextBox 35">
              <a:extLst>
                <a:ext uri="{FF2B5EF4-FFF2-40B4-BE49-F238E27FC236}">
                  <a16:creationId xmlns:a16="http://schemas.microsoft.com/office/drawing/2014/main" id="{3F564AFC-0F26-4E76-8D99-F528D3C426BA}"/>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5</a:t>
              </a:r>
              <a:endParaRPr lang="en-US" sz="1200" b="1" dirty="0">
                <a:solidFill>
                  <a:schemeClr val="tx1"/>
                </a:solidFill>
                <a:latin typeface="Arial" panose="020B0604020202020204" pitchFamily="34" charset="0"/>
                <a:cs typeface="Arial" panose="020B0604020202020204" pitchFamily="34" charset="0"/>
              </a:endParaRPr>
            </a:p>
          </p:txBody>
        </p:sp>
      </p:grpSp>
      <p:sp>
        <p:nvSpPr>
          <p:cNvPr id="87" name="TextBox 36">
            <a:extLst>
              <a:ext uri="{FF2B5EF4-FFF2-40B4-BE49-F238E27FC236}">
                <a16:creationId xmlns:a16="http://schemas.microsoft.com/office/drawing/2014/main" id="{AA2F5529-00E8-4650-ABAF-4A6F7DD9C9DB}"/>
              </a:ext>
            </a:extLst>
          </p:cNvPr>
          <p:cNvSpPr txBox="1"/>
          <p:nvPr userDrawn="1"/>
        </p:nvSpPr>
        <p:spPr>
          <a:xfrm>
            <a:off x="9300404" y="3609192"/>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Kaart aanpassen</a:t>
            </a:r>
            <a:endParaRPr lang="en-US" sz="1400" b="1" dirty="0">
              <a:solidFill>
                <a:schemeClr val="tx2"/>
              </a:solidFill>
              <a:latin typeface="+mn-lt"/>
              <a:cs typeface="Arial" panose="020B0604020202020204" pitchFamily="34" charset="0"/>
            </a:endParaRPr>
          </a:p>
        </p:txBody>
      </p:sp>
      <p:sp>
        <p:nvSpPr>
          <p:cNvPr id="89" name="TextBox 38">
            <a:extLst>
              <a:ext uri="{FF2B5EF4-FFF2-40B4-BE49-F238E27FC236}">
                <a16:creationId xmlns:a16="http://schemas.microsoft.com/office/drawing/2014/main" id="{EA78FF7D-82BB-436C-B986-A5CE702A00A3}"/>
              </a:ext>
            </a:extLst>
          </p:cNvPr>
          <p:cNvSpPr txBox="1"/>
          <p:nvPr userDrawn="1"/>
        </p:nvSpPr>
        <p:spPr>
          <a:xfrm>
            <a:off x="9310260" y="4349764"/>
            <a:ext cx="2770672" cy="861774"/>
          </a:xfrm>
          <a:prstGeom prst="rect">
            <a:avLst/>
          </a:prstGeom>
          <a:noFill/>
        </p:spPr>
        <p:txBody>
          <a:bodyPr wrap="square" rtlCol="0">
            <a:spAutoFit/>
          </a:bodyPr>
          <a:lstStyle/>
          <a:p>
            <a:r>
              <a:rPr lang="nl-NL" sz="1000" dirty="0">
                <a:latin typeface="+mn-lt"/>
                <a:cs typeface="Arial" panose="020B0604020202020204" pitchFamily="34" charset="0"/>
              </a:rPr>
              <a:t>Selecteer eerst de kaart en vervolgens het deel dat je wenst te kleuren. Klik naast de kaart om deze weer te verlaten.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Copier de </a:t>
            </a:r>
            <a:r>
              <a:rPr lang="nl-NL" sz="1000" dirty="0" err="1">
                <a:latin typeface="+mn-lt"/>
                <a:cs typeface="Arial" panose="020B0604020202020204" pitchFamily="34" charset="0"/>
              </a:rPr>
              <a:t>pushpin</a:t>
            </a:r>
            <a:r>
              <a:rPr lang="nl-NL" sz="1000" dirty="0">
                <a:latin typeface="+mn-lt"/>
                <a:cs typeface="Arial" panose="020B0604020202020204" pitchFamily="34" charset="0"/>
              </a:rPr>
              <a:t> waar nodig.</a:t>
            </a:r>
          </a:p>
        </p:txBody>
      </p:sp>
      <p:sp>
        <p:nvSpPr>
          <p:cNvPr id="90" name="TextBox 36">
            <a:extLst>
              <a:ext uri="{FF2B5EF4-FFF2-40B4-BE49-F238E27FC236}">
                <a16:creationId xmlns:a16="http://schemas.microsoft.com/office/drawing/2014/main" id="{6DBAA09B-77BC-46DD-9C2D-C9B2FF1BDD67}"/>
              </a:ext>
            </a:extLst>
          </p:cNvPr>
          <p:cNvSpPr txBox="1"/>
          <p:nvPr userDrawn="1"/>
        </p:nvSpPr>
        <p:spPr>
          <a:xfrm>
            <a:off x="12086214" y="6390560"/>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Grafieken aanpassen</a:t>
            </a:r>
            <a:endParaRPr lang="en-US" sz="1400" b="1" dirty="0">
              <a:solidFill>
                <a:schemeClr val="tx2"/>
              </a:solidFill>
              <a:latin typeface="+mn-lt"/>
              <a:cs typeface="Arial" panose="020B0604020202020204" pitchFamily="34" charset="0"/>
            </a:endParaRPr>
          </a:p>
        </p:txBody>
      </p:sp>
      <p:sp>
        <p:nvSpPr>
          <p:cNvPr id="92" name="TextBox 38">
            <a:extLst>
              <a:ext uri="{FF2B5EF4-FFF2-40B4-BE49-F238E27FC236}">
                <a16:creationId xmlns:a16="http://schemas.microsoft.com/office/drawing/2014/main" id="{3A1EC23F-6179-4B7D-99C6-F692362999F2}"/>
              </a:ext>
            </a:extLst>
          </p:cNvPr>
          <p:cNvSpPr txBox="1"/>
          <p:nvPr userDrawn="1"/>
        </p:nvSpPr>
        <p:spPr>
          <a:xfrm>
            <a:off x="12081034" y="7140986"/>
            <a:ext cx="2770671" cy="1323439"/>
          </a:xfrm>
          <a:prstGeom prst="rect">
            <a:avLst/>
          </a:prstGeom>
          <a:noFill/>
        </p:spPr>
        <p:txBody>
          <a:bodyPr wrap="square" rtlCol="0">
            <a:spAutoFit/>
          </a:bodyPr>
          <a:lstStyle/>
          <a:p>
            <a:r>
              <a:rPr lang="nl-NL" sz="1000" dirty="0">
                <a:latin typeface="+mn-lt"/>
                <a:cs typeface="Arial" panose="020B0604020202020204" pitchFamily="34" charset="0"/>
              </a:rPr>
              <a:t>Klik rechts op de grafiek en kies voor:</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r>
              <a:rPr lang="nl-NL" sz="1000" dirty="0">
                <a:latin typeface="+mn-lt"/>
                <a:cs typeface="Arial" panose="020B0604020202020204" pitchFamily="34" charset="0"/>
              </a:rPr>
              <a:t>Kies steeds voor voldoende duidelijke kleuren in de grafieken. Eventueel kies je voor een patroonopvulling (via rechtsklik &gt; vorm opmaken) </a:t>
            </a:r>
          </a:p>
        </p:txBody>
      </p:sp>
      <p:pic>
        <p:nvPicPr>
          <p:cNvPr id="93" name="chart">
            <a:extLst>
              <a:ext uri="{FF2B5EF4-FFF2-40B4-BE49-F238E27FC236}">
                <a16:creationId xmlns:a16="http://schemas.microsoft.com/office/drawing/2014/main" id="{A2A04AF4-78CB-4D09-A7E2-599E51065672}"/>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12821439" y="7457420"/>
            <a:ext cx="1345121" cy="247310"/>
          </a:xfrm>
          <a:prstGeom prst="rect">
            <a:avLst/>
          </a:prstGeom>
        </p:spPr>
      </p:pic>
      <p:sp>
        <p:nvSpPr>
          <p:cNvPr id="94" name="TextBox 36">
            <a:extLst>
              <a:ext uri="{FF2B5EF4-FFF2-40B4-BE49-F238E27FC236}">
                <a16:creationId xmlns:a16="http://schemas.microsoft.com/office/drawing/2014/main" id="{4F7CAB68-4C68-4C04-91CF-D69844A9EAC1}"/>
              </a:ext>
            </a:extLst>
          </p:cNvPr>
          <p:cNvSpPr txBox="1"/>
          <p:nvPr userDrawn="1"/>
        </p:nvSpPr>
        <p:spPr>
          <a:xfrm>
            <a:off x="14856787" y="5038324"/>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Vragen of hulp</a:t>
            </a:r>
            <a:endParaRPr lang="en-US" sz="1400" b="1" dirty="0">
              <a:solidFill>
                <a:schemeClr val="tx2"/>
              </a:solidFill>
              <a:latin typeface="+mn-lt"/>
              <a:cs typeface="Arial" panose="020B0604020202020204" pitchFamily="34" charset="0"/>
            </a:endParaRPr>
          </a:p>
        </p:txBody>
      </p:sp>
      <p:sp>
        <p:nvSpPr>
          <p:cNvPr id="96" name="TextBox 38">
            <a:extLst>
              <a:ext uri="{FF2B5EF4-FFF2-40B4-BE49-F238E27FC236}">
                <a16:creationId xmlns:a16="http://schemas.microsoft.com/office/drawing/2014/main" id="{6D7CAE6B-E18B-4842-93CE-2304F8AB88F4}"/>
              </a:ext>
            </a:extLst>
          </p:cNvPr>
          <p:cNvSpPr txBox="1"/>
          <p:nvPr userDrawn="1"/>
        </p:nvSpPr>
        <p:spPr>
          <a:xfrm>
            <a:off x="14866311" y="5757113"/>
            <a:ext cx="2750175" cy="400110"/>
          </a:xfrm>
          <a:prstGeom prst="rect">
            <a:avLst/>
          </a:prstGeom>
          <a:noFill/>
        </p:spPr>
        <p:txBody>
          <a:bodyPr wrap="square" rtlCol="0">
            <a:spAutoFit/>
          </a:bodyPr>
          <a:lstStyle/>
          <a:p>
            <a:r>
              <a:rPr lang="nl-NL" sz="1000" dirty="0">
                <a:latin typeface="+mn-lt"/>
                <a:cs typeface="Arial" panose="020B0604020202020204" pitchFamily="34" charset="0"/>
              </a:rPr>
              <a:t>Contacteer de dienst communicatie of </a:t>
            </a:r>
            <a:r>
              <a:rPr lang="nl-NL" sz="1000" dirty="0">
                <a:latin typeface="+mn-lt"/>
                <a:cs typeface="Arial" panose="020B0604020202020204" pitchFamily="34" charset="0"/>
                <a:hlinkClick r:id="rId8"/>
              </a:rPr>
              <a:t>regis.le.roy@howest.be</a:t>
            </a:r>
            <a:r>
              <a:rPr lang="nl-NL" sz="1000" dirty="0">
                <a:latin typeface="+mn-lt"/>
                <a:cs typeface="Arial" panose="020B0604020202020204" pitchFamily="34" charset="0"/>
              </a:rPr>
              <a:t> </a:t>
            </a:r>
          </a:p>
        </p:txBody>
      </p:sp>
      <p:sp>
        <p:nvSpPr>
          <p:cNvPr id="97" name="TextBox 36">
            <a:extLst>
              <a:ext uri="{FF2B5EF4-FFF2-40B4-BE49-F238E27FC236}">
                <a16:creationId xmlns:a16="http://schemas.microsoft.com/office/drawing/2014/main" id="{1C8AE7A2-7D59-4B12-8827-31714EDA2018}"/>
              </a:ext>
            </a:extLst>
          </p:cNvPr>
          <p:cNvSpPr txBox="1"/>
          <p:nvPr userDrawn="1"/>
        </p:nvSpPr>
        <p:spPr>
          <a:xfrm>
            <a:off x="12094058" y="1530329"/>
            <a:ext cx="2376264" cy="307777"/>
          </a:xfrm>
          <a:prstGeom prst="rect">
            <a:avLst/>
          </a:prstGeom>
          <a:noFill/>
        </p:spPr>
        <p:txBody>
          <a:bodyPr wrap="square" rtlCol="0">
            <a:spAutoFit/>
          </a:bodyPr>
          <a:lstStyle/>
          <a:p>
            <a:r>
              <a:rPr lang="nl-NL" sz="1400" b="1" dirty="0" err="1">
                <a:solidFill>
                  <a:schemeClr val="tx2"/>
                </a:solidFill>
                <a:latin typeface="+mn-lt"/>
                <a:cs typeface="Arial" panose="020B0604020202020204" pitchFamily="34" charset="0"/>
              </a:rPr>
              <a:t>SmartArt</a:t>
            </a:r>
            <a:r>
              <a:rPr lang="nl-NL" sz="1400" b="1" dirty="0">
                <a:solidFill>
                  <a:schemeClr val="tx2"/>
                </a:solidFill>
                <a:latin typeface="+mn-lt"/>
                <a:cs typeface="Arial" panose="020B0604020202020204" pitchFamily="34" charset="0"/>
              </a:rPr>
              <a:t> aanpassen</a:t>
            </a:r>
            <a:endParaRPr lang="en-US" sz="1400" b="1" dirty="0">
              <a:solidFill>
                <a:schemeClr val="tx2"/>
              </a:solidFill>
              <a:latin typeface="+mn-lt"/>
              <a:cs typeface="Arial" panose="020B0604020202020204" pitchFamily="34" charset="0"/>
            </a:endParaRPr>
          </a:p>
        </p:txBody>
      </p:sp>
      <p:sp>
        <p:nvSpPr>
          <p:cNvPr id="99" name="TextBox 38">
            <a:extLst>
              <a:ext uri="{FF2B5EF4-FFF2-40B4-BE49-F238E27FC236}">
                <a16:creationId xmlns:a16="http://schemas.microsoft.com/office/drawing/2014/main" id="{4BCF1475-8589-479C-9632-7EAB42D84812}"/>
              </a:ext>
            </a:extLst>
          </p:cNvPr>
          <p:cNvSpPr txBox="1"/>
          <p:nvPr userDrawn="1"/>
        </p:nvSpPr>
        <p:spPr>
          <a:xfrm>
            <a:off x="12084102" y="2250825"/>
            <a:ext cx="2770673" cy="1015663"/>
          </a:xfrm>
          <a:prstGeom prst="rect">
            <a:avLst/>
          </a:prstGeom>
          <a:noFill/>
        </p:spPr>
        <p:txBody>
          <a:bodyPr wrap="square" rtlCol="0">
            <a:spAutoFit/>
          </a:bodyPr>
          <a:lstStyle/>
          <a:p>
            <a:r>
              <a:rPr lang="nl-NL" sz="1000" dirty="0">
                <a:latin typeface="+mn-lt"/>
                <a:cs typeface="Arial" panose="020B0604020202020204" pitchFamily="34" charset="0"/>
              </a:rPr>
              <a:t>Copier de </a:t>
            </a:r>
            <a:r>
              <a:rPr lang="nl-NL" sz="1000" dirty="0" err="1">
                <a:latin typeface="+mn-lt"/>
                <a:cs typeface="Arial" panose="020B0604020202020204" pitchFamily="34" charset="0"/>
              </a:rPr>
              <a:t>smartart</a:t>
            </a:r>
            <a:r>
              <a:rPr lang="nl-NL" sz="1000" dirty="0">
                <a:latin typeface="+mn-lt"/>
                <a:cs typeface="Arial" panose="020B0604020202020204" pitchFamily="34" charset="0"/>
              </a:rPr>
              <a:t> naar de template je slide.</a:t>
            </a:r>
          </a:p>
          <a:p>
            <a:endParaRPr lang="nl-NL" sz="1000" dirty="0">
              <a:latin typeface="+mn-lt"/>
              <a:cs typeface="Arial" panose="020B0604020202020204" pitchFamily="34" charset="0"/>
            </a:endParaRPr>
          </a:p>
          <a:p>
            <a:r>
              <a:rPr lang="nl-NL" sz="1000" dirty="0">
                <a:latin typeface="+mn-lt"/>
                <a:cs typeface="Arial" panose="020B0604020202020204" pitchFamily="34" charset="0"/>
              </a:rPr>
              <a:t>Klik op het pijltje in het midden-links, en voer de juiste gegevens in. Indien je ver der wilt aanpassen maar de smart Art laat het niet toe, klik rechts en kies voor converteren naar vormen </a:t>
            </a:r>
          </a:p>
        </p:txBody>
      </p:sp>
      <p:sp>
        <p:nvSpPr>
          <p:cNvPr id="113" name="TextBox 38">
            <a:extLst>
              <a:ext uri="{FF2B5EF4-FFF2-40B4-BE49-F238E27FC236}">
                <a16:creationId xmlns:a16="http://schemas.microsoft.com/office/drawing/2014/main" id="{850E5F4D-E92E-4DFD-BF6D-D0EC3EA4592A}"/>
              </a:ext>
            </a:extLst>
          </p:cNvPr>
          <p:cNvSpPr txBox="1"/>
          <p:nvPr userDrawn="1"/>
        </p:nvSpPr>
        <p:spPr>
          <a:xfrm>
            <a:off x="14856787" y="3659658"/>
            <a:ext cx="2759700" cy="707886"/>
          </a:xfrm>
          <a:prstGeom prst="rect">
            <a:avLst/>
          </a:prstGeom>
          <a:noFill/>
        </p:spPr>
        <p:txBody>
          <a:bodyPr wrap="square" rtlCol="0">
            <a:spAutoFit/>
          </a:bodyPr>
          <a:lstStyle/>
          <a:p>
            <a:r>
              <a:rPr lang="nl-BE" sz="1000" dirty="0">
                <a:latin typeface="+mn-lt"/>
                <a:cs typeface="Arial" panose="020B0604020202020204" pitchFamily="34" charset="0"/>
              </a:rPr>
              <a:t>Gelieve steeds de laatste versie af te halen van dit bestand! Via het intranet op </a:t>
            </a:r>
          </a:p>
          <a:p>
            <a:r>
              <a:rPr lang="nl-BE" sz="1000" dirty="0">
                <a:hlinkClick r:id="rId9"/>
              </a:rPr>
              <a:t>https://studenthowest.sharepoint.com/sites/staff/COMM/SitePages/Huisstijl.aspx</a:t>
            </a:r>
            <a:endParaRPr lang="nl-BE" sz="1000" dirty="0">
              <a:latin typeface="+mn-lt"/>
              <a:cs typeface="Arial" panose="020B0604020202020204" pitchFamily="34" charset="0"/>
            </a:endParaRPr>
          </a:p>
        </p:txBody>
      </p:sp>
      <p:sp>
        <p:nvSpPr>
          <p:cNvPr id="114" name="TextBox 36">
            <a:extLst>
              <a:ext uri="{FF2B5EF4-FFF2-40B4-BE49-F238E27FC236}">
                <a16:creationId xmlns:a16="http://schemas.microsoft.com/office/drawing/2014/main" id="{8B38AB47-D7F6-43A9-82FC-26DB1C7F11F0}"/>
              </a:ext>
            </a:extLst>
          </p:cNvPr>
          <p:cNvSpPr txBox="1"/>
          <p:nvPr userDrawn="1"/>
        </p:nvSpPr>
        <p:spPr>
          <a:xfrm>
            <a:off x="14856787" y="295199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Over deze template</a:t>
            </a:r>
            <a:endParaRPr lang="en-US" sz="1400" b="1" dirty="0">
              <a:solidFill>
                <a:schemeClr val="tx2"/>
              </a:solidFill>
              <a:latin typeface="+mn-lt"/>
              <a:cs typeface="Arial" panose="020B0604020202020204" pitchFamily="34" charset="0"/>
            </a:endParaRPr>
          </a:p>
        </p:txBody>
      </p:sp>
      <p:sp>
        <p:nvSpPr>
          <p:cNvPr id="116" name="TextBox 36">
            <a:extLst>
              <a:ext uri="{FF2B5EF4-FFF2-40B4-BE49-F238E27FC236}">
                <a16:creationId xmlns:a16="http://schemas.microsoft.com/office/drawing/2014/main" id="{DE98C9ED-DA0E-4489-AFB6-87BCD764E8A7}"/>
              </a:ext>
            </a:extLst>
          </p:cNvPr>
          <p:cNvSpPr txBox="1"/>
          <p:nvPr userDrawn="1"/>
        </p:nvSpPr>
        <p:spPr>
          <a:xfrm>
            <a:off x="9292223" y="5700406"/>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Kleuren</a:t>
            </a:r>
            <a:endParaRPr lang="en-US" sz="1400" b="1" dirty="0">
              <a:solidFill>
                <a:schemeClr val="tx2"/>
              </a:solidFill>
              <a:latin typeface="+mn-lt"/>
              <a:cs typeface="Arial" panose="020B0604020202020204" pitchFamily="34" charset="0"/>
            </a:endParaRPr>
          </a:p>
        </p:txBody>
      </p:sp>
      <p:cxnSp>
        <p:nvCxnSpPr>
          <p:cNvPr id="117" name="Straight Connector 37">
            <a:extLst>
              <a:ext uri="{FF2B5EF4-FFF2-40B4-BE49-F238E27FC236}">
                <a16:creationId xmlns:a16="http://schemas.microsoft.com/office/drawing/2014/main" id="{3EED5409-45F2-4D7E-8B14-5980F8596974}"/>
              </a:ext>
            </a:extLst>
          </p:cNvPr>
          <p:cNvCxnSpPr>
            <a:cxnSpLocks/>
          </p:cNvCxnSpPr>
          <p:nvPr userDrawn="1"/>
        </p:nvCxnSpPr>
        <p:spPr>
          <a:xfrm>
            <a:off x="9395015" y="6373382"/>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grpSp>
        <p:nvGrpSpPr>
          <p:cNvPr id="119" name="Groep 118">
            <a:extLst>
              <a:ext uri="{FF2B5EF4-FFF2-40B4-BE49-F238E27FC236}">
                <a16:creationId xmlns:a16="http://schemas.microsoft.com/office/drawing/2014/main" id="{A8B5B5E1-95C0-4AEC-B273-7921DC462D82}"/>
              </a:ext>
            </a:extLst>
          </p:cNvPr>
          <p:cNvGrpSpPr/>
          <p:nvPr userDrawn="1"/>
        </p:nvGrpSpPr>
        <p:grpSpPr>
          <a:xfrm>
            <a:off x="9402506" y="6426409"/>
            <a:ext cx="1871067" cy="1785104"/>
            <a:chOff x="15665503" y="2139926"/>
            <a:chExt cx="1871067" cy="1785104"/>
          </a:xfrm>
        </p:grpSpPr>
        <p:sp>
          <p:nvSpPr>
            <p:cNvPr id="103" name="Rechthoek 102">
              <a:extLst>
                <a:ext uri="{FF2B5EF4-FFF2-40B4-BE49-F238E27FC236}">
                  <a16:creationId xmlns:a16="http://schemas.microsoft.com/office/drawing/2014/main" id="{04E0274B-4A23-4599-8B39-A2CDABB5ECA3}"/>
                </a:ext>
              </a:extLst>
            </p:cNvPr>
            <p:cNvSpPr/>
            <p:nvPr userDrawn="1"/>
          </p:nvSpPr>
          <p:spPr>
            <a:xfrm>
              <a:off x="15665506" y="2356874"/>
              <a:ext cx="142875" cy="142875"/>
            </a:xfrm>
            <a:prstGeom prst="rect">
              <a:avLst/>
            </a:prstGeom>
            <a:solidFill>
              <a:srgbClr val="44C8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4" name="Rechthoek 103">
              <a:extLst>
                <a:ext uri="{FF2B5EF4-FFF2-40B4-BE49-F238E27FC236}">
                  <a16:creationId xmlns:a16="http://schemas.microsoft.com/office/drawing/2014/main" id="{E1C80EC1-5F77-4E24-97DC-457FB1A14657}"/>
                </a:ext>
              </a:extLst>
            </p:cNvPr>
            <p:cNvSpPr/>
            <p:nvPr userDrawn="1"/>
          </p:nvSpPr>
          <p:spPr>
            <a:xfrm>
              <a:off x="15665505" y="2658102"/>
              <a:ext cx="142875" cy="14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5" name="Rechthoek 104">
              <a:extLst>
                <a:ext uri="{FF2B5EF4-FFF2-40B4-BE49-F238E27FC236}">
                  <a16:creationId xmlns:a16="http://schemas.microsoft.com/office/drawing/2014/main" id="{032FF1D0-E9B8-496A-AD2B-856323BFB5F3}"/>
                </a:ext>
              </a:extLst>
            </p:cNvPr>
            <p:cNvSpPr/>
            <p:nvPr userDrawn="1"/>
          </p:nvSpPr>
          <p:spPr>
            <a:xfrm>
              <a:off x="15665505" y="2959330"/>
              <a:ext cx="142875" cy="142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6" name="Rechthoek 105">
              <a:extLst>
                <a:ext uri="{FF2B5EF4-FFF2-40B4-BE49-F238E27FC236}">
                  <a16:creationId xmlns:a16="http://schemas.microsoft.com/office/drawing/2014/main" id="{7F705A8C-EA5F-4F41-AD15-B86434C8BD00}"/>
                </a:ext>
              </a:extLst>
            </p:cNvPr>
            <p:cNvSpPr/>
            <p:nvPr userDrawn="1"/>
          </p:nvSpPr>
          <p:spPr>
            <a:xfrm>
              <a:off x="15665504" y="3260558"/>
              <a:ext cx="142875" cy="142875"/>
            </a:xfrm>
            <a:prstGeom prst="rect">
              <a:avLst/>
            </a:prstGeom>
            <a:solidFill>
              <a:srgbClr val="EC00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7" name="Rechthoek 106">
              <a:extLst>
                <a:ext uri="{FF2B5EF4-FFF2-40B4-BE49-F238E27FC236}">
                  <a16:creationId xmlns:a16="http://schemas.microsoft.com/office/drawing/2014/main" id="{A0474411-4E19-4BC3-8560-FCFC981AB516}"/>
                </a:ext>
              </a:extLst>
            </p:cNvPr>
            <p:cNvSpPr/>
            <p:nvPr userDrawn="1"/>
          </p:nvSpPr>
          <p:spPr>
            <a:xfrm>
              <a:off x="15665503" y="3561785"/>
              <a:ext cx="142875" cy="142875"/>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18" name="TextBox 38">
              <a:extLst>
                <a:ext uri="{FF2B5EF4-FFF2-40B4-BE49-F238E27FC236}">
                  <a16:creationId xmlns:a16="http://schemas.microsoft.com/office/drawing/2014/main" id="{287A7DDB-E8BB-46B2-9EC3-C6D16541431F}"/>
                </a:ext>
              </a:extLst>
            </p:cNvPr>
            <p:cNvSpPr txBox="1"/>
            <p:nvPr userDrawn="1"/>
          </p:nvSpPr>
          <p:spPr>
            <a:xfrm>
              <a:off x="15808378" y="2139926"/>
              <a:ext cx="1728192" cy="1785104"/>
            </a:xfrm>
            <a:prstGeom prst="rect">
              <a:avLst/>
            </a:prstGeom>
            <a:noFill/>
          </p:spPr>
          <p:txBody>
            <a:bodyPr wrap="square" rtlCol="0">
              <a:spAutoFit/>
            </a:bodyPr>
            <a:lstStyle/>
            <a:p>
              <a:pPr marL="0" indent="0" algn="l">
                <a:buFontTx/>
                <a:buNone/>
              </a:pPr>
              <a:r>
                <a:rPr lang="en-US" sz="1000" dirty="0"/>
                <a:t>H</a:t>
              </a:r>
              <a:r>
                <a:rPr lang="nl-BE" sz="1000" dirty="0" err="1"/>
                <a:t>oofdkleur</a:t>
              </a:r>
              <a:endParaRPr lang="nl-BE" sz="1000" dirty="0"/>
            </a:p>
            <a:p>
              <a:pPr marL="0" indent="0" algn="l">
                <a:buFontTx/>
                <a:buNone/>
              </a:pPr>
              <a:r>
                <a:rPr lang="nl-BE" sz="1000" dirty="0"/>
                <a:t>Blauw (RGB: 68,200,245)</a:t>
              </a:r>
            </a:p>
            <a:p>
              <a:pPr marL="0" indent="0">
                <a:buFontTx/>
                <a:buNone/>
              </a:pPr>
              <a:r>
                <a:rPr lang="en-US" sz="1000" dirty="0"/>
                <a:t>1</a:t>
              </a:r>
              <a:r>
                <a:rPr lang="en-US" sz="1000" baseline="30000" dirty="0"/>
                <a:t>ste </a:t>
              </a:r>
              <a:r>
                <a:rPr lang="nl-BE" sz="1000" dirty="0"/>
                <a:t> Tekstkleur </a:t>
              </a:r>
            </a:p>
            <a:p>
              <a:pPr marL="0" indent="0">
                <a:buFontTx/>
                <a:buNone/>
              </a:pPr>
              <a:r>
                <a:rPr lang="nl-BE" sz="1000" dirty="0"/>
                <a:t>Wit (RGB:255,255,255)</a:t>
              </a:r>
            </a:p>
            <a:p>
              <a:pPr marL="0" indent="0">
                <a:buFontTx/>
                <a:buNone/>
              </a:pPr>
              <a:r>
                <a:rPr lang="en-US" sz="1000" dirty="0"/>
                <a:t>2</a:t>
              </a:r>
              <a:r>
                <a:rPr lang="en-US" sz="1000" baseline="30000" dirty="0"/>
                <a:t>de</a:t>
              </a:r>
              <a:r>
                <a:rPr lang="en-US" sz="1000" dirty="0"/>
                <a:t>   </a:t>
              </a:r>
              <a:r>
                <a:rPr lang="en-US" sz="1000" dirty="0" err="1"/>
                <a:t>Tekstkleur</a:t>
              </a:r>
              <a:endParaRPr lang="en-US" sz="1000" dirty="0"/>
            </a:p>
            <a:p>
              <a:pPr marL="0" indent="0">
                <a:buFontTx/>
                <a:buNone/>
              </a:pPr>
              <a:r>
                <a:rPr lang="en-US" sz="1000" dirty="0"/>
                <a:t>Z</a:t>
              </a:r>
              <a:r>
                <a:rPr lang="nl-BE" sz="1000" dirty="0"/>
                <a:t>wart (RGB:0,0,0)</a:t>
              </a:r>
            </a:p>
            <a:p>
              <a:pPr marL="0" indent="0">
                <a:buFontTx/>
                <a:buNone/>
              </a:pPr>
              <a:r>
                <a:rPr lang="en-US" sz="1000" dirty="0"/>
                <a:t>Extra: </a:t>
              </a:r>
            </a:p>
            <a:p>
              <a:pPr marL="0" indent="0">
                <a:buFontTx/>
                <a:buNone/>
              </a:pPr>
              <a:r>
                <a:rPr lang="en-US" sz="1000" dirty="0"/>
                <a:t>Magenta</a:t>
              </a:r>
              <a:r>
                <a:rPr lang="nl-BE" sz="1000" dirty="0"/>
                <a:t> (RGB: 236,0,140)</a:t>
              </a:r>
            </a:p>
            <a:p>
              <a:pPr marL="0" indent="0">
                <a:buFontTx/>
                <a:buNone/>
              </a:pPr>
              <a:r>
                <a:rPr lang="nl-BE" sz="1000" dirty="0"/>
                <a:t>Extra:</a:t>
              </a:r>
            </a:p>
            <a:p>
              <a:pPr marL="0" indent="0">
                <a:buFontTx/>
                <a:buNone/>
              </a:pPr>
              <a:r>
                <a:rPr lang="nl-BE" sz="1000" dirty="0"/>
                <a:t>Geel (RGB: 255,242,0) (niet gebruiken op wit)</a:t>
              </a:r>
            </a:p>
          </p:txBody>
        </p:sp>
      </p:grpSp>
      <p:sp>
        <p:nvSpPr>
          <p:cNvPr id="120" name="TextBox 36">
            <a:extLst>
              <a:ext uri="{FF2B5EF4-FFF2-40B4-BE49-F238E27FC236}">
                <a16:creationId xmlns:a16="http://schemas.microsoft.com/office/drawing/2014/main" id="{3EAF5BE9-EF67-47E5-A682-94D24FB13906}"/>
              </a:ext>
            </a:extLst>
          </p:cNvPr>
          <p:cNvSpPr txBox="1"/>
          <p:nvPr userDrawn="1"/>
        </p:nvSpPr>
        <p:spPr>
          <a:xfrm>
            <a:off x="1484309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Hulplijnen tonen aanpassen</a:t>
            </a:r>
            <a:endParaRPr lang="en-US" sz="1400" b="1" dirty="0">
              <a:solidFill>
                <a:schemeClr val="tx2"/>
              </a:solidFill>
              <a:latin typeface="+mn-lt"/>
              <a:cs typeface="Arial" panose="020B0604020202020204" pitchFamily="34" charset="0"/>
            </a:endParaRPr>
          </a:p>
        </p:txBody>
      </p:sp>
      <p:cxnSp>
        <p:nvCxnSpPr>
          <p:cNvPr id="121" name="Straight Connector 37">
            <a:extLst>
              <a:ext uri="{FF2B5EF4-FFF2-40B4-BE49-F238E27FC236}">
                <a16:creationId xmlns:a16="http://schemas.microsoft.com/office/drawing/2014/main" id="{819FD590-9EA9-40CE-B351-6A5B55A4522C}"/>
              </a:ext>
            </a:extLst>
          </p:cNvPr>
          <p:cNvCxnSpPr>
            <a:cxnSpLocks/>
          </p:cNvCxnSpPr>
          <p:nvPr userDrawn="1"/>
        </p:nvCxnSpPr>
        <p:spPr>
          <a:xfrm>
            <a:off x="14951109"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122" name="TextBox 38">
            <a:extLst>
              <a:ext uri="{FF2B5EF4-FFF2-40B4-BE49-F238E27FC236}">
                <a16:creationId xmlns:a16="http://schemas.microsoft.com/office/drawing/2014/main" id="{4B3EA554-D090-4E0C-B829-633532215D24}"/>
              </a:ext>
            </a:extLst>
          </p:cNvPr>
          <p:cNvSpPr txBox="1"/>
          <p:nvPr userDrawn="1"/>
        </p:nvSpPr>
        <p:spPr>
          <a:xfrm>
            <a:off x="14845814" y="2258927"/>
            <a:ext cx="2770673" cy="553998"/>
          </a:xfrm>
          <a:prstGeom prst="rect">
            <a:avLst/>
          </a:prstGeom>
          <a:noFill/>
        </p:spPr>
        <p:txBody>
          <a:bodyPr wrap="square" rtlCol="0">
            <a:spAutoFit/>
          </a:bodyPr>
          <a:lstStyle/>
          <a:p>
            <a:r>
              <a:rPr lang="nl-NL" sz="1000" dirty="0">
                <a:latin typeface="+mn-lt"/>
                <a:cs typeface="Arial" panose="020B0604020202020204" pitchFamily="34" charset="0"/>
              </a:rPr>
              <a:t>In elke slide </a:t>
            </a:r>
            <a:r>
              <a:rPr lang="nl-NL" sz="1000" dirty="0" err="1">
                <a:latin typeface="+mn-lt"/>
                <a:cs typeface="Arial" panose="020B0604020202020204" pitchFamily="34" charset="0"/>
              </a:rPr>
              <a:t>layout</a:t>
            </a:r>
            <a:r>
              <a:rPr lang="nl-NL" sz="1000" dirty="0">
                <a:latin typeface="+mn-lt"/>
                <a:cs typeface="Arial" panose="020B0604020202020204" pitchFamily="34" charset="0"/>
              </a:rPr>
              <a:t> zijn er hulplijnen beschikbaar, deze kan je tonen/verbergen via Beeld &gt; hulplijnen  </a:t>
            </a:r>
          </a:p>
        </p:txBody>
      </p:sp>
      <p:cxnSp>
        <p:nvCxnSpPr>
          <p:cNvPr id="100" name="Straight Connector 37">
            <a:extLst>
              <a:ext uri="{FF2B5EF4-FFF2-40B4-BE49-F238E27FC236}">
                <a16:creationId xmlns:a16="http://schemas.microsoft.com/office/drawing/2014/main" id="{6F7C9DAC-41A9-4153-AE22-D38B2FBB1ADB}"/>
              </a:ext>
            </a:extLst>
          </p:cNvPr>
          <p:cNvCxnSpPr>
            <a:cxnSpLocks/>
          </p:cNvCxnSpPr>
          <p:nvPr userDrawn="1"/>
        </p:nvCxnSpPr>
        <p:spPr>
          <a:xfrm>
            <a:off x="14940538" y="358946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1" name="Straight Connector 37">
            <a:extLst>
              <a:ext uri="{FF2B5EF4-FFF2-40B4-BE49-F238E27FC236}">
                <a16:creationId xmlns:a16="http://schemas.microsoft.com/office/drawing/2014/main" id="{EC732D33-6040-427E-9F3D-46B5263A9C64}"/>
              </a:ext>
            </a:extLst>
          </p:cNvPr>
          <p:cNvCxnSpPr>
            <a:cxnSpLocks/>
          </p:cNvCxnSpPr>
          <p:nvPr userDrawn="1"/>
        </p:nvCxnSpPr>
        <p:spPr>
          <a:xfrm>
            <a:off x="14951108" y="567619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2" name="Straight Connector 37">
            <a:extLst>
              <a:ext uri="{FF2B5EF4-FFF2-40B4-BE49-F238E27FC236}">
                <a16:creationId xmlns:a16="http://schemas.microsoft.com/office/drawing/2014/main" id="{26947BBD-0A4B-44D3-A915-652A012A7A58}"/>
              </a:ext>
            </a:extLst>
          </p:cNvPr>
          <p:cNvCxnSpPr>
            <a:cxnSpLocks/>
          </p:cNvCxnSpPr>
          <p:nvPr userDrawn="1"/>
        </p:nvCxnSpPr>
        <p:spPr>
          <a:xfrm>
            <a:off x="12172955"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8" name="Straight Connector 37">
            <a:extLst>
              <a:ext uri="{FF2B5EF4-FFF2-40B4-BE49-F238E27FC236}">
                <a16:creationId xmlns:a16="http://schemas.microsoft.com/office/drawing/2014/main" id="{0D0046EC-C8CD-4C56-9DC8-1478BB78D138}"/>
              </a:ext>
            </a:extLst>
          </p:cNvPr>
          <p:cNvCxnSpPr>
            <a:cxnSpLocks/>
          </p:cNvCxnSpPr>
          <p:nvPr userDrawn="1"/>
        </p:nvCxnSpPr>
        <p:spPr>
          <a:xfrm>
            <a:off x="9409198"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9" name="Straight Connector 37">
            <a:extLst>
              <a:ext uri="{FF2B5EF4-FFF2-40B4-BE49-F238E27FC236}">
                <a16:creationId xmlns:a16="http://schemas.microsoft.com/office/drawing/2014/main" id="{B2DDD7FA-819F-4750-AE5F-4436241AE3CB}"/>
              </a:ext>
            </a:extLst>
          </p:cNvPr>
          <p:cNvCxnSpPr>
            <a:cxnSpLocks/>
          </p:cNvCxnSpPr>
          <p:nvPr userDrawn="1"/>
        </p:nvCxnSpPr>
        <p:spPr>
          <a:xfrm>
            <a:off x="6608159"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0" name="Straight Connector 37">
            <a:extLst>
              <a:ext uri="{FF2B5EF4-FFF2-40B4-BE49-F238E27FC236}">
                <a16:creationId xmlns:a16="http://schemas.microsoft.com/office/drawing/2014/main" id="{5C1725D8-6592-425C-9718-5A8059E62B2B}"/>
              </a:ext>
            </a:extLst>
          </p:cNvPr>
          <p:cNvCxnSpPr>
            <a:cxnSpLocks/>
          </p:cNvCxnSpPr>
          <p:nvPr userDrawn="1"/>
        </p:nvCxnSpPr>
        <p:spPr>
          <a:xfrm>
            <a:off x="6596037" y="6369872"/>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1" name="Straight Connector 37">
            <a:extLst>
              <a:ext uri="{FF2B5EF4-FFF2-40B4-BE49-F238E27FC236}">
                <a16:creationId xmlns:a16="http://schemas.microsoft.com/office/drawing/2014/main" id="{CA82EA55-5530-4901-8B06-125D61B51802}"/>
              </a:ext>
            </a:extLst>
          </p:cNvPr>
          <p:cNvCxnSpPr>
            <a:cxnSpLocks/>
          </p:cNvCxnSpPr>
          <p:nvPr userDrawn="1"/>
        </p:nvCxnSpPr>
        <p:spPr>
          <a:xfrm>
            <a:off x="9396501" y="428836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2" name="Straight Connector 37">
            <a:extLst>
              <a:ext uri="{FF2B5EF4-FFF2-40B4-BE49-F238E27FC236}">
                <a16:creationId xmlns:a16="http://schemas.microsoft.com/office/drawing/2014/main" id="{668DCCB7-376A-483D-AFAB-A8639131083C}"/>
              </a:ext>
            </a:extLst>
          </p:cNvPr>
          <p:cNvCxnSpPr>
            <a:cxnSpLocks/>
          </p:cNvCxnSpPr>
          <p:nvPr userDrawn="1"/>
        </p:nvCxnSpPr>
        <p:spPr>
          <a:xfrm>
            <a:off x="12194909" y="7084284"/>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88" name="Straight Connector 37">
            <a:extLst>
              <a:ext uri="{FF2B5EF4-FFF2-40B4-BE49-F238E27FC236}">
                <a16:creationId xmlns:a16="http://schemas.microsoft.com/office/drawing/2014/main" id="{8FB72589-A4DA-4C84-8350-C97570E4F447}"/>
              </a:ext>
            </a:extLst>
          </p:cNvPr>
          <p:cNvCxnSpPr>
            <a:cxnSpLocks/>
          </p:cNvCxnSpPr>
          <p:nvPr userDrawn="1"/>
        </p:nvCxnSpPr>
        <p:spPr>
          <a:xfrm>
            <a:off x="6605430" y="3600349"/>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91" name="TextBox 36">
            <a:extLst>
              <a:ext uri="{FF2B5EF4-FFF2-40B4-BE49-F238E27FC236}">
                <a16:creationId xmlns:a16="http://schemas.microsoft.com/office/drawing/2014/main" id="{D7713FE1-89B6-48B8-BAF6-7D35FD23F464}"/>
              </a:ext>
            </a:extLst>
          </p:cNvPr>
          <p:cNvSpPr txBox="1"/>
          <p:nvPr userDrawn="1"/>
        </p:nvSpPr>
        <p:spPr>
          <a:xfrm>
            <a:off x="12081358" y="360044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Tabellen aanpassen</a:t>
            </a:r>
            <a:endParaRPr lang="en-US" sz="1400" b="1" dirty="0">
              <a:solidFill>
                <a:schemeClr val="tx2"/>
              </a:solidFill>
              <a:latin typeface="+mn-lt"/>
              <a:cs typeface="Arial" panose="020B0604020202020204" pitchFamily="34" charset="0"/>
            </a:endParaRPr>
          </a:p>
        </p:txBody>
      </p:sp>
      <p:sp>
        <p:nvSpPr>
          <p:cNvPr id="95" name="TextBox 38">
            <a:extLst>
              <a:ext uri="{FF2B5EF4-FFF2-40B4-BE49-F238E27FC236}">
                <a16:creationId xmlns:a16="http://schemas.microsoft.com/office/drawing/2014/main" id="{CF99A2DF-E6DD-48A7-B7C5-F9C05A360C92}"/>
              </a:ext>
            </a:extLst>
          </p:cNvPr>
          <p:cNvSpPr txBox="1"/>
          <p:nvPr userDrawn="1"/>
        </p:nvSpPr>
        <p:spPr>
          <a:xfrm>
            <a:off x="12084102" y="4341532"/>
            <a:ext cx="2770673" cy="1477328"/>
          </a:xfrm>
          <a:prstGeom prst="rect">
            <a:avLst/>
          </a:prstGeom>
          <a:noFill/>
        </p:spPr>
        <p:txBody>
          <a:bodyPr wrap="square" rtlCol="0">
            <a:spAutoFit/>
          </a:bodyPr>
          <a:lstStyle/>
          <a:p>
            <a:r>
              <a:rPr lang="nl-NL" sz="1000" dirty="0">
                <a:latin typeface="+mn-lt"/>
                <a:cs typeface="Arial" panose="020B0604020202020204" pitchFamily="34" charset="0"/>
              </a:rPr>
              <a:t>Tabellen werkt niet altijd even vlot in PowerPoint. </a:t>
            </a:r>
          </a:p>
          <a:p>
            <a:endParaRPr lang="nl-NL" sz="1000" dirty="0">
              <a:latin typeface="+mn-lt"/>
              <a:cs typeface="Arial" panose="020B0604020202020204" pitchFamily="34" charset="0"/>
            </a:endParaRPr>
          </a:p>
          <a:p>
            <a:r>
              <a:rPr lang="nl-NL" sz="1000" dirty="0">
                <a:latin typeface="+mn-lt"/>
                <a:cs typeface="Arial" panose="020B0604020202020204" pitchFamily="34" charset="0"/>
              </a:rPr>
              <a:t>Indien je de template gebruikt, klik op het icoontje voor een nieuwe tabel. Het aantal kolommen wordt automatisch verdeeld over de volledige breedte. De hoogte is zelf aan te passen. Gebruik de hulplijnen als gids.</a:t>
            </a:r>
          </a:p>
          <a:p>
            <a:endParaRPr lang="nl-NL" sz="1000" dirty="0">
              <a:latin typeface="+mn-lt"/>
              <a:cs typeface="Arial" panose="020B0604020202020204" pitchFamily="34" charset="0"/>
            </a:endParaRPr>
          </a:p>
          <a:p>
            <a:r>
              <a:rPr lang="nl-NL" sz="1000" dirty="0">
                <a:latin typeface="+mn-lt"/>
                <a:cs typeface="Arial" panose="020B0604020202020204" pitchFamily="34" charset="0"/>
              </a:rPr>
              <a:t>Pas bij ontwerpen de kleuren aan naar blauw.</a:t>
            </a:r>
          </a:p>
        </p:txBody>
      </p:sp>
      <p:cxnSp>
        <p:nvCxnSpPr>
          <p:cNvPr id="98" name="Straight Connector 37">
            <a:extLst>
              <a:ext uri="{FF2B5EF4-FFF2-40B4-BE49-F238E27FC236}">
                <a16:creationId xmlns:a16="http://schemas.microsoft.com/office/drawing/2014/main" id="{99AFE722-09B8-413F-829D-9216ACF9A7EF}"/>
              </a:ext>
            </a:extLst>
          </p:cNvPr>
          <p:cNvCxnSpPr>
            <a:cxnSpLocks/>
          </p:cNvCxnSpPr>
          <p:nvPr userDrawn="1"/>
        </p:nvCxnSpPr>
        <p:spPr>
          <a:xfrm>
            <a:off x="12172955" y="4282788"/>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62AC454E-32D4-42BD-A1BE-ACA903B31E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176607" y="5827087"/>
            <a:ext cx="2585662" cy="361700"/>
          </a:xfrm>
          <a:prstGeom prst="rect">
            <a:avLst/>
          </a:prstGeom>
        </p:spPr>
      </p:pic>
      <p:pic>
        <p:nvPicPr>
          <p:cNvPr id="4" name="Afbeelding 3">
            <a:extLst>
              <a:ext uri="{FF2B5EF4-FFF2-40B4-BE49-F238E27FC236}">
                <a16:creationId xmlns:a16="http://schemas.microsoft.com/office/drawing/2014/main" id="{5B39836E-004F-43A1-BAE3-C85C57A18D2C}"/>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581"/>
          <a:stretch/>
        </p:blipFill>
        <p:spPr>
          <a:xfrm>
            <a:off x="1068067" y="4531519"/>
            <a:ext cx="5267788" cy="4623295"/>
          </a:xfrm>
          <a:prstGeom prst="rect">
            <a:avLst/>
          </a:prstGeom>
        </p:spPr>
      </p:pic>
    </p:spTree>
    <p:extLst>
      <p:ext uri="{BB962C8B-B14F-4D97-AF65-F5344CB8AC3E}">
        <p14:creationId xmlns:p14="http://schemas.microsoft.com/office/powerpoint/2010/main" val="1007362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eg met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2" name="TextBox 4">
            <a:extLst>
              <a:ext uri="{FF2B5EF4-FFF2-40B4-BE49-F238E27FC236}">
                <a16:creationId xmlns:a16="http://schemas.microsoft.com/office/drawing/2014/main" id="{892813D1-327F-45DC-8DDF-53948CE8C5F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Lege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141238711"/>
      </p:ext>
    </p:extLst>
  </p:cSld>
  <p:clrMapOvr>
    <a:masterClrMapping/>
  </p:clrMapOvr>
  <p:extLst>
    <p:ext uri="{DCECCB84-F9BA-43D5-87BE-67443E8EF086}">
      <p15:sldGuideLst xmlns:p15="http://schemas.microsoft.com/office/powerpoint/2012/main">
        <p15:guide id="4" pos="1109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20CC475A-FC22-4BB2-81DE-26878B72C705}" type="slidenum">
              <a:rPr lang="en-US" smtClean="0"/>
              <a:t>‹nr.›</a:t>
            </a:fld>
            <a:endParaRPr lang="en-US"/>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1052513" y="1648801"/>
            <a:ext cx="16559213" cy="7475534"/>
          </a:xfrm>
        </p:spPr>
        <p:txBody>
          <a:bodyPr>
            <a:normAutofit/>
          </a:bodyPr>
          <a:lstStyle>
            <a:lvl1pPr marL="0" indent="0" algn="ctr">
              <a:buNone/>
              <a:defRPr sz="1601"/>
            </a:lvl1pPr>
          </a:lstStyle>
          <a:p>
            <a:r>
              <a:rPr lang="nl-NL"/>
              <a:t>Klik op het pictogram als u een grafiek wilt toevoegen</a:t>
            </a:r>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p:nvCxnSpPr>
        <p:spPr>
          <a:xfrm>
            <a:off x="1040608" y="1648800"/>
            <a:ext cx="16559213"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987DA69C-A3BC-48FB-828D-5A6E6B919454}" type="datetimeFigureOut">
              <a:rPr lang="en-US" smtClean="0"/>
              <a:t>1/29/2026</a:t>
            </a:fld>
            <a:endParaRPr lang="en-US"/>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endParaRPr lang="en-US"/>
          </a:p>
        </p:txBody>
      </p:sp>
      <p:sp>
        <p:nvSpPr>
          <p:cNvPr id="12" name="TextBox 4">
            <a:extLst>
              <a:ext uri="{FF2B5EF4-FFF2-40B4-BE49-F238E27FC236}">
                <a16:creationId xmlns:a16="http://schemas.microsoft.com/office/drawing/2014/main" id="{C2C04373-6D00-42D5-86E3-4AF79B52EF61}"/>
              </a:ext>
            </a:extLst>
          </p:cNvPr>
          <p:cNvSpPr txBox="1"/>
          <p:nvPr/>
        </p:nvSpPr>
        <p:spPr>
          <a:xfrm>
            <a:off x="12608690" y="-528425"/>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Grafiek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329753238"/>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ekst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3" y="2354402"/>
            <a:ext cx="8217536" cy="6107802"/>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20CC475A-FC22-4BB2-81DE-26878B72C705}" type="slidenum">
              <a:rPr lang="en-US" smtClean="0"/>
              <a:t>‹nr.›</a:t>
            </a:fld>
            <a:endParaRPr lang="en-US"/>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p:nvCxnSpPr>
        <p:spPr>
          <a:xfrm>
            <a:off x="1040608" y="1648800"/>
            <a:ext cx="16559213"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0800" y="2354402"/>
            <a:ext cx="8317895" cy="6107802"/>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9" name="Date Placeholder 3">
            <a:extLst>
              <a:ext uri="{FF2B5EF4-FFF2-40B4-BE49-F238E27FC236}">
                <a16:creationId xmlns:a16="http://schemas.microsoft.com/office/drawing/2014/main" id="{64A6FC45-6288-4234-BD0E-2E4FD3701752}"/>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987DA69C-A3BC-48FB-828D-5A6E6B919454}" type="datetimeFigureOut">
              <a:rPr lang="en-US" smtClean="0"/>
              <a:t>1/29/2026</a:t>
            </a:fld>
            <a:endParaRPr lang="en-US"/>
          </a:p>
        </p:txBody>
      </p:sp>
      <p:sp>
        <p:nvSpPr>
          <p:cNvPr id="20" name="Footer Placeholder 4">
            <a:extLst>
              <a:ext uri="{FF2B5EF4-FFF2-40B4-BE49-F238E27FC236}">
                <a16:creationId xmlns:a16="http://schemas.microsoft.com/office/drawing/2014/main" id="{5B38A2BD-CD2D-4371-8728-9584522E5B28}"/>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endParaRPr lang="en-US"/>
          </a:p>
        </p:txBody>
      </p:sp>
      <p:sp>
        <p:nvSpPr>
          <p:cNvPr id="21" name="TextBox 4">
            <a:extLst>
              <a:ext uri="{FF2B5EF4-FFF2-40B4-BE49-F238E27FC236}">
                <a16:creationId xmlns:a16="http://schemas.microsoft.com/office/drawing/2014/main" id="{B76F8740-BA9B-4238-9C9D-5EB368209556}"/>
              </a:ext>
            </a:extLst>
          </p:cNvPr>
          <p:cNvSpPr txBox="1"/>
          <p:nvPr/>
        </p:nvSpPr>
        <p:spPr>
          <a:xfrm>
            <a:off x="12608690" y="-528425"/>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1/2 Tekst en 1/2 tekst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610156781"/>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ekst en tekst met titels">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3" y="2360674"/>
            <a:ext cx="8217536" cy="6781004"/>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20CC475A-FC22-4BB2-81DE-26878B72C705}" type="slidenum">
              <a:rPr lang="en-US" smtClean="0"/>
              <a:t>‹nr.›</a:t>
            </a:fld>
            <a:endParaRPr lang="en-US"/>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p:nvCxnSpPr>
        <p:spPr>
          <a:xfrm>
            <a:off x="1040608" y="1648800"/>
            <a:ext cx="16559213"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1926" y="2372572"/>
            <a:ext cx="8317895" cy="6781004"/>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9" name="Tijdelijke aanduiding voor tekst 2">
            <a:extLst>
              <a:ext uri="{FF2B5EF4-FFF2-40B4-BE49-F238E27FC236}">
                <a16:creationId xmlns:a16="http://schemas.microsoft.com/office/drawing/2014/main" id="{27C51278-DB61-42EE-9F33-A777E0DF1AC2}"/>
              </a:ext>
            </a:extLst>
          </p:cNvPr>
          <p:cNvSpPr>
            <a:spLocks noGrp="1"/>
          </p:cNvSpPr>
          <p:nvPr>
            <p:ph type="body" sz="quarter" idx="19" hasCustomPrompt="1"/>
          </p:nvPr>
        </p:nvSpPr>
        <p:spPr>
          <a:xfrm>
            <a:off x="1051201" y="1681201"/>
            <a:ext cx="8217536" cy="487517"/>
          </a:xfrm>
        </p:spPr>
        <p:txBody>
          <a:bodyPr>
            <a:noAutofit/>
          </a:bodyPr>
          <a:lstStyle>
            <a:lvl1pPr marL="0" indent="0">
              <a:buNone/>
              <a:defRPr>
                <a:latin typeface="Arial Rounded MT Bold" panose="020F0704030504030204" pitchFamily="34" charset="0"/>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Titel</a:t>
            </a:r>
          </a:p>
        </p:txBody>
      </p:sp>
      <p:sp>
        <p:nvSpPr>
          <p:cNvPr id="20" name="Tijdelijke aanduiding voor tekst 2">
            <a:extLst>
              <a:ext uri="{FF2B5EF4-FFF2-40B4-BE49-F238E27FC236}">
                <a16:creationId xmlns:a16="http://schemas.microsoft.com/office/drawing/2014/main" id="{42CA813D-BD1A-4071-BC9A-FA47A2EE0923}"/>
              </a:ext>
            </a:extLst>
          </p:cNvPr>
          <p:cNvSpPr>
            <a:spLocks noGrp="1"/>
          </p:cNvSpPr>
          <p:nvPr>
            <p:ph type="body" sz="quarter" idx="20" hasCustomPrompt="1"/>
          </p:nvPr>
        </p:nvSpPr>
        <p:spPr>
          <a:xfrm>
            <a:off x="9280800" y="1681201"/>
            <a:ext cx="8317895" cy="487517"/>
          </a:xfrm>
        </p:spPr>
        <p:txBody>
          <a:bodyPr>
            <a:noAutofit/>
          </a:bodyPr>
          <a:lstStyle>
            <a:lvl1pPr marL="0" indent="0">
              <a:buNone/>
              <a:defRPr>
                <a:latin typeface="Arial Rounded MT Bold" panose="020F0704030504030204" pitchFamily="34" charset="0"/>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Titel</a:t>
            </a:r>
          </a:p>
        </p:txBody>
      </p:sp>
      <p:sp>
        <p:nvSpPr>
          <p:cNvPr id="21" name="Date Placeholder 3">
            <a:extLst>
              <a:ext uri="{FF2B5EF4-FFF2-40B4-BE49-F238E27FC236}">
                <a16:creationId xmlns:a16="http://schemas.microsoft.com/office/drawing/2014/main" id="{23797617-9A2A-42BE-91A7-557BA9A3B339}"/>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987DA69C-A3BC-48FB-828D-5A6E6B919454}" type="datetimeFigureOut">
              <a:rPr lang="en-US" smtClean="0"/>
              <a:t>1/29/2026</a:t>
            </a:fld>
            <a:endParaRPr lang="en-US"/>
          </a:p>
        </p:txBody>
      </p:sp>
      <p:sp>
        <p:nvSpPr>
          <p:cNvPr id="22" name="Footer Placeholder 4">
            <a:extLst>
              <a:ext uri="{FF2B5EF4-FFF2-40B4-BE49-F238E27FC236}">
                <a16:creationId xmlns:a16="http://schemas.microsoft.com/office/drawing/2014/main" id="{84F2FAB1-4F58-45C2-A410-C1CF7D683BA6}"/>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endParaRPr lang="en-US"/>
          </a:p>
        </p:txBody>
      </p:sp>
      <p:sp>
        <p:nvSpPr>
          <p:cNvPr id="23" name="TextBox 4">
            <a:extLst>
              <a:ext uri="{FF2B5EF4-FFF2-40B4-BE49-F238E27FC236}">
                <a16:creationId xmlns:a16="http://schemas.microsoft.com/office/drawing/2014/main" id="{B415E543-5122-4ED4-A8AA-647C117F1825}"/>
              </a:ext>
            </a:extLst>
          </p:cNvPr>
          <p:cNvSpPr txBox="1"/>
          <p:nvPr/>
        </p:nvSpPr>
        <p:spPr>
          <a:xfrm>
            <a:off x="12608690" y="-528425"/>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746287870"/>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ekst en 3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1" y="1648801"/>
            <a:ext cx="8217536" cy="4695827"/>
          </a:xfrm>
        </p:spPr>
        <p:txBody>
          <a:bodyPr tIns="1440000">
            <a:normAutofit/>
          </a:bodyPr>
          <a:lstStyle>
            <a:lvl1pPr marL="0" indent="0" algn="ctr">
              <a:buNone/>
              <a:defRPr sz="1601"/>
            </a:lvl1pPr>
          </a:lstStyle>
          <a:p>
            <a:r>
              <a:rPr lang="nl-NL"/>
              <a:t>Klik op het pictogram als u een afbeelding wilt toevoegen</a:t>
            </a:r>
            <a:endParaRPr lang="nl-BE" dirty="0"/>
          </a:p>
        </p:txBody>
      </p:sp>
      <p:sp>
        <p:nvSpPr>
          <p:cNvPr id="12" name="afbeelding placeholder klein L">
            <a:extLst>
              <a:ext uri="{FF2B5EF4-FFF2-40B4-BE49-F238E27FC236}">
                <a16:creationId xmlns:a16="http://schemas.microsoft.com/office/drawing/2014/main" id="{5C550790-1878-4E4B-B46B-972377CCD569}"/>
              </a:ext>
            </a:extLst>
          </p:cNvPr>
          <p:cNvSpPr>
            <a:spLocks noGrp="1"/>
          </p:cNvSpPr>
          <p:nvPr>
            <p:ph type="pic" sz="quarter" idx="14"/>
          </p:nvPr>
        </p:nvSpPr>
        <p:spPr>
          <a:xfrm>
            <a:off x="9394190" y="6516689"/>
            <a:ext cx="4045743" cy="2628899"/>
          </a:xfrm>
        </p:spPr>
        <p:txBody>
          <a:bodyPr>
            <a:normAutofit/>
          </a:bodyPr>
          <a:lstStyle>
            <a:lvl1pPr marL="0" indent="0">
              <a:buNone/>
              <a:defRPr sz="1601"/>
            </a:lvl1pPr>
          </a:lstStyle>
          <a:p>
            <a:r>
              <a:rPr lang="nl-NL"/>
              <a:t>Klik op het pictogram als u een afbeelding wilt toevoegen</a:t>
            </a:r>
            <a:endParaRPr lang="nl-BE"/>
          </a:p>
        </p:txBody>
      </p:sp>
      <p:sp>
        <p:nvSpPr>
          <p:cNvPr id="16" name="afbeelding placeholder klein R">
            <a:extLst>
              <a:ext uri="{FF2B5EF4-FFF2-40B4-BE49-F238E27FC236}">
                <a16:creationId xmlns:a16="http://schemas.microsoft.com/office/drawing/2014/main" id="{0AD5257D-D027-4510-AE37-6478FB52D6AC}"/>
              </a:ext>
            </a:extLst>
          </p:cNvPr>
          <p:cNvSpPr>
            <a:spLocks noGrp="1"/>
          </p:cNvSpPr>
          <p:nvPr>
            <p:ph type="pic" sz="quarter" idx="15"/>
          </p:nvPr>
        </p:nvSpPr>
        <p:spPr>
          <a:xfrm>
            <a:off x="13565982" y="6516689"/>
            <a:ext cx="4045743" cy="2628899"/>
          </a:xfrm>
        </p:spPr>
        <p:txBody>
          <a:bodyPr>
            <a:normAutofit/>
          </a:bodyPr>
          <a:lstStyle>
            <a:lvl1pPr marL="0" indent="0">
              <a:buNone/>
              <a:defRPr sz="1601"/>
            </a:lvl1pPr>
          </a:lstStyle>
          <a:p>
            <a:r>
              <a:rPr lang="nl-NL"/>
              <a:t>Klik op het pictogram als u een afbeelding wilt toevoegen</a:t>
            </a:r>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1201" y="2354402"/>
            <a:ext cx="8217536" cy="6121781"/>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20CC475A-FC22-4BB2-81DE-26878B72C705}" type="slidenum">
              <a:rPr lang="en-US" smtClean="0"/>
              <a:t>‹nr.›</a:t>
            </a:fld>
            <a:endParaRPr lang="en-US"/>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1" name="Date Placeholder 3">
            <a:extLst>
              <a:ext uri="{FF2B5EF4-FFF2-40B4-BE49-F238E27FC236}">
                <a16:creationId xmlns:a16="http://schemas.microsoft.com/office/drawing/2014/main" id="{42CB94D7-5D59-4DFC-94D3-DA4222132B33}"/>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987DA69C-A3BC-48FB-828D-5A6E6B919454}" type="datetimeFigureOut">
              <a:rPr lang="en-US" smtClean="0"/>
              <a:t>1/29/2026</a:t>
            </a:fld>
            <a:endParaRPr lang="en-US"/>
          </a:p>
        </p:txBody>
      </p:sp>
      <p:sp>
        <p:nvSpPr>
          <p:cNvPr id="22" name="Footer Placeholder 4">
            <a:extLst>
              <a:ext uri="{FF2B5EF4-FFF2-40B4-BE49-F238E27FC236}">
                <a16:creationId xmlns:a16="http://schemas.microsoft.com/office/drawing/2014/main" id="{9D8DD6B7-D598-4C95-97E9-BC30A87EE5C1}"/>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endParaRPr lang="en-US"/>
          </a:p>
        </p:txBody>
      </p:sp>
      <p:sp>
        <p:nvSpPr>
          <p:cNvPr id="19" name="TextBox 4">
            <a:extLst>
              <a:ext uri="{FF2B5EF4-FFF2-40B4-BE49-F238E27FC236}">
                <a16:creationId xmlns:a16="http://schemas.microsoft.com/office/drawing/2014/main" id="{2CD7B7E4-430F-492F-AE79-EDAE65BABEA5}"/>
              </a:ext>
            </a:extLst>
          </p:cNvPr>
          <p:cNvSpPr txBox="1"/>
          <p:nvPr/>
        </p:nvSpPr>
        <p:spPr>
          <a:xfrm>
            <a:off x="12608690" y="-528425"/>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en 3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733848624"/>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0255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E372BB-E41C-4D4E-91CE-094A18FF6340}"/>
              </a:ext>
            </a:extLst>
          </p:cNvPr>
          <p:cNvSpPr>
            <a:spLocks noGrp="1"/>
          </p:cNvSpPr>
          <p:nvPr>
            <p:ph type="dt" sz="half" idx="10"/>
          </p:nvPr>
        </p:nvSpPr>
        <p:spPr/>
        <p:txBody>
          <a:bodyPr/>
          <a:lstStyle/>
          <a:p>
            <a:fld id="{987DA69C-A3BC-48FB-828D-5A6E6B919454}" type="datetimeFigureOut">
              <a:rPr lang="en-US" smtClean="0"/>
              <a:t>1/29/2026</a:t>
            </a:fld>
            <a:endParaRPr lang="en-US"/>
          </a:p>
        </p:txBody>
      </p:sp>
      <p:sp>
        <p:nvSpPr>
          <p:cNvPr id="3" name="Footer Placeholder 2">
            <a:extLst>
              <a:ext uri="{FF2B5EF4-FFF2-40B4-BE49-F238E27FC236}">
                <a16:creationId xmlns:a16="http://schemas.microsoft.com/office/drawing/2014/main" id="{628F2F2B-6057-456D-97F8-3DC05B9800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6A766B-B067-44FF-80EF-90A95DA083B4}"/>
              </a:ext>
            </a:extLst>
          </p:cNvPr>
          <p:cNvSpPr>
            <a:spLocks noGrp="1"/>
          </p:cNvSpPr>
          <p:nvPr>
            <p:ph type="sldNum" sz="quarter" idx="12"/>
          </p:nvPr>
        </p:nvSpPr>
        <p:spPr/>
        <p:txBody>
          <a:bodyPr/>
          <a:lstStyle/>
          <a:p>
            <a:fld id="{20CC475A-FC22-4BB2-81DE-26878B72C705}" type="slidenum">
              <a:rPr lang="en-US" smtClean="0"/>
              <a:t>‹nr.›</a:t>
            </a:fld>
            <a:endParaRPr lang="en-US"/>
          </a:p>
        </p:txBody>
      </p:sp>
    </p:spTree>
    <p:extLst>
      <p:ext uri="{BB962C8B-B14F-4D97-AF65-F5344CB8AC3E}">
        <p14:creationId xmlns:p14="http://schemas.microsoft.com/office/powerpoint/2010/main" val="9195432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09018-381A-42BC-BFCD-0704158DBD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5A71B5-E12F-4E5B-96FE-ADD8320D40F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7C489-7944-4A6B-B364-6EF5865ECA6E}"/>
              </a:ext>
            </a:extLst>
          </p:cNvPr>
          <p:cNvSpPr>
            <a:spLocks noGrp="1"/>
          </p:cNvSpPr>
          <p:nvPr>
            <p:ph type="dt" sz="half" idx="10"/>
          </p:nvPr>
        </p:nvSpPr>
        <p:spPr/>
        <p:txBody>
          <a:bodyPr/>
          <a:lstStyle/>
          <a:p>
            <a:fld id="{987DA69C-A3BC-48FB-828D-5A6E6B919454}" type="datetimeFigureOut">
              <a:rPr lang="en-US" smtClean="0"/>
              <a:t>1/29/2026</a:t>
            </a:fld>
            <a:endParaRPr lang="en-US"/>
          </a:p>
        </p:txBody>
      </p:sp>
      <p:sp>
        <p:nvSpPr>
          <p:cNvPr id="5" name="Footer Placeholder 4">
            <a:extLst>
              <a:ext uri="{FF2B5EF4-FFF2-40B4-BE49-F238E27FC236}">
                <a16:creationId xmlns:a16="http://schemas.microsoft.com/office/drawing/2014/main" id="{5543E333-13C5-4984-95A1-88F63DC66F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B18F1-0FED-4A5E-B01D-A05BD7DC7244}"/>
              </a:ext>
            </a:extLst>
          </p:cNvPr>
          <p:cNvSpPr>
            <a:spLocks noGrp="1"/>
          </p:cNvSpPr>
          <p:nvPr>
            <p:ph type="sldNum" sz="quarter" idx="12"/>
          </p:nvPr>
        </p:nvSpPr>
        <p:spPr/>
        <p:txBody>
          <a:bodyPr/>
          <a:lstStyle/>
          <a:p>
            <a:fld id="{20CC475A-FC22-4BB2-81DE-26878B72C705}" type="slidenum">
              <a:rPr lang="en-US" smtClean="0"/>
              <a:t>‹nr.›</a:t>
            </a:fld>
            <a:endParaRPr lang="en-US"/>
          </a:p>
        </p:txBody>
      </p:sp>
    </p:spTree>
    <p:extLst>
      <p:ext uri="{BB962C8B-B14F-4D97-AF65-F5344CB8AC3E}">
        <p14:creationId xmlns:p14="http://schemas.microsoft.com/office/powerpoint/2010/main" val="22719156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nfo">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2" name="TextBox 4">
            <a:extLst>
              <a:ext uri="{FF2B5EF4-FFF2-40B4-BE49-F238E27FC236}">
                <a16:creationId xmlns:a16="http://schemas.microsoft.com/office/drawing/2014/main" id="{22214A23-4B57-4EDB-9FCA-6715CD113D98}"/>
              </a:ext>
            </a:extLst>
          </p:cNvPr>
          <p:cNvSpPr txBox="1"/>
          <p:nvPr userDrawn="1"/>
        </p:nvSpPr>
        <p:spPr>
          <a:xfrm>
            <a:off x="12608690" y="-528425"/>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Info slide</a:t>
            </a:r>
            <a:endParaRPr lang="en-US" sz="2000" b="1">
              <a:solidFill>
                <a:schemeClr val="tx1"/>
              </a:solidFill>
              <a:latin typeface="+mn-lt"/>
              <a:cs typeface="Arial" panose="020B0604020202020204" pitchFamily="34" charset="0"/>
            </a:endParaRPr>
          </a:p>
        </p:txBody>
      </p:sp>
      <p:sp>
        <p:nvSpPr>
          <p:cNvPr id="36" name="TextBox 36">
            <a:extLst>
              <a:ext uri="{FF2B5EF4-FFF2-40B4-BE49-F238E27FC236}">
                <a16:creationId xmlns:a16="http://schemas.microsoft.com/office/drawing/2014/main" id="{44C7C4AE-D418-42DF-87C9-0EEE364DAA8B}"/>
              </a:ext>
            </a:extLst>
          </p:cNvPr>
          <p:cNvSpPr txBox="1"/>
          <p:nvPr userDrawn="1"/>
        </p:nvSpPr>
        <p:spPr>
          <a:xfrm>
            <a:off x="970118" y="1530330"/>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Afbeelding invoegen</a:t>
            </a:r>
            <a:endParaRPr lang="en-US" sz="1400" b="1">
              <a:solidFill>
                <a:schemeClr val="tx2"/>
              </a:solidFill>
              <a:latin typeface="+mn-lt"/>
              <a:cs typeface="Arial" panose="020B0604020202020204" pitchFamily="34" charset="0"/>
            </a:endParaRPr>
          </a:p>
        </p:txBody>
      </p:sp>
      <p:cxnSp>
        <p:nvCxnSpPr>
          <p:cNvPr id="37" name="Straight Connector 37">
            <a:extLst>
              <a:ext uri="{FF2B5EF4-FFF2-40B4-BE49-F238E27FC236}">
                <a16:creationId xmlns:a16="http://schemas.microsoft.com/office/drawing/2014/main" id="{B40A38B9-2AAB-47E3-AE1F-C0AFE51A7A63}"/>
              </a:ext>
            </a:extLst>
          </p:cNvPr>
          <p:cNvCxnSpPr>
            <a:cxnSpLocks/>
          </p:cNvCxnSpPr>
          <p:nvPr userDrawn="1"/>
        </p:nvCxnSpPr>
        <p:spPr>
          <a:xfrm>
            <a:off x="1031437" y="2201606"/>
            <a:ext cx="2670818"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8" name="TextBox 38">
            <a:extLst>
              <a:ext uri="{FF2B5EF4-FFF2-40B4-BE49-F238E27FC236}">
                <a16:creationId xmlns:a16="http://schemas.microsoft.com/office/drawing/2014/main" id="{536B82A6-6264-438B-A97E-741449A365B1}"/>
              </a:ext>
            </a:extLst>
          </p:cNvPr>
          <p:cNvSpPr txBox="1"/>
          <p:nvPr userDrawn="1"/>
        </p:nvSpPr>
        <p:spPr>
          <a:xfrm>
            <a:off x="956336" y="2280455"/>
            <a:ext cx="2752302" cy="862416"/>
          </a:xfrm>
          <a:prstGeom prst="rect">
            <a:avLst/>
          </a:prstGeom>
          <a:noFill/>
        </p:spPr>
        <p:txBody>
          <a:bodyPr wrap="square" rtlCol="0">
            <a:spAutoFit/>
          </a:bodyPr>
          <a:lstStyle/>
          <a:p>
            <a:r>
              <a:rPr lang="nl-NL" sz="1001">
                <a:latin typeface="+mn-lt"/>
                <a:cs typeface="Arial" panose="020B0604020202020204" pitchFamily="34" charset="0"/>
              </a:rPr>
              <a:t>Klik op het pictogram dat vervolgens verschijnt om een afbeelding in te voegen.</a:t>
            </a:r>
          </a:p>
          <a:p>
            <a:endParaRPr lang="nl-NL" sz="1001">
              <a:latin typeface="+mn-lt"/>
              <a:cs typeface="Arial" panose="020B0604020202020204" pitchFamily="34" charset="0"/>
            </a:endParaRPr>
          </a:p>
          <a:p>
            <a:r>
              <a:rPr lang="nl-NL" sz="1001">
                <a:latin typeface="+mn-lt"/>
                <a:cs typeface="Arial" panose="020B0604020202020204" pitchFamily="34" charset="0"/>
              </a:rPr>
              <a:t>Voor </a:t>
            </a:r>
            <a:r>
              <a:rPr lang="nl-NL" sz="1001" err="1">
                <a:latin typeface="+mn-lt"/>
                <a:cs typeface="Arial" panose="020B0604020202020204" pitchFamily="34" charset="0"/>
              </a:rPr>
              <a:t>copy+paste</a:t>
            </a:r>
            <a:r>
              <a:rPr lang="nl-NL" sz="1001">
                <a:latin typeface="+mn-lt"/>
                <a:cs typeface="Arial" panose="020B0604020202020204" pitchFamily="34" charset="0"/>
              </a:rPr>
              <a:t> commando:</a:t>
            </a:r>
          </a:p>
          <a:p>
            <a:r>
              <a:rPr lang="nl-NL" sz="1001">
                <a:latin typeface="+mn-lt"/>
                <a:cs typeface="Arial" panose="020B0604020202020204" pitchFamily="34" charset="0"/>
              </a:rPr>
              <a:t>Selecteer de </a:t>
            </a:r>
            <a:r>
              <a:rPr lang="nl-NL" sz="1001" err="1">
                <a:latin typeface="+mn-lt"/>
                <a:cs typeface="Arial" panose="020B0604020202020204" pitchFamily="34" charset="0"/>
              </a:rPr>
              <a:t>placeholder</a:t>
            </a:r>
            <a:r>
              <a:rPr lang="nl-NL" sz="1001">
                <a:latin typeface="+mn-lt"/>
                <a:cs typeface="Arial" panose="020B0604020202020204" pitchFamily="34" charset="0"/>
              </a:rPr>
              <a:t> en plak.de afbeelding</a:t>
            </a:r>
          </a:p>
        </p:txBody>
      </p:sp>
      <p:sp>
        <p:nvSpPr>
          <p:cNvPr id="39" name="TextBox 46">
            <a:extLst>
              <a:ext uri="{FF2B5EF4-FFF2-40B4-BE49-F238E27FC236}">
                <a16:creationId xmlns:a16="http://schemas.microsoft.com/office/drawing/2014/main" id="{F0FA5799-9C4C-446C-9207-94C4B5D748A3}"/>
              </a:ext>
            </a:extLst>
          </p:cNvPr>
          <p:cNvSpPr txBox="1"/>
          <p:nvPr userDrawn="1"/>
        </p:nvSpPr>
        <p:spPr>
          <a:xfrm>
            <a:off x="954850" y="3216399"/>
            <a:ext cx="2731370" cy="1016432"/>
          </a:xfrm>
          <a:prstGeom prst="rect">
            <a:avLst/>
          </a:prstGeom>
          <a:noFill/>
        </p:spPr>
        <p:txBody>
          <a:bodyPr wrap="square" rtlCol="0">
            <a:spAutoFit/>
          </a:bodyPr>
          <a:lstStyle/>
          <a:p>
            <a:r>
              <a:rPr lang="nl-NL" sz="1001">
                <a:latin typeface="+mn-lt"/>
                <a:cs typeface="Arial" panose="020B0604020202020204" pitchFamily="34" charset="0"/>
              </a:rPr>
              <a:t>Wanneer je de afbeelding wilt schalen of verslepen, ga dan naar </a:t>
            </a:r>
          </a:p>
          <a:p>
            <a:r>
              <a:rPr lang="nl-NL" sz="1001" b="1">
                <a:latin typeface="+mn-lt"/>
                <a:cs typeface="Arial" panose="020B0604020202020204" pitchFamily="34" charset="0"/>
              </a:rPr>
              <a:t>‘Hulpmiddelen voor afbeeldingen’ </a:t>
            </a:r>
          </a:p>
          <a:p>
            <a:r>
              <a:rPr lang="nl-NL" sz="1001">
                <a:latin typeface="+mn-lt"/>
                <a:cs typeface="Arial" panose="020B0604020202020204" pitchFamily="34" charset="0"/>
              </a:rPr>
              <a:t>en klik op </a:t>
            </a:r>
            <a:r>
              <a:rPr lang="nl-NL" sz="1001" b="1">
                <a:latin typeface="+mn-lt"/>
                <a:cs typeface="Arial" panose="020B0604020202020204" pitchFamily="34" charset="0"/>
              </a:rPr>
              <a:t>‘Bijsnijden’. </a:t>
            </a:r>
            <a:r>
              <a:rPr lang="nl-NL" sz="1001">
                <a:latin typeface="+mn-lt"/>
                <a:cs typeface="Arial" panose="020B0604020202020204" pitchFamily="34" charset="0"/>
              </a:rPr>
              <a:t>Met de witte bolletjes schaal je de afbeelding, met de zwarte haakjes schaal je het afbeeldingskader. </a:t>
            </a:r>
            <a:endParaRPr lang="en-US" sz="1001">
              <a:latin typeface="+mn-lt"/>
              <a:cs typeface="Arial" panose="020B0604020202020204" pitchFamily="34" charset="0"/>
            </a:endParaRPr>
          </a:p>
        </p:txBody>
      </p:sp>
      <p:pic>
        <p:nvPicPr>
          <p:cNvPr id="40" name="Picture 5">
            <a:extLst>
              <a:ext uri="{FF2B5EF4-FFF2-40B4-BE49-F238E27FC236}">
                <a16:creationId xmlns:a16="http://schemas.microsoft.com/office/drawing/2014/main" id="{040BA48D-125B-4304-B3D5-BC245FDDCE2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82243" y="3264215"/>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6">
            <a:extLst>
              <a:ext uri="{FF2B5EF4-FFF2-40B4-BE49-F238E27FC236}">
                <a16:creationId xmlns:a16="http://schemas.microsoft.com/office/drawing/2014/main" id="{3F368D08-D40E-4F7F-9166-57146C54B4FE}"/>
              </a:ext>
            </a:extLst>
          </p:cNvPr>
          <p:cNvSpPr txBox="1"/>
          <p:nvPr userDrawn="1"/>
        </p:nvSpPr>
        <p:spPr>
          <a:xfrm>
            <a:off x="3739474" y="3659037"/>
            <a:ext cx="2785649" cy="554383"/>
          </a:xfrm>
          <a:prstGeom prst="rect">
            <a:avLst/>
          </a:prstGeom>
          <a:noFill/>
        </p:spPr>
        <p:txBody>
          <a:bodyPr wrap="square" rtlCol="0">
            <a:spAutoFit/>
          </a:bodyPr>
          <a:lstStyle/>
          <a:p>
            <a:r>
              <a:rPr lang="nl-NL" sz="1001">
                <a:latin typeface="+mn-lt"/>
                <a:cs typeface="Arial" panose="020B0604020202020204" pitchFamily="34" charset="0"/>
              </a:rPr>
              <a:t>Howest stock Afbeeldingen kan je downloaden op</a:t>
            </a:r>
          </a:p>
          <a:p>
            <a:r>
              <a:rPr lang="nl-NL" sz="1001">
                <a:latin typeface="+mn-lt"/>
                <a:cs typeface="Arial" panose="020B0604020202020204" pitchFamily="34" charset="0"/>
              </a:rPr>
              <a:t> </a:t>
            </a:r>
            <a:r>
              <a:rPr lang="nl-BE" sz="1001">
                <a:latin typeface="+mn-lt"/>
                <a:hlinkClick r:id="rId4"/>
              </a:rPr>
              <a:t>https://www.flickr.com/photos/howestbe/albums</a:t>
            </a:r>
            <a:endParaRPr lang="nl-NL" sz="1001">
              <a:latin typeface="+mn-lt"/>
              <a:cs typeface="Arial" panose="020B0604020202020204" pitchFamily="34" charset="0"/>
            </a:endParaRPr>
          </a:p>
        </p:txBody>
      </p:sp>
      <p:sp>
        <p:nvSpPr>
          <p:cNvPr id="44" name="TextBox 36">
            <a:extLst>
              <a:ext uri="{FF2B5EF4-FFF2-40B4-BE49-F238E27FC236}">
                <a16:creationId xmlns:a16="http://schemas.microsoft.com/office/drawing/2014/main" id="{F1BAA920-A476-47C6-8DBB-C2C99C48688A}"/>
              </a:ext>
            </a:extLst>
          </p:cNvPr>
          <p:cNvSpPr txBox="1"/>
          <p:nvPr userDrawn="1"/>
        </p:nvSpPr>
        <p:spPr>
          <a:xfrm>
            <a:off x="3744719" y="1530330"/>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Afbeelding optimaliseren</a:t>
            </a:r>
            <a:endParaRPr lang="en-US" sz="1400" b="1">
              <a:solidFill>
                <a:schemeClr val="tx2"/>
              </a:solidFill>
              <a:latin typeface="+mn-lt"/>
              <a:cs typeface="Arial" panose="020B0604020202020204" pitchFamily="34" charset="0"/>
            </a:endParaRPr>
          </a:p>
        </p:txBody>
      </p:sp>
      <p:cxnSp>
        <p:nvCxnSpPr>
          <p:cNvPr id="45" name="Straight Connector 37">
            <a:extLst>
              <a:ext uri="{FF2B5EF4-FFF2-40B4-BE49-F238E27FC236}">
                <a16:creationId xmlns:a16="http://schemas.microsoft.com/office/drawing/2014/main" id="{7C043D1C-A8E6-4EC8-BA0D-36E15F1CEC1E}"/>
              </a:ext>
            </a:extLst>
          </p:cNvPr>
          <p:cNvCxnSpPr>
            <a:cxnSpLocks/>
          </p:cNvCxnSpPr>
          <p:nvPr userDrawn="1"/>
        </p:nvCxnSpPr>
        <p:spPr>
          <a:xfrm>
            <a:off x="3843206" y="2214279"/>
            <a:ext cx="2650607"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46" name="TextBox 38">
            <a:extLst>
              <a:ext uri="{FF2B5EF4-FFF2-40B4-BE49-F238E27FC236}">
                <a16:creationId xmlns:a16="http://schemas.microsoft.com/office/drawing/2014/main" id="{79C207DC-6067-44B0-A786-DD106419929F}"/>
              </a:ext>
            </a:extLst>
          </p:cNvPr>
          <p:cNvSpPr txBox="1"/>
          <p:nvPr userDrawn="1"/>
        </p:nvSpPr>
        <p:spPr>
          <a:xfrm>
            <a:off x="3743236" y="2275075"/>
            <a:ext cx="2737877" cy="1324465"/>
          </a:xfrm>
          <a:prstGeom prst="rect">
            <a:avLst/>
          </a:prstGeom>
          <a:noFill/>
        </p:spPr>
        <p:txBody>
          <a:bodyPr wrap="square" rtlCol="0">
            <a:spAutoFit/>
          </a:bodyPr>
          <a:lstStyle/>
          <a:p>
            <a:r>
              <a:rPr lang="nl-NL" sz="1001">
                <a:latin typeface="+mn-lt"/>
                <a:cs typeface="Arial" panose="020B0604020202020204" pitchFamily="34" charset="0"/>
              </a:rPr>
              <a:t>Afbeeldingen maken je PPT vaak heel groot, indien nodig kan je ze comprimeren door ze te selecteren naar </a:t>
            </a:r>
            <a:r>
              <a:rPr lang="nl-NL" sz="1001" b="1">
                <a:latin typeface="+mn-lt"/>
                <a:cs typeface="Arial" panose="020B0604020202020204" pitchFamily="34" charset="0"/>
              </a:rPr>
              <a:t>opmaak</a:t>
            </a:r>
            <a:r>
              <a:rPr lang="nl-NL" sz="1001">
                <a:latin typeface="+mn-lt"/>
                <a:cs typeface="Arial" panose="020B0604020202020204" pitchFamily="34" charset="0"/>
              </a:rPr>
              <a:t> te gaan</a:t>
            </a:r>
          </a:p>
          <a:p>
            <a:endParaRPr lang="nl-NL" sz="1001">
              <a:latin typeface="+mn-lt"/>
              <a:cs typeface="Arial" panose="020B0604020202020204" pitchFamily="34" charset="0"/>
            </a:endParaRPr>
          </a:p>
          <a:p>
            <a:r>
              <a:rPr lang="nl-NL" sz="1001">
                <a:latin typeface="+mn-lt"/>
                <a:cs typeface="Arial" panose="020B0604020202020204" pitchFamily="34" charset="0"/>
              </a:rPr>
              <a:t>Daar kan je volgende optie vinden:</a:t>
            </a:r>
          </a:p>
          <a:p>
            <a:endParaRPr lang="nl-NL" sz="1001">
              <a:latin typeface="+mn-lt"/>
              <a:cs typeface="Arial" panose="020B0604020202020204" pitchFamily="34" charset="0"/>
            </a:endParaRPr>
          </a:p>
          <a:p>
            <a:endParaRPr lang="nl-NL" sz="1001">
              <a:latin typeface="+mn-lt"/>
              <a:cs typeface="Arial" panose="020B0604020202020204" pitchFamily="34" charset="0"/>
            </a:endParaRPr>
          </a:p>
          <a:p>
            <a:r>
              <a:rPr lang="nl-NL" sz="1001">
                <a:latin typeface="+mn-lt"/>
                <a:cs typeface="Arial" panose="020B0604020202020204" pitchFamily="34" charset="0"/>
              </a:rPr>
              <a:t>Pas dit toe op enkel afbeelding of op allemaal.</a:t>
            </a:r>
          </a:p>
        </p:txBody>
      </p:sp>
      <p:pic>
        <p:nvPicPr>
          <p:cNvPr id="47" name="Afbeelding 46">
            <a:extLst>
              <a:ext uri="{FF2B5EF4-FFF2-40B4-BE49-F238E27FC236}">
                <a16:creationId xmlns:a16="http://schemas.microsoft.com/office/drawing/2014/main" id="{9624625B-2F92-4B10-AD60-3A18C86D1B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56559" y="3117813"/>
            <a:ext cx="1685925" cy="219075"/>
          </a:xfrm>
          <a:prstGeom prst="rect">
            <a:avLst/>
          </a:prstGeom>
        </p:spPr>
      </p:pic>
      <p:sp>
        <p:nvSpPr>
          <p:cNvPr id="48" name="TextBox 36">
            <a:extLst>
              <a:ext uri="{FF2B5EF4-FFF2-40B4-BE49-F238E27FC236}">
                <a16:creationId xmlns:a16="http://schemas.microsoft.com/office/drawing/2014/main" id="{A7BF0C0F-7298-4E03-99DD-ACBA17F57C1E}"/>
              </a:ext>
            </a:extLst>
          </p:cNvPr>
          <p:cNvSpPr txBox="1"/>
          <p:nvPr userDrawn="1"/>
        </p:nvSpPr>
        <p:spPr>
          <a:xfrm>
            <a:off x="9297501" y="1530330"/>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Gebruik iconen /logo`s</a:t>
            </a:r>
            <a:endParaRPr lang="en-US" sz="1400" b="1">
              <a:solidFill>
                <a:schemeClr val="tx2"/>
              </a:solidFill>
              <a:latin typeface="+mn-lt"/>
              <a:cs typeface="Arial" panose="020B0604020202020204" pitchFamily="34" charset="0"/>
            </a:endParaRPr>
          </a:p>
        </p:txBody>
      </p:sp>
      <p:sp>
        <p:nvSpPr>
          <p:cNvPr id="50" name="TextBox 38">
            <a:extLst>
              <a:ext uri="{FF2B5EF4-FFF2-40B4-BE49-F238E27FC236}">
                <a16:creationId xmlns:a16="http://schemas.microsoft.com/office/drawing/2014/main" id="{20835A17-C1AD-4185-BDEC-29A8E07ACCF9}"/>
              </a:ext>
            </a:extLst>
          </p:cNvPr>
          <p:cNvSpPr txBox="1"/>
          <p:nvPr userDrawn="1"/>
        </p:nvSpPr>
        <p:spPr>
          <a:xfrm>
            <a:off x="9293556" y="2260352"/>
            <a:ext cx="2788533" cy="1632498"/>
          </a:xfrm>
          <a:prstGeom prst="rect">
            <a:avLst/>
          </a:prstGeom>
          <a:noFill/>
        </p:spPr>
        <p:txBody>
          <a:bodyPr wrap="square" rtlCol="0">
            <a:spAutoFit/>
          </a:bodyPr>
          <a:lstStyle/>
          <a:p>
            <a:r>
              <a:rPr lang="nl-NL" sz="1001">
                <a:latin typeface="+mn-lt"/>
                <a:cs typeface="Arial" panose="020B0604020202020204" pitchFamily="34" charset="0"/>
              </a:rPr>
              <a:t>Copier de iconen/logo`s vanuit de extra slides deze kunnen zonder kwaliteitsverlies vergroot en verkleind worden, maar zorg steeds dat dit uniform is (breedte en hoogte verhoudingen moeten gelijk blijven).</a:t>
            </a:r>
          </a:p>
          <a:p>
            <a:endParaRPr lang="nl-NL" sz="1001">
              <a:latin typeface="+mn-lt"/>
              <a:cs typeface="Arial" panose="020B0604020202020204" pitchFamily="34" charset="0"/>
            </a:endParaRPr>
          </a:p>
          <a:p>
            <a:r>
              <a:rPr lang="nl-NL" sz="1001">
                <a:latin typeface="+mn-lt"/>
                <a:cs typeface="Arial" panose="020B0604020202020204" pitchFamily="34" charset="0"/>
              </a:rPr>
              <a:t> </a:t>
            </a:r>
            <a:r>
              <a:rPr lang="nl-NL" sz="1001" b="1">
                <a:latin typeface="+mn-lt"/>
                <a:cs typeface="Arial" panose="020B0604020202020204" pitchFamily="34" charset="0"/>
              </a:rPr>
              <a:t>Sleep hiervoor aan de witte bolletjes op de hoeken maar hou SHIFT ingedrukt</a:t>
            </a:r>
          </a:p>
          <a:p>
            <a:endParaRPr lang="nl-NL" sz="1001">
              <a:latin typeface="+mn-lt"/>
              <a:cs typeface="Arial" panose="020B0604020202020204" pitchFamily="34" charset="0"/>
            </a:endParaRPr>
          </a:p>
          <a:p>
            <a:endParaRPr lang="nl-NL" sz="1001">
              <a:latin typeface="+mn-lt"/>
              <a:cs typeface="Arial" panose="020B0604020202020204" pitchFamily="34" charset="0"/>
            </a:endParaRPr>
          </a:p>
        </p:txBody>
      </p:sp>
      <p:sp>
        <p:nvSpPr>
          <p:cNvPr id="51" name="TextBox 36">
            <a:extLst>
              <a:ext uri="{FF2B5EF4-FFF2-40B4-BE49-F238E27FC236}">
                <a16:creationId xmlns:a16="http://schemas.microsoft.com/office/drawing/2014/main" id="{A49F9C38-87B6-450F-AEDC-3FCD28F601C2}"/>
              </a:ext>
            </a:extLst>
          </p:cNvPr>
          <p:cNvSpPr txBox="1"/>
          <p:nvPr userDrawn="1"/>
        </p:nvSpPr>
        <p:spPr>
          <a:xfrm>
            <a:off x="6519002" y="5696112"/>
            <a:ext cx="2376264" cy="523220"/>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Aanpassen datum en voettekst</a:t>
            </a:r>
            <a:endParaRPr lang="en-US" sz="1400" b="1">
              <a:solidFill>
                <a:schemeClr val="tx2"/>
              </a:solidFill>
              <a:latin typeface="+mn-lt"/>
              <a:cs typeface="Arial" panose="020B0604020202020204" pitchFamily="34" charset="0"/>
            </a:endParaRPr>
          </a:p>
        </p:txBody>
      </p:sp>
      <p:sp>
        <p:nvSpPr>
          <p:cNvPr id="53" name="TextBox 38">
            <a:extLst>
              <a:ext uri="{FF2B5EF4-FFF2-40B4-BE49-F238E27FC236}">
                <a16:creationId xmlns:a16="http://schemas.microsoft.com/office/drawing/2014/main" id="{B01ED82F-70A2-429E-B6BF-0F3557673A03}"/>
              </a:ext>
            </a:extLst>
          </p:cNvPr>
          <p:cNvSpPr txBox="1"/>
          <p:nvPr userDrawn="1"/>
        </p:nvSpPr>
        <p:spPr>
          <a:xfrm>
            <a:off x="6510860" y="6436655"/>
            <a:ext cx="2759700" cy="1940531"/>
          </a:xfrm>
          <a:prstGeom prst="rect">
            <a:avLst/>
          </a:prstGeom>
          <a:noFill/>
        </p:spPr>
        <p:txBody>
          <a:bodyPr wrap="square" rtlCol="0">
            <a:spAutoFit/>
          </a:bodyPr>
          <a:lstStyle/>
          <a:p>
            <a:r>
              <a:rPr lang="nl-NL" sz="1001">
                <a:latin typeface="+mn-lt"/>
                <a:cs typeface="Arial" panose="020B0604020202020204" pitchFamily="34" charset="0"/>
              </a:rPr>
              <a:t>Pas de voettekst niet rechtstreeks aan maar ga via invoegen en klik op:</a:t>
            </a:r>
          </a:p>
          <a:p>
            <a:endParaRPr lang="nl-NL" sz="1001" b="1">
              <a:latin typeface="+mn-lt"/>
              <a:cs typeface="Arial" panose="020B0604020202020204" pitchFamily="34" charset="0"/>
            </a:endParaRPr>
          </a:p>
          <a:p>
            <a:endParaRPr lang="nl-NL" sz="1001" b="1">
              <a:latin typeface="+mn-lt"/>
              <a:cs typeface="Arial" panose="020B0604020202020204" pitchFamily="34" charset="0"/>
            </a:endParaRPr>
          </a:p>
          <a:p>
            <a:endParaRPr lang="nl-NL" sz="1001" b="1">
              <a:latin typeface="+mn-lt"/>
              <a:cs typeface="Arial" panose="020B0604020202020204" pitchFamily="34" charset="0"/>
            </a:endParaRPr>
          </a:p>
          <a:p>
            <a:endParaRPr lang="nl-NL" sz="1001" b="1">
              <a:latin typeface="+mn-lt"/>
              <a:cs typeface="Arial" panose="020B0604020202020204" pitchFamily="34" charset="0"/>
            </a:endParaRPr>
          </a:p>
          <a:p>
            <a:endParaRPr lang="nl-NL" sz="1001" b="1">
              <a:latin typeface="+mn-lt"/>
              <a:cs typeface="Arial" panose="020B0604020202020204" pitchFamily="34" charset="0"/>
            </a:endParaRPr>
          </a:p>
          <a:p>
            <a:endParaRPr lang="nl-NL" sz="1001" b="1">
              <a:latin typeface="+mn-lt"/>
              <a:cs typeface="Arial" panose="020B0604020202020204" pitchFamily="34" charset="0"/>
            </a:endParaRPr>
          </a:p>
          <a:p>
            <a:r>
              <a:rPr lang="nl-NL" sz="1001" b="0">
                <a:latin typeface="+mn-lt"/>
                <a:cs typeface="Arial" panose="020B0604020202020204" pitchFamily="34" charset="0"/>
              </a:rPr>
              <a:t>Daar kan je deze aanpassen en toepassen op de slide of op alle slides.</a:t>
            </a:r>
          </a:p>
          <a:p>
            <a:endParaRPr lang="nl-NL" sz="1001">
              <a:latin typeface="+mn-lt"/>
              <a:cs typeface="Arial" panose="020B0604020202020204" pitchFamily="34" charset="0"/>
            </a:endParaRPr>
          </a:p>
          <a:p>
            <a:endParaRPr lang="nl-NL" sz="1001">
              <a:latin typeface="+mn-lt"/>
              <a:cs typeface="Arial" panose="020B0604020202020204" pitchFamily="34" charset="0"/>
            </a:endParaRPr>
          </a:p>
        </p:txBody>
      </p:sp>
      <p:pic>
        <p:nvPicPr>
          <p:cNvPr id="54" name="Afbeelding 53">
            <a:extLst>
              <a:ext uri="{FF2B5EF4-FFF2-40B4-BE49-F238E27FC236}">
                <a16:creationId xmlns:a16="http://schemas.microsoft.com/office/drawing/2014/main" id="{B1027754-1E8B-4EB4-A7C1-3942817B50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93594" y="6936449"/>
            <a:ext cx="527417" cy="574649"/>
          </a:xfrm>
          <a:prstGeom prst="rect">
            <a:avLst/>
          </a:prstGeom>
        </p:spPr>
      </p:pic>
      <p:sp>
        <p:nvSpPr>
          <p:cNvPr id="55" name="TextBox 46">
            <a:extLst>
              <a:ext uri="{FF2B5EF4-FFF2-40B4-BE49-F238E27FC236}">
                <a16:creationId xmlns:a16="http://schemas.microsoft.com/office/drawing/2014/main" id="{1811EA10-E46A-4FD9-BEB9-88794940FB36}"/>
              </a:ext>
            </a:extLst>
          </p:cNvPr>
          <p:cNvSpPr txBox="1"/>
          <p:nvPr userDrawn="1"/>
        </p:nvSpPr>
        <p:spPr>
          <a:xfrm>
            <a:off x="14860914" y="7140511"/>
            <a:ext cx="2752302" cy="708399"/>
          </a:xfrm>
          <a:prstGeom prst="rect">
            <a:avLst/>
          </a:prstGeom>
          <a:noFill/>
        </p:spPr>
        <p:txBody>
          <a:bodyPr wrap="square" rtlCol="0">
            <a:spAutoFit/>
          </a:bodyPr>
          <a:lstStyle/>
          <a:p>
            <a:r>
              <a:rPr lang="nl-NL" sz="1001">
                <a:latin typeface="+mn-lt"/>
                <a:cs typeface="Arial" panose="020B0604020202020204" pitchFamily="34" charset="0"/>
              </a:rPr>
              <a:t>Indien je per ongeluk elementen verschoven hebt in de </a:t>
            </a:r>
            <a:r>
              <a:rPr lang="nl-NL" sz="1001" err="1">
                <a:latin typeface="+mn-lt"/>
                <a:cs typeface="Arial" panose="020B0604020202020204" pitchFamily="34" charset="0"/>
              </a:rPr>
              <a:t>layout</a:t>
            </a:r>
            <a:r>
              <a:rPr lang="nl-NL" sz="1001">
                <a:latin typeface="+mn-lt"/>
                <a:cs typeface="Arial" panose="020B0604020202020204" pitchFamily="34" charset="0"/>
              </a:rPr>
              <a:t>, pas opnieuw de juiste template toe:</a:t>
            </a:r>
          </a:p>
          <a:p>
            <a:endParaRPr lang="nl-NL" sz="1001" b="1">
              <a:latin typeface="+mn-lt"/>
              <a:cs typeface="Arial" panose="020B0604020202020204" pitchFamily="34" charset="0"/>
            </a:endParaRPr>
          </a:p>
          <a:p>
            <a:r>
              <a:rPr lang="nl-NL" sz="1001" b="1">
                <a:latin typeface="+mn-lt"/>
                <a:cs typeface="Arial" panose="020B0604020202020204" pitchFamily="34" charset="0"/>
              </a:rPr>
              <a:t> (rechtsklikken op de slide &gt; indeling)</a:t>
            </a:r>
          </a:p>
        </p:txBody>
      </p:sp>
      <p:sp>
        <p:nvSpPr>
          <p:cNvPr id="56" name="TextBox 36">
            <a:extLst>
              <a:ext uri="{FF2B5EF4-FFF2-40B4-BE49-F238E27FC236}">
                <a16:creationId xmlns:a16="http://schemas.microsoft.com/office/drawing/2014/main" id="{C65E0A94-0AE2-4BF0-94F3-981F51FDAD58}"/>
              </a:ext>
            </a:extLst>
          </p:cNvPr>
          <p:cNvSpPr txBox="1"/>
          <p:nvPr userDrawn="1"/>
        </p:nvSpPr>
        <p:spPr>
          <a:xfrm>
            <a:off x="14856440" y="6407860"/>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Reset </a:t>
            </a:r>
            <a:r>
              <a:rPr lang="nl-NL" sz="1400" b="1" err="1">
                <a:solidFill>
                  <a:schemeClr val="tx2"/>
                </a:solidFill>
                <a:latin typeface="+mn-lt"/>
                <a:cs typeface="Arial" panose="020B0604020202020204" pitchFamily="34" charset="0"/>
              </a:rPr>
              <a:t>layout</a:t>
            </a:r>
            <a:endParaRPr lang="en-US" sz="1400" b="1">
              <a:solidFill>
                <a:schemeClr val="tx2"/>
              </a:solidFill>
              <a:latin typeface="+mn-lt"/>
              <a:cs typeface="Arial" panose="020B0604020202020204" pitchFamily="34" charset="0"/>
            </a:endParaRPr>
          </a:p>
        </p:txBody>
      </p:sp>
      <p:cxnSp>
        <p:nvCxnSpPr>
          <p:cNvPr id="57" name="Straight Connector 37">
            <a:extLst>
              <a:ext uri="{FF2B5EF4-FFF2-40B4-BE49-F238E27FC236}">
                <a16:creationId xmlns:a16="http://schemas.microsoft.com/office/drawing/2014/main" id="{31B0A778-7F67-4F32-A787-07E1420116D2}"/>
              </a:ext>
            </a:extLst>
          </p:cNvPr>
          <p:cNvCxnSpPr>
            <a:cxnSpLocks/>
          </p:cNvCxnSpPr>
          <p:nvPr userDrawn="1"/>
        </p:nvCxnSpPr>
        <p:spPr>
          <a:xfrm>
            <a:off x="14941585" y="7080206"/>
            <a:ext cx="2658218"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A83EF73B-00D5-4305-8A60-F766C7797476}"/>
              </a:ext>
            </a:extLst>
          </p:cNvPr>
          <p:cNvSpPr txBox="1"/>
          <p:nvPr userDrawn="1"/>
        </p:nvSpPr>
        <p:spPr>
          <a:xfrm>
            <a:off x="998693" y="825824"/>
            <a:ext cx="11377049" cy="677108"/>
          </a:xfrm>
          <a:prstGeom prst="rect">
            <a:avLst/>
          </a:prstGeom>
          <a:noFill/>
        </p:spPr>
        <p:txBody>
          <a:bodyPr wrap="square" lIns="0" tIns="0" rIns="0" bIns="0" rtlCol="0">
            <a:spAutoFit/>
          </a:bodyPr>
          <a:lstStyle/>
          <a:p>
            <a:r>
              <a:rPr lang="nl-NL" sz="4400">
                <a:latin typeface="Arial Rounded MT Bold" panose="020F0704030504030204" pitchFamily="34" charset="0"/>
              </a:rPr>
              <a:t>Gebruik Howest template </a:t>
            </a:r>
            <a:r>
              <a:rPr lang="nl-NL" sz="1100">
                <a:latin typeface="Arial Rounded MT Bold" panose="020F0704030504030204" pitchFamily="34" charset="0"/>
              </a:rPr>
              <a:t>versie 2.0</a:t>
            </a:r>
            <a:endParaRPr lang="nl-BE" sz="1100">
              <a:latin typeface="Arial Rounded MT Bold" panose="020F0704030504030204" pitchFamily="34" charset="0"/>
            </a:endParaRPr>
          </a:p>
        </p:txBody>
      </p:sp>
      <p:sp>
        <p:nvSpPr>
          <p:cNvPr id="58" name="TextBox 5">
            <a:extLst>
              <a:ext uri="{FF2B5EF4-FFF2-40B4-BE49-F238E27FC236}">
                <a16:creationId xmlns:a16="http://schemas.microsoft.com/office/drawing/2014/main" id="{0EE007A9-4C6B-4E19-8BD5-A5B91873D589}"/>
              </a:ext>
            </a:extLst>
          </p:cNvPr>
          <p:cNvSpPr txBox="1"/>
          <p:nvPr userDrawn="1"/>
        </p:nvSpPr>
        <p:spPr>
          <a:xfrm>
            <a:off x="6527018" y="1530331"/>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Tekst niveaus</a:t>
            </a:r>
            <a:endParaRPr lang="en-US" sz="1400" b="1">
              <a:solidFill>
                <a:schemeClr val="tx2"/>
              </a:solidFill>
              <a:latin typeface="+mn-lt"/>
              <a:cs typeface="Arial" panose="020B0604020202020204" pitchFamily="34" charset="0"/>
            </a:endParaRPr>
          </a:p>
        </p:txBody>
      </p:sp>
      <p:sp>
        <p:nvSpPr>
          <p:cNvPr id="62" name="TextBox 10">
            <a:extLst>
              <a:ext uri="{FF2B5EF4-FFF2-40B4-BE49-F238E27FC236}">
                <a16:creationId xmlns:a16="http://schemas.microsoft.com/office/drawing/2014/main" id="{31597EE0-D92E-4F12-9898-CE26C4965B73}"/>
              </a:ext>
            </a:extLst>
          </p:cNvPr>
          <p:cNvSpPr txBox="1"/>
          <p:nvPr userDrawn="1"/>
        </p:nvSpPr>
        <p:spPr>
          <a:xfrm>
            <a:off x="6525467" y="2250826"/>
            <a:ext cx="2766077" cy="400366"/>
          </a:xfrm>
          <a:prstGeom prst="rect">
            <a:avLst/>
          </a:prstGeom>
          <a:noFill/>
        </p:spPr>
        <p:txBody>
          <a:bodyPr wrap="square" rtlCol="0">
            <a:spAutoFit/>
          </a:bodyPr>
          <a:lstStyle/>
          <a:p>
            <a:r>
              <a:rPr lang="nl-BE" sz="1001"/>
              <a:t>Titelfont is </a:t>
            </a:r>
            <a:r>
              <a:rPr lang="nl-BE" sz="1001" err="1"/>
              <a:t>Arial</a:t>
            </a:r>
            <a:r>
              <a:rPr lang="nl-BE" sz="1001"/>
              <a:t> </a:t>
            </a:r>
            <a:r>
              <a:rPr lang="nl-BE" sz="1001" err="1"/>
              <a:t>Rounded</a:t>
            </a:r>
            <a:r>
              <a:rPr lang="nl-BE" sz="1001"/>
              <a:t> MT </a:t>
            </a:r>
            <a:r>
              <a:rPr lang="nl-BE" sz="1001" err="1"/>
              <a:t>Bold</a:t>
            </a:r>
            <a:endParaRPr lang="nl-BE" sz="1001"/>
          </a:p>
          <a:p>
            <a:r>
              <a:rPr lang="en-US" sz="1001" err="1"/>
              <a:t>Daarnaast</a:t>
            </a:r>
            <a:r>
              <a:rPr lang="en-US" sz="1001"/>
              <a:t> </a:t>
            </a:r>
            <a:r>
              <a:rPr lang="en-US" sz="1001" err="1"/>
              <a:t>voor</a:t>
            </a:r>
            <a:r>
              <a:rPr lang="en-US" sz="1001"/>
              <a:t> </a:t>
            </a:r>
            <a:r>
              <a:rPr lang="en-US" sz="1001" err="1"/>
              <a:t>tekst</a:t>
            </a:r>
            <a:r>
              <a:rPr lang="en-US" sz="1001"/>
              <a:t> Calibri </a:t>
            </a:r>
            <a:r>
              <a:rPr lang="en-US" sz="1001" err="1"/>
              <a:t>gebruiken</a:t>
            </a:r>
            <a:endParaRPr lang="en-US" sz="1001"/>
          </a:p>
        </p:txBody>
      </p:sp>
      <p:sp>
        <p:nvSpPr>
          <p:cNvPr id="66" name="TextBox 15">
            <a:extLst>
              <a:ext uri="{FF2B5EF4-FFF2-40B4-BE49-F238E27FC236}">
                <a16:creationId xmlns:a16="http://schemas.microsoft.com/office/drawing/2014/main" id="{B726A7B0-FC55-4FD2-B93B-47F52DFE16C4}"/>
              </a:ext>
            </a:extLst>
          </p:cNvPr>
          <p:cNvSpPr txBox="1"/>
          <p:nvPr userDrawn="1"/>
        </p:nvSpPr>
        <p:spPr>
          <a:xfrm>
            <a:off x="6512731" y="2952176"/>
            <a:ext cx="1376954" cy="246349"/>
          </a:xfrm>
          <a:prstGeom prst="rect">
            <a:avLst/>
          </a:prstGeom>
          <a:noFill/>
        </p:spPr>
        <p:txBody>
          <a:bodyPr wrap="square" rtlCol="0">
            <a:spAutoFit/>
          </a:bodyPr>
          <a:lstStyle/>
          <a:p>
            <a:r>
              <a:rPr lang="nl-NL" sz="1001" b="1">
                <a:solidFill>
                  <a:schemeClr val="tx2"/>
                </a:solidFill>
                <a:latin typeface="Arial" panose="020B0604020202020204" pitchFamily="34" charset="0"/>
                <a:cs typeface="Arial" panose="020B0604020202020204" pitchFamily="34" charset="0"/>
              </a:rPr>
              <a:t>Tekstgroottes</a:t>
            </a:r>
            <a:endParaRPr lang="en-US" sz="1001" b="1">
              <a:solidFill>
                <a:schemeClr val="tx2"/>
              </a:solidFill>
              <a:latin typeface="Arial" panose="020B0604020202020204" pitchFamily="34" charset="0"/>
              <a:cs typeface="Arial" panose="020B0604020202020204" pitchFamily="34" charset="0"/>
            </a:endParaRPr>
          </a:p>
        </p:txBody>
      </p:sp>
      <p:sp>
        <p:nvSpPr>
          <p:cNvPr id="67" name="TextBox 16">
            <a:extLst>
              <a:ext uri="{FF2B5EF4-FFF2-40B4-BE49-F238E27FC236}">
                <a16:creationId xmlns:a16="http://schemas.microsoft.com/office/drawing/2014/main" id="{B45A2199-B972-4A30-9A14-4D403AB25F33}"/>
              </a:ext>
            </a:extLst>
          </p:cNvPr>
          <p:cNvSpPr txBox="1"/>
          <p:nvPr userDrawn="1"/>
        </p:nvSpPr>
        <p:spPr>
          <a:xfrm>
            <a:off x="6869010" y="3752066"/>
            <a:ext cx="1854206" cy="246349"/>
          </a:xfrm>
          <a:prstGeom prst="rect">
            <a:avLst/>
          </a:prstGeom>
          <a:noFill/>
        </p:spPr>
        <p:txBody>
          <a:bodyPr wrap="square" rtlCol="0">
            <a:spAutoFit/>
          </a:bodyPr>
          <a:lstStyle/>
          <a:p>
            <a:r>
              <a:rPr lang="nl-NL" sz="1001">
                <a:latin typeface="+mj-lt"/>
                <a:cs typeface="Arial" panose="020B0604020202020204" pitchFamily="34" charset="0"/>
              </a:rPr>
              <a:t>Platte tekst (36 </a:t>
            </a:r>
            <a:r>
              <a:rPr lang="nl-NL" sz="1001" err="1">
                <a:latin typeface="+mj-lt"/>
                <a:cs typeface="Arial" panose="020B0604020202020204" pitchFamily="34" charset="0"/>
              </a:rPr>
              <a:t>pt</a:t>
            </a:r>
            <a:r>
              <a:rPr lang="nl-NL" sz="1001">
                <a:latin typeface="+mj-lt"/>
                <a:cs typeface="Arial" panose="020B0604020202020204" pitchFamily="34" charset="0"/>
              </a:rPr>
              <a:t>.)</a:t>
            </a:r>
            <a:endParaRPr lang="en-US" sz="1001">
              <a:latin typeface="+mj-lt"/>
              <a:cs typeface="Arial" panose="020B0604020202020204" pitchFamily="34" charset="0"/>
            </a:endParaRPr>
          </a:p>
        </p:txBody>
      </p:sp>
      <p:sp>
        <p:nvSpPr>
          <p:cNvPr id="68" name="TextBox 17">
            <a:extLst>
              <a:ext uri="{FF2B5EF4-FFF2-40B4-BE49-F238E27FC236}">
                <a16:creationId xmlns:a16="http://schemas.microsoft.com/office/drawing/2014/main" id="{3DCF2DEA-CE41-45EC-9BEC-E689AE264D8C}"/>
              </a:ext>
            </a:extLst>
          </p:cNvPr>
          <p:cNvSpPr txBox="1"/>
          <p:nvPr userDrawn="1"/>
        </p:nvSpPr>
        <p:spPr>
          <a:xfrm>
            <a:off x="6866338" y="4021906"/>
            <a:ext cx="1854206" cy="246349"/>
          </a:xfrm>
          <a:prstGeom prst="rect">
            <a:avLst/>
          </a:prstGeom>
          <a:noFill/>
        </p:spPr>
        <p:txBody>
          <a:bodyPr wrap="square" rtlCol="0">
            <a:spAutoFit/>
          </a:bodyPr>
          <a:lstStyle/>
          <a:p>
            <a:pPr marL="171459" indent="-171459">
              <a:buFont typeface="Arial" panose="020B0604020202020204" pitchFamily="34" charset="0"/>
              <a:buChar char="•"/>
            </a:pPr>
            <a:r>
              <a:rPr lang="nl-NL" sz="1001" err="1">
                <a:latin typeface="+mj-lt"/>
                <a:cs typeface="Arial" panose="020B0604020202020204" pitchFamily="34" charset="0"/>
              </a:rPr>
              <a:t>Bullet</a:t>
            </a:r>
            <a:r>
              <a:rPr lang="nl-NL" sz="1001">
                <a:latin typeface="+mj-lt"/>
                <a:cs typeface="Arial" panose="020B0604020202020204" pitchFamily="34" charset="0"/>
              </a:rPr>
              <a:t> (36 </a:t>
            </a:r>
            <a:r>
              <a:rPr lang="nl-NL" sz="1001" err="1">
                <a:latin typeface="+mj-lt"/>
                <a:cs typeface="Arial" panose="020B0604020202020204" pitchFamily="34" charset="0"/>
              </a:rPr>
              <a:t>pt</a:t>
            </a:r>
            <a:r>
              <a:rPr lang="nl-NL" sz="1001">
                <a:latin typeface="+mj-lt"/>
                <a:cs typeface="Arial" panose="020B0604020202020204" pitchFamily="34" charset="0"/>
              </a:rPr>
              <a:t>.)</a:t>
            </a:r>
            <a:endParaRPr lang="en-US" sz="1001">
              <a:latin typeface="+mj-lt"/>
              <a:cs typeface="Arial" panose="020B0604020202020204" pitchFamily="34" charset="0"/>
            </a:endParaRPr>
          </a:p>
        </p:txBody>
      </p:sp>
      <p:sp>
        <p:nvSpPr>
          <p:cNvPr id="69" name="TextBox 18">
            <a:extLst>
              <a:ext uri="{FF2B5EF4-FFF2-40B4-BE49-F238E27FC236}">
                <a16:creationId xmlns:a16="http://schemas.microsoft.com/office/drawing/2014/main" id="{24DD9C80-0A47-4BD6-9C48-115A5ED8F097}"/>
              </a:ext>
            </a:extLst>
          </p:cNvPr>
          <p:cNvSpPr txBox="1"/>
          <p:nvPr userDrawn="1"/>
        </p:nvSpPr>
        <p:spPr>
          <a:xfrm>
            <a:off x="6952510" y="4321749"/>
            <a:ext cx="1693619" cy="246349"/>
          </a:xfrm>
          <a:prstGeom prst="rect">
            <a:avLst/>
          </a:prstGeom>
          <a:noFill/>
        </p:spPr>
        <p:txBody>
          <a:bodyPr wrap="square" rtlCol="0">
            <a:spAutoFit/>
          </a:bodyPr>
          <a:lstStyle/>
          <a:p>
            <a:pPr marL="360381" lvl="1" indent="-180984">
              <a:buFont typeface="Arial" panose="020B0604020202020204" pitchFamily="34" charset="0"/>
              <a:buChar char="•"/>
            </a:pPr>
            <a:r>
              <a:rPr lang="nl-NL" sz="1001">
                <a:latin typeface="+mj-lt"/>
                <a:cs typeface="Arial" panose="020B0604020202020204" pitchFamily="34" charset="0"/>
              </a:rPr>
              <a:t>Sub </a:t>
            </a:r>
            <a:r>
              <a:rPr lang="nl-NL" sz="1001" err="1">
                <a:latin typeface="+mj-lt"/>
                <a:cs typeface="Arial" panose="020B0604020202020204" pitchFamily="34" charset="0"/>
              </a:rPr>
              <a:t>Bullet</a:t>
            </a:r>
            <a:r>
              <a:rPr lang="nl-NL" sz="1001">
                <a:latin typeface="+mj-lt"/>
                <a:cs typeface="Arial" panose="020B0604020202020204" pitchFamily="34" charset="0"/>
              </a:rPr>
              <a:t> (30 </a:t>
            </a:r>
            <a:r>
              <a:rPr lang="nl-NL" sz="1001" err="1">
                <a:latin typeface="+mj-lt"/>
                <a:cs typeface="Arial" panose="020B0604020202020204" pitchFamily="34" charset="0"/>
              </a:rPr>
              <a:t>pt</a:t>
            </a:r>
            <a:r>
              <a:rPr lang="nl-NL" sz="1001">
                <a:latin typeface="+mj-lt"/>
                <a:cs typeface="Arial" panose="020B0604020202020204" pitchFamily="34" charset="0"/>
              </a:rPr>
              <a:t>.)</a:t>
            </a:r>
            <a:endParaRPr lang="en-US" sz="1001">
              <a:latin typeface="+mj-lt"/>
              <a:cs typeface="Arial" panose="020B0604020202020204" pitchFamily="34" charset="0"/>
            </a:endParaRPr>
          </a:p>
        </p:txBody>
      </p:sp>
      <p:sp>
        <p:nvSpPr>
          <p:cNvPr id="70" name="TextBox 19">
            <a:extLst>
              <a:ext uri="{FF2B5EF4-FFF2-40B4-BE49-F238E27FC236}">
                <a16:creationId xmlns:a16="http://schemas.microsoft.com/office/drawing/2014/main" id="{CAEC4801-5397-41B9-9E72-5DDEA520036D}"/>
              </a:ext>
            </a:extLst>
          </p:cNvPr>
          <p:cNvSpPr txBox="1"/>
          <p:nvPr userDrawn="1"/>
        </p:nvSpPr>
        <p:spPr>
          <a:xfrm>
            <a:off x="6952510" y="4628176"/>
            <a:ext cx="1693619" cy="246349"/>
          </a:xfrm>
          <a:prstGeom prst="rect">
            <a:avLst/>
          </a:prstGeom>
          <a:noFill/>
        </p:spPr>
        <p:txBody>
          <a:bodyPr wrap="square" rtlCol="0">
            <a:spAutoFit/>
          </a:bodyPr>
          <a:lstStyle/>
          <a:p>
            <a:r>
              <a:rPr lang="nl-NL" sz="1001" b="1">
                <a:solidFill>
                  <a:schemeClr val="tx2"/>
                </a:solidFill>
                <a:latin typeface="+mj-lt"/>
                <a:cs typeface="Arial" panose="020B0604020202020204" pitchFamily="34" charset="0"/>
              </a:rPr>
              <a:t>Kopje (24 </a:t>
            </a:r>
            <a:r>
              <a:rPr lang="nl-NL" sz="1001" b="1" err="1">
                <a:solidFill>
                  <a:schemeClr val="tx2"/>
                </a:solidFill>
                <a:latin typeface="+mj-lt"/>
                <a:cs typeface="Arial" panose="020B0604020202020204" pitchFamily="34" charset="0"/>
              </a:rPr>
              <a:t>pt</a:t>
            </a:r>
            <a:r>
              <a:rPr lang="nl-NL" sz="1001" b="1">
                <a:solidFill>
                  <a:schemeClr val="tx2"/>
                </a:solidFill>
                <a:latin typeface="+mj-lt"/>
                <a:cs typeface="Arial" panose="020B0604020202020204" pitchFamily="34" charset="0"/>
              </a:rPr>
              <a:t>)</a:t>
            </a:r>
            <a:endParaRPr lang="en-US" sz="1001" b="1">
              <a:solidFill>
                <a:schemeClr val="tx2"/>
              </a:solidFill>
              <a:latin typeface="+mj-lt"/>
              <a:cs typeface="Arial" panose="020B0604020202020204" pitchFamily="34" charset="0"/>
            </a:endParaRPr>
          </a:p>
        </p:txBody>
      </p:sp>
      <p:sp>
        <p:nvSpPr>
          <p:cNvPr id="71" name="TextBox 20">
            <a:extLst>
              <a:ext uri="{FF2B5EF4-FFF2-40B4-BE49-F238E27FC236}">
                <a16:creationId xmlns:a16="http://schemas.microsoft.com/office/drawing/2014/main" id="{D9D1C5E5-2606-4C2B-AD14-1AC2583A5B60}"/>
              </a:ext>
            </a:extLst>
          </p:cNvPr>
          <p:cNvSpPr txBox="1"/>
          <p:nvPr userDrawn="1"/>
        </p:nvSpPr>
        <p:spPr>
          <a:xfrm>
            <a:off x="6942269" y="4934971"/>
            <a:ext cx="1693619" cy="246349"/>
          </a:xfrm>
          <a:prstGeom prst="rect">
            <a:avLst/>
          </a:prstGeom>
          <a:noFill/>
        </p:spPr>
        <p:txBody>
          <a:bodyPr wrap="square" rtlCol="0">
            <a:spAutoFit/>
          </a:bodyPr>
          <a:lstStyle/>
          <a:p>
            <a:r>
              <a:rPr lang="nl-NL" sz="1001" i="1">
                <a:solidFill>
                  <a:schemeClr val="tx2"/>
                </a:solidFill>
                <a:latin typeface="+mj-lt"/>
                <a:cs typeface="Arial" panose="020B0604020202020204" pitchFamily="34" charset="0"/>
              </a:rPr>
              <a:t>Kopje (16 </a:t>
            </a:r>
            <a:r>
              <a:rPr lang="nl-NL" sz="1001" i="1" err="1">
                <a:solidFill>
                  <a:schemeClr val="tx2"/>
                </a:solidFill>
                <a:latin typeface="+mj-lt"/>
                <a:cs typeface="Arial" panose="020B0604020202020204" pitchFamily="34" charset="0"/>
              </a:rPr>
              <a:t>pt</a:t>
            </a:r>
            <a:r>
              <a:rPr lang="nl-NL" sz="1001" i="1">
                <a:solidFill>
                  <a:schemeClr val="tx2"/>
                </a:solidFill>
                <a:latin typeface="+mj-lt"/>
                <a:cs typeface="Arial" panose="020B0604020202020204" pitchFamily="34" charset="0"/>
              </a:rPr>
              <a:t>)</a:t>
            </a:r>
            <a:endParaRPr lang="en-US" sz="1001" i="1">
              <a:solidFill>
                <a:schemeClr val="tx2"/>
              </a:solidFill>
              <a:latin typeface="+mj-lt"/>
              <a:cs typeface="Arial" panose="020B0604020202020204" pitchFamily="34" charset="0"/>
            </a:endParaRPr>
          </a:p>
        </p:txBody>
      </p:sp>
      <p:grpSp>
        <p:nvGrpSpPr>
          <p:cNvPr id="72" name="Group 21">
            <a:extLst>
              <a:ext uri="{FF2B5EF4-FFF2-40B4-BE49-F238E27FC236}">
                <a16:creationId xmlns:a16="http://schemas.microsoft.com/office/drawing/2014/main" id="{DCA6FBB8-0B5B-4B20-A40A-69E72333338B}"/>
              </a:ext>
            </a:extLst>
          </p:cNvPr>
          <p:cNvGrpSpPr/>
          <p:nvPr userDrawn="1"/>
        </p:nvGrpSpPr>
        <p:grpSpPr>
          <a:xfrm>
            <a:off x="6610471" y="3730567"/>
            <a:ext cx="288032" cy="276999"/>
            <a:chOff x="12492689" y="2721406"/>
            <a:chExt cx="288032" cy="276998"/>
          </a:xfrm>
          <a:solidFill>
            <a:srgbClr val="44C8F5"/>
          </a:solidFill>
        </p:grpSpPr>
        <p:sp>
          <p:nvSpPr>
            <p:cNvPr id="73" name="Rectangle 22">
              <a:extLst>
                <a:ext uri="{FF2B5EF4-FFF2-40B4-BE49-F238E27FC236}">
                  <a16:creationId xmlns:a16="http://schemas.microsoft.com/office/drawing/2014/main" id="{3303F621-D257-4446-9687-E7B2F2A348BB}"/>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74" name="TextBox 23">
              <a:extLst>
                <a:ext uri="{FF2B5EF4-FFF2-40B4-BE49-F238E27FC236}">
                  <a16:creationId xmlns:a16="http://schemas.microsoft.com/office/drawing/2014/main" id="{638D987B-415A-4A7F-B50E-3D051A5A2279}"/>
                </a:ext>
              </a:extLst>
            </p:cNvPr>
            <p:cNvSpPr txBox="1"/>
            <p:nvPr/>
          </p:nvSpPr>
          <p:spPr>
            <a:xfrm>
              <a:off x="12492689" y="2721406"/>
              <a:ext cx="288032" cy="276998"/>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1</a:t>
              </a:r>
              <a:endParaRPr lang="en-US" sz="1200" b="1">
                <a:solidFill>
                  <a:schemeClr val="tx1"/>
                </a:solidFill>
                <a:latin typeface="Arial" panose="020B0604020202020204" pitchFamily="34" charset="0"/>
                <a:cs typeface="Arial" panose="020B0604020202020204" pitchFamily="34" charset="0"/>
              </a:endParaRPr>
            </a:p>
          </p:txBody>
        </p:sp>
      </p:grpSp>
      <p:grpSp>
        <p:nvGrpSpPr>
          <p:cNvPr id="75" name="Group 24">
            <a:extLst>
              <a:ext uri="{FF2B5EF4-FFF2-40B4-BE49-F238E27FC236}">
                <a16:creationId xmlns:a16="http://schemas.microsoft.com/office/drawing/2014/main" id="{BCA00273-5CEB-457A-B685-1DA8F51D1E49}"/>
              </a:ext>
            </a:extLst>
          </p:cNvPr>
          <p:cNvGrpSpPr/>
          <p:nvPr userDrawn="1"/>
        </p:nvGrpSpPr>
        <p:grpSpPr>
          <a:xfrm>
            <a:off x="6609884" y="4024412"/>
            <a:ext cx="288032" cy="276999"/>
            <a:chOff x="12492689" y="2721406"/>
            <a:chExt cx="288032" cy="276998"/>
          </a:xfrm>
          <a:solidFill>
            <a:srgbClr val="44C8F5"/>
          </a:solidFill>
        </p:grpSpPr>
        <p:sp>
          <p:nvSpPr>
            <p:cNvPr id="76" name="Rectangle 25">
              <a:extLst>
                <a:ext uri="{FF2B5EF4-FFF2-40B4-BE49-F238E27FC236}">
                  <a16:creationId xmlns:a16="http://schemas.microsoft.com/office/drawing/2014/main" id="{9BE469DF-3E44-4806-BC3E-332EC0E9A62E}"/>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77" name="TextBox 26">
              <a:extLst>
                <a:ext uri="{FF2B5EF4-FFF2-40B4-BE49-F238E27FC236}">
                  <a16:creationId xmlns:a16="http://schemas.microsoft.com/office/drawing/2014/main" id="{FA9897B3-A75D-4D9B-8C4C-11A1188D6182}"/>
                </a:ext>
              </a:extLst>
            </p:cNvPr>
            <p:cNvSpPr txBox="1"/>
            <p:nvPr/>
          </p:nvSpPr>
          <p:spPr>
            <a:xfrm>
              <a:off x="12492689" y="2721406"/>
              <a:ext cx="288032" cy="276998"/>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2</a:t>
              </a:r>
              <a:endParaRPr lang="en-US" sz="1200" b="1">
                <a:solidFill>
                  <a:schemeClr val="tx1"/>
                </a:solidFill>
                <a:latin typeface="Arial" panose="020B0604020202020204" pitchFamily="34" charset="0"/>
                <a:cs typeface="Arial" panose="020B0604020202020204" pitchFamily="34" charset="0"/>
              </a:endParaRPr>
            </a:p>
          </p:txBody>
        </p:sp>
      </p:grpSp>
      <p:grpSp>
        <p:nvGrpSpPr>
          <p:cNvPr id="78" name="Group 27">
            <a:extLst>
              <a:ext uri="{FF2B5EF4-FFF2-40B4-BE49-F238E27FC236}">
                <a16:creationId xmlns:a16="http://schemas.microsoft.com/office/drawing/2014/main" id="{E6820C75-E2AB-4C6C-B67B-ED4C50FDF6F2}"/>
              </a:ext>
            </a:extLst>
          </p:cNvPr>
          <p:cNvGrpSpPr/>
          <p:nvPr userDrawn="1"/>
        </p:nvGrpSpPr>
        <p:grpSpPr>
          <a:xfrm>
            <a:off x="6610471" y="4321750"/>
            <a:ext cx="288032" cy="276999"/>
            <a:chOff x="12492689" y="2721406"/>
            <a:chExt cx="288032" cy="276998"/>
          </a:xfrm>
          <a:solidFill>
            <a:srgbClr val="44C8F5"/>
          </a:solidFill>
        </p:grpSpPr>
        <p:sp>
          <p:nvSpPr>
            <p:cNvPr id="79" name="Rectangle 28">
              <a:extLst>
                <a:ext uri="{FF2B5EF4-FFF2-40B4-BE49-F238E27FC236}">
                  <a16:creationId xmlns:a16="http://schemas.microsoft.com/office/drawing/2014/main" id="{34F4BD05-AF9E-4547-8D4D-A8FE59DADE92}"/>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80" name="TextBox 29">
              <a:extLst>
                <a:ext uri="{FF2B5EF4-FFF2-40B4-BE49-F238E27FC236}">
                  <a16:creationId xmlns:a16="http://schemas.microsoft.com/office/drawing/2014/main" id="{03C54032-59B5-401F-8867-DAD8B493A21D}"/>
                </a:ext>
              </a:extLst>
            </p:cNvPr>
            <p:cNvSpPr txBox="1"/>
            <p:nvPr/>
          </p:nvSpPr>
          <p:spPr>
            <a:xfrm>
              <a:off x="12492689" y="2721406"/>
              <a:ext cx="288032" cy="276998"/>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3</a:t>
              </a:r>
              <a:endParaRPr lang="en-US" sz="1200" b="1">
                <a:solidFill>
                  <a:schemeClr val="tx1"/>
                </a:solidFill>
                <a:latin typeface="Arial" panose="020B0604020202020204" pitchFamily="34" charset="0"/>
                <a:cs typeface="Arial" panose="020B0604020202020204" pitchFamily="34" charset="0"/>
              </a:endParaRPr>
            </a:p>
          </p:txBody>
        </p:sp>
      </p:grpSp>
      <p:grpSp>
        <p:nvGrpSpPr>
          <p:cNvPr id="81" name="Group 30">
            <a:extLst>
              <a:ext uri="{FF2B5EF4-FFF2-40B4-BE49-F238E27FC236}">
                <a16:creationId xmlns:a16="http://schemas.microsoft.com/office/drawing/2014/main" id="{3B0AE87D-B7D1-4FB1-BB7C-FBCC97F67006}"/>
              </a:ext>
            </a:extLst>
          </p:cNvPr>
          <p:cNvGrpSpPr/>
          <p:nvPr userDrawn="1"/>
        </p:nvGrpSpPr>
        <p:grpSpPr>
          <a:xfrm>
            <a:off x="6610471" y="4628176"/>
            <a:ext cx="288032" cy="276999"/>
            <a:chOff x="12492689" y="2721406"/>
            <a:chExt cx="288032" cy="276998"/>
          </a:xfrm>
          <a:solidFill>
            <a:srgbClr val="44C8F5"/>
          </a:solidFill>
        </p:grpSpPr>
        <p:sp>
          <p:nvSpPr>
            <p:cNvPr id="82" name="Rectangle 31">
              <a:extLst>
                <a:ext uri="{FF2B5EF4-FFF2-40B4-BE49-F238E27FC236}">
                  <a16:creationId xmlns:a16="http://schemas.microsoft.com/office/drawing/2014/main" id="{AA112DFC-4271-45A6-90DC-18F46981691F}"/>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83" name="TextBox 32">
              <a:extLst>
                <a:ext uri="{FF2B5EF4-FFF2-40B4-BE49-F238E27FC236}">
                  <a16:creationId xmlns:a16="http://schemas.microsoft.com/office/drawing/2014/main" id="{17A947B4-15D0-44C6-8C94-1B9A07B9A4B0}"/>
                </a:ext>
              </a:extLst>
            </p:cNvPr>
            <p:cNvSpPr txBox="1"/>
            <p:nvPr/>
          </p:nvSpPr>
          <p:spPr>
            <a:xfrm>
              <a:off x="12492689" y="2721406"/>
              <a:ext cx="288032" cy="276998"/>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4</a:t>
              </a:r>
              <a:endParaRPr lang="en-US" sz="1200" b="1">
                <a:solidFill>
                  <a:schemeClr val="tx1"/>
                </a:solidFill>
                <a:latin typeface="Arial" panose="020B0604020202020204" pitchFamily="34" charset="0"/>
                <a:cs typeface="Arial" panose="020B0604020202020204" pitchFamily="34" charset="0"/>
              </a:endParaRPr>
            </a:p>
          </p:txBody>
        </p:sp>
      </p:grpSp>
      <p:grpSp>
        <p:nvGrpSpPr>
          <p:cNvPr id="84" name="Group 33">
            <a:extLst>
              <a:ext uri="{FF2B5EF4-FFF2-40B4-BE49-F238E27FC236}">
                <a16:creationId xmlns:a16="http://schemas.microsoft.com/office/drawing/2014/main" id="{44113840-8227-48FF-87BE-83E5BFDBD726}"/>
              </a:ext>
            </a:extLst>
          </p:cNvPr>
          <p:cNvGrpSpPr/>
          <p:nvPr userDrawn="1"/>
        </p:nvGrpSpPr>
        <p:grpSpPr>
          <a:xfrm>
            <a:off x="6608161" y="4929164"/>
            <a:ext cx="288032" cy="276999"/>
            <a:chOff x="12492689" y="2721406"/>
            <a:chExt cx="288032" cy="276998"/>
          </a:xfrm>
          <a:solidFill>
            <a:srgbClr val="44C8F5"/>
          </a:solidFill>
        </p:grpSpPr>
        <p:sp>
          <p:nvSpPr>
            <p:cNvPr id="85" name="Rectangle 34">
              <a:extLst>
                <a:ext uri="{FF2B5EF4-FFF2-40B4-BE49-F238E27FC236}">
                  <a16:creationId xmlns:a16="http://schemas.microsoft.com/office/drawing/2014/main" id="{450D1A45-ABC5-4E22-9AF4-620CE759ADC0}"/>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86" name="TextBox 35">
              <a:extLst>
                <a:ext uri="{FF2B5EF4-FFF2-40B4-BE49-F238E27FC236}">
                  <a16:creationId xmlns:a16="http://schemas.microsoft.com/office/drawing/2014/main" id="{3F564AFC-0F26-4E76-8D99-F528D3C426BA}"/>
                </a:ext>
              </a:extLst>
            </p:cNvPr>
            <p:cNvSpPr txBox="1"/>
            <p:nvPr/>
          </p:nvSpPr>
          <p:spPr>
            <a:xfrm>
              <a:off x="12492689" y="2721406"/>
              <a:ext cx="288032" cy="276998"/>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5</a:t>
              </a:r>
              <a:endParaRPr lang="en-US" sz="1200" b="1">
                <a:solidFill>
                  <a:schemeClr val="tx1"/>
                </a:solidFill>
                <a:latin typeface="Arial" panose="020B0604020202020204" pitchFamily="34" charset="0"/>
                <a:cs typeface="Arial" panose="020B0604020202020204" pitchFamily="34" charset="0"/>
              </a:endParaRPr>
            </a:p>
          </p:txBody>
        </p:sp>
      </p:grpSp>
      <p:sp>
        <p:nvSpPr>
          <p:cNvPr id="87" name="TextBox 36">
            <a:extLst>
              <a:ext uri="{FF2B5EF4-FFF2-40B4-BE49-F238E27FC236}">
                <a16:creationId xmlns:a16="http://schemas.microsoft.com/office/drawing/2014/main" id="{AA2F5529-00E8-4650-ABAF-4A6F7DD9C9DB}"/>
              </a:ext>
            </a:extLst>
          </p:cNvPr>
          <p:cNvSpPr txBox="1"/>
          <p:nvPr userDrawn="1"/>
        </p:nvSpPr>
        <p:spPr>
          <a:xfrm>
            <a:off x="9300404" y="3609193"/>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Kaart aanpassen</a:t>
            </a:r>
            <a:endParaRPr lang="en-US" sz="1400" b="1">
              <a:solidFill>
                <a:schemeClr val="tx2"/>
              </a:solidFill>
              <a:latin typeface="+mn-lt"/>
              <a:cs typeface="Arial" panose="020B0604020202020204" pitchFamily="34" charset="0"/>
            </a:endParaRPr>
          </a:p>
        </p:txBody>
      </p:sp>
      <p:sp>
        <p:nvSpPr>
          <p:cNvPr id="89" name="TextBox 38">
            <a:extLst>
              <a:ext uri="{FF2B5EF4-FFF2-40B4-BE49-F238E27FC236}">
                <a16:creationId xmlns:a16="http://schemas.microsoft.com/office/drawing/2014/main" id="{EA78FF7D-82BB-436C-B986-A5CE702A00A3}"/>
              </a:ext>
            </a:extLst>
          </p:cNvPr>
          <p:cNvSpPr txBox="1"/>
          <p:nvPr userDrawn="1"/>
        </p:nvSpPr>
        <p:spPr>
          <a:xfrm>
            <a:off x="9310261" y="4349765"/>
            <a:ext cx="2770673" cy="862416"/>
          </a:xfrm>
          <a:prstGeom prst="rect">
            <a:avLst/>
          </a:prstGeom>
          <a:noFill/>
        </p:spPr>
        <p:txBody>
          <a:bodyPr wrap="square" rtlCol="0">
            <a:spAutoFit/>
          </a:bodyPr>
          <a:lstStyle/>
          <a:p>
            <a:r>
              <a:rPr lang="nl-NL" sz="1001">
                <a:latin typeface="+mn-lt"/>
                <a:cs typeface="Arial" panose="020B0604020202020204" pitchFamily="34" charset="0"/>
              </a:rPr>
              <a:t>Selecteer eerst de kaart en vervolgens het deel dat je wenst te kleuren. Klik naast de kaart om deze weer te verlaten.</a:t>
            </a:r>
          </a:p>
          <a:p>
            <a:endParaRPr lang="nl-NL" sz="1001">
              <a:latin typeface="+mn-lt"/>
              <a:cs typeface="Arial" panose="020B0604020202020204" pitchFamily="34" charset="0"/>
            </a:endParaRPr>
          </a:p>
          <a:p>
            <a:r>
              <a:rPr lang="nl-NL" sz="1001">
                <a:latin typeface="+mn-lt"/>
                <a:cs typeface="Arial" panose="020B0604020202020204" pitchFamily="34" charset="0"/>
              </a:rPr>
              <a:t>Copier de </a:t>
            </a:r>
            <a:r>
              <a:rPr lang="nl-NL" sz="1001" err="1">
                <a:latin typeface="+mn-lt"/>
                <a:cs typeface="Arial" panose="020B0604020202020204" pitchFamily="34" charset="0"/>
              </a:rPr>
              <a:t>pushpin</a:t>
            </a:r>
            <a:r>
              <a:rPr lang="nl-NL" sz="1001">
                <a:latin typeface="+mn-lt"/>
                <a:cs typeface="Arial" panose="020B0604020202020204" pitchFamily="34" charset="0"/>
              </a:rPr>
              <a:t> waar nodig.</a:t>
            </a:r>
          </a:p>
        </p:txBody>
      </p:sp>
      <p:sp>
        <p:nvSpPr>
          <p:cNvPr id="90" name="TextBox 36">
            <a:extLst>
              <a:ext uri="{FF2B5EF4-FFF2-40B4-BE49-F238E27FC236}">
                <a16:creationId xmlns:a16="http://schemas.microsoft.com/office/drawing/2014/main" id="{6DBAA09B-77BC-46DD-9C2D-C9B2FF1BDD67}"/>
              </a:ext>
            </a:extLst>
          </p:cNvPr>
          <p:cNvSpPr txBox="1"/>
          <p:nvPr userDrawn="1"/>
        </p:nvSpPr>
        <p:spPr>
          <a:xfrm>
            <a:off x="12086214" y="6390561"/>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Grafieken aanpassen</a:t>
            </a:r>
            <a:endParaRPr lang="en-US" sz="1400" b="1">
              <a:solidFill>
                <a:schemeClr val="tx2"/>
              </a:solidFill>
              <a:latin typeface="+mn-lt"/>
              <a:cs typeface="Arial" panose="020B0604020202020204" pitchFamily="34" charset="0"/>
            </a:endParaRPr>
          </a:p>
        </p:txBody>
      </p:sp>
      <p:sp>
        <p:nvSpPr>
          <p:cNvPr id="92" name="TextBox 38">
            <a:extLst>
              <a:ext uri="{FF2B5EF4-FFF2-40B4-BE49-F238E27FC236}">
                <a16:creationId xmlns:a16="http://schemas.microsoft.com/office/drawing/2014/main" id="{3A1EC23F-6179-4B7D-99C6-F692362999F2}"/>
              </a:ext>
            </a:extLst>
          </p:cNvPr>
          <p:cNvSpPr txBox="1"/>
          <p:nvPr userDrawn="1"/>
        </p:nvSpPr>
        <p:spPr>
          <a:xfrm>
            <a:off x="12081035" y="7140986"/>
            <a:ext cx="2770671" cy="1324465"/>
          </a:xfrm>
          <a:prstGeom prst="rect">
            <a:avLst/>
          </a:prstGeom>
          <a:noFill/>
        </p:spPr>
        <p:txBody>
          <a:bodyPr wrap="square" rtlCol="0">
            <a:spAutoFit/>
          </a:bodyPr>
          <a:lstStyle/>
          <a:p>
            <a:r>
              <a:rPr lang="nl-NL" sz="1001">
                <a:latin typeface="+mn-lt"/>
                <a:cs typeface="Arial" panose="020B0604020202020204" pitchFamily="34" charset="0"/>
              </a:rPr>
              <a:t>Klik rechts op de grafiek en kies voor:</a:t>
            </a:r>
          </a:p>
          <a:p>
            <a:endParaRPr lang="nl-NL" sz="1001">
              <a:latin typeface="+mn-lt"/>
              <a:cs typeface="Arial" panose="020B0604020202020204" pitchFamily="34" charset="0"/>
            </a:endParaRPr>
          </a:p>
          <a:p>
            <a:endParaRPr lang="nl-NL" sz="1001">
              <a:latin typeface="+mn-lt"/>
              <a:cs typeface="Arial" panose="020B0604020202020204" pitchFamily="34" charset="0"/>
            </a:endParaRPr>
          </a:p>
          <a:p>
            <a:endParaRPr lang="nl-NL" sz="1001">
              <a:latin typeface="+mn-lt"/>
              <a:cs typeface="Arial" panose="020B0604020202020204" pitchFamily="34" charset="0"/>
            </a:endParaRPr>
          </a:p>
          <a:p>
            <a:endParaRPr lang="nl-NL" sz="1001">
              <a:latin typeface="+mn-lt"/>
              <a:cs typeface="Arial" panose="020B0604020202020204" pitchFamily="34" charset="0"/>
            </a:endParaRPr>
          </a:p>
          <a:p>
            <a:r>
              <a:rPr lang="nl-NL" sz="1001">
                <a:latin typeface="+mn-lt"/>
                <a:cs typeface="Arial" panose="020B0604020202020204" pitchFamily="34" charset="0"/>
              </a:rPr>
              <a:t>Kies steeds voor voldoende duidelijke kleuren in de grafieken. Eventueel kies je voor een patroonopvulling (via rechtsklik &gt; vorm opmaken) </a:t>
            </a:r>
          </a:p>
        </p:txBody>
      </p:sp>
      <p:pic>
        <p:nvPicPr>
          <p:cNvPr id="93" name="chart">
            <a:extLst>
              <a:ext uri="{FF2B5EF4-FFF2-40B4-BE49-F238E27FC236}">
                <a16:creationId xmlns:a16="http://schemas.microsoft.com/office/drawing/2014/main" id="{A2A04AF4-78CB-4D09-A7E2-599E51065672}"/>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12821441" y="7457422"/>
            <a:ext cx="1345121" cy="247310"/>
          </a:xfrm>
          <a:prstGeom prst="rect">
            <a:avLst/>
          </a:prstGeom>
        </p:spPr>
      </p:pic>
      <p:sp>
        <p:nvSpPr>
          <p:cNvPr id="94" name="TextBox 36">
            <a:extLst>
              <a:ext uri="{FF2B5EF4-FFF2-40B4-BE49-F238E27FC236}">
                <a16:creationId xmlns:a16="http://schemas.microsoft.com/office/drawing/2014/main" id="{4F7CAB68-4C68-4C04-91CF-D69844A9EAC1}"/>
              </a:ext>
            </a:extLst>
          </p:cNvPr>
          <p:cNvSpPr txBox="1"/>
          <p:nvPr userDrawn="1"/>
        </p:nvSpPr>
        <p:spPr>
          <a:xfrm>
            <a:off x="14856788" y="5038325"/>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Vragen of hulp</a:t>
            </a:r>
            <a:endParaRPr lang="en-US" sz="1400" b="1">
              <a:solidFill>
                <a:schemeClr val="tx2"/>
              </a:solidFill>
              <a:latin typeface="+mn-lt"/>
              <a:cs typeface="Arial" panose="020B0604020202020204" pitchFamily="34" charset="0"/>
            </a:endParaRPr>
          </a:p>
        </p:txBody>
      </p:sp>
      <p:sp>
        <p:nvSpPr>
          <p:cNvPr id="96" name="TextBox 38">
            <a:extLst>
              <a:ext uri="{FF2B5EF4-FFF2-40B4-BE49-F238E27FC236}">
                <a16:creationId xmlns:a16="http://schemas.microsoft.com/office/drawing/2014/main" id="{6D7CAE6B-E18B-4842-93CE-2304F8AB88F4}"/>
              </a:ext>
            </a:extLst>
          </p:cNvPr>
          <p:cNvSpPr txBox="1"/>
          <p:nvPr userDrawn="1"/>
        </p:nvSpPr>
        <p:spPr>
          <a:xfrm>
            <a:off x="14866311" y="5757115"/>
            <a:ext cx="2750175" cy="400366"/>
          </a:xfrm>
          <a:prstGeom prst="rect">
            <a:avLst/>
          </a:prstGeom>
          <a:noFill/>
        </p:spPr>
        <p:txBody>
          <a:bodyPr wrap="square" rtlCol="0">
            <a:spAutoFit/>
          </a:bodyPr>
          <a:lstStyle/>
          <a:p>
            <a:r>
              <a:rPr lang="nl-NL" sz="1001">
                <a:latin typeface="+mn-lt"/>
                <a:cs typeface="Arial" panose="020B0604020202020204" pitchFamily="34" charset="0"/>
              </a:rPr>
              <a:t>Contacteer de dienst communicatie of </a:t>
            </a:r>
            <a:r>
              <a:rPr lang="nl-NL" sz="1001">
                <a:latin typeface="+mn-lt"/>
                <a:cs typeface="Arial" panose="020B0604020202020204" pitchFamily="34" charset="0"/>
                <a:hlinkClick r:id="rId8"/>
              </a:rPr>
              <a:t>regis.le.roy@howest.be</a:t>
            </a:r>
            <a:r>
              <a:rPr lang="nl-NL" sz="1001">
                <a:latin typeface="+mn-lt"/>
                <a:cs typeface="Arial" panose="020B0604020202020204" pitchFamily="34" charset="0"/>
              </a:rPr>
              <a:t> </a:t>
            </a:r>
          </a:p>
        </p:txBody>
      </p:sp>
      <p:sp>
        <p:nvSpPr>
          <p:cNvPr id="97" name="TextBox 36">
            <a:extLst>
              <a:ext uri="{FF2B5EF4-FFF2-40B4-BE49-F238E27FC236}">
                <a16:creationId xmlns:a16="http://schemas.microsoft.com/office/drawing/2014/main" id="{1C8AE7A2-7D59-4B12-8827-31714EDA2018}"/>
              </a:ext>
            </a:extLst>
          </p:cNvPr>
          <p:cNvSpPr txBox="1"/>
          <p:nvPr userDrawn="1"/>
        </p:nvSpPr>
        <p:spPr>
          <a:xfrm>
            <a:off x="12094058" y="1530330"/>
            <a:ext cx="2376264" cy="307777"/>
          </a:xfrm>
          <a:prstGeom prst="rect">
            <a:avLst/>
          </a:prstGeom>
          <a:noFill/>
        </p:spPr>
        <p:txBody>
          <a:bodyPr wrap="square" rtlCol="0">
            <a:spAutoFit/>
          </a:bodyPr>
          <a:lstStyle/>
          <a:p>
            <a:r>
              <a:rPr lang="nl-NL" sz="1400" b="1" err="1">
                <a:solidFill>
                  <a:schemeClr val="tx2"/>
                </a:solidFill>
                <a:latin typeface="+mn-lt"/>
                <a:cs typeface="Arial" panose="020B0604020202020204" pitchFamily="34" charset="0"/>
              </a:rPr>
              <a:t>SmartArt</a:t>
            </a:r>
            <a:r>
              <a:rPr lang="nl-NL" sz="1400" b="1">
                <a:solidFill>
                  <a:schemeClr val="tx2"/>
                </a:solidFill>
                <a:latin typeface="+mn-lt"/>
                <a:cs typeface="Arial" panose="020B0604020202020204" pitchFamily="34" charset="0"/>
              </a:rPr>
              <a:t> aanpassen</a:t>
            </a:r>
            <a:endParaRPr lang="en-US" sz="1400" b="1">
              <a:solidFill>
                <a:schemeClr val="tx2"/>
              </a:solidFill>
              <a:latin typeface="+mn-lt"/>
              <a:cs typeface="Arial" panose="020B0604020202020204" pitchFamily="34" charset="0"/>
            </a:endParaRPr>
          </a:p>
        </p:txBody>
      </p:sp>
      <p:sp>
        <p:nvSpPr>
          <p:cNvPr id="99" name="TextBox 38">
            <a:extLst>
              <a:ext uri="{FF2B5EF4-FFF2-40B4-BE49-F238E27FC236}">
                <a16:creationId xmlns:a16="http://schemas.microsoft.com/office/drawing/2014/main" id="{4BCF1475-8589-479C-9632-7EAB42D84812}"/>
              </a:ext>
            </a:extLst>
          </p:cNvPr>
          <p:cNvSpPr txBox="1"/>
          <p:nvPr userDrawn="1"/>
        </p:nvSpPr>
        <p:spPr>
          <a:xfrm>
            <a:off x="12084104" y="2250827"/>
            <a:ext cx="2770673" cy="1016432"/>
          </a:xfrm>
          <a:prstGeom prst="rect">
            <a:avLst/>
          </a:prstGeom>
          <a:noFill/>
        </p:spPr>
        <p:txBody>
          <a:bodyPr wrap="square" rtlCol="0">
            <a:spAutoFit/>
          </a:bodyPr>
          <a:lstStyle/>
          <a:p>
            <a:r>
              <a:rPr lang="nl-NL" sz="1001">
                <a:latin typeface="+mn-lt"/>
                <a:cs typeface="Arial" panose="020B0604020202020204" pitchFamily="34" charset="0"/>
              </a:rPr>
              <a:t>Copier de </a:t>
            </a:r>
            <a:r>
              <a:rPr lang="nl-NL" sz="1001" err="1">
                <a:latin typeface="+mn-lt"/>
                <a:cs typeface="Arial" panose="020B0604020202020204" pitchFamily="34" charset="0"/>
              </a:rPr>
              <a:t>smartart</a:t>
            </a:r>
            <a:r>
              <a:rPr lang="nl-NL" sz="1001">
                <a:latin typeface="+mn-lt"/>
                <a:cs typeface="Arial" panose="020B0604020202020204" pitchFamily="34" charset="0"/>
              </a:rPr>
              <a:t> naar de template je slide.</a:t>
            </a:r>
          </a:p>
          <a:p>
            <a:endParaRPr lang="nl-NL" sz="1001">
              <a:latin typeface="+mn-lt"/>
              <a:cs typeface="Arial" panose="020B0604020202020204" pitchFamily="34" charset="0"/>
            </a:endParaRPr>
          </a:p>
          <a:p>
            <a:r>
              <a:rPr lang="nl-NL" sz="1001">
                <a:latin typeface="+mn-lt"/>
                <a:cs typeface="Arial" panose="020B0604020202020204" pitchFamily="34" charset="0"/>
              </a:rPr>
              <a:t>Klik op het pijltje in het midden-links, en voer de juiste gegevens in. Indien je ver der wilt aanpassen maar de smart Art laat het niet toe, klik rechts en kies voor converteren naar vormen </a:t>
            </a:r>
          </a:p>
        </p:txBody>
      </p:sp>
      <p:sp>
        <p:nvSpPr>
          <p:cNvPr id="113" name="TextBox 38">
            <a:extLst>
              <a:ext uri="{FF2B5EF4-FFF2-40B4-BE49-F238E27FC236}">
                <a16:creationId xmlns:a16="http://schemas.microsoft.com/office/drawing/2014/main" id="{850E5F4D-E92E-4DFD-BF6D-D0EC3EA4592A}"/>
              </a:ext>
            </a:extLst>
          </p:cNvPr>
          <p:cNvSpPr txBox="1"/>
          <p:nvPr userDrawn="1"/>
        </p:nvSpPr>
        <p:spPr>
          <a:xfrm>
            <a:off x="14856788" y="3659658"/>
            <a:ext cx="2759700" cy="708399"/>
          </a:xfrm>
          <a:prstGeom prst="rect">
            <a:avLst/>
          </a:prstGeom>
          <a:noFill/>
        </p:spPr>
        <p:txBody>
          <a:bodyPr wrap="square" rtlCol="0">
            <a:spAutoFit/>
          </a:bodyPr>
          <a:lstStyle/>
          <a:p>
            <a:r>
              <a:rPr lang="nl-BE" sz="1001">
                <a:latin typeface="+mn-lt"/>
                <a:cs typeface="Arial" panose="020B0604020202020204" pitchFamily="34" charset="0"/>
              </a:rPr>
              <a:t>Gelieve steeds de laatste versie af te halen van dit bestand! Via het intranet op </a:t>
            </a:r>
          </a:p>
          <a:p>
            <a:r>
              <a:rPr lang="nl-BE" sz="1001">
                <a:hlinkClick r:id="rId9"/>
              </a:rPr>
              <a:t>https://studenthowest.sharepoint.com/sites/staff/COMM/SitePages/Huisstijl.aspx</a:t>
            </a:r>
            <a:endParaRPr lang="nl-BE" sz="1001">
              <a:latin typeface="+mn-lt"/>
              <a:cs typeface="Arial" panose="020B0604020202020204" pitchFamily="34" charset="0"/>
            </a:endParaRPr>
          </a:p>
        </p:txBody>
      </p:sp>
      <p:sp>
        <p:nvSpPr>
          <p:cNvPr id="114" name="TextBox 36">
            <a:extLst>
              <a:ext uri="{FF2B5EF4-FFF2-40B4-BE49-F238E27FC236}">
                <a16:creationId xmlns:a16="http://schemas.microsoft.com/office/drawing/2014/main" id="{8B38AB47-D7F6-43A9-82FC-26DB1C7F11F0}"/>
              </a:ext>
            </a:extLst>
          </p:cNvPr>
          <p:cNvSpPr txBox="1"/>
          <p:nvPr userDrawn="1"/>
        </p:nvSpPr>
        <p:spPr>
          <a:xfrm>
            <a:off x="14856788" y="2951997"/>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Over deze template</a:t>
            </a:r>
            <a:endParaRPr lang="en-US" sz="1400" b="1">
              <a:solidFill>
                <a:schemeClr val="tx2"/>
              </a:solidFill>
              <a:latin typeface="+mn-lt"/>
              <a:cs typeface="Arial" panose="020B0604020202020204" pitchFamily="34" charset="0"/>
            </a:endParaRPr>
          </a:p>
        </p:txBody>
      </p:sp>
      <p:sp>
        <p:nvSpPr>
          <p:cNvPr id="116" name="TextBox 36">
            <a:extLst>
              <a:ext uri="{FF2B5EF4-FFF2-40B4-BE49-F238E27FC236}">
                <a16:creationId xmlns:a16="http://schemas.microsoft.com/office/drawing/2014/main" id="{DE98C9ED-DA0E-4489-AFB6-87BCD764E8A7}"/>
              </a:ext>
            </a:extLst>
          </p:cNvPr>
          <p:cNvSpPr txBox="1"/>
          <p:nvPr userDrawn="1"/>
        </p:nvSpPr>
        <p:spPr>
          <a:xfrm>
            <a:off x="9292223" y="5700407"/>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Kleuren</a:t>
            </a:r>
            <a:endParaRPr lang="en-US" sz="1400" b="1">
              <a:solidFill>
                <a:schemeClr val="tx2"/>
              </a:solidFill>
              <a:latin typeface="+mn-lt"/>
              <a:cs typeface="Arial" panose="020B0604020202020204" pitchFamily="34" charset="0"/>
            </a:endParaRPr>
          </a:p>
        </p:txBody>
      </p:sp>
      <p:cxnSp>
        <p:nvCxnSpPr>
          <p:cNvPr id="117" name="Straight Connector 37">
            <a:extLst>
              <a:ext uri="{FF2B5EF4-FFF2-40B4-BE49-F238E27FC236}">
                <a16:creationId xmlns:a16="http://schemas.microsoft.com/office/drawing/2014/main" id="{3EED5409-45F2-4D7E-8B14-5980F8596974}"/>
              </a:ext>
            </a:extLst>
          </p:cNvPr>
          <p:cNvCxnSpPr>
            <a:cxnSpLocks/>
          </p:cNvCxnSpPr>
          <p:nvPr userDrawn="1"/>
        </p:nvCxnSpPr>
        <p:spPr>
          <a:xfrm>
            <a:off x="9395017" y="6373382"/>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grpSp>
        <p:nvGrpSpPr>
          <p:cNvPr id="119" name="Groep 118">
            <a:extLst>
              <a:ext uri="{FF2B5EF4-FFF2-40B4-BE49-F238E27FC236}">
                <a16:creationId xmlns:a16="http://schemas.microsoft.com/office/drawing/2014/main" id="{A8B5B5E1-95C0-4AEC-B273-7921DC462D82}"/>
              </a:ext>
            </a:extLst>
          </p:cNvPr>
          <p:cNvGrpSpPr/>
          <p:nvPr userDrawn="1"/>
        </p:nvGrpSpPr>
        <p:grpSpPr>
          <a:xfrm>
            <a:off x="9402507" y="6426411"/>
            <a:ext cx="1871067" cy="1786515"/>
            <a:chOff x="15665503" y="2139926"/>
            <a:chExt cx="1871067" cy="1786515"/>
          </a:xfrm>
        </p:grpSpPr>
        <p:sp>
          <p:nvSpPr>
            <p:cNvPr id="103" name="Rechthoek 102">
              <a:extLst>
                <a:ext uri="{FF2B5EF4-FFF2-40B4-BE49-F238E27FC236}">
                  <a16:creationId xmlns:a16="http://schemas.microsoft.com/office/drawing/2014/main" id="{04E0274B-4A23-4599-8B39-A2CDABB5ECA3}"/>
                </a:ext>
              </a:extLst>
            </p:cNvPr>
            <p:cNvSpPr/>
            <p:nvPr userDrawn="1"/>
          </p:nvSpPr>
          <p:spPr>
            <a:xfrm>
              <a:off x="15665506" y="2356874"/>
              <a:ext cx="142875" cy="142875"/>
            </a:xfrm>
            <a:prstGeom prst="rect">
              <a:avLst/>
            </a:prstGeom>
            <a:solidFill>
              <a:srgbClr val="44C8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srgbClr val="44C8F5"/>
                </a:solidFill>
              </a:endParaRPr>
            </a:p>
          </p:txBody>
        </p:sp>
        <p:sp>
          <p:nvSpPr>
            <p:cNvPr id="104" name="Rechthoek 103">
              <a:extLst>
                <a:ext uri="{FF2B5EF4-FFF2-40B4-BE49-F238E27FC236}">
                  <a16:creationId xmlns:a16="http://schemas.microsoft.com/office/drawing/2014/main" id="{E1C80EC1-5F77-4E24-97DC-457FB1A14657}"/>
                </a:ext>
              </a:extLst>
            </p:cNvPr>
            <p:cNvSpPr/>
            <p:nvPr userDrawn="1"/>
          </p:nvSpPr>
          <p:spPr>
            <a:xfrm>
              <a:off x="15665505" y="2658102"/>
              <a:ext cx="142875" cy="14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srgbClr val="44C8F5"/>
                </a:solidFill>
              </a:endParaRPr>
            </a:p>
          </p:txBody>
        </p:sp>
        <p:sp>
          <p:nvSpPr>
            <p:cNvPr id="105" name="Rechthoek 104">
              <a:extLst>
                <a:ext uri="{FF2B5EF4-FFF2-40B4-BE49-F238E27FC236}">
                  <a16:creationId xmlns:a16="http://schemas.microsoft.com/office/drawing/2014/main" id="{032FF1D0-E9B8-496A-AD2B-856323BFB5F3}"/>
                </a:ext>
              </a:extLst>
            </p:cNvPr>
            <p:cNvSpPr/>
            <p:nvPr userDrawn="1"/>
          </p:nvSpPr>
          <p:spPr>
            <a:xfrm>
              <a:off x="15665505" y="2959330"/>
              <a:ext cx="142875" cy="142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srgbClr val="44C8F5"/>
                </a:solidFill>
              </a:endParaRPr>
            </a:p>
          </p:txBody>
        </p:sp>
        <p:sp>
          <p:nvSpPr>
            <p:cNvPr id="106" name="Rechthoek 105">
              <a:extLst>
                <a:ext uri="{FF2B5EF4-FFF2-40B4-BE49-F238E27FC236}">
                  <a16:creationId xmlns:a16="http://schemas.microsoft.com/office/drawing/2014/main" id="{7F705A8C-EA5F-4F41-AD15-B86434C8BD00}"/>
                </a:ext>
              </a:extLst>
            </p:cNvPr>
            <p:cNvSpPr/>
            <p:nvPr userDrawn="1"/>
          </p:nvSpPr>
          <p:spPr>
            <a:xfrm>
              <a:off x="15665504" y="3260558"/>
              <a:ext cx="142875" cy="142875"/>
            </a:xfrm>
            <a:prstGeom prst="rect">
              <a:avLst/>
            </a:prstGeom>
            <a:solidFill>
              <a:srgbClr val="EC00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srgbClr val="44C8F5"/>
                </a:solidFill>
              </a:endParaRPr>
            </a:p>
          </p:txBody>
        </p:sp>
        <p:sp>
          <p:nvSpPr>
            <p:cNvPr id="107" name="Rechthoek 106">
              <a:extLst>
                <a:ext uri="{FF2B5EF4-FFF2-40B4-BE49-F238E27FC236}">
                  <a16:creationId xmlns:a16="http://schemas.microsoft.com/office/drawing/2014/main" id="{A0474411-4E19-4BC3-8560-FCFC981AB516}"/>
                </a:ext>
              </a:extLst>
            </p:cNvPr>
            <p:cNvSpPr/>
            <p:nvPr userDrawn="1"/>
          </p:nvSpPr>
          <p:spPr>
            <a:xfrm>
              <a:off x="15665503" y="3561785"/>
              <a:ext cx="142875" cy="142875"/>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srgbClr val="44C8F5"/>
                </a:solidFill>
              </a:endParaRPr>
            </a:p>
          </p:txBody>
        </p:sp>
        <p:sp>
          <p:nvSpPr>
            <p:cNvPr id="118" name="TextBox 38">
              <a:extLst>
                <a:ext uri="{FF2B5EF4-FFF2-40B4-BE49-F238E27FC236}">
                  <a16:creationId xmlns:a16="http://schemas.microsoft.com/office/drawing/2014/main" id="{287A7DDB-E8BB-46B2-9EC3-C6D16541431F}"/>
                </a:ext>
              </a:extLst>
            </p:cNvPr>
            <p:cNvSpPr txBox="1"/>
            <p:nvPr userDrawn="1"/>
          </p:nvSpPr>
          <p:spPr>
            <a:xfrm>
              <a:off x="15808378" y="2139926"/>
              <a:ext cx="1728192" cy="1786515"/>
            </a:xfrm>
            <a:prstGeom prst="rect">
              <a:avLst/>
            </a:prstGeom>
            <a:noFill/>
          </p:spPr>
          <p:txBody>
            <a:bodyPr wrap="square" rtlCol="0">
              <a:spAutoFit/>
            </a:bodyPr>
            <a:lstStyle/>
            <a:p>
              <a:pPr marL="0" indent="0" algn="l">
                <a:buFontTx/>
                <a:buNone/>
              </a:pPr>
              <a:r>
                <a:rPr lang="en-US" sz="1001"/>
                <a:t>H</a:t>
              </a:r>
              <a:r>
                <a:rPr lang="nl-BE" sz="1001" err="1"/>
                <a:t>oofdkleur</a:t>
              </a:r>
              <a:endParaRPr lang="nl-BE" sz="1001"/>
            </a:p>
            <a:p>
              <a:pPr marL="0" indent="0" algn="l">
                <a:buFontTx/>
                <a:buNone/>
              </a:pPr>
              <a:r>
                <a:rPr lang="nl-BE" sz="1001"/>
                <a:t>Blauw (RGB: 68,200,245)</a:t>
              </a:r>
            </a:p>
            <a:p>
              <a:pPr marL="0" indent="0">
                <a:buFontTx/>
                <a:buNone/>
              </a:pPr>
              <a:r>
                <a:rPr lang="en-US" sz="1001"/>
                <a:t>1</a:t>
              </a:r>
              <a:r>
                <a:rPr lang="en-US" sz="1001" baseline="30000"/>
                <a:t>ste </a:t>
              </a:r>
              <a:r>
                <a:rPr lang="nl-BE" sz="1001"/>
                <a:t> Tekstkleur </a:t>
              </a:r>
            </a:p>
            <a:p>
              <a:pPr marL="0" indent="0">
                <a:buFontTx/>
                <a:buNone/>
              </a:pPr>
              <a:r>
                <a:rPr lang="nl-BE" sz="1001"/>
                <a:t>Wit (RGB:255,255,255)</a:t>
              </a:r>
            </a:p>
            <a:p>
              <a:pPr marL="0" indent="0">
                <a:buFontTx/>
                <a:buNone/>
              </a:pPr>
              <a:r>
                <a:rPr lang="en-US" sz="1001"/>
                <a:t>2</a:t>
              </a:r>
              <a:r>
                <a:rPr lang="en-US" sz="1001" baseline="30000"/>
                <a:t>de</a:t>
              </a:r>
              <a:r>
                <a:rPr lang="en-US" sz="1001"/>
                <a:t>   </a:t>
              </a:r>
              <a:r>
                <a:rPr lang="en-US" sz="1001" err="1"/>
                <a:t>Tekstkleur</a:t>
              </a:r>
              <a:endParaRPr lang="en-US" sz="1001"/>
            </a:p>
            <a:p>
              <a:pPr marL="0" indent="0">
                <a:buFontTx/>
                <a:buNone/>
              </a:pPr>
              <a:r>
                <a:rPr lang="en-US" sz="1001"/>
                <a:t>Z</a:t>
              </a:r>
              <a:r>
                <a:rPr lang="nl-BE" sz="1001"/>
                <a:t>wart (RGB:0,0,0)</a:t>
              </a:r>
            </a:p>
            <a:p>
              <a:pPr marL="0" indent="0">
                <a:buFontTx/>
                <a:buNone/>
              </a:pPr>
              <a:r>
                <a:rPr lang="en-US" sz="1001"/>
                <a:t>Extra: </a:t>
              </a:r>
            </a:p>
            <a:p>
              <a:pPr marL="0" indent="0">
                <a:buFontTx/>
                <a:buNone/>
              </a:pPr>
              <a:r>
                <a:rPr lang="en-US" sz="1001"/>
                <a:t>Magenta</a:t>
              </a:r>
              <a:r>
                <a:rPr lang="nl-BE" sz="1001"/>
                <a:t> (RGB: 236,0,140)</a:t>
              </a:r>
            </a:p>
            <a:p>
              <a:pPr marL="0" indent="0">
                <a:buFontTx/>
                <a:buNone/>
              </a:pPr>
              <a:r>
                <a:rPr lang="nl-BE" sz="1001"/>
                <a:t>Extra:</a:t>
              </a:r>
            </a:p>
            <a:p>
              <a:pPr marL="0" indent="0">
                <a:buFontTx/>
                <a:buNone/>
              </a:pPr>
              <a:r>
                <a:rPr lang="nl-BE" sz="1001"/>
                <a:t>Geel (RGB: 255,242,0) (niet gebruiken op wit)</a:t>
              </a:r>
            </a:p>
          </p:txBody>
        </p:sp>
      </p:grpSp>
      <p:sp>
        <p:nvSpPr>
          <p:cNvPr id="120" name="TextBox 36">
            <a:extLst>
              <a:ext uri="{FF2B5EF4-FFF2-40B4-BE49-F238E27FC236}">
                <a16:creationId xmlns:a16="http://schemas.microsoft.com/office/drawing/2014/main" id="{3EAF5BE9-EF67-47E5-A682-94D24FB13906}"/>
              </a:ext>
            </a:extLst>
          </p:cNvPr>
          <p:cNvSpPr txBox="1"/>
          <p:nvPr userDrawn="1"/>
        </p:nvSpPr>
        <p:spPr>
          <a:xfrm>
            <a:off x="14843097" y="1530330"/>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Hulplijnen tonen aanpassen</a:t>
            </a:r>
            <a:endParaRPr lang="en-US" sz="1400" b="1">
              <a:solidFill>
                <a:schemeClr val="tx2"/>
              </a:solidFill>
              <a:latin typeface="+mn-lt"/>
              <a:cs typeface="Arial" panose="020B0604020202020204" pitchFamily="34" charset="0"/>
            </a:endParaRPr>
          </a:p>
        </p:txBody>
      </p:sp>
      <p:cxnSp>
        <p:nvCxnSpPr>
          <p:cNvPr id="121" name="Straight Connector 37">
            <a:extLst>
              <a:ext uri="{FF2B5EF4-FFF2-40B4-BE49-F238E27FC236}">
                <a16:creationId xmlns:a16="http://schemas.microsoft.com/office/drawing/2014/main" id="{819FD590-9EA9-40CE-B351-6A5B55A4522C}"/>
              </a:ext>
            </a:extLst>
          </p:cNvPr>
          <p:cNvCxnSpPr>
            <a:cxnSpLocks/>
          </p:cNvCxnSpPr>
          <p:nvPr userDrawn="1"/>
        </p:nvCxnSpPr>
        <p:spPr>
          <a:xfrm>
            <a:off x="14951111"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122" name="TextBox 38">
            <a:extLst>
              <a:ext uri="{FF2B5EF4-FFF2-40B4-BE49-F238E27FC236}">
                <a16:creationId xmlns:a16="http://schemas.microsoft.com/office/drawing/2014/main" id="{4B3EA554-D090-4E0C-B829-633532215D24}"/>
              </a:ext>
            </a:extLst>
          </p:cNvPr>
          <p:cNvSpPr txBox="1"/>
          <p:nvPr userDrawn="1"/>
        </p:nvSpPr>
        <p:spPr>
          <a:xfrm>
            <a:off x="14845816" y="2258927"/>
            <a:ext cx="2770673" cy="554383"/>
          </a:xfrm>
          <a:prstGeom prst="rect">
            <a:avLst/>
          </a:prstGeom>
          <a:noFill/>
        </p:spPr>
        <p:txBody>
          <a:bodyPr wrap="square" rtlCol="0">
            <a:spAutoFit/>
          </a:bodyPr>
          <a:lstStyle/>
          <a:p>
            <a:r>
              <a:rPr lang="nl-NL" sz="1001">
                <a:latin typeface="+mn-lt"/>
                <a:cs typeface="Arial" panose="020B0604020202020204" pitchFamily="34" charset="0"/>
              </a:rPr>
              <a:t>In elke slide </a:t>
            </a:r>
            <a:r>
              <a:rPr lang="nl-NL" sz="1001" err="1">
                <a:latin typeface="+mn-lt"/>
                <a:cs typeface="Arial" panose="020B0604020202020204" pitchFamily="34" charset="0"/>
              </a:rPr>
              <a:t>layout</a:t>
            </a:r>
            <a:r>
              <a:rPr lang="nl-NL" sz="1001">
                <a:latin typeface="+mn-lt"/>
                <a:cs typeface="Arial" panose="020B0604020202020204" pitchFamily="34" charset="0"/>
              </a:rPr>
              <a:t> zijn er hulplijnen beschikbaar, deze kan je tonen/verbergen via Beeld &gt; hulplijnen  </a:t>
            </a:r>
          </a:p>
        </p:txBody>
      </p:sp>
      <p:cxnSp>
        <p:nvCxnSpPr>
          <p:cNvPr id="100" name="Straight Connector 37">
            <a:extLst>
              <a:ext uri="{FF2B5EF4-FFF2-40B4-BE49-F238E27FC236}">
                <a16:creationId xmlns:a16="http://schemas.microsoft.com/office/drawing/2014/main" id="{6F7C9DAC-41A9-4153-AE22-D38B2FBB1ADB}"/>
              </a:ext>
            </a:extLst>
          </p:cNvPr>
          <p:cNvCxnSpPr>
            <a:cxnSpLocks/>
          </p:cNvCxnSpPr>
          <p:nvPr userDrawn="1"/>
        </p:nvCxnSpPr>
        <p:spPr>
          <a:xfrm>
            <a:off x="14940539" y="358946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1" name="Straight Connector 37">
            <a:extLst>
              <a:ext uri="{FF2B5EF4-FFF2-40B4-BE49-F238E27FC236}">
                <a16:creationId xmlns:a16="http://schemas.microsoft.com/office/drawing/2014/main" id="{EC732D33-6040-427E-9F3D-46B5263A9C64}"/>
              </a:ext>
            </a:extLst>
          </p:cNvPr>
          <p:cNvCxnSpPr>
            <a:cxnSpLocks/>
          </p:cNvCxnSpPr>
          <p:nvPr userDrawn="1"/>
        </p:nvCxnSpPr>
        <p:spPr>
          <a:xfrm>
            <a:off x="14951110" y="567619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2" name="Straight Connector 37">
            <a:extLst>
              <a:ext uri="{FF2B5EF4-FFF2-40B4-BE49-F238E27FC236}">
                <a16:creationId xmlns:a16="http://schemas.microsoft.com/office/drawing/2014/main" id="{26947BBD-0A4B-44D3-A915-652A012A7A58}"/>
              </a:ext>
            </a:extLst>
          </p:cNvPr>
          <p:cNvCxnSpPr>
            <a:cxnSpLocks/>
          </p:cNvCxnSpPr>
          <p:nvPr userDrawn="1"/>
        </p:nvCxnSpPr>
        <p:spPr>
          <a:xfrm>
            <a:off x="12172956"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8" name="Straight Connector 37">
            <a:extLst>
              <a:ext uri="{FF2B5EF4-FFF2-40B4-BE49-F238E27FC236}">
                <a16:creationId xmlns:a16="http://schemas.microsoft.com/office/drawing/2014/main" id="{0D0046EC-C8CD-4C56-9DC8-1478BB78D138}"/>
              </a:ext>
            </a:extLst>
          </p:cNvPr>
          <p:cNvCxnSpPr>
            <a:cxnSpLocks/>
          </p:cNvCxnSpPr>
          <p:nvPr userDrawn="1"/>
        </p:nvCxnSpPr>
        <p:spPr>
          <a:xfrm>
            <a:off x="9409199"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9" name="Straight Connector 37">
            <a:extLst>
              <a:ext uri="{FF2B5EF4-FFF2-40B4-BE49-F238E27FC236}">
                <a16:creationId xmlns:a16="http://schemas.microsoft.com/office/drawing/2014/main" id="{B2DDD7FA-819F-4750-AE5F-4436241AE3CB}"/>
              </a:ext>
            </a:extLst>
          </p:cNvPr>
          <p:cNvCxnSpPr>
            <a:cxnSpLocks/>
          </p:cNvCxnSpPr>
          <p:nvPr userDrawn="1"/>
        </p:nvCxnSpPr>
        <p:spPr>
          <a:xfrm>
            <a:off x="6608161"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0" name="Straight Connector 37">
            <a:extLst>
              <a:ext uri="{FF2B5EF4-FFF2-40B4-BE49-F238E27FC236}">
                <a16:creationId xmlns:a16="http://schemas.microsoft.com/office/drawing/2014/main" id="{5C1725D8-6592-425C-9718-5A8059E62B2B}"/>
              </a:ext>
            </a:extLst>
          </p:cNvPr>
          <p:cNvCxnSpPr>
            <a:cxnSpLocks/>
          </p:cNvCxnSpPr>
          <p:nvPr userDrawn="1"/>
        </p:nvCxnSpPr>
        <p:spPr>
          <a:xfrm>
            <a:off x="6596039" y="6369872"/>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1" name="Straight Connector 37">
            <a:extLst>
              <a:ext uri="{FF2B5EF4-FFF2-40B4-BE49-F238E27FC236}">
                <a16:creationId xmlns:a16="http://schemas.microsoft.com/office/drawing/2014/main" id="{CA82EA55-5530-4901-8B06-125D61B51802}"/>
              </a:ext>
            </a:extLst>
          </p:cNvPr>
          <p:cNvCxnSpPr>
            <a:cxnSpLocks/>
          </p:cNvCxnSpPr>
          <p:nvPr userDrawn="1"/>
        </p:nvCxnSpPr>
        <p:spPr>
          <a:xfrm>
            <a:off x="9396503" y="4288367"/>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2" name="Straight Connector 37">
            <a:extLst>
              <a:ext uri="{FF2B5EF4-FFF2-40B4-BE49-F238E27FC236}">
                <a16:creationId xmlns:a16="http://schemas.microsoft.com/office/drawing/2014/main" id="{668DCCB7-376A-483D-AFAB-A8639131083C}"/>
              </a:ext>
            </a:extLst>
          </p:cNvPr>
          <p:cNvCxnSpPr>
            <a:cxnSpLocks/>
          </p:cNvCxnSpPr>
          <p:nvPr userDrawn="1"/>
        </p:nvCxnSpPr>
        <p:spPr>
          <a:xfrm>
            <a:off x="12194911" y="7084284"/>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88" name="Straight Connector 37">
            <a:extLst>
              <a:ext uri="{FF2B5EF4-FFF2-40B4-BE49-F238E27FC236}">
                <a16:creationId xmlns:a16="http://schemas.microsoft.com/office/drawing/2014/main" id="{8FB72589-A4DA-4C84-8350-C97570E4F447}"/>
              </a:ext>
            </a:extLst>
          </p:cNvPr>
          <p:cNvCxnSpPr>
            <a:cxnSpLocks/>
          </p:cNvCxnSpPr>
          <p:nvPr userDrawn="1"/>
        </p:nvCxnSpPr>
        <p:spPr>
          <a:xfrm>
            <a:off x="6605432" y="3600350"/>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91" name="TextBox 36">
            <a:extLst>
              <a:ext uri="{FF2B5EF4-FFF2-40B4-BE49-F238E27FC236}">
                <a16:creationId xmlns:a16="http://schemas.microsoft.com/office/drawing/2014/main" id="{D7713FE1-89B6-48B8-BAF6-7D35FD23F464}"/>
              </a:ext>
            </a:extLst>
          </p:cNvPr>
          <p:cNvSpPr txBox="1"/>
          <p:nvPr userDrawn="1"/>
        </p:nvSpPr>
        <p:spPr>
          <a:xfrm>
            <a:off x="12081359" y="3600447"/>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Tabellen aanpassen</a:t>
            </a:r>
            <a:endParaRPr lang="en-US" sz="1400" b="1">
              <a:solidFill>
                <a:schemeClr val="tx2"/>
              </a:solidFill>
              <a:latin typeface="+mn-lt"/>
              <a:cs typeface="Arial" panose="020B0604020202020204" pitchFamily="34" charset="0"/>
            </a:endParaRPr>
          </a:p>
        </p:txBody>
      </p:sp>
      <p:sp>
        <p:nvSpPr>
          <p:cNvPr id="95" name="TextBox 38">
            <a:extLst>
              <a:ext uri="{FF2B5EF4-FFF2-40B4-BE49-F238E27FC236}">
                <a16:creationId xmlns:a16="http://schemas.microsoft.com/office/drawing/2014/main" id="{CF99A2DF-E6DD-48A7-B7C5-F9C05A360C92}"/>
              </a:ext>
            </a:extLst>
          </p:cNvPr>
          <p:cNvSpPr txBox="1"/>
          <p:nvPr userDrawn="1"/>
        </p:nvSpPr>
        <p:spPr>
          <a:xfrm>
            <a:off x="12084104" y="4341533"/>
            <a:ext cx="2770673" cy="1478482"/>
          </a:xfrm>
          <a:prstGeom prst="rect">
            <a:avLst/>
          </a:prstGeom>
          <a:noFill/>
        </p:spPr>
        <p:txBody>
          <a:bodyPr wrap="square" rtlCol="0">
            <a:spAutoFit/>
          </a:bodyPr>
          <a:lstStyle/>
          <a:p>
            <a:r>
              <a:rPr lang="nl-NL" sz="1001">
                <a:latin typeface="+mn-lt"/>
                <a:cs typeface="Arial" panose="020B0604020202020204" pitchFamily="34" charset="0"/>
              </a:rPr>
              <a:t>Tabellen werkt niet altijd even vlot in PowerPoint. </a:t>
            </a:r>
          </a:p>
          <a:p>
            <a:endParaRPr lang="nl-NL" sz="1001">
              <a:latin typeface="+mn-lt"/>
              <a:cs typeface="Arial" panose="020B0604020202020204" pitchFamily="34" charset="0"/>
            </a:endParaRPr>
          </a:p>
          <a:p>
            <a:r>
              <a:rPr lang="nl-NL" sz="1001">
                <a:latin typeface="+mn-lt"/>
                <a:cs typeface="Arial" panose="020B0604020202020204" pitchFamily="34" charset="0"/>
              </a:rPr>
              <a:t>Indien je de template gebruikt, klik op het icoontje voor een nieuwe tabel. Het aantal kolommen wordt automatisch verdeeld over de volledige breedte. De hoogte is zelf aan te passen. Gebruik de hulplijnen als gids.</a:t>
            </a:r>
          </a:p>
          <a:p>
            <a:endParaRPr lang="nl-NL" sz="1001">
              <a:latin typeface="+mn-lt"/>
              <a:cs typeface="Arial" panose="020B0604020202020204" pitchFamily="34" charset="0"/>
            </a:endParaRPr>
          </a:p>
          <a:p>
            <a:r>
              <a:rPr lang="nl-NL" sz="1001">
                <a:latin typeface="+mn-lt"/>
                <a:cs typeface="Arial" panose="020B0604020202020204" pitchFamily="34" charset="0"/>
              </a:rPr>
              <a:t>Pas bij ontwerpen de kleuren aan naar blauw.</a:t>
            </a:r>
          </a:p>
        </p:txBody>
      </p:sp>
      <p:cxnSp>
        <p:nvCxnSpPr>
          <p:cNvPr id="98" name="Straight Connector 37">
            <a:extLst>
              <a:ext uri="{FF2B5EF4-FFF2-40B4-BE49-F238E27FC236}">
                <a16:creationId xmlns:a16="http://schemas.microsoft.com/office/drawing/2014/main" id="{99AFE722-09B8-413F-829D-9216ACF9A7EF}"/>
              </a:ext>
            </a:extLst>
          </p:cNvPr>
          <p:cNvCxnSpPr>
            <a:cxnSpLocks/>
          </p:cNvCxnSpPr>
          <p:nvPr userDrawn="1"/>
        </p:nvCxnSpPr>
        <p:spPr>
          <a:xfrm>
            <a:off x="12172956" y="4282788"/>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62AC454E-32D4-42BD-A1BE-ACA903B31E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176608" y="5827088"/>
            <a:ext cx="2585663" cy="361700"/>
          </a:xfrm>
          <a:prstGeom prst="rect">
            <a:avLst/>
          </a:prstGeom>
        </p:spPr>
      </p:pic>
      <p:pic>
        <p:nvPicPr>
          <p:cNvPr id="4" name="Afbeelding 3">
            <a:extLst>
              <a:ext uri="{FF2B5EF4-FFF2-40B4-BE49-F238E27FC236}">
                <a16:creationId xmlns:a16="http://schemas.microsoft.com/office/drawing/2014/main" id="{5B39836E-004F-43A1-BAE3-C85C57A18D2C}"/>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581"/>
          <a:stretch/>
        </p:blipFill>
        <p:spPr>
          <a:xfrm>
            <a:off x="1068068" y="4531520"/>
            <a:ext cx="5267789" cy="4623296"/>
          </a:xfrm>
          <a:prstGeom prst="rect">
            <a:avLst/>
          </a:prstGeom>
        </p:spPr>
      </p:pic>
    </p:spTree>
    <p:extLst>
      <p:ext uri="{BB962C8B-B14F-4D97-AF65-F5344CB8AC3E}">
        <p14:creationId xmlns:p14="http://schemas.microsoft.com/office/powerpoint/2010/main" val="38542861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el">
    <p:spTree>
      <p:nvGrpSpPr>
        <p:cNvPr id="1" name=""/>
        <p:cNvGrpSpPr/>
        <p:nvPr/>
      </p:nvGrpSpPr>
      <p:grpSpPr>
        <a:xfrm>
          <a:off x="0" y="0"/>
          <a:ext cx="0" cy="0"/>
          <a:chOff x="0" y="0"/>
          <a:chExt cx="0" cy="0"/>
        </a:xfrm>
      </p:grpSpPr>
      <p:sp>
        <p:nvSpPr>
          <p:cNvPr id="10" name="Achtergrond Blauw">
            <a:extLst>
              <a:ext uri="{FF2B5EF4-FFF2-40B4-BE49-F238E27FC236}">
                <a16:creationId xmlns:a16="http://schemas.microsoft.com/office/drawing/2014/main" id="{127BD0DD-96EC-4659-8C98-AD33554F5AEF}"/>
              </a:ext>
            </a:extLst>
          </p:cNvPr>
          <p:cNvSpPr/>
          <p:nvPr userDrawn="1"/>
        </p:nvSpPr>
        <p:spPr>
          <a:xfrm>
            <a:off x="1019176" y="-1"/>
            <a:ext cx="17271206" cy="10287002"/>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206" h="10287001">
                <a:moveTo>
                  <a:pt x="17266444" y="0"/>
                </a:moveTo>
                <a:lnTo>
                  <a:pt x="3359944" y="1"/>
                </a:lnTo>
                <a:lnTo>
                  <a:pt x="0" y="10287001"/>
                </a:lnTo>
                <a:lnTo>
                  <a:pt x="17271206" y="10287001"/>
                </a:lnTo>
                <a:cubicBezTo>
                  <a:pt x="17260887" y="6854826"/>
                  <a:pt x="17276763" y="3432175"/>
                  <a:pt x="17266444" y="0"/>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5" name="template Image TEMP" hidden="1">
            <a:extLst>
              <a:ext uri="{FF2B5EF4-FFF2-40B4-BE49-F238E27FC236}">
                <a16:creationId xmlns:a16="http://schemas.microsoft.com/office/drawing/2014/main" id="{4A45DE4B-E045-4661-8F27-4DF498AAD2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8288000" cy="10287000"/>
          </a:xfrm>
          <a:prstGeom prst="rect">
            <a:avLst/>
          </a:prstGeom>
        </p:spPr>
      </p:pic>
      <p:sp>
        <p:nvSpPr>
          <p:cNvPr id="2" name="Title 1"/>
          <p:cNvSpPr>
            <a:spLocks noGrp="1"/>
          </p:cNvSpPr>
          <p:nvPr>
            <p:ph type="ctrTitle" hasCustomPrompt="1"/>
          </p:nvPr>
        </p:nvSpPr>
        <p:spPr>
          <a:xfrm>
            <a:off x="5149216" y="4078514"/>
            <a:ext cx="12376787" cy="1964495"/>
          </a:xfrm>
        </p:spPr>
        <p:txBody>
          <a:bodyPr wrap="none" lIns="0" tIns="0" rIns="0" bIns="0" anchor="b">
            <a:noAutofit/>
          </a:bodyPr>
          <a:lstStyle>
            <a:lvl1pPr algn="l">
              <a:lnSpc>
                <a:spcPct val="100000"/>
              </a:lnSpc>
              <a:defRPr sz="5400">
                <a:solidFill>
                  <a:schemeClr val="bg1"/>
                </a:solidFill>
                <a:latin typeface="Arial Rounded MT Bold" panose="020F0704030504030204" pitchFamily="34" charset="0"/>
              </a:defRPr>
            </a:lvl1pPr>
          </a:lstStyle>
          <a:p>
            <a:br>
              <a:rPr lang="nl-BE" noProof="0"/>
            </a:br>
            <a:br>
              <a:rPr lang="nl-BE" noProof="0"/>
            </a:br>
            <a:r>
              <a:rPr lang="nl-BE" noProof="0"/>
              <a:t>Titel</a:t>
            </a:r>
          </a:p>
        </p:txBody>
      </p:sp>
      <p:sp>
        <p:nvSpPr>
          <p:cNvPr id="3" name="Subtitle 2"/>
          <p:cNvSpPr>
            <a:spLocks noGrp="1"/>
          </p:cNvSpPr>
          <p:nvPr>
            <p:ph type="subTitle" idx="1" hasCustomPrompt="1"/>
          </p:nvPr>
        </p:nvSpPr>
        <p:spPr>
          <a:xfrm>
            <a:off x="5177791" y="6692165"/>
            <a:ext cx="12376787" cy="2483643"/>
          </a:xfrm>
        </p:spPr>
        <p:txBody>
          <a:bodyPr lIns="0" tIns="0" rIns="0" bIns="0"/>
          <a:lstStyle>
            <a:lvl1pPr marL="0" indent="0" algn="l">
              <a:lnSpc>
                <a:spcPct val="65000"/>
              </a:lnSpc>
              <a:buNone/>
              <a:defRPr sz="3600">
                <a:solidFill>
                  <a:schemeClr val="bg1"/>
                </a:solidFill>
              </a:defRPr>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nl-BE" noProof="0"/>
              <a:t>Ondertitel tekst</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352" y="365593"/>
            <a:ext cx="7567613" cy="3878402"/>
          </a:xfrm>
          <a:prstGeom prst="rect">
            <a:avLst/>
          </a:prstGeom>
        </p:spPr>
      </p:pic>
      <p:sp>
        <p:nvSpPr>
          <p:cNvPr id="8" name="TextBox 4">
            <a:extLst>
              <a:ext uri="{FF2B5EF4-FFF2-40B4-BE49-F238E27FC236}">
                <a16:creationId xmlns:a16="http://schemas.microsoft.com/office/drawing/2014/main" id="{3518A324-C96E-44BE-ACA2-A56AC1F14FF4}"/>
              </a:ext>
            </a:extLst>
          </p:cNvPr>
          <p:cNvSpPr txBox="1"/>
          <p:nvPr userDrawn="1"/>
        </p:nvSpPr>
        <p:spPr>
          <a:xfrm>
            <a:off x="12608690" y="-528425"/>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71498213"/>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ussentit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2" y="-6349"/>
            <a:ext cx="18291743"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2" name="Title"/>
          <p:cNvSpPr>
            <a:spLocks noGrp="1"/>
          </p:cNvSpPr>
          <p:nvPr>
            <p:ph type="ctrTitle" hasCustomPrompt="1"/>
          </p:nvPr>
        </p:nvSpPr>
        <p:spPr>
          <a:xfrm>
            <a:off x="5149216" y="3398303"/>
            <a:ext cx="12376787" cy="1964495"/>
          </a:xfrm>
        </p:spPr>
        <p:txBody>
          <a:bodyPr wrap="none" lIns="0" tIns="0" rIns="0" bIns="0" anchor="b">
            <a:noAutofit/>
          </a:bodyPr>
          <a:lstStyle>
            <a:lvl1pPr algn="l">
              <a:lnSpc>
                <a:spcPct val="64000"/>
              </a:lnSpc>
              <a:defRPr sz="5400">
                <a:solidFill>
                  <a:schemeClr val="bg1"/>
                </a:solidFill>
                <a:latin typeface="Arial Rounded MT Bold" panose="020F0704030504030204" pitchFamily="34" charset="0"/>
              </a:defRPr>
            </a:lvl1pPr>
          </a:lstStyle>
          <a:p>
            <a:r>
              <a:rPr lang="nl-BE" noProof="0"/>
              <a:t>Klik om Titel te bewerken</a:t>
            </a:r>
          </a:p>
        </p:txBody>
      </p:sp>
      <p:sp>
        <p:nvSpPr>
          <p:cNvPr id="3" name="Subtitle 2"/>
          <p:cNvSpPr>
            <a:spLocks noGrp="1"/>
          </p:cNvSpPr>
          <p:nvPr>
            <p:ph type="subTitle" idx="1" hasCustomPrompt="1"/>
          </p:nvPr>
        </p:nvSpPr>
        <p:spPr>
          <a:xfrm>
            <a:off x="5177791" y="5833530"/>
            <a:ext cx="12376787" cy="2719455"/>
          </a:xfrm>
        </p:spPr>
        <p:txBody>
          <a:bodyPr lIns="0" tIns="0" rIns="0" bIns="0"/>
          <a:lstStyle>
            <a:lvl1pPr marL="0" indent="0" algn="l">
              <a:lnSpc>
                <a:spcPct val="65000"/>
              </a:lnSpc>
              <a:buNone/>
              <a:defRPr sz="3600">
                <a:solidFill>
                  <a:schemeClr val="bg1"/>
                </a:solidFill>
              </a:defRPr>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nl-BE" noProof="0"/>
              <a:t>Klikken om de ondertitelstijl </a:t>
            </a:r>
          </a:p>
          <a:p>
            <a:r>
              <a:rPr lang="nl-BE" noProof="0"/>
              <a:t>van het model </a:t>
            </a:r>
          </a:p>
          <a:p>
            <a:r>
              <a:rPr lang="nl-BE" noProof="0"/>
              <a:t>te bewerken</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8" y="1153471"/>
            <a:ext cx="2949143" cy="1511438"/>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90" y="-528425"/>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Tussentitel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75893022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g zonder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9" name="TextBox 4">
            <a:extLst>
              <a:ext uri="{FF2B5EF4-FFF2-40B4-BE49-F238E27FC236}">
                <a16:creationId xmlns:a16="http://schemas.microsoft.com/office/drawing/2014/main" id="{C531524C-A1A5-4485-B21D-E97B5DC3BE3F}"/>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Leeg zonder 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915514383"/>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Quote">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2" y="-6349"/>
            <a:ext cx="18291743"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2" name="Title"/>
          <p:cNvSpPr>
            <a:spLocks noGrp="1"/>
          </p:cNvSpPr>
          <p:nvPr>
            <p:ph type="ctrTitle" hasCustomPrompt="1"/>
          </p:nvPr>
        </p:nvSpPr>
        <p:spPr>
          <a:xfrm>
            <a:off x="1965280" y="3562067"/>
            <a:ext cx="15589298" cy="3192729"/>
          </a:xfrm>
        </p:spPr>
        <p:txBody>
          <a:bodyPr wrap="none" lIns="0" tIns="0" rIns="0" bIns="0" anchor="b">
            <a:noAutofit/>
          </a:bodyPr>
          <a:lstStyle>
            <a:lvl1pPr algn="r">
              <a:lnSpc>
                <a:spcPct val="100000"/>
              </a:lnSpc>
              <a:defRPr sz="4800">
                <a:solidFill>
                  <a:schemeClr val="bg1"/>
                </a:solidFill>
                <a:latin typeface="Arial Rounded MT Bold" panose="020F0704030504030204" pitchFamily="34" charset="0"/>
              </a:defRPr>
            </a:lvl1pPr>
          </a:lstStyle>
          <a:p>
            <a:r>
              <a:rPr lang="nl-BE" noProof="0"/>
              <a:t>“Klik om quote </a:t>
            </a:r>
            <a:br>
              <a:rPr lang="nl-BE" noProof="0"/>
            </a:br>
            <a:r>
              <a:rPr lang="nl-BE" noProof="0"/>
              <a:t>in te Voegen”</a:t>
            </a:r>
          </a:p>
        </p:txBody>
      </p:sp>
      <p:sp>
        <p:nvSpPr>
          <p:cNvPr id="3" name="Subtitle 2"/>
          <p:cNvSpPr>
            <a:spLocks noGrp="1"/>
          </p:cNvSpPr>
          <p:nvPr>
            <p:ph type="subTitle" idx="1" hasCustomPrompt="1"/>
          </p:nvPr>
        </p:nvSpPr>
        <p:spPr>
          <a:xfrm>
            <a:off x="5177791" y="7161171"/>
            <a:ext cx="12376787" cy="2719455"/>
          </a:xfrm>
        </p:spPr>
        <p:txBody>
          <a:bodyPr lIns="0" tIns="0" rIns="0" bIns="0"/>
          <a:lstStyle>
            <a:lvl1pPr marL="0" indent="0" algn="r">
              <a:lnSpc>
                <a:spcPct val="65000"/>
              </a:lnSpc>
              <a:buNone/>
              <a:defRPr sz="3600">
                <a:solidFill>
                  <a:schemeClr val="bg1"/>
                </a:solidFill>
              </a:defRPr>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nl-BE" noProof="0"/>
              <a:t>Klik om de Naam en Voornaam in te voegen</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8" y="1153471"/>
            <a:ext cx="2949143" cy="1511438"/>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90" y="-528425"/>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Quote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265954159"/>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Inhoudstaf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2" y="-6349"/>
            <a:ext cx="18291743"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2" name="Title"/>
          <p:cNvSpPr>
            <a:spLocks noGrp="1"/>
          </p:cNvSpPr>
          <p:nvPr>
            <p:ph type="ctrTitle" hasCustomPrompt="1"/>
          </p:nvPr>
        </p:nvSpPr>
        <p:spPr>
          <a:xfrm>
            <a:off x="4954138" y="2150786"/>
            <a:ext cx="11003651" cy="1138326"/>
          </a:xfrm>
        </p:spPr>
        <p:txBody>
          <a:bodyPr wrap="none" lIns="0" tIns="0" rIns="0" bIns="0" anchor="t">
            <a:noAutofit/>
          </a:bodyPr>
          <a:lstStyle>
            <a:lvl1pPr algn="l">
              <a:lnSpc>
                <a:spcPct val="100000"/>
              </a:lnSpc>
              <a:defRPr sz="4400">
                <a:solidFill>
                  <a:schemeClr val="bg1"/>
                </a:solidFill>
                <a:latin typeface="Arial Rounded MT Bold" panose="020F0704030504030204" pitchFamily="34" charset="0"/>
              </a:defRPr>
            </a:lvl1pPr>
          </a:lstStyle>
          <a:p>
            <a:r>
              <a:rPr lang="nl-BE" noProof="0"/>
              <a:t>Inhoudstafel / Agenda titel</a:t>
            </a:r>
          </a:p>
        </p:txBody>
      </p:sp>
      <p:sp>
        <p:nvSpPr>
          <p:cNvPr id="3" name="Subtitle 2"/>
          <p:cNvSpPr>
            <a:spLocks noGrp="1"/>
          </p:cNvSpPr>
          <p:nvPr>
            <p:ph type="subTitle" idx="1" hasCustomPrompt="1"/>
          </p:nvPr>
        </p:nvSpPr>
        <p:spPr>
          <a:xfrm>
            <a:off x="4954136" y="3771455"/>
            <a:ext cx="12376787" cy="5172333"/>
          </a:xfrm>
        </p:spPr>
        <p:txBody>
          <a:bodyPr lIns="0" tIns="0" rIns="0" bIns="0"/>
          <a:lstStyle>
            <a:lvl1pPr marL="742988" indent="-742988" algn="l">
              <a:lnSpc>
                <a:spcPct val="100000"/>
              </a:lnSpc>
              <a:buFont typeface="+mj-lt"/>
              <a:buAutoNum type="arabicPeriod"/>
              <a:defRPr sz="3600">
                <a:solidFill>
                  <a:schemeClr val="bg1"/>
                </a:solidFill>
              </a:defRPr>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nl-BE" noProof="0"/>
              <a:t>Agendapunt 1</a:t>
            </a:r>
          </a:p>
          <a:p>
            <a:r>
              <a:rPr lang="nl-BE" noProof="0"/>
              <a:t>Agendapunt 2</a:t>
            </a:r>
          </a:p>
          <a:p>
            <a:r>
              <a:rPr lang="nl-BE" noProof="0"/>
              <a:t>Agendapunt 3</a:t>
            </a:r>
          </a:p>
          <a:p>
            <a:r>
              <a:rPr lang="nl-BE" noProof="0"/>
              <a:t>Agendapunt 4</a:t>
            </a:r>
          </a:p>
          <a:p>
            <a:r>
              <a:rPr lang="nl-BE" noProof="0"/>
              <a:t>Agendapunt 5</a:t>
            </a:r>
          </a:p>
          <a:p>
            <a:r>
              <a:rPr lang="nl-BE" noProof="0"/>
              <a:t>Agendapunt 6</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8" y="1153471"/>
            <a:ext cx="2949143" cy="1511438"/>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90" y="-528425"/>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Inhoud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265679043"/>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Grote afbeelding">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98693" y="888884"/>
            <a:ext cx="16575629" cy="755768"/>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4" name="Date Placeholder 3"/>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D5F2A731-142C-4B72-BC14-43615623F731}" type="datetime1">
              <a:rPr lang="nl-BE" noProof="0" smtClean="0"/>
              <a:t>29/01/2026</a:t>
            </a:fld>
            <a:endParaRPr lang="nl-BE" noProof="0"/>
          </a:p>
        </p:txBody>
      </p:sp>
      <p:sp>
        <p:nvSpPr>
          <p:cNvPr id="5" name="Footer Placeholder 4"/>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r>
              <a:rPr lang="nl-BE" noProof="0"/>
              <a:t>Maatschappij en werkveldverkenning</a:t>
            </a:r>
          </a:p>
        </p:txBody>
      </p:sp>
      <p:sp>
        <p:nvSpPr>
          <p:cNvPr id="6" name="Slide Number Placeholder 5"/>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B7527A74-2D87-4307-9531-5A57D9647EEB}" type="slidenum">
              <a:rPr lang="nl-BE" noProof="0" smtClean="0"/>
              <a:pPr/>
              <a:t>‹nr.›</a:t>
            </a:fld>
            <a:endParaRPr lang="nl-BE" noProof="0"/>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1648800"/>
            <a:ext cx="18288000" cy="7505700"/>
          </a:xfrm>
        </p:spPr>
        <p:txBody>
          <a:bodyPr tIns="1440000">
            <a:normAutofit/>
          </a:bodyPr>
          <a:lstStyle>
            <a:lvl1pPr marL="0" indent="0" algn="ctr">
              <a:buNone/>
              <a:defRPr sz="1601"/>
            </a:lvl1pPr>
          </a:lstStyle>
          <a:p>
            <a:endParaRPr lang="nl-BE"/>
          </a:p>
        </p:txBody>
      </p:sp>
      <p:sp>
        <p:nvSpPr>
          <p:cNvPr id="12" name="TextBox 4">
            <a:extLst>
              <a:ext uri="{FF2B5EF4-FFF2-40B4-BE49-F238E27FC236}">
                <a16:creationId xmlns:a16="http://schemas.microsoft.com/office/drawing/2014/main" id="{22214A23-4B57-4EDB-9FCA-6715CD113D98}"/>
              </a:ext>
            </a:extLst>
          </p:cNvPr>
          <p:cNvSpPr txBox="1"/>
          <p:nvPr userDrawn="1"/>
        </p:nvSpPr>
        <p:spPr>
          <a:xfrm>
            <a:off x="12608690" y="-528425"/>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Grote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3669670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Grote afbeelding + floating titel">
    <p:spTree>
      <p:nvGrpSpPr>
        <p:cNvPr id="1" name=""/>
        <p:cNvGrpSpPr/>
        <p:nvPr/>
      </p:nvGrpSpPr>
      <p:grpSpPr>
        <a:xfrm>
          <a:off x="0" y="0"/>
          <a:ext cx="0" cy="0"/>
          <a:chOff x="0" y="0"/>
          <a:chExt cx="0" cy="0"/>
        </a:xfrm>
      </p:grpSpPr>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0"/>
            <a:ext cx="18288000" cy="9154500"/>
          </a:xfrm>
        </p:spPr>
        <p:txBody>
          <a:bodyPr tIns="1440000">
            <a:normAutofit/>
          </a:bodyPr>
          <a:lstStyle>
            <a:lvl1pPr marL="0" indent="0" algn="ctr">
              <a:buNone/>
              <a:defRPr sz="1601"/>
            </a:lvl1pPr>
          </a:lstStyle>
          <a:p>
            <a:endParaRPr lang="nl-BE"/>
          </a:p>
        </p:txBody>
      </p:sp>
      <p:sp>
        <p:nvSpPr>
          <p:cNvPr id="4" name="Date Placeholder 3"/>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15AD3CC4-BA12-46B1-A254-CE38793B6494}" type="datetime1">
              <a:rPr lang="nl-BE" noProof="0" smtClean="0"/>
              <a:t>29/01/2026</a:t>
            </a:fld>
            <a:endParaRPr lang="nl-BE" noProof="0"/>
          </a:p>
        </p:txBody>
      </p:sp>
      <p:sp>
        <p:nvSpPr>
          <p:cNvPr id="5" name="Footer Placeholder 4"/>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r>
              <a:rPr lang="nl-BE" noProof="0"/>
              <a:t>Maatschappij en werkveldverkenning</a:t>
            </a:r>
          </a:p>
        </p:txBody>
      </p:sp>
      <p:sp>
        <p:nvSpPr>
          <p:cNvPr id="6" name="Slide Number Placeholder 5"/>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2" name="Title 1"/>
          <p:cNvSpPr>
            <a:spLocks noGrp="1"/>
          </p:cNvSpPr>
          <p:nvPr>
            <p:ph type="title" hasCustomPrompt="1"/>
          </p:nvPr>
        </p:nvSpPr>
        <p:spPr>
          <a:xfrm>
            <a:off x="12132527" y="7056604"/>
            <a:ext cx="5430645" cy="755768"/>
          </a:xfrm>
          <a:noFill/>
        </p:spPr>
        <p:txBody>
          <a:bodyPr lIns="0" tIns="0" rIns="0" bIns="0" anchor="b">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6" name="Rechte verbindingslijn 15">
            <a:extLst>
              <a:ext uri="{FF2B5EF4-FFF2-40B4-BE49-F238E27FC236}">
                <a16:creationId xmlns:a16="http://schemas.microsoft.com/office/drawing/2014/main" id="{D2D76672-C87D-44F1-A41F-AA2A35C16DAA}"/>
              </a:ext>
            </a:extLst>
          </p:cNvPr>
          <p:cNvCxnSpPr>
            <a:cxnSpLocks/>
          </p:cNvCxnSpPr>
          <p:nvPr userDrawn="1"/>
        </p:nvCxnSpPr>
        <p:spPr>
          <a:xfrm>
            <a:off x="12132527" y="8004995"/>
            <a:ext cx="5430645"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extBox 4">
            <a:extLst>
              <a:ext uri="{FF2B5EF4-FFF2-40B4-BE49-F238E27FC236}">
                <a16:creationId xmlns:a16="http://schemas.microsoft.com/office/drawing/2014/main" id="{44008270-98F6-42B1-97B7-B77ADCC6D3D0}"/>
              </a:ext>
            </a:extLst>
          </p:cNvPr>
          <p:cNvSpPr txBox="1"/>
          <p:nvPr userDrawn="1"/>
        </p:nvSpPr>
        <p:spPr>
          <a:xfrm>
            <a:off x="12608690" y="-528425"/>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Grote afbeelding + </a:t>
            </a:r>
            <a:r>
              <a:rPr lang="nl-NL" sz="2000" b="1" err="1">
                <a:solidFill>
                  <a:schemeClr val="tx1"/>
                </a:solidFill>
                <a:latin typeface="+mn-lt"/>
                <a:cs typeface="Arial" panose="020B0604020202020204" pitchFamily="34" charset="0"/>
              </a:rPr>
              <a:t>floating</a:t>
            </a:r>
            <a:r>
              <a:rPr lang="nl-NL" sz="2000" b="1">
                <a:solidFill>
                  <a:schemeClr val="tx1"/>
                </a:solidFill>
                <a:latin typeface="+mn-lt"/>
                <a:cs typeface="Arial" panose="020B0604020202020204" pitchFamily="34" charset="0"/>
              </a:rPr>
              <a:t> titel slide</a:t>
            </a:r>
            <a:endParaRPr lang="en-US" sz="2000" b="1">
              <a:solidFill>
                <a:schemeClr val="tx1"/>
              </a:solidFill>
              <a:latin typeface="+mn-lt"/>
              <a:cs typeface="Arial" panose="020B0604020202020204" pitchFamily="34" charset="0"/>
            </a:endParaRPr>
          </a:p>
        </p:txBody>
      </p:sp>
      <p:sp>
        <p:nvSpPr>
          <p:cNvPr id="13" name="TextBox 46">
            <a:extLst>
              <a:ext uri="{FF2B5EF4-FFF2-40B4-BE49-F238E27FC236}">
                <a16:creationId xmlns:a16="http://schemas.microsoft.com/office/drawing/2014/main" id="{7F1C870B-2989-4A2B-BF54-AD2979A953E7}"/>
              </a:ext>
            </a:extLst>
          </p:cNvPr>
          <p:cNvSpPr txBox="1"/>
          <p:nvPr userDrawn="1"/>
        </p:nvSpPr>
        <p:spPr>
          <a:xfrm>
            <a:off x="2" y="10287000"/>
            <a:ext cx="5166767" cy="708399"/>
          </a:xfrm>
          <a:prstGeom prst="rect">
            <a:avLst/>
          </a:prstGeom>
          <a:noFill/>
        </p:spPr>
        <p:txBody>
          <a:bodyPr wrap="square" rtlCol="0">
            <a:spAutoFit/>
          </a:bodyPr>
          <a:lstStyle/>
          <a:p>
            <a:r>
              <a:rPr lang="nl-NL" sz="1001">
                <a:latin typeface="+mn-lt"/>
                <a:cs typeface="Arial" panose="020B0604020202020204" pitchFamily="34" charset="0"/>
              </a:rPr>
              <a:t>Verplaats na het invoegen van de foto deze weer naar de achtergrond zodat de titel terug vooraan kom te staan. </a:t>
            </a:r>
            <a:r>
              <a:rPr lang="nl-NL" sz="1001" b="1">
                <a:latin typeface="+mn-lt"/>
                <a:cs typeface="Arial" panose="020B0604020202020204" pitchFamily="34" charset="0"/>
              </a:rPr>
              <a:t>(rechtsklikken&gt; naar achtergrond&gt; naar achtergrond)</a:t>
            </a:r>
          </a:p>
          <a:p>
            <a:endParaRPr lang="nl-NL" sz="1001">
              <a:latin typeface="+mn-lt"/>
              <a:cs typeface="Arial" panose="020B0604020202020204" pitchFamily="34" charset="0"/>
            </a:endParaRPr>
          </a:p>
          <a:p>
            <a:r>
              <a:rPr lang="nl-NL" sz="1001">
                <a:latin typeface="+mn-lt"/>
                <a:cs typeface="Arial" panose="020B0604020202020204" pitchFamily="34" charset="0"/>
              </a:rPr>
              <a:t>Indien de tekst niet genoeg zichtbaar is over de foto, verander de kleur van zwart naar wit.</a:t>
            </a:r>
          </a:p>
        </p:txBody>
      </p:sp>
    </p:spTree>
    <p:extLst>
      <p:ext uri="{BB962C8B-B14F-4D97-AF65-F5344CB8AC3E}">
        <p14:creationId xmlns:p14="http://schemas.microsoft.com/office/powerpoint/2010/main" val="4303996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3" y="2354402"/>
            <a:ext cx="16575629" cy="6103800"/>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8" y="1648800"/>
            <a:ext cx="16559213"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1D88053F-58F0-48BA-BC04-3F5CC8EE6880}" type="datetime1">
              <a:rPr lang="nl-BE" smtClean="0"/>
              <a:t>29/01/2026</a:t>
            </a:fld>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r>
              <a:rPr lang="nl-BE"/>
              <a:t>Maatschappij en werkveldverkenning</a:t>
            </a:r>
          </a:p>
        </p:txBody>
      </p:sp>
      <p:sp>
        <p:nvSpPr>
          <p:cNvPr id="12" name="TextBox 4">
            <a:extLst>
              <a:ext uri="{FF2B5EF4-FFF2-40B4-BE49-F238E27FC236}">
                <a16:creationId xmlns:a16="http://schemas.microsoft.com/office/drawing/2014/main" id="{88A2F8C1-53AF-4DEB-9965-55FC86D3788C}"/>
              </a:ext>
            </a:extLst>
          </p:cNvPr>
          <p:cNvSpPr txBox="1"/>
          <p:nvPr userDrawn="1"/>
        </p:nvSpPr>
        <p:spPr>
          <a:xfrm>
            <a:off x="12608690" y="-528425"/>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Tekst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278558924"/>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8" y="1648800"/>
            <a:ext cx="16559213"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646B3203-D558-470D-9722-D676EE06C08E}" type="datetime1">
              <a:rPr lang="nl-BE" smtClean="0"/>
              <a:t>29/01/2026</a:t>
            </a:fld>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r>
              <a:rPr lang="nl-BE"/>
              <a:t>Maatschappij en werkveldverkenning</a:t>
            </a:r>
          </a:p>
        </p:txBody>
      </p:sp>
      <p:sp>
        <p:nvSpPr>
          <p:cNvPr id="4" name="Tijdelijke aanduiding voor tabel 3">
            <a:extLst>
              <a:ext uri="{FF2B5EF4-FFF2-40B4-BE49-F238E27FC236}">
                <a16:creationId xmlns:a16="http://schemas.microsoft.com/office/drawing/2014/main" id="{08476D39-8254-4D49-88E7-E952BF1FA19A}"/>
              </a:ext>
            </a:extLst>
          </p:cNvPr>
          <p:cNvSpPr>
            <a:spLocks noGrp="1" noChangeAspect="1"/>
          </p:cNvSpPr>
          <p:nvPr>
            <p:ph type="tbl" sz="quarter" idx="18"/>
          </p:nvPr>
        </p:nvSpPr>
        <p:spPr>
          <a:xfrm>
            <a:off x="1057276" y="1679576"/>
            <a:ext cx="16575089" cy="6780213"/>
          </a:xfrm>
        </p:spPr>
        <p:txBody>
          <a:bodyPr>
            <a:normAutofit/>
          </a:bodyPr>
          <a:lstStyle>
            <a:lvl1pPr marL="0" indent="0" algn="ctr">
              <a:buNone/>
              <a:defRPr/>
            </a:lvl1pPr>
          </a:lstStyle>
          <a:p>
            <a:endParaRPr lang="nl-BE" noProof="0"/>
          </a:p>
        </p:txBody>
      </p:sp>
      <p:sp>
        <p:nvSpPr>
          <p:cNvPr id="16" name="TextBox 4">
            <a:extLst>
              <a:ext uri="{FF2B5EF4-FFF2-40B4-BE49-F238E27FC236}">
                <a16:creationId xmlns:a16="http://schemas.microsoft.com/office/drawing/2014/main" id="{8C7A8C97-A0A2-4491-BA0D-727C7CE0B7F3}"/>
              </a:ext>
            </a:extLst>
          </p:cNvPr>
          <p:cNvSpPr txBox="1"/>
          <p:nvPr userDrawn="1"/>
        </p:nvSpPr>
        <p:spPr>
          <a:xfrm>
            <a:off x="12608690" y="-528425"/>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Tabel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068223814"/>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Leeg met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8" y="1648800"/>
            <a:ext cx="16559213"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F60B6A78-B475-4799-9BC1-D91C5982BDC6}" type="datetime1">
              <a:rPr lang="nl-BE" smtClean="0"/>
              <a:t>29/01/2026</a:t>
            </a:fld>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r>
              <a:rPr lang="nl-BE"/>
              <a:t>Maatschappij en werkveldverkenning</a:t>
            </a:r>
          </a:p>
        </p:txBody>
      </p:sp>
      <p:sp>
        <p:nvSpPr>
          <p:cNvPr id="12" name="TextBox 4">
            <a:extLst>
              <a:ext uri="{FF2B5EF4-FFF2-40B4-BE49-F238E27FC236}">
                <a16:creationId xmlns:a16="http://schemas.microsoft.com/office/drawing/2014/main" id="{892813D1-327F-45DC-8DDF-53948CE8C5F5}"/>
              </a:ext>
            </a:extLst>
          </p:cNvPr>
          <p:cNvSpPr txBox="1"/>
          <p:nvPr userDrawn="1"/>
        </p:nvSpPr>
        <p:spPr>
          <a:xfrm>
            <a:off x="12608690" y="-528425"/>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Lege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22152366"/>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Leeg zonder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F2292B3C-6AD5-4A78-8E58-B6CB8B2C040D}" type="datetime1">
              <a:rPr lang="nl-BE" smtClean="0"/>
              <a:t>29/01/2026</a:t>
            </a:fld>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r>
              <a:rPr lang="nl-BE"/>
              <a:t>Maatschappij en werkveldverkenning</a:t>
            </a:r>
          </a:p>
        </p:txBody>
      </p:sp>
      <p:sp>
        <p:nvSpPr>
          <p:cNvPr id="9" name="TextBox 4">
            <a:extLst>
              <a:ext uri="{FF2B5EF4-FFF2-40B4-BE49-F238E27FC236}">
                <a16:creationId xmlns:a16="http://schemas.microsoft.com/office/drawing/2014/main" id="{C531524C-A1A5-4485-B21D-E97B5DC3BE3F}"/>
              </a:ext>
            </a:extLst>
          </p:cNvPr>
          <p:cNvSpPr txBox="1"/>
          <p:nvPr userDrawn="1"/>
        </p:nvSpPr>
        <p:spPr>
          <a:xfrm>
            <a:off x="12608690" y="-528425"/>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Leeg zonder 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828056569"/>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2 Tekst en 1/2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1" y="1648800"/>
            <a:ext cx="8217536" cy="7498800"/>
          </a:xfrm>
        </p:spPr>
        <p:txBody>
          <a:bodyPr tIns="1440000">
            <a:normAutofit/>
          </a:bodyPr>
          <a:lstStyle>
            <a:lvl1pPr marL="0" indent="0" algn="ctr">
              <a:buNone/>
              <a:defRPr sz="1601"/>
            </a:lvl1pPr>
          </a:lstStyle>
          <a:p>
            <a:endParaRPr lang="nl-BE"/>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3" y="2354402"/>
            <a:ext cx="8217536" cy="6111506"/>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7B17C559-ED41-48AE-90A3-DAFE15716B7C}"/>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C203D543-C8B4-4872-A222-FA45BD379E14}" type="datetime1">
              <a:rPr lang="nl-BE" smtClean="0"/>
              <a:t>29/01/2026</a:t>
            </a:fld>
            <a:endParaRPr lang="nl-BE"/>
          </a:p>
        </p:txBody>
      </p:sp>
      <p:sp>
        <p:nvSpPr>
          <p:cNvPr id="20" name="Footer Placeholder 4">
            <a:extLst>
              <a:ext uri="{FF2B5EF4-FFF2-40B4-BE49-F238E27FC236}">
                <a16:creationId xmlns:a16="http://schemas.microsoft.com/office/drawing/2014/main" id="{7FDB5F77-B327-47F1-9F88-CF970A7A21FD}"/>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r>
              <a:rPr lang="nl-BE"/>
              <a:t>Maatschappij en werkveldverkenning</a:t>
            </a:r>
          </a:p>
        </p:txBody>
      </p:sp>
      <p:sp>
        <p:nvSpPr>
          <p:cNvPr id="13" name="TextBox 4">
            <a:extLst>
              <a:ext uri="{FF2B5EF4-FFF2-40B4-BE49-F238E27FC236}">
                <a16:creationId xmlns:a16="http://schemas.microsoft.com/office/drawing/2014/main" id="{6CBDB841-5208-4BD2-9409-EA7134D69442}"/>
              </a:ext>
            </a:extLst>
          </p:cNvPr>
          <p:cNvSpPr txBox="1"/>
          <p:nvPr userDrawn="1"/>
        </p:nvSpPr>
        <p:spPr>
          <a:xfrm>
            <a:off x="12608690" y="-528425"/>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1/2 Tekst en 1/2 afbeelding</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654704294"/>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2989" y="1648800"/>
            <a:ext cx="1101182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3" name="Tijdelijke aanduiding voor tekst 2">
            <a:extLst>
              <a:ext uri="{FF2B5EF4-FFF2-40B4-BE49-F238E27FC236}">
                <a16:creationId xmlns:a16="http://schemas.microsoft.com/office/drawing/2014/main" id="{CBF26FD0-A3C3-48D7-9476-CC92E74B1F11}"/>
              </a:ext>
            </a:extLst>
          </p:cNvPr>
          <p:cNvSpPr>
            <a:spLocks noGrp="1"/>
          </p:cNvSpPr>
          <p:nvPr>
            <p:ph type="body" sz="quarter" idx="18" hasCustomPrompt="1"/>
          </p:nvPr>
        </p:nvSpPr>
        <p:spPr>
          <a:xfrm>
            <a:off x="1020995" y="2354401"/>
            <a:ext cx="11009448" cy="6781004"/>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F49CAC2C-08AE-43E0-8DF2-94DD9599A696}" type="datetime1">
              <a:rPr lang="nl-BE" smtClean="0"/>
              <a:t>29/01/2026</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r>
              <a:rPr lang="nl-BE"/>
              <a:t>Maatschappij en werkveldverkenning</a:t>
            </a:r>
          </a:p>
        </p:txBody>
      </p:sp>
      <p:sp>
        <p:nvSpPr>
          <p:cNvPr id="21" name="afbeelding placeholder">
            <a:extLst>
              <a:ext uri="{FF2B5EF4-FFF2-40B4-BE49-F238E27FC236}">
                <a16:creationId xmlns:a16="http://schemas.microsoft.com/office/drawing/2014/main" id="{DF77DBF1-9A0F-498F-B871-134CB42F881D}"/>
              </a:ext>
            </a:extLst>
          </p:cNvPr>
          <p:cNvSpPr>
            <a:spLocks noGrp="1"/>
          </p:cNvSpPr>
          <p:nvPr>
            <p:ph type="pic" sz="quarter" idx="14"/>
          </p:nvPr>
        </p:nvSpPr>
        <p:spPr>
          <a:xfrm>
            <a:off x="12180333" y="1648800"/>
            <a:ext cx="5438775" cy="7498800"/>
          </a:xfrm>
        </p:spPr>
        <p:txBody>
          <a:bodyPr tIns="1440000">
            <a:normAutofit/>
          </a:bodyPr>
          <a:lstStyle>
            <a:lvl1pPr marL="0" indent="0" algn="ctr">
              <a:buNone/>
              <a:defRPr sz="1601"/>
            </a:lvl1pPr>
          </a:lstStyle>
          <a:p>
            <a:endParaRPr lang="nl-BE"/>
          </a:p>
        </p:txBody>
      </p:sp>
      <p:sp>
        <p:nvSpPr>
          <p:cNvPr id="20" name="TextBox 4">
            <a:extLst>
              <a:ext uri="{FF2B5EF4-FFF2-40B4-BE49-F238E27FC236}">
                <a16:creationId xmlns:a16="http://schemas.microsoft.com/office/drawing/2014/main" id="{D974BD34-E475-4E02-86F0-8932E1B41725}"/>
              </a:ext>
            </a:extLst>
          </p:cNvPr>
          <p:cNvSpPr txBox="1"/>
          <p:nvPr userDrawn="1"/>
        </p:nvSpPr>
        <p:spPr>
          <a:xfrm>
            <a:off x="12608690" y="-528425"/>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2/3 Tekst en 1/3 afbeelding</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1558180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Tekst en 1/2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7498800"/>
          </a:xfrm>
        </p:spPr>
        <p:txBody>
          <a:bodyPr tIns="1440000">
            <a:normAutofit/>
          </a:bodyPr>
          <a:lstStyle>
            <a:lvl1pPr marL="0" indent="0" algn="ctr">
              <a:buNone/>
              <a:defRPr sz="1600"/>
            </a:lvl1pPr>
          </a:lstStyle>
          <a:p>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8217535" cy="6111506"/>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7B17C559-ED41-48AE-90A3-DAFE15716B7C}"/>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0" name="Footer Placeholder 4">
            <a:extLst>
              <a:ext uri="{FF2B5EF4-FFF2-40B4-BE49-F238E27FC236}">
                <a16:creationId xmlns:a16="http://schemas.microsoft.com/office/drawing/2014/main" id="{7FDB5F77-B327-47F1-9F88-CF970A7A21FD}"/>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3" name="TextBox 4">
            <a:extLst>
              <a:ext uri="{FF2B5EF4-FFF2-40B4-BE49-F238E27FC236}">
                <a16:creationId xmlns:a16="http://schemas.microsoft.com/office/drawing/2014/main" id="{6CBDB841-5208-4BD2-9409-EA7134D6944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1/2 Tekst en 1/2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216327320"/>
      </p:ext>
    </p:extLst>
  </p:cSld>
  <p:clrMapOvr>
    <a:masterClrMapping/>
  </p:clrMapOvr>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fbeelding en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6"/>
            <a:ext cx="15988889"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8" y="1648800"/>
            <a:ext cx="8217536" cy="7498800"/>
          </a:xfrm>
        </p:spPr>
        <p:txBody>
          <a:bodyPr tIns="1440000">
            <a:normAutofit/>
          </a:bodyPr>
          <a:lstStyle>
            <a:lvl1pPr marL="0" indent="0" algn="ctr">
              <a:buNone/>
              <a:defRPr sz="1601"/>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68BDD3D5-2281-429A-B200-8AB5CF768269}" type="datetime1">
              <a:rPr lang="nl-BE" smtClean="0"/>
              <a:t>29/01/2026</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r>
              <a:rPr lang="nl-BE"/>
              <a:t>Maatschappij en werkveldverkenning</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1" y="1648800"/>
            <a:ext cx="8217536" cy="7498800"/>
          </a:xfrm>
        </p:spPr>
        <p:txBody>
          <a:bodyPr tIns="1440000">
            <a:normAutofit/>
          </a:bodyPr>
          <a:lstStyle>
            <a:lvl1pPr marL="0" indent="0" algn="ctr">
              <a:buNone/>
              <a:defRPr sz="1601"/>
            </a:lvl1pPr>
          </a:lstStyle>
          <a:p>
            <a:endParaRPr lang="nl-BE"/>
          </a:p>
        </p:txBody>
      </p:sp>
      <p:sp>
        <p:nvSpPr>
          <p:cNvPr id="12" name="TextBox 4">
            <a:extLst>
              <a:ext uri="{FF2B5EF4-FFF2-40B4-BE49-F238E27FC236}">
                <a16:creationId xmlns:a16="http://schemas.microsoft.com/office/drawing/2014/main" id="{E2274F51-95F7-4E5E-815B-1F996E645FE7}"/>
              </a:ext>
            </a:extLst>
          </p:cNvPr>
          <p:cNvSpPr txBox="1"/>
          <p:nvPr userDrawn="1"/>
        </p:nvSpPr>
        <p:spPr>
          <a:xfrm>
            <a:off x="12608690" y="-528425"/>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Afbeelding en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03933806"/>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 x 2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6"/>
            <a:ext cx="15988889"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8" y="1648800"/>
            <a:ext cx="8217536" cy="3672000"/>
          </a:xfrm>
        </p:spPr>
        <p:txBody>
          <a:bodyPr tIns="1440000">
            <a:normAutofit/>
          </a:bodyPr>
          <a:lstStyle>
            <a:lvl1pPr marL="0" indent="0" algn="ctr">
              <a:buNone/>
              <a:defRPr sz="1601"/>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C5E0AF12-0816-44D2-83C4-0D6F44E334E5}" type="datetime1">
              <a:rPr lang="nl-BE" smtClean="0"/>
              <a:t>29/01/2026</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r>
              <a:rPr lang="nl-BE"/>
              <a:t>Maatschappij en werkveldverkenning</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1" y="1648800"/>
            <a:ext cx="8217536" cy="3672000"/>
          </a:xfrm>
        </p:spPr>
        <p:txBody>
          <a:bodyPr tIns="1440000">
            <a:normAutofit/>
          </a:bodyPr>
          <a:lstStyle>
            <a:lvl1pPr marL="0" indent="0" algn="ctr">
              <a:buNone/>
              <a:defRPr sz="1601"/>
            </a:lvl1pPr>
          </a:lstStyle>
          <a:p>
            <a:endParaRPr lang="nl-BE"/>
          </a:p>
        </p:txBody>
      </p:sp>
      <p:sp>
        <p:nvSpPr>
          <p:cNvPr id="21" name="TextBox 4">
            <a:extLst>
              <a:ext uri="{FF2B5EF4-FFF2-40B4-BE49-F238E27FC236}">
                <a16:creationId xmlns:a16="http://schemas.microsoft.com/office/drawing/2014/main" id="{92B1CA4A-0389-4751-BD3D-D8526698D995}"/>
              </a:ext>
            </a:extLst>
          </p:cNvPr>
          <p:cNvSpPr txBox="1"/>
          <p:nvPr userDrawn="1"/>
        </p:nvSpPr>
        <p:spPr>
          <a:xfrm>
            <a:off x="12608690" y="-528425"/>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2 x 2 afbeeldingen slide</a:t>
            </a:r>
            <a:endParaRPr lang="en-US" sz="2000" b="1">
              <a:solidFill>
                <a:schemeClr val="tx1"/>
              </a:solidFill>
              <a:latin typeface="+mn-lt"/>
              <a:cs typeface="Arial" panose="020B0604020202020204" pitchFamily="34" charset="0"/>
            </a:endParaRPr>
          </a:p>
        </p:txBody>
      </p:sp>
      <p:sp>
        <p:nvSpPr>
          <p:cNvPr id="15" name="afbeelding placeholder">
            <a:extLst>
              <a:ext uri="{FF2B5EF4-FFF2-40B4-BE49-F238E27FC236}">
                <a16:creationId xmlns:a16="http://schemas.microsoft.com/office/drawing/2014/main" id="{82CCC512-3142-40C3-84D6-0EEE34ABAA8E}"/>
              </a:ext>
            </a:extLst>
          </p:cNvPr>
          <p:cNvSpPr>
            <a:spLocks noGrp="1"/>
          </p:cNvSpPr>
          <p:nvPr>
            <p:ph type="pic" sz="quarter" idx="15"/>
          </p:nvPr>
        </p:nvSpPr>
        <p:spPr>
          <a:xfrm>
            <a:off x="1040401" y="5473193"/>
            <a:ext cx="8217536" cy="3672000"/>
          </a:xfrm>
        </p:spPr>
        <p:txBody>
          <a:bodyPr tIns="1440000">
            <a:normAutofit/>
          </a:bodyPr>
          <a:lstStyle>
            <a:lvl1pPr marL="0" indent="0" algn="ctr">
              <a:buNone/>
              <a:defRPr sz="1601"/>
            </a:lvl1pPr>
          </a:lstStyle>
          <a:p>
            <a:endParaRPr lang="nl-BE"/>
          </a:p>
        </p:txBody>
      </p:sp>
      <p:sp>
        <p:nvSpPr>
          <p:cNvPr id="22" name="afbeelding placeholder">
            <a:extLst>
              <a:ext uri="{FF2B5EF4-FFF2-40B4-BE49-F238E27FC236}">
                <a16:creationId xmlns:a16="http://schemas.microsoft.com/office/drawing/2014/main" id="{EFC31C83-3462-44CC-A863-6C9D9ADF81D9}"/>
              </a:ext>
            </a:extLst>
          </p:cNvPr>
          <p:cNvSpPr>
            <a:spLocks noGrp="1"/>
          </p:cNvSpPr>
          <p:nvPr>
            <p:ph type="pic" sz="quarter" idx="16"/>
          </p:nvPr>
        </p:nvSpPr>
        <p:spPr>
          <a:xfrm>
            <a:off x="9396001" y="5473193"/>
            <a:ext cx="8217536" cy="3672000"/>
          </a:xfrm>
        </p:spPr>
        <p:txBody>
          <a:bodyPr tIns="1440000">
            <a:normAutofit/>
          </a:bodyPr>
          <a:lstStyle>
            <a:lvl1pPr marL="0" indent="0" algn="ctr">
              <a:buNone/>
              <a:defRPr sz="1601"/>
            </a:lvl1pPr>
          </a:lstStyle>
          <a:p>
            <a:endParaRPr lang="nl-BE"/>
          </a:p>
        </p:txBody>
      </p:sp>
    </p:spTree>
    <p:extLst>
      <p:ext uri="{BB962C8B-B14F-4D97-AF65-F5344CB8AC3E}">
        <p14:creationId xmlns:p14="http://schemas.microsoft.com/office/powerpoint/2010/main" val="367668040"/>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 x Afbeelding">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3" y="1648800"/>
            <a:ext cx="5438775" cy="7498800"/>
          </a:xfrm>
        </p:spPr>
        <p:txBody>
          <a:bodyPr tIns="1440000">
            <a:normAutofit/>
          </a:bodyPr>
          <a:lstStyle>
            <a:lvl1pPr marL="0" indent="0" algn="ctr">
              <a:buNone/>
              <a:defRPr sz="1601"/>
            </a:lvl1pPr>
          </a:lstStyle>
          <a:p>
            <a:endParaRPr lang="nl-BE"/>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7" y="1648800"/>
            <a:ext cx="5438775" cy="7498800"/>
          </a:xfrm>
        </p:spPr>
        <p:txBody>
          <a:bodyPr tIns="1440000">
            <a:normAutofit/>
          </a:bodyPr>
          <a:lstStyle>
            <a:lvl1pPr marL="0" indent="0" algn="ctr">
              <a:buNone/>
              <a:defRPr sz="1601"/>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F09E2110-DDD1-46DA-B765-1813EB619EB3}" type="datetime1">
              <a:rPr lang="nl-BE" smtClean="0"/>
              <a:t>29/01/2026</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r>
              <a:rPr lang="nl-BE"/>
              <a:t>Maatschappij en werkveldverkenning</a:t>
            </a:r>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7498800"/>
          </a:xfrm>
        </p:spPr>
        <p:txBody>
          <a:bodyPr tIns="1440000">
            <a:normAutofit/>
          </a:bodyPr>
          <a:lstStyle>
            <a:lvl1pPr marL="0" indent="0" algn="ctr">
              <a:buNone/>
              <a:defRPr sz="1601"/>
            </a:lvl1pPr>
          </a:lstStyle>
          <a:p>
            <a:endParaRPr lang="nl-BE"/>
          </a:p>
        </p:txBody>
      </p:sp>
      <p:sp>
        <p:nvSpPr>
          <p:cNvPr id="21" name="TextBox 4">
            <a:extLst>
              <a:ext uri="{FF2B5EF4-FFF2-40B4-BE49-F238E27FC236}">
                <a16:creationId xmlns:a16="http://schemas.microsoft.com/office/drawing/2014/main" id="{009A3169-8C0D-4A2D-9C66-BE525BCD338D}"/>
              </a:ext>
            </a:extLst>
          </p:cNvPr>
          <p:cNvSpPr txBox="1"/>
          <p:nvPr userDrawn="1"/>
        </p:nvSpPr>
        <p:spPr>
          <a:xfrm>
            <a:off x="12608690" y="-528425"/>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3 x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0888941"/>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 x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7" y="1648800"/>
            <a:ext cx="4048125" cy="7498800"/>
          </a:xfrm>
        </p:spPr>
        <p:txBody>
          <a:bodyPr tIns="1440000">
            <a:normAutofit/>
          </a:bodyPr>
          <a:lstStyle>
            <a:lvl1pPr marL="0" indent="0" algn="ctr">
              <a:buNone/>
              <a:defRPr sz="1601"/>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DFC00BA3-281B-4193-8CC0-334D015CE6D2}" type="datetime1">
              <a:rPr lang="nl-BE" smtClean="0"/>
              <a:t>29/01/2026</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r>
              <a:rPr lang="nl-BE"/>
              <a:t>Maatschappij en werkveldverkenning</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1" y="1648800"/>
            <a:ext cx="4048125" cy="7498800"/>
          </a:xfrm>
        </p:spPr>
        <p:txBody>
          <a:bodyPr tIns="1440000">
            <a:normAutofit/>
          </a:bodyPr>
          <a:lstStyle>
            <a:lvl1pPr marL="0" indent="0" algn="ctr">
              <a:buNone/>
              <a:defRPr sz="1601"/>
            </a:lvl1pPr>
          </a:lstStyle>
          <a:p>
            <a:endParaRPr lang="nl-BE"/>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9" y="1648800"/>
            <a:ext cx="4048125" cy="7498800"/>
          </a:xfrm>
        </p:spPr>
        <p:txBody>
          <a:bodyPr tIns="1440000">
            <a:normAutofit/>
          </a:bodyPr>
          <a:lstStyle>
            <a:lvl1pPr marL="0" indent="0" algn="ctr">
              <a:buNone/>
              <a:defRPr sz="1601"/>
            </a:lvl1pPr>
          </a:lstStyle>
          <a:p>
            <a:endParaRPr lang="nl-BE"/>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3" y="1648800"/>
            <a:ext cx="4048125" cy="7498800"/>
          </a:xfrm>
        </p:spPr>
        <p:txBody>
          <a:bodyPr tIns="1440000">
            <a:normAutofit/>
          </a:bodyPr>
          <a:lstStyle>
            <a:lvl1pPr marL="0" indent="0" algn="ctr">
              <a:buNone/>
              <a:defRPr sz="1601"/>
            </a:lvl1pPr>
          </a:lstStyle>
          <a:p>
            <a:endParaRPr lang="nl-BE"/>
          </a:p>
        </p:txBody>
      </p:sp>
      <p:sp>
        <p:nvSpPr>
          <p:cNvPr id="21" name="TextBox 4">
            <a:extLst>
              <a:ext uri="{FF2B5EF4-FFF2-40B4-BE49-F238E27FC236}">
                <a16:creationId xmlns:a16="http://schemas.microsoft.com/office/drawing/2014/main" id="{BB27EBDF-C895-4A3E-8D3F-1D5142CF7789}"/>
              </a:ext>
            </a:extLst>
          </p:cNvPr>
          <p:cNvSpPr txBox="1"/>
          <p:nvPr userDrawn="1"/>
        </p:nvSpPr>
        <p:spPr>
          <a:xfrm>
            <a:off x="12608690" y="-528425"/>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4 x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658769763"/>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 x Afbeelding en tekst">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3" y="1648800"/>
            <a:ext cx="5438775" cy="2638800"/>
          </a:xfrm>
        </p:spPr>
        <p:txBody>
          <a:bodyPr tIns="1440000">
            <a:normAutofit/>
          </a:bodyPr>
          <a:lstStyle>
            <a:lvl1pPr marL="0" indent="0" algn="ctr">
              <a:buNone/>
              <a:defRPr sz="1601"/>
            </a:lvl1pPr>
          </a:lstStyle>
          <a:p>
            <a:endParaRPr lang="nl-BE"/>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7" y="1648800"/>
            <a:ext cx="5438775" cy="2638800"/>
          </a:xfrm>
        </p:spPr>
        <p:txBody>
          <a:bodyPr tIns="1440000">
            <a:normAutofit/>
          </a:bodyPr>
          <a:lstStyle>
            <a:lvl1pPr marL="0" indent="0" algn="ctr">
              <a:buNone/>
              <a:defRPr sz="1601"/>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2F0B7643-4D45-4F4A-9A58-4A5381CC755A}" type="datetime1">
              <a:rPr lang="nl-BE" smtClean="0"/>
              <a:t>29/01/2026</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r>
              <a:rPr lang="nl-BE"/>
              <a:t>Maatschappij en werkveldverkenning</a:t>
            </a:r>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2638800"/>
          </a:xfrm>
        </p:spPr>
        <p:txBody>
          <a:bodyPr tIns="1440000">
            <a:normAutofit/>
          </a:bodyPr>
          <a:lstStyle>
            <a:lvl1pPr marL="0" indent="0" algn="ctr">
              <a:buNone/>
              <a:defRPr sz="1601"/>
            </a:lvl1pPr>
          </a:lstStyle>
          <a:p>
            <a:endParaRPr lang="nl-BE"/>
          </a:p>
        </p:txBody>
      </p:sp>
      <p:sp>
        <p:nvSpPr>
          <p:cNvPr id="21" name="tekst 2">
            <a:extLst>
              <a:ext uri="{FF2B5EF4-FFF2-40B4-BE49-F238E27FC236}">
                <a16:creationId xmlns:a16="http://schemas.microsoft.com/office/drawing/2014/main" id="{2C9D76FB-B5C8-4189-9BD7-56BAEF2C5585}"/>
              </a:ext>
            </a:extLst>
          </p:cNvPr>
          <p:cNvSpPr>
            <a:spLocks noGrp="1"/>
          </p:cNvSpPr>
          <p:nvPr>
            <p:ph type="body" sz="quarter" idx="17" hasCustomPrompt="1"/>
          </p:nvPr>
        </p:nvSpPr>
        <p:spPr>
          <a:xfrm>
            <a:off x="1050131" y="4263948"/>
            <a:ext cx="5439600" cy="4284000"/>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99919468-E4E2-4DD7-A749-A135BF3C1605}"/>
              </a:ext>
            </a:extLst>
          </p:cNvPr>
          <p:cNvSpPr>
            <a:spLocks noGrp="1"/>
          </p:cNvSpPr>
          <p:nvPr>
            <p:ph type="body" sz="quarter" idx="18" hasCustomPrompt="1"/>
          </p:nvPr>
        </p:nvSpPr>
        <p:spPr>
          <a:xfrm>
            <a:off x="6609599" y="4262400"/>
            <a:ext cx="5439600" cy="4284000"/>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115EA5E1-3426-4F50-8A79-52A1F52C5A34}"/>
              </a:ext>
            </a:extLst>
          </p:cNvPr>
          <p:cNvSpPr>
            <a:spLocks noGrp="1"/>
          </p:cNvSpPr>
          <p:nvPr>
            <p:ph type="body" sz="quarter" idx="19" hasCustomPrompt="1"/>
          </p:nvPr>
        </p:nvSpPr>
        <p:spPr>
          <a:xfrm>
            <a:off x="12178799" y="4262400"/>
            <a:ext cx="5439600" cy="4284000"/>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xtBox 4">
            <a:extLst>
              <a:ext uri="{FF2B5EF4-FFF2-40B4-BE49-F238E27FC236}">
                <a16:creationId xmlns:a16="http://schemas.microsoft.com/office/drawing/2014/main" id="{88A38384-9998-4BC5-BA90-E15895259F2B}"/>
              </a:ext>
            </a:extLst>
          </p:cNvPr>
          <p:cNvSpPr txBox="1"/>
          <p:nvPr userDrawn="1"/>
        </p:nvSpPr>
        <p:spPr>
          <a:xfrm>
            <a:off x="12608690" y="-528425"/>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3 x Afbeelding en tekst</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666760227"/>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 x 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7" y="1648801"/>
            <a:ext cx="4048125" cy="2638425"/>
          </a:xfrm>
        </p:spPr>
        <p:txBody>
          <a:bodyPr tIns="1440000">
            <a:normAutofit/>
          </a:bodyPr>
          <a:lstStyle>
            <a:lvl1pPr marL="0" indent="0" algn="ctr">
              <a:buNone/>
              <a:defRPr sz="1601"/>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6FC885AD-9ABE-4295-B0B5-58B8AA0C2FB4}" type="datetime1">
              <a:rPr lang="nl-BE" smtClean="0"/>
              <a:t>29/01/2026</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r>
              <a:rPr lang="nl-BE"/>
              <a:t>Maatschappij en werkveldverkenning</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1" y="1648801"/>
            <a:ext cx="4048125" cy="2638425"/>
          </a:xfrm>
        </p:spPr>
        <p:txBody>
          <a:bodyPr tIns="1440000">
            <a:normAutofit/>
          </a:bodyPr>
          <a:lstStyle>
            <a:lvl1pPr marL="0" indent="0" algn="ctr">
              <a:buNone/>
              <a:defRPr sz="1601"/>
            </a:lvl1pPr>
          </a:lstStyle>
          <a:p>
            <a:endParaRPr lang="nl-BE"/>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9" y="1648801"/>
            <a:ext cx="4048125" cy="2638425"/>
          </a:xfrm>
        </p:spPr>
        <p:txBody>
          <a:bodyPr tIns="1440000">
            <a:normAutofit/>
          </a:bodyPr>
          <a:lstStyle>
            <a:lvl1pPr marL="0" indent="0" algn="ctr">
              <a:buNone/>
              <a:defRPr sz="1601"/>
            </a:lvl1pPr>
          </a:lstStyle>
          <a:p>
            <a:endParaRPr lang="nl-BE"/>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3" y="1648801"/>
            <a:ext cx="4048125" cy="2638425"/>
          </a:xfrm>
        </p:spPr>
        <p:txBody>
          <a:bodyPr tIns="1440000">
            <a:normAutofit/>
          </a:bodyPr>
          <a:lstStyle>
            <a:lvl1pPr marL="0" indent="0" algn="ctr">
              <a:buNone/>
              <a:defRPr sz="1601"/>
            </a:lvl1pPr>
          </a:lstStyle>
          <a:p>
            <a:endParaRPr lang="nl-BE"/>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2" y="4263948"/>
            <a:ext cx="4048125" cy="4284000"/>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8" y="4262400"/>
            <a:ext cx="4048125" cy="4284000"/>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1" y="4262400"/>
            <a:ext cx="4048125" cy="4284000"/>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3" y="4262400"/>
            <a:ext cx="4048125" cy="4284000"/>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5" name="TextBox 4">
            <a:extLst>
              <a:ext uri="{FF2B5EF4-FFF2-40B4-BE49-F238E27FC236}">
                <a16:creationId xmlns:a16="http://schemas.microsoft.com/office/drawing/2014/main" id="{59DAB652-AFD5-4D77-ACBB-A5CC3110B332}"/>
              </a:ext>
            </a:extLst>
          </p:cNvPr>
          <p:cNvSpPr txBox="1"/>
          <p:nvPr userDrawn="1"/>
        </p:nvSpPr>
        <p:spPr>
          <a:xfrm>
            <a:off x="12608690" y="-528425"/>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4 x Afbeelding en tekst</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548158259"/>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 x Grafiek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B190F6A3-35F7-416D-B24B-EF4A52CE05EA}" type="datetime1">
              <a:rPr lang="nl-BE" smtClean="0"/>
              <a:t>29/01/2026</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r>
              <a:rPr lang="nl-BE"/>
              <a:t>Maatschappij en werkveldverkenning</a:t>
            </a:r>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2" y="4263948"/>
            <a:ext cx="4048125" cy="4284000"/>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8" y="4262400"/>
            <a:ext cx="4048125" cy="4284000"/>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1" y="4262400"/>
            <a:ext cx="4048125" cy="4284000"/>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3" y="4262400"/>
            <a:ext cx="4048125" cy="4284000"/>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3" name="Tijdelijke aanduiding voor grafiek 2">
            <a:extLst>
              <a:ext uri="{FF2B5EF4-FFF2-40B4-BE49-F238E27FC236}">
                <a16:creationId xmlns:a16="http://schemas.microsoft.com/office/drawing/2014/main" id="{954FC3A0-5B09-46B3-AF11-1AA71E7BE9D0}"/>
              </a:ext>
            </a:extLst>
          </p:cNvPr>
          <p:cNvSpPr>
            <a:spLocks noGrp="1"/>
          </p:cNvSpPr>
          <p:nvPr>
            <p:ph type="chart" sz="quarter" idx="21"/>
          </p:nvPr>
        </p:nvSpPr>
        <p:spPr>
          <a:xfrm>
            <a:off x="13570982" y="1648802"/>
            <a:ext cx="4048125" cy="2638424"/>
          </a:xfrm>
        </p:spPr>
        <p:txBody>
          <a:bodyPr>
            <a:normAutofit/>
          </a:bodyPr>
          <a:lstStyle>
            <a:lvl1pPr marL="0" indent="0" algn="ctr">
              <a:buNone/>
              <a:defRPr sz="1601"/>
            </a:lvl1pPr>
          </a:lstStyle>
          <a:p>
            <a:endParaRPr lang="nl-BE"/>
          </a:p>
        </p:txBody>
      </p:sp>
      <p:sp>
        <p:nvSpPr>
          <p:cNvPr id="25" name="Tijdelijke aanduiding voor grafiek 2">
            <a:extLst>
              <a:ext uri="{FF2B5EF4-FFF2-40B4-BE49-F238E27FC236}">
                <a16:creationId xmlns:a16="http://schemas.microsoft.com/office/drawing/2014/main" id="{E8ED0ED7-31CC-4369-A3E5-B0BED19B6AC7}"/>
              </a:ext>
            </a:extLst>
          </p:cNvPr>
          <p:cNvSpPr>
            <a:spLocks noGrp="1"/>
          </p:cNvSpPr>
          <p:nvPr>
            <p:ph type="chart" sz="quarter" idx="22"/>
          </p:nvPr>
        </p:nvSpPr>
        <p:spPr>
          <a:xfrm>
            <a:off x="1057277" y="1648801"/>
            <a:ext cx="4048125" cy="2638424"/>
          </a:xfrm>
        </p:spPr>
        <p:txBody>
          <a:bodyPr>
            <a:normAutofit/>
          </a:bodyPr>
          <a:lstStyle>
            <a:lvl1pPr marL="0" indent="0" algn="ctr">
              <a:buNone/>
              <a:defRPr sz="1601"/>
            </a:lvl1pPr>
          </a:lstStyle>
          <a:p>
            <a:endParaRPr lang="nl-BE"/>
          </a:p>
        </p:txBody>
      </p:sp>
      <p:sp>
        <p:nvSpPr>
          <p:cNvPr id="26" name="Tijdelijke aanduiding voor grafiek 2">
            <a:extLst>
              <a:ext uri="{FF2B5EF4-FFF2-40B4-BE49-F238E27FC236}">
                <a16:creationId xmlns:a16="http://schemas.microsoft.com/office/drawing/2014/main" id="{208D46EB-D604-4977-8266-2D9F94EB29AA}"/>
              </a:ext>
            </a:extLst>
          </p:cNvPr>
          <p:cNvSpPr>
            <a:spLocks noGrp="1"/>
          </p:cNvSpPr>
          <p:nvPr>
            <p:ph type="chart" sz="quarter" idx="23"/>
          </p:nvPr>
        </p:nvSpPr>
        <p:spPr>
          <a:xfrm>
            <a:off x="5228511" y="1648801"/>
            <a:ext cx="4048125" cy="2638424"/>
          </a:xfrm>
        </p:spPr>
        <p:txBody>
          <a:bodyPr>
            <a:normAutofit/>
          </a:bodyPr>
          <a:lstStyle>
            <a:lvl1pPr marL="0" indent="0" algn="ctr">
              <a:buNone/>
              <a:defRPr sz="1601"/>
            </a:lvl1pPr>
          </a:lstStyle>
          <a:p>
            <a:endParaRPr lang="nl-BE"/>
          </a:p>
        </p:txBody>
      </p:sp>
      <p:sp>
        <p:nvSpPr>
          <p:cNvPr id="27" name="Tijdelijke aanduiding voor grafiek 2">
            <a:extLst>
              <a:ext uri="{FF2B5EF4-FFF2-40B4-BE49-F238E27FC236}">
                <a16:creationId xmlns:a16="http://schemas.microsoft.com/office/drawing/2014/main" id="{82703302-D87B-48DC-ACE7-F126874EE444}"/>
              </a:ext>
            </a:extLst>
          </p:cNvPr>
          <p:cNvSpPr>
            <a:spLocks noGrp="1"/>
          </p:cNvSpPr>
          <p:nvPr>
            <p:ph type="chart" sz="quarter" idx="24"/>
          </p:nvPr>
        </p:nvSpPr>
        <p:spPr>
          <a:xfrm>
            <a:off x="9399747" y="1648801"/>
            <a:ext cx="4048125" cy="2638424"/>
          </a:xfrm>
        </p:spPr>
        <p:txBody>
          <a:bodyPr>
            <a:normAutofit/>
          </a:bodyPr>
          <a:lstStyle>
            <a:lvl1pPr marL="0" indent="0" algn="ctr">
              <a:buNone/>
              <a:defRPr sz="1601"/>
            </a:lvl1pPr>
          </a:lstStyle>
          <a:p>
            <a:endParaRPr lang="nl-BE"/>
          </a:p>
        </p:txBody>
      </p:sp>
      <p:sp>
        <p:nvSpPr>
          <p:cNvPr id="20" name="TextBox 4">
            <a:extLst>
              <a:ext uri="{FF2B5EF4-FFF2-40B4-BE49-F238E27FC236}">
                <a16:creationId xmlns:a16="http://schemas.microsoft.com/office/drawing/2014/main" id="{DB6ED84B-8E7F-4228-B427-1EDE681C5A63}"/>
              </a:ext>
            </a:extLst>
          </p:cNvPr>
          <p:cNvSpPr txBox="1"/>
          <p:nvPr userDrawn="1"/>
        </p:nvSpPr>
        <p:spPr>
          <a:xfrm>
            <a:off x="12608690" y="-528425"/>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4 x Grafiek en tekst</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201984671"/>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3" name="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3" y="2354401"/>
            <a:ext cx="5451029" cy="6781004"/>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6604059" y="1648799"/>
            <a:ext cx="11007666" cy="7498800"/>
          </a:xfrm>
        </p:spPr>
        <p:txBody>
          <a:bodyPr>
            <a:normAutofit/>
          </a:bodyPr>
          <a:lstStyle>
            <a:lvl1pPr marL="0" indent="0" algn="ctr">
              <a:buNone/>
              <a:defRPr sz="1601"/>
            </a:lvl1pPr>
          </a:lstStyle>
          <a:p>
            <a:endParaRPr lang="nl-BE"/>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8" y="1648800"/>
            <a:ext cx="16559213"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CF500331-D1DA-487A-9B1C-B47B19E8A6EB}" type="datetime1">
              <a:rPr lang="nl-BE" smtClean="0"/>
              <a:t>29/01/2026</a:t>
            </a:fld>
            <a:endParaRPr lang="nl-BE"/>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r>
              <a:rPr lang="nl-BE"/>
              <a:t>Maatschappij en werkveldverkenning</a:t>
            </a:r>
          </a:p>
        </p:txBody>
      </p:sp>
      <p:sp>
        <p:nvSpPr>
          <p:cNvPr id="13" name="TextBox 4">
            <a:extLst>
              <a:ext uri="{FF2B5EF4-FFF2-40B4-BE49-F238E27FC236}">
                <a16:creationId xmlns:a16="http://schemas.microsoft.com/office/drawing/2014/main" id="{A500405E-274E-4C95-9B93-F6B1F82EF01B}"/>
              </a:ext>
            </a:extLst>
          </p:cNvPr>
          <p:cNvSpPr txBox="1"/>
          <p:nvPr userDrawn="1"/>
        </p:nvSpPr>
        <p:spPr>
          <a:xfrm>
            <a:off x="12608690" y="-528425"/>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1/3 Tekst en 2/3 grafiek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380455168"/>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1052513" y="1648801"/>
            <a:ext cx="16559213" cy="7475534"/>
          </a:xfrm>
        </p:spPr>
        <p:txBody>
          <a:bodyPr>
            <a:normAutofit/>
          </a:bodyPr>
          <a:lstStyle>
            <a:lvl1pPr marL="0" indent="0" algn="ctr">
              <a:buNone/>
              <a:defRPr sz="1601"/>
            </a:lvl1pPr>
          </a:lstStyle>
          <a:p>
            <a:endParaRPr lang="nl-BE"/>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8" y="1648800"/>
            <a:ext cx="16559213"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39E68426-3947-4900-B88A-8E7204B02BF7}" type="datetime1">
              <a:rPr lang="nl-BE" smtClean="0"/>
              <a:t>29/01/2026</a:t>
            </a:fld>
            <a:endParaRPr lang="nl-BE"/>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r>
              <a:rPr lang="nl-BE"/>
              <a:t>Maatschappij en werkveldverkenning</a:t>
            </a:r>
          </a:p>
        </p:txBody>
      </p:sp>
      <p:sp>
        <p:nvSpPr>
          <p:cNvPr id="12" name="TextBox 4">
            <a:extLst>
              <a:ext uri="{FF2B5EF4-FFF2-40B4-BE49-F238E27FC236}">
                <a16:creationId xmlns:a16="http://schemas.microsoft.com/office/drawing/2014/main" id="{C2C04373-6D00-42D5-86E3-4AF79B52EF61}"/>
              </a:ext>
            </a:extLst>
          </p:cNvPr>
          <p:cNvSpPr txBox="1"/>
          <p:nvPr userDrawn="1"/>
        </p:nvSpPr>
        <p:spPr>
          <a:xfrm>
            <a:off x="12608690" y="-528425"/>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Grafiek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688519216"/>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kst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3" y="2354402"/>
            <a:ext cx="8217536" cy="6107802"/>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8" y="1648800"/>
            <a:ext cx="16559213"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0800" y="2354402"/>
            <a:ext cx="8317895" cy="6107802"/>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9" name="Date Placeholder 3">
            <a:extLst>
              <a:ext uri="{FF2B5EF4-FFF2-40B4-BE49-F238E27FC236}">
                <a16:creationId xmlns:a16="http://schemas.microsoft.com/office/drawing/2014/main" id="{64A6FC45-6288-4234-BD0E-2E4FD3701752}"/>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E0F63BAA-A4EB-409E-94E1-BF809CB0C916}" type="datetime1">
              <a:rPr lang="nl-BE" smtClean="0"/>
              <a:t>29/01/2026</a:t>
            </a:fld>
            <a:endParaRPr lang="nl-BE"/>
          </a:p>
        </p:txBody>
      </p:sp>
      <p:sp>
        <p:nvSpPr>
          <p:cNvPr id="20" name="Footer Placeholder 4">
            <a:extLst>
              <a:ext uri="{FF2B5EF4-FFF2-40B4-BE49-F238E27FC236}">
                <a16:creationId xmlns:a16="http://schemas.microsoft.com/office/drawing/2014/main" id="{5B38A2BD-CD2D-4371-8728-9584522E5B28}"/>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r>
              <a:rPr lang="nl-BE"/>
              <a:t>Maatschappij en werkveldverkenning</a:t>
            </a:r>
          </a:p>
        </p:txBody>
      </p:sp>
      <p:sp>
        <p:nvSpPr>
          <p:cNvPr id="21" name="TextBox 4">
            <a:extLst>
              <a:ext uri="{FF2B5EF4-FFF2-40B4-BE49-F238E27FC236}">
                <a16:creationId xmlns:a16="http://schemas.microsoft.com/office/drawing/2014/main" id="{B76F8740-BA9B-4238-9C9D-5EB368209556}"/>
              </a:ext>
            </a:extLst>
          </p:cNvPr>
          <p:cNvSpPr txBox="1"/>
          <p:nvPr userDrawn="1"/>
        </p:nvSpPr>
        <p:spPr>
          <a:xfrm>
            <a:off x="12608690" y="-528425"/>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1/2 Tekst en 1/2 tekst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47442104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2988" y="1648800"/>
            <a:ext cx="1101182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3" name="Tijdelijke aanduiding voor tekst 2">
            <a:extLst>
              <a:ext uri="{FF2B5EF4-FFF2-40B4-BE49-F238E27FC236}">
                <a16:creationId xmlns:a16="http://schemas.microsoft.com/office/drawing/2014/main" id="{CBF26FD0-A3C3-48D7-9476-CC92E74B1F11}"/>
              </a:ext>
            </a:extLst>
          </p:cNvPr>
          <p:cNvSpPr>
            <a:spLocks noGrp="1"/>
          </p:cNvSpPr>
          <p:nvPr>
            <p:ph type="body" sz="quarter" idx="18" hasCustomPrompt="1"/>
          </p:nvPr>
        </p:nvSpPr>
        <p:spPr>
          <a:xfrm>
            <a:off x="1020995" y="2354400"/>
            <a:ext cx="11009448"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1" name="afbeelding placeholder">
            <a:extLst>
              <a:ext uri="{FF2B5EF4-FFF2-40B4-BE49-F238E27FC236}">
                <a16:creationId xmlns:a16="http://schemas.microsoft.com/office/drawing/2014/main" id="{DF77DBF1-9A0F-498F-B871-134CB42F881D}"/>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dirty="0"/>
          </a:p>
        </p:txBody>
      </p:sp>
      <p:sp>
        <p:nvSpPr>
          <p:cNvPr id="20" name="TextBox 4">
            <a:extLst>
              <a:ext uri="{FF2B5EF4-FFF2-40B4-BE49-F238E27FC236}">
                <a16:creationId xmlns:a16="http://schemas.microsoft.com/office/drawing/2014/main" id="{D974BD34-E475-4E02-86F0-8932E1B41725}"/>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2/3 Tekst en 1/3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723719073"/>
      </p:ext>
    </p:extLst>
  </p:cSld>
  <p:clrMapOvr>
    <a:masterClrMapping/>
  </p:clrMapOvr>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kst en tekst met titels">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3" y="2360674"/>
            <a:ext cx="8217536" cy="6781004"/>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8" y="1648800"/>
            <a:ext cx="16559213"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1926" y="2372572"/>
            <a:ext cx="8317895" cy="6781004"/>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9" name="Tijdelijke aanduiding voor tekst 2">
            <a:extLst>
              <a:ext uri="{FF2B5EF4-FFF2-40B4-BE49-F238E27FC236}">
                <a16:creationId xmlns:a16="http://schemas.microsoft.com/office/drawing/2014/main" id="{27C51278-DB61-42EE-9F33-A777E0DF1AC2}"/>
              </a:ext>
            </a:extLst>
          </p:cNvPr>
          <p:cNvSpPr>
            <a:spLocks noGrp="1"/>
          </p:cNvSpPr>
          <p:nvPr>
            <p:ph type="body" sz="quarter" idx="19" hasCustomPrompt="1"/>
          </p:nvPr>
        </p:nvSpPr>
        <p:spPr>
          <a:xfrm>
            <a:off x="1051201" y="1681201"/>
            <a:ext cx="8217536" cy="487517"/>
          </a:xfrm>
        </p:spPr>
        <p:txBody>
          <a:bodyPr>
            <a:noAutofit/>
          </a:bodyPr>
          <a:lstStyle>
            <a:lvl1pPr marL="0" indent="0">
              <a:buNone/>
              <a:defRPr>
                <a:latin typeface="Arial Rounded MT Bold" panose="020F0704030504030204" pitchFamily="34" charset="0"/>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Titel</a:t>
            </a:r>
          </a:p>
        </p:txBody>
      </p:sp>
      <p:sp>
        <p:nvSpPr>
          <p:cNvPr id="20" name="Tijdelijke aanduiding voor tekst 2">
            <a:extLst>
              <a:ext uri="{FF2B5EF4-FFF2-40B4-BE49-F238E27FC236}">
                <a16:creationId xmlns:a16="http://schemas.microsoft.com/office/drawing/2014/main" id="{42CA813D-BD1A-4071-BC9A-FA47A2EE0923}"/>
              </a:ext>
            </a:extLst>
          </p:cNvPr>
          <p:cNvSpPr>
            <a:spLocks noGrp="1"/>
          </p:cNvSpPr>
          <p:nvPr>
            <p:ph type="body" sz="quarter" idx="20" hasCustomPrompt="1"/>
          </p:nvPr>
        </p:nvSpPr>
        <p:spPr>
          <a:xfrm>
            <a:off x="9280800" y="1681201"/>
            <a:ext cx="8317895" cy="487517"/>
          </a:xfrm>
        </p:spPr>
        <p:txBody>
          <a:bodyPr>
            <a:noAutofit/>
          </a:bodyPr>
          <a:lstStyle>
            <a:lvl1pPr marL="0" indent="0">
              <a:buNone/>
              <a:defRPr>
                <a:latin typeface="Arial Rounded MT Bold" panose="020F0704030504030204" pitchFamily="34" charset="0"/>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Titel</a:t>
            </a:r>
          </a:p>
        </p:txBody>
      </p:sp>
      <p:sp>
        <p:nvSpPr>
          <p:cNvPr id="21" name="Date Placeholder 3">
            <a:extLst>
              <a:ext uri="{FF2B5EF4-FFF2-40B4-BE49-F238E27FC236}">
                <a16:creationId xmlns:a16="http://schemas.microsoft.com/office/drawing/2014/main" id="{23797617-9A2A-42BE-91A7-557BA9A3B339}"/>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08807957-3420-496B-B6CD-7A1670A8E841}" type="datetime1">
              <a:rPr lang="nl-BE" smtClean="0"/>
              <a:t>29/01/2026</a:t>
            </a:fld>
            <a:endParaRPr lang="nl-BE"/>
          </a:p>
        </p:txBody>
      </p:sp>
      <p:sp>
        <p:nvSpPr>
          <p:cNvPr id="22" name="Footer Placeholder 4">
            <a:extLst>
              <a:ext uri="{FF2B5EF4-FFF2-40B4-BE49-F238E27FC236}">
                <a16:creationId xmlns:a16="http://schemas.microsoft.com/office/drawing/2014/main" id="{84F2FAB1-4F58-45C2-A410-C1CF7D683BA6}"/>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r>
              <a:rPr lang="nl-BE"/>
              <a:t>Maatschappij en werkveldverkenning</a:t>
            </a:r>
          </a:p>
        </p:txBody>
      </p:sp>
      <p:sp>
        <p:nvSpPr>
          <p:cNvPr id="23" name="TextBox 4">
            <a:extLst>
              <a:ext uri="{FF2B5EF4-FFF2-40B4-BE49-F238E27FC236}">
                <a16:creationId xmlns:a16="http://schemas.microsoft.com/office/drawing/2014/main" id="{B415E543-5122-4ED4-A8AA-647C117F1825}"/>
              </a:ext>
            </a:extLst>
          </p:cNvPr>
          <p:cNvSpPr txBox="1"/>
          <p:nvPr userDrawn="1"/>
        </p:nvSpPr>
        <p:spPr>
          <a:xfrm>
            <a:off x="12608690" y="-528425"/>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664823943"/>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kst en 3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1" y="1648801"/>
            <a:ext cx="8217536" cy="4695827"/>
          </a:xfrm>
        </p:spPr>
        <p:txBody>
          <a:bodyPr tIns="1440000">
            <a:normAutofit/>
          </a:bodyPr>
          <a:lstStyle>
            <a:lvl1pPr marL="0" indent="0" algn="ctr">
              <a:buNone/>
              <a:defRPr sz="1601"/>
            </a:lvl1pPr>
          </a:lstStyle>
          <a:p>
            <a:endParaRPr lang="nl-BE"/>
          </a:p>
        </p:txBody>
      </p:sp>
      <p:sp>
        <p:nvSpPr>
          <p:cNvPr id="12" name="afbeelding placeholder klein L">
            <a:extLst>
              <a:ext uri="{FF2B5EF4-FFF2-40B4-BE49-F238E27FC236}">
                <a16:creationId xmlns:a16="http://schemas.microsoft.com/office/drawing/2014/main" id="{5C550790-1878-4E4B-B46B-972377CCD569}"/>
              </a:ext>
            </a:extLst>
          </p:cNvPr>
          <p:cNvSpPr>
            <a:spLocks noGrp="1"/>
          </p:cNvSpPr>
          <p:nvPr>
            <p:ph type="pic" sz="quarter" idx="14"/>
          </p:nvPr>
        </p:nvSpPr>
        <p:spPr>
          <a:xfrm>
            <a:off x="9394190" y="6516689"/>
            <a:ext cx="4045743" cy="2628899"/>
          </a:xfrm>
        </p:spPr>
        <p:txBody>
          <a:bodyPr>
            <a:normAutofit/>
          </a:bodyPr>
          <a:lstStyle>
            <a:lvl1pPr marL="0" indent="0">
              <a:buNone/>
              <a:defRPr sz="1601"/>
            </a:lvl1pPr>
          </a:lstStyle>
          <a:p>
            <a:endParaRPr lang="nl-BE"/>
          </a:p>
        </p:txBody>
      </p:sp>
      <p:sp>
        <p:nvSpPr>
          <p:cNvPr id="16" name="afbeelding placeholder klein R">
            <a:extLst>
              <a:ext uri="{FF2B5EF4-FFF2-40B4-BE49-F238E27FC236}">
                <a16:creationId xmlns:a16="http://schemas.microsoft.com/office/drawing/2014/main" id="{0AD5257D-D027-4510-AE37-6478FB52D6AC}"/>
              </a:ext>
            </a:extLst>
          </p:cNvPr>
          <p:cNvSpPr>
            <a:spLocks noGrp="1"/>
          </p:cNvSpPr>
          <p:nvPr>
            <p:ph type="pic" sz="quarter" idx="15"/>
          </p:nvPr>
        </p:nvSpPr>
        <p:spPr>
          <a:xfrm>
            <a:off x="13565982" y="6516689"/>
            <a:ext cx="4045743" cy="2628899"/>
          </a:xfrm>
        </p:spPr>
        <p:txBody>
          <a:bodyPr>
            <a:normAutofit/>
          </a:bodyPr>
          <a:lstStyle>
            <a:lvl1pPr marL="0" indent="0">
              <a:buNone/>
              <a:defRPr sz="1601"/>
            </a:lvl1pPr>
          </a:lstStyle>
          <a:p>
            <a:endParaRPr lang="nl-BE"/>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1201" y="2354402"/>
            <a:ext cx="8217536" cy="6121781"/>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1" name="Date Placeholder 3">
            <a:extLst>
              <a:ext uri="{FF2B5EF4-FFF2-40B4-BE49-F238E27FC236}">
                <a16:creationId xmlns:a16="http://schemas.microsoft.com/office/drawing/2014/main" id="{42CB94D7-5D59-4DFC-94D3-DA4222132B33}"/>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353C4CAD-5454-416C-B03F-63063C6E514D}" type="datetime1">
              <a:rPr lang="nl-BE" smtClean="0"/>
              <a:t>29/01/2026</a:t>
            </a:fld>
            <a:endParaRPr lang="nl-BE"/>
          </a:p>
        </p:txBody>
      </p:sp>
      <p:sp>
        <p:nvSpPr>
          <p:cNvPr id="22" name="Footer Placeholder 4">
            <a:extLst>
              <a:ext uri="{FF2B5EF4-FFF2-40B4-BE49-F238E27FC236}">
                <a16:creationId xmlns:a16="http://schemas.microsoft.com/office/drawing/2014/main" id="{9D8DD6B7-D598-4C95-97E9-BC30A87EE5C1}"/>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r>
              <a:rPr lang="nl-BE"/>
              <a:t>Maatschappij en werkveldverkenning</a:t>
            </a:r>
          </a:p>
        </p:txBody>
      </p:sp>
      <p:sp>
        <p:nvSpPr>
          <p:cNvPr id="19" name="TextBox 4">
            <a:extLst>
              <a:ext uri="{FF2B5EF4-FFF2-40B4-BE49-F238E27FC236}">
                <a16:creationId xmlns:a16="http://schemas.microsoft.com/office/drawing/2014/main" id="{2CD7B7E4-430F-492F-AE79-EDAE65BABEA5}"/>
              </a:ext>
            </a:extLst>
          </p:cNvPr>
          <p:cNvSpPr txBox="1"/>
          <p:nvPr userDrawn="1"/>
        </p:nvSpPr>
        <p:spPr>
          <a:xfrm>
            <a:off x="12608690" y="-528425"/>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Tekst en 3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618925050"/>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9575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Driedeling foto met toelichting">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41"/>
          </p:nvPr>
        </p:nvSpPr>
        <p:spPr/>
        <p:txBody>
          <a:bodyPr/>
          <a:lstStyle/>
          <a:p>
            <a:r>
              <a:rPr lang="en-GB"/>
              <a:t>Maatschappij en werkveldverkenning</a:t>
            </a:r>
          </a:p>
        </p:txBody>
      </p:sp>
      <p:sp>
        <p:nvSpPr>
          <p:cNvPr id="6" name="Slide Number Placeholder 5"/>
          <p:cNvSpPr>
            <a:spLocks noGrp="1"/>
          </p:cNvSpPr>
          <p:nvPr>
            <p:ph type="sldNum" sz="quarter" idx="42"/>
          </p:nvPr>
        </p:nvSpPr>
        <p:spPr/>
        <p:txBody>
          <a:bodyPr/>
          <a:lstStyle/>
          <a:p>
            <a:fld id="{C0F550FA-FCCC-4A7D-8E1A-87BCAA2E5874}" type="slidenum">
              <a:rPr lang="en-GB" smtClean="0"/>
              <a:pPr/>
              <a:t>‹nr.›</a:t>
            </a:fld>
            <a:endParaRPr lang="en-GB"/>
          </a:p>
        </p:txBody>
      </p:sp>
      <p:sp>
        <p:nvSpPr>
          <p:cNvPr id="2" name="Title 1"/>
          <p:cNvSpPr>
            <a:spLocks noGrp="1"/>
          </p:cNvSpPr>
          <p:nvPr>
            <p:ph type="title" hasCustomPrompt="1"/>
          </p:nvPr>
        </p:nvSpPr>
        <p:spPr>
          <a:xfrm>
            <a:off x="810000" y="366655"/>
            <a:ext cx="4451154" cy="1966692"/>
          </a:xfrm>
          <a:solidFill>
            <a:schemeClr val="accent2"/>
          </a:solidFill>
        </p:spPr>
        <p:txBody>
          <a:bodyPr>
            <a:spAutoFit/>
          </a:bodyPr>
          <a:lstStyle>
            <a:lvl1pPr>
              <a:defRPr>
                <a:solidFill>
                  <a:schemeClr val="bg2"/>
                </a:solidFill>
              </a:defRPr>
            </a:lvl1pPr>
          </a:lstStyle>
          <a:p>
            <a:r>
              <a:rPr lang="en-US" err="1"/>
              <a:t>kernidee</a:t>
            </a:r>
            <a:r>
              <a:rPr lang="en-US"/>
              <a:t> van de slide</a:t>
            </a:r>
            <a:endParaRPr lang="nl-BE"/>
          </a:p>
        </p:txBody>
      </p:sp>
      <p:sp>
        <p:nvSpPr>
          <p:cNvPr id="18" name="Picture Placeholder 7"/>
          <p:cNvSpPr>
            <a:spLocks noGrp="1"/>
          </p:cNvSpPr>
          <p:nvPr>
            <p:ph type="pic" sz="quarter" idx="30" hasCustomPrompt="1"/>
          </p:nvPr>
        </p:nvSpPr>
        <p:spPr>
          <a:xfrm>
            <a:off x="12131984" y="1890000"/>
            <a:ext cx="5346000" cy="4438800"/>
          </a:xfrm>
          <a:solidFill>
            <a:schemeClr val="bg2"/>
          </a:solidFill>
        </p:spPr>
        <p:txBody>
          <a:bodyPr/>
          <a:lstStyle>
            <a:lvl1pPr marL="0" indent="0">
              <a:lnSpc>
                <a:spcPct val="100000"/>
              </a:lnSpc>
              <a:spcBef>
                <a:spcPts val="0"/>
              </a:spcBef>
              <a:buNone/>
              <a:defRPr sz="1800" i="1"/>
            </a:lvl1pPr>
          </a:lstStyle>
          <a:p>
            <a:br>
              <a:rPr lang="nl-BE"/>
            </a:br>
            <a:endParaRPr lang="en-GB"/>
          </a:p>
        </p:txBody>
      </p:sp>
      <p:sp>
        <p:nvSpPr>
          <p:cNvPr id="19" name="Picture Placeholder 7"/>
          <p:cNvSpPr>
            <a:spLocks noGrp="1"/>
          </p:cNvSpPr>
          <p:nvPr>
            <p:ph type="pic" sz="quarter" idx="37"/>
          </p:nvPr>
        </p:nvSpPr>
        <p:spPr>
          <a:xfrm>
            <a:off x="6470991" y="1890000"/>
            <a:ext cx="5346000" cy="4438800"/>
          </a:xfrm>
          <a:solidFill>
            <a:schemeClr val="bg2"/>
          </a:solidFill>
        </p:spPr>
        <p:txBody>
          <a:bodyPr/>
          <a:lstStyle>
            <a:lvl1pPr marL="0" indent="0">
              <a:lnSpc>
                <a:spcPct val="100000"/>
              </a:lnSpc>
              <a:spcBef>
                <a:spcPts val="0"/>
              </a:spcBef>
              <a:buNone/>
              <a:defRPr sz="1800" i="1"/>
            </a:lvl1pPr>
          </a:lstStyle>
          <a:p>
            <a:r>
              <a:rPr lang="nl-NL"/>
              <a:t>Klik op het pictogram als u een afbeelding wilt toevoegen</a:t>
            </a:r>
            <a:endParaRPr lang="en-GB"/>
          </a:p>
        </p:txBody>
      </p:sp>
      <p:sp>
        <p:nvSpPr>
          <p:cNvPr id="20" name="Picture Placeholder 7"/>
          <p:cNvSpPr>
            <a:spLocks noGrp="1"/>
          </p:cNvSpPr>
          <p:nvPr>
            <p:ph type="pic" sz="quarter" idx="29" hasCustomPrompt="1"/>
          </p:nvPr>
        </p:nvSpPr>
        <p:spPr>
          <a:xfrm>
            <a:off x="810000" y="1890000"/>
            <a:ext cx="5346000" cy="4438800"/>
          </a:xfrm>
          <a:solidFill>
            <a:schemeClr val="bg2"/>
          </a:solidFill>
        </p:spPr>
        <p:txBody>
          <a:bodyPr/>
          <a:lstStyle>
            <a:lvl1pPr marL="0" marR="0" indent="0" algn="l" defTabSz="404855" rtl="0" eaLnBrk="1" fontAlgn="auto" latinLnBrk="0" hangingPunct="1">
              <a:lnSpc>
                <a:spcPct val="100000"/>
              </a:lnSpc>
              <a:spcBef>
                <a:spcPts val="0"/>
              </a:spcBef>
              <a:spcAft>
                <a:spcPts val="0"/>
              </a:spcAft>
              <a:buClr>
                <a:schemeClr val="accent2"/>
              </a:buClr>
              <a:buSzPct val="80000"/>
              <a:buFont typeface="Arial" panose="020B0604020202020204" pitchFamily="34" charset="0"/>
              <a:buNone/>
              <a:tabLst>
                <a:tab pos="399641" algn="l"/>
                <a:tab pos="405042" algn="l"/>
              </a:tabLst>
              <a:defRPr sz="1800" i="1"/>
            </a:lvl1pPr>
          </a:lstStyle>
          <a:p>
            <a:r>
              <a:rPr lang="nl-BE"/>
              <a:t>Klik op het icoon of op de rand van het kader om een afbeelding toe te voegen</a:t>
            </a:r>
            <a:br>
              <a:rPr lang="nl-BE"/>
            </a:br>
            <a:r>
              <a:rPr lang="nl-BE"/>
              <a:t>&gt; ga naar tabblad invoegen</a:t>
            </a:r>
            <a:br>
              <a:rPr lang="nl-BE"/>
            </a:br>
            <a:r>
              <a:rPr lang="nl-BE"/>
              <a:t>&gt; kies afbeelding of online afbeelding</a:t>
            </a:r>
            <a:br>
              <a:rPr lang="nl-BE"/>
            </a:br>
            <a:r>
              <a:rPr lang="nl-BE"/>
              <a:t>Via ‘</a:t>
            </a:r>
            <a:r>
              <a:rPr lang="nl-BE" err="1"/>
              <a:t>crop</a:t>
            </a:r>
            <a:r>
              <a:rPr lang="nl-BE"/>
              <a:t>’ kan je de afbeelding binnen het fotokader veranderen van positie (fit or </a:t>
            </a:r>
            <a:r>
              <a:rPr lang="nl-BE" err="1"/>
              <a:t>fill</a:t>
            </a:r>
            <a:r>
              <a:rPr lang="nl-BE"/>
              <a:t>).</a:t>
            </a:r>
            <a:br>
              <a:rPr lang="nl-BE"/>
            </a:br>
            <a:br>
              <a:rPr lang="nl-BE"/>
            </a:br>
            <a:endParaRPr lang="nl-BE"/>
          </a:p>
          <a:p>
            <a:endParaRPr lang="en-GB"/>
          </a:p>
        </p:txBody>
      </p:sp>
      <p:sp>
        <p:nvSpPr>
          <p:cNvPr id="21" name="Text Placeholder 2"/>
          <p:cNvSpPr>
            <a:spLocks noGrp="1"/>
          </p:cNvSpPr>
          <p:nvPr>
            <p:ph type="body" sz="quarter" idx="36"/>
          </p:nvPr>
        </p:nvSpPr>
        <p:spPr>
          <a:xfrm>
            <a:off x="810000" y="6494007"/>
            <a:ext cx="5346000" cy="2700000"/>
          </a:xfrm>
          <a:solidFill>
            <a:schemeClr val="bg2"/>
          </a:solidFill>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3" name="Text Placeholder 2"/>
          <p:cNvSpPr>
            <a:spLocks noGrp="1"/>
          </p:cNvSpPr>
          <p:nvPr>
            <p:ph type="body" sz="quarter" idx="43"/>
          </p:nvPr>
        </p:nvSpPr>
        <p:spPr>
          <a:xfrm>
            <a:off x="6470991" y="6494007"/>
            <a:ext cx="5346000" cy="2700000"/>
          </a:xfrm>
          <a:solidFill>
            <a:schemeClr val="bg2"/>
          </a:solidFill>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4" name="Text Placeholder 2"/>
          <p:cNvSpPr>
            <a:spLocks noGrp="1"/>
          </p:cNvSpPr>
          <p:nvPr>
            <p:ph type="body" sz="quarter" idx="44"/>
          </p:nvPr>
        </p:nvSpPr>
        <p:spPr>
          <a:xfrm>
            <a:off x="12131984" y="6494007"/>
            <a:ext cx="5346000" cy="2700000"/>
          </a:xfrm>
          <a:solidFill>
            <a:schemeClr val="bg2"/>
          </a:solidFill>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9486596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2102" y="3188971"/>
            <a:ext cx="15550495" cy="697883"/>
          </a:xfrm>
          <a:prstGeom prst="rect">
            <a:avLst/>
          </a:prstGeom>
        </p:spPr>
        <p:txBody>
          <a:bodyPr wrap="square" lIns="0" tIns="0" rIns="0" bIns="0">
            <a:spAutoFit/>
          </a:bodyPr>
          <a:lstStyle>
            <a:lvl1pPr>
              <a:defRPr sz="4535" b="0" i="0" u="sng">
                <a:solidFill>
                  <a:srgbClr val="1E63C7"/>
                </a:solidFill>
                <a:latin typeface="Arial"/>
                <a:cs typeface="Arial"/>
              </a:defRPr>
            </a:lvl1pPr>
          </a:lstStyle>
          <a:p>
            <a:endParaRPr/>
          </a:p>
        </p:txBody>
      </p:sp>
      <p:sp>
        <p:nvSpPr>
          <p:cNvPr id="3" name="Holder 3"/>
          <p:cNvSpPr>
            <a:spLocks noGrp="1"/>
          </p:cNvSpPr>
          <p:nvPr>
            <p:ph type="subTitle" idx="4"/>
          </p:nvPr>
        </p:nvSpPr>
        <p:spPr>
          <a:xfrm>
            <a:off x="2744205" y="5760720"/>
            <a:ext cx="1280628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3515432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58961" y="194889"/>
            <a:ext cx="16376776" cy="697883"/>
          </a:xfrm>
        </p:spPr>
        <p:txBody>
          <a:bodyPr lIns="0" tIns="0" rIns="0" bIns="0"/>
          <a:lstStyle>
            <a:lvl1pPr>
              <a:defRPr sz="4535" b="0" i="0" u="sng">
                <a:solidFill>
                  <a:srgbClr val="1E63C7"/>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0507412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58961" y="194889"/>
            <a:ext cx="16376776" cy="697883"/>
          </a:xfrm>
        </p:spPr>
        <p:txBody>
          <a:bodyPr lIns="0" tIns="0" rIns="0" bIns="0"/>
          <a:lstStyle>
            <a:lvl1pPr>
              <a:defRPr sz="4535" b="0" i="0" u="sng">
                <a:solidFill>
                  <a:srgbClr val="1E63C7"/>
                </a:solidFill>
                <a:latin typeface="Arial"/>
                <a:cs typeface="Arial"/>
              </a:defRPr>
            </a:lvl1pPr>
          </a:lstStyle>
          <a:p>
            <a:endParaRPr/>
          </a:p>
        </p:txBody>
      </p:sp>
      <p:sp>
        <p:nvSpPr>
          <p:cNvPr id="3" name="Holder 3"/>
          <p:cNvSpPr>
            <a:spLocks noGrp="1"/>
          </p:cNvSpPr>
          <p:nvPr>
            <p:ph sz="half" idx="2"/>
          </p:nvPr>
        </p:nvSpPr>
        <p:spPr>
          <a:xfrm>
            <a:off x="914735" y="2366010"/>
            <a:ext cx="795819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21771" y="2366010"/>
            <a:ext cx="7958194"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4558884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58961" y="194889"/>
            <a:ext cx="16376776" cy="697883"/>
          </a:xfrm>
        </p:spPr>
        <p:txBody>
          <a:bodyPr lIns="0" tIns="0" rIns="0" bIns="0"/>
          <a:lstStyle>
            <a:lvl1pPr>
              <a:defRPr sz="4535" b="0" i="0" u="sng">
                <a:solidFill>
                  <a:srgbClr val="1E63C7"/>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7683825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955061" y="8704889"/>
            <a:ext cx="1277406" cy="1108483"/>
          </a:xfrm>
          <a:prstGeom prst="rect">
            <a:avLst/>
          </a:prstGeom>
        </p:spPr>
      </p:pic>
      <p:sp>
        <p:nvSpPr>
          <p:cNvPr id="17" name="bg object 17"/>
          <p:cNvSpPr/>
          <p:nvPr/>
        </p:nvSpPr>
        <p:spPr>
          <a:xfrm>
            <a:off x="964642" y="1469112"/>
            <a:ext cx="17328717" cy="6860679"/>
          </a:xfrm>
          <a:custGeom>
            <a:avLst/>
            <a:gdLst/>
            <a:ahLst/>
            <a:cxnLst/>
            <a:rect l="l" t="t" r="r" b="b"/>
            <a:pathLst>
              <a:path w="16426180" h="6504940">
                <a:moveTo>
                  <a:pt x="16425671" y="0"/>
                </a:moveTo>
                <a:lnTo>
                  <a:pt x="0" y="0"/>
                </a:lnTo>
                <a:lnTo>
                  <a:pt x="0" y="6504432"/>
                </a:lnTo>
                <a:lnTo>
                  <a:pt x="16425671" y="6504432"/>
                </a:lnTo>
                <a:lnTo>
                  <a:pt x="16425671" y="0"/>
                </a:lnTo>
                <a:close/>
              </a:path>
            </a:pathLst>
          </a:custGeom>
          <a:solidFill>
            <a:srgbClr val="1E63C7"/>
          </a:solidFill>
        </p:spPr>
        <p:txBody>
          <a:bodyPr wrap="square" lIns="0" tIns="0" rIns="0" bIns="0" rtlCol="0"/>
          <a:lstStyle/>
          <a:p>
            <a:endParaRPr sz="1898"/>
          </a:p>
        </p:txBody>
      </p:sp>
      <p:pic>
        <p:nvPicPr>
          <p:cNvPr id="18" name="bg object 18"/>
          <p:cNvPicPr/>
          <p:nvPr/>
        </p:nvPicPr>
        <p:blipFill>
          <a:blip r:embed="rId3" cstate="print"/>
          <a:stretch>
            <a:fillRect/>
          </a:stretch>
        </p:blipFill>
        <p:spPr>
          <a:xfrm>
            <a:off x="971116" y="482995"/>
            <a:ext cx="3547391" cy="50312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0127441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a:xfrm>
            <a:off x="958961" y="194889"/>
            <a:ext cx="16376776" cy="661720"/>
          </a:xfrm>
        </p:spPr>
        <p:txBody>
          <a:bodyPr/>
          <a:lstStyle/>
          <a:p>
            <a:r>
              <a:rPr lang="nl-NL" noProof="0"/>
              <a:t>Klik om stijl te bewerken</a:t>
            </a:r>
            <a:endParaRPr lang="en-GB" noProof="0" dirty="0"/>
          </a:p>
        </p:txBody>
      </p:sp>
      <p:sp>
        <p:nvSpPr>
          <p:cNvPr id="4" name="Date Placeholder 3"/>
          <p:cNvSpPr>
            <a:spLocks noGrp="1"/>
          </p:cNvSpPr>
          <p:nvPr>
            <p:ph type="dt" sz="half" idx="10"/>
          </p:nvPr>
        </p:nvSpPr>
        <p:spPr>
          <a:xfrm>
            <a:off x="914735" y="9566911"/>
            <a:ext cx="4207780" cy="276999"/>
          </a:xfrm>
        </p:spPr>
        <p:txBody>
          <a:bodyPr/>
          <a:lstStyle/>
          <a:p>
            <a:fld id="{B86ADBF0-A618-4E69-83BB-0C41E08702AA}" type="datetime1">
              <a:rPr lang="en-GB" noProof="0" smtClean="0"/>
              <a:t>29/01/2026</a:t>
            </a:fld>
            <a:endParaRPr lang="en-GB" noProof="0" dirty="0"/>
          </a:p>
        </p:txBody>
      </p:sp>
      <p:sp>
        <p:nvSpPr>
          <p:cNvPr id="5" name="Footer Placeholder 4"/>
          <p:cNvSpPr>
            <a:spLocks noGrp="1"/>
          </p:cNvSpPr>
          <p:nvPr>
            <p:ph type="ftr" sz="quarter" idx="11"/>
          </p:nvPr>
        </p:nvSpPr>
        <p:spPr>
          <a:xfrm>
            <a:off x="6220197" y="9566911"/>
            <a:ext cx="5854304" cy="276999"/>
          </a:xfrm>
        </p:spPr>
        <p:txBody>
          <a:bodyPr/>
          <a:lstStyle/>
          <a:p>
            <a:endParaRPr lang="en-GB" noProof="0" dirty="0"/>
          </a:p>
        </p:txBody>
      </p:sp>
      <p:sp>
        <p:nvSpPr>
          <p:cNvPr id="8" name="Picture Placeholder 7"/>
          <p:cNvSpPr>
            <a:spLocks noGrp="1"/>
          </p:cNvSpPr>
          <p:nvPr>
            <p:ph type="pic" sz="quarter" idx="13" hasCustomPrompt="1"/>
          </p:nvPr>
        </p:nvSpPr>
        <p:spPr>
          <a:xfrm>
            <a:off x="10657675" y="1446945"/>
            <a:ext cx="6644936" cy="276999"/>
          </a:xfrm>
        </p:spPr>
        <p:txBody>
          <a:bodyPr/>
          <a:lstStyle>
            <a:lvl1pPr>
              <a:defRPr>
                <a:solidFill>
                  <a:schemeClr val="bg1">
                    <a:lumMod val="50000"/>
                  </a:schemeClr>
                </a:solidFill>
              </a:defRPr>
            </a:lvl1pPr>
          </a:lstStyle>
          <a:p>
            <a:r>
              <a:rPr lang="en-GB" noProof="0" dirty="0"/>
              <a:t>Photo</a:t>
            </a:r>
          </a:p>
        </p:txBody>
      </p:sp>
      <p:sp>
        <p:nvSpPr>
          <p:cNvPr id="9" name="Slide Number Placeholder 5"/>
          <p:cNvSpPr>
            <a:spLocks noGrp="1"/>
          </p:cNvSpPr>
          <p:nvPr>
            <p:ph type="sldNum" sz="quarter" idx="4"/>
          </p:nvPr>
        </p:nvSpPr>
        <p:spPr>
          <a:xfrm>
            <a:off x="16444131" y="9524705"/>
            <a:ext cx="972354" cy="374450"/>
          </a:xfrm>
          <a:prstGeom prst="rect">
            <a:avLst/>
          </a:prstGeom>
        </p:spPr>
        <p:txBody>
          <a:bodyPr vert="horz" lIns="91440" tIns="45720" rIns="91440" bIns="45720" rtlCol="0" anchor="ctr"/>
          <a:lstStyle>
            <a:lvl1pPr algn="r">
              <a:defRPr sz="1800">
                <a:solidFill>
                  <a:srgbClr val="1E64C8"/>
                </a:solidFill>
              </a:defRPr>
            </a:lvl1pPr>
          </a:lstStyle>
          <a:p>
            <a:fld id="{7AE184E0-0BD4-4705-A12B-9B71DDE63301}" type="slidenum">
              <a:rPr lang="en-GB" noProof="0" smtClean="0"/>
              <a:pPr/>
              <a:t>‹nr.›</a:t>
            </a:fld>
            <a:endParaRPr lang="en-GB" noProof="0" dirty="0"/>
          </a:p>
        </p:txBody>
      </p:sp>
      <p:sp>
        <p:nvSpPr>
          <p:cNvPr id="12" name="Content Placeholder 2"/>
          <p:cNvSpPr>
            <a:spLocks noGrp="1"/>
          </p:cNvSpPr>
          <p:nvPr>
            <p:ph idx="1"/>
          </p:nvPr>
        </p:nvSpPr>
        <p:spPr>
          <a:xfrm>
            <a:off x="881588" y="1259681"/>
            <a:ext cx="8904215" cy="1639808"/>
          </a:xfrm>
        </p:spPr>
        <p:txBody>
          <a:bodyPr/>
          <a:lstStyle>
            <a:lvl1pPr defTabSz="482113">
              <a:lnSpc>
                <a:spcPct val="120000"/>
              </a:lnSpc>
              <a:defRPr/>
            </a:lvl1pPr>
            <a:lvl2pPr>
              <a:lnSpc>
                <a:spcPct val="120000"/>
              </a:lnSpc>
              <a:defRPr/>
            </a:lvl2pPr>
            <a:lvl3pPr defTabSz="482113">
              <a:lnSpc>
                <a:spcPct val="120000"/>
              </a:lnSpc>
              <a:defRPr/>
            </a:lvl3pPr>
            <a:lvl4pPr defTabSz="482113">
              <a:lnSpc>
                <a:spcPct val="120000"/>
              </a:lnSpc>
              <a:defRPr/>
            </a:lvl4pPr>
            <a:lvl5pPr defTabSz="482113">
              <a:lnSpc>
                <a:spcPct val="120000"/>
              </a:lnSpc>
              <a:defRPr/>
            </a:lvl5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Tree>
    <p:extLst>
      <p:ext uri="{BB962C8B-B14F-4D97-AF65-F5344CB8AC3E}">
        <p14:creationId xmlns:p14="http://schemas.microsoft.com/office/powerpoint/2010/main" val="1439211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fbeelding en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749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7498800"/>
          </a:xfrm>
        </p:spPr>
        <p:txBody>
          <a:bodyPr tIns="1440000">
            <a:normAutofit/>
          </a:bodyPr>
          <a:lstStyle>
            <a:lvl1pPr marL="0" indent="0" algn="ctr">
              <a:buNone/>
              <a:defRPr sz="1600"/>
            </a:lvl1pPr>
          </a:lstStyle>
          <a:p>
            <a:endParaRPr lang="nl-BE" dirty="0"/>
          </a:p>
        </p:txBody>
      </p:sp>
      <p:sp>
        <p:nvSpPr>
          <p:cNvPr id="12" name="TextBox 4">
            <a:extLst>
              <a:ext uri="{FF2B5EF4-FFF2-40B4-BE49-F238E27FC236}">
                <a16:creationId xmlns:a16="http://schemas.microsoft.com/office/drawing/2014/main" id="{E2274F51-95F7-4E5E-815B-1F996E645FE7}"/>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Afbeelding en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796737148"/>
      </p:ext>
    </p:extLst>
  </p:cSld>
  <p:clrMapOvr>
    <a:masterClrMapping/>
  </p:clrMapOvr>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Chapter Slide">
    <p:spTree>
      <p:nvGrpSpPr>
        <p:cNvPr id="1" name=""/>
        <p:cNvGrpSpPr/>
        <p:nvPr/>
      </p:nvGrpSpPr>
      <p:grpSpPr>
        <a:xfrm>
          <a:off x="0" y="0"/>
          <a:ext cx="0" cy="0"/>
          <a:chOff x="0" y="0"/>
          <a:chExt cx="0" cy="0"/>
        </a:xfrm>
      </p:grpSpPr>
      <p:sp>
        <p:nvSpPr>
          <p:cNvPr id="7" name="Rectangle 6"/>
          <p:cNvSpPr/>
          <p:nvPr userDrawn="1"/>
        </p:nvSpPr>
        <p:spPr>
          <a:xfrm>
            <a:off x="964466" y="0"/>
            <a:ext cx="17323534" cy="833034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98"/>
          </a:p>
        </p:txBody>
      </p:sp>
      <p:sp>
        <p:nvSpPr>
          <p:cNvPr id="2" name="Title 1"/>
          <p:cNvSpPr>
            <a:spLocks noGrp="1"/>
          </p:cNvSpPr>
          <p:nvPr>
            <p:ph type="ctrTitle" hasCustomPrompt="1"/>
          </p:nvPr>
        </p:nvSpPr>
        <p:spPr bwMode="white">
          <a:xfrm>
            <a:off x="1361762" y="3423642"/>
            <a:ext cx="16014684" cy="4678927"/>
          </a:xfrm>
        </p:spPr>
        <p:txBody>
          <a:bodyPr anchor="b">
            <a:noAutofit/>
          </a:bodyPr>
          <a:lstStyle>
            <a:lvl1pPr algn="l">
              <a:lnSpc>
                <a:spcPts val="11600"/>
              </a:lnSpc>
              <a:defRPr sz="10545" u="sng" baseline="0">
                <a:solidFill>
                  <a:schemeClr val="bg1"/>
                </a:solidFill>
                <a:uFill>
                  <a:solidFill>
                    <a:schemeClr val="bg1"/>
                  </a:solidFill>
                </a:uFill>
              </a:defRPr>
            </a:lvl1pPr>
          </a:lstStyle>
          <a:p>
            <a:r>
              <a:rPr lang="en-GB" noProof="0" dirty="0"/>
              <a:t>Click to add chapter title</a:t>
            </a:r>
          </a:p>
        </p:txBody>
      </p:sp>
      <p:sp>
        <p:nvSpPr>
          <p:cNvPr id="8" name="Titles positoning box" hidden="1"/>
          <p:cNvSpPr/>
          <p:nvPr userDrawn="1"/>
        </p:nvSpPr>
        <p:spPr>
          <a:xfrm>
            <a:off x="1446698" y="7745625"/>
            <a:ext cx="15833935" cy="6075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98"/>
          </a:p>
        </p:txBody>
      </p:sp>
      <p:sp>
        <p:nvSpPr>
          <p:cNvPr id="16" name="Slide Number Placeholder 5"/>
          <p:cNvSpPr>
            <a:spLocks noGrp="1"/>
          </p:cNvSpPr>
          <p:nvPr>
            <p:ph type="sldNum" sz="quarter" idx="4"/>
          </p:nvPr>
        </p:nvSpPr>
        <p:spPr>
          <a:xfrm>
            <a:off x="16444131" y="9524705"/>
            <a:ext cx="972354" cy="374450"/>
          </a:xfrm>
          <a:prstGeom prst="rect">
            <a:avLst/>
          </a:prstGeom>
        </p:spPr>
        <p:txBody>
          <a:bodyPr vert="horz" lIns="91440" tIns="45720" rIns="91440" bIns="45720" rtlCol="0" anchor="ctr"/>
          <a:lstStyle>
            <a:lvl1pPr algn="r">
              <a:defRPr sz="1800">
                <a:solidFill>
                  <a:srgbClr val="1E64C8"/>
                </a:solidFill>
              </a:defRPr>
            </a:lvl1pPr>
          </a:lstStyle>
          <a:p>
            <a:fld id="{7AE184E0-0BD4-4705-A12B-9B71DDE63301}" type="slidenum">
              <a:rPr lang="en-GB" noProof="0" smtClean="0"/>
              <a:pPr/>
              <a:t>‹nr.›</a:t>
            </a:fld>
            <a:endParaRPr lang="en-GB" noProof="0" dirty="0"/>
          </a:p>
        </p:txBody>
      </p:sp>
    </p:spTree>
    <p:extLst>
      <p:ext uri="{BB962C8B-B14F-4D97-AF65-F5344CB8AC3E}">
        <p14:creationId xmlns:p14="http://schemas.microsoft.com/office/powerpoint/2010/main" val="39328386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7" name="Rectangle 6"/>
          <p:cNvSpPr/>
          <p:nvPr userDrawn="1"/>
        </p:nvSpPr>
        <p:spPr>
          <a:xfrm>
            <a:off x="964466" y="1469391"/>
            <a:ext cx="17323534" cy="6860953"/>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98" noProof="0" dirty="0"/>
          </a:p>
        </p:txBody>
      </p:sp>
      <p:sp>
        <p:nvSpPr>
          <p:cNvPr id="2" name="Title 1"/>
          <p:cNvSpPr>
            <a:spLocks noGrp="1"/>
          </p:cNvSpPr>
          <p:nvPr>
            <p:ph type="ctrTitle" hasCustomPrompt="1"/>
          </p:nvPr>
        </p:nvSpPr>
        <p:spPr bwMode="white">
          <a:xfrm>
            <a:off x="1361763" y="1838573"/>
            <a:ext cx="7822040" cy="6085125"/>
          </a:xfrm>
        </p:spPr>
        <p:txBody>
          <a:bodyPr anchor="t" anchorCtr="0">
            <a:noAutofit/>
          </a:bodyPr>
          <a:lstStyle>
            <a:lvl1pPr algn="l">
              <a:lnSpc>
                <a:spcPts val="3690"/>
              </a:lnSpc>
              <a:defRPr sz="2637" u="none" cap="none" baseline="0">
                <a:solidFill>
                  <a:schemeClr val="bg1"/>
                </a:solidFill>
                <a:uFill>
                  <a:solidFill>
                    <a:schemeClr val="bg1"/>
                  </a:solidFill>
                </a:uFill>
                <a:latin typeface="+mn-lt"/>
              </a:defRPr>
            </a:lvl1pPr>
          </a:lstStyle>
          <a:p>
            <a:r>
              <a:rPr lang="en-GB" noProof="0" dirty="0"/>
              <a:t>Click to add presenters </a:t>
            </a:r>
            <a:r>
              <a:rPr lang="en-GB" noProof="0"/>
              <a:t>contact data</a:t>
            </a:r>
            <a:endParaRPr lang="en-GB" noProof="0" dirty="0"/>
          </a:p>
        </p:txBody>
      </p:sp>
      <p:sp>
        <p:nvSpPr>
          <p:cNvPr id="8" name="Titles positoning box" hidden="1"/>
          <p:cNvSpPr/>
          <p:nvPr userDrawn="1"/>
        </p:nvSpPr>
        <p:spPr>
          <a:xfrm>
            <a:off x="1446698" y="1928812"/>
            <a:ext cx="15833935" cy="632787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98"/>
          </a:p>
        </p:txBody>
      </p:sp>
      <p:sp>
        <p:nvSpPr>
          <p:cNvPr id="11" name="Tijdelijke aanduiding voor tekst 4"/>
          <p:cNvSpPr>
            <a:spLocks noGrp="1"/>
          </p:cNvSpPr>
          <p:nvPr>
            <p:ph type="body" sz="quarter" idx="10" hasCustomPrompt="1"/>
          </p:nvPr>
        </p:nvSpPr>
        <p:spPr bwMode="white">
          <a:xfrm>
            <a:off x="9720592" y="3265312"/>
            <a:ext cx="7654967" cy="2214679"/>
          </a:xfrm>
        </p:spPr>
        <p:txBody>
          <a:bodyPr>
            <a:normAutofit/>
          </a:bodyPr>
          <a:lstStyle>
            <a:lvl1pPr>
              <a:lnSpc>
                <a:spcPts val="3690"/>
              </a:lnSpc>
              <a:defRPr sz="2531">
                <a:solidFill>
                  <a:schemeClr val="bg1"/>
                </a:solidFill>
              </a:defRPr>
            </a:lvl1pPr>
          </a:lstStyle>
          <a:p>
            <a:pPr lvl="0"/>
            <a:r>
              <a:rPr lang="en-GB" noProof="0" dirty="0"/>
              <a:t>Click to add social media names</a:t>
            </a:r>
            <a:endParaRPr lang="nl-NL" dirty="0"/>
          </a:p>
        </p:txBody>
      </p:sp>
      <p:pic>
        <p:nvPicPr>
          <p:cNvPr id="17" name="Afbeelding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9827" y="0"/>
            <a:ext cx="4408439" cy="1469391"/>
          </a:xfrm>
          <a:prstGeom prst="rect">
            <a:avLst/>
          </a:prstGeom>
        </p:spPr>
      </p:pic>
    </p:spTree>
    <p:extLst>
      <p:ext uri="{BB962C8B-B14F-4D97-AF65-F5344CB8AC3E}">
        <p14:creationId xmlns:p14="http://schemas.microsoft.com/office/powerpoint/2010/main" val="82818619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x 2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36720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36720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92B1CA4A-0389-4751-BD3D-D8526698D99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2 x 2 afbeeldingen slide</a:t>
            </a:r>
            <a:endParaRPr lang="en-US" sz="2000" b="1" dirty="0">
              <a:solidFill>
                <a:schemeClr val="tx1"/>
              </a:solidFill>
              <a:latin typeface="+mn-lt"/>
              <a:cs typeface="Arial" panose="020B0604020202020204" pitchFamily="34" charset="0"/>
            </a:endParaRPr>
          </a:p>
        </p:txBody>
      </p:sp>
      <p:sp>
        <p:nvSpPr>
          <p:cNvPr id="15" name="afbeelding placeholder">
            <a:extLst>
              <a:ext uri="{FF2B5EF4-FFF2-40B4-BE49-F238E27FC236}">
                <a16:creationId xmlns:a16="http://schemas.microsoft.com/office/drawing/2014/main" id="{82CCC512-3142-40C3-84D6-0EEE34ABAA8E}"/>
              </a:ext>
            </a:extLst>
          </p:cNvPr>
          <p:cNvSpPr>
            <a:spLocks noGrp="1"/>
          </p:cNvSpPr>
          <p:nvPr>
            <p:ph type="pic" sz="quarter" idx="15"/>
          </p:nvPr>
        </p:nvSpPr>
        <p:spPr>
          <a:xfrm>
            <a:off x="1040400" y="5473192"/>
            <a:ext cx="8217535" cy="3672000"/>
          </a:xfrm>
        </p:spPr>
        <p:txBody>
          <a:bodyPr tIns="1440000">
            <a:normAutofit/>
          </a:bodyPr>
          <a:lstStyle>
            <a:lvl1pPr marL="0" indent="0" algn="ctr">
              <a:buNone/>
              <a:defRPr sz="1600"/>
            </a:lvl1pPr>
          </a:lstStyle>
          <a:p>
            <a:endParaRPr lang="nl-BE" dirty="0"/>
          </a:p>
        </p:txBody>
      </p:sp>
      <p:sp>
        <p:nvSpPr>
          <p:cNvPr id="22" name="afbeelding placeholder">
            <a:extLst>
              <a:ext uri="{FF2B5EF4-FFF2-40B4-BE49-F238E27FC236}">
                <a16:creationId xmlns:a16="http://schemas.microsoft.com/office/drawing/2014/main" id="{EFC31C83-3462-44CC-A863-6C9D9ADF81D9}"/>
              </a:ext>
            </a:extLst>
          </p:cNvPr>
          <p:cNvSpPr>
            <a:spLocks noGrp="1"/>
          </p:cNvSpPr>
          <p:nvPr>
            <p:ph type="pic" sz="quarter" idx="16"/>
          </p:nvPr>
        </p:nvSpPr>
        <p:spPr>
          <a:xfrm>
            <a:off x="9396000" y="5473192"/>
            <a:ext cx="8217535" cy="3672000"/>
          </a:xfrm>
        </p:spPr>
        <p:txBody>
          <a:bodyPr tIns="1440000">
            <a:normAutofit/>
          </a:bodyPr>
          <a:lstStyle>
            <a:lvl1pPr marL="0" indent="0" algn="ctr">
              <a:buNone/>
              <a:defRPr sz="1600"/>
            </a:lvl1pPr>
          </a:lstStyle>
          <a:p>
            <a:endParaRPr lang="nl-BE" dirty="0"/>
          </a:p>
        </p:txBody>
      </p:sp>
    </p:spTree>
    <p:extLst>
      <p:ext uri="{BB962C8B-B14F-4D97-AF65-F5344CB8AC3E}">
        <p14:creationId xmlns:p14="http://schemas.microsoft.com/office/powerpoint/2010/main" val="205112904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x Afbeelding">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749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74988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009A3169-8C0D-4A2D-9C66-BE525BCD338D}"/>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3 x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75477018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x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4048125" cy="749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4048125" cy="7498800"/>
          </a:xfrm>
        </p:spPr>
        <p:txBody>
          <a:bodyPr tIns="1440000">
            <a:normAutofit/>
          </a:bodyPr>
          <a:lstStyle>
            <a:lvl1pPr marL="0" indent="0" algn="ctr">
              <a:buNone/>
              <a:defRPr sz="1600"/>
            </a:lvl1pPr>
          </a:lstStyle>
          <a:p>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0"/>
            <a:ext cx="4048125" cy="7498800"/>
          </a:xfrm>
        </p:spPr>
        <p:txBody>
          <a:bodyPr tIns="1440000">
            <a:normAutofit/>
          </a:bodyPr>
          <a:lstStyle>
            <a:lvl1pPr marL="0" indent="0" algn="ctr">
              <a:buNone/>
              <a:defRPr sz="1600"/>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0"/>
            <a:ext cx="4048125" cy="74988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BB27EBDF-C895-4A3E-8D3F-1D5142CF7789}"/>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4 x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48680494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x Afbeelding en tekst">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2638800"/>
          </a:xfrm>
        </p:spPr>
        <p:txBody>
          <a:bodyPr tIns="1440000">
            <a:normAutofit/>
          </a:bodyPr>
          <a:lstStyle>
            <a:lvl1pPr marL="0" indent="0" algn="ctr">
              <a:buNone/>
              <a:defRPr sz="1600"/>
            </a:lvl1pPr>
          </a:lstStyle>
          <a:p>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263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2638800"/>
          </a:xfrm>
        </p:spPr>
        <p:txBody>
          <a:bodyPr tIns="1440000">
            <a:normAutofit/>
          </a:bodyPr>
          <a:lstStyle>
            <a:lvl1pPr marL="0" indent="0" algn="ctr">
              <a:buNone/>
              <a:defRPr sz="1600"/>
            </a:lvl1pPr>
          </a:lstStyle>
          <a:p>
            <a:endParaRPr lang="nl-BE" dirty="0"/>
          </a:p>
        </p:txBody>
      </p:sp>
      <p:sp>
        <p:nvSpPr>
          <p:cNvPr id="21" name="tekst 2">
            <a:extLst>
              <a:ext uri="{FF2B5EF4-FFF2-40B4-BE49-F238E27FC236}">
                <a16:creationId xmlns:a16="http://schemas.microsoft.com/office/drawing/2014/main" id="{2C9D76FB-B5C8-4189-9BD7-56BAEF2C5585}"/>
              </a:ext>
            </a:extLst>
          </p:cNvPr>
          <p:cNvSpPr>
            <a:spLocks noGrp="1"/>
          </p:cNvSpPr>
          <p:nvPr>
            <p:ph type="body" sz="quarter" idx="17" hasCustomPrompt="1"/>
          </p:nvPr>
        </p:nvSpPr>
        <p:spPr>
          <a:xfrm>
            <a:off x="1050130" y="4263948"/>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99919468-E4E2-4DD7-A749-A135BF3C1605}"/>
              </a:ext>
            </a:extLst>
          </p:cNvPr>
          <p:cNvSpPr>
            <a:spLocks noGrp="1"/>
          </p:cNvSpPr>
          <p:nvPr>
            <p:ph type="body" sz="quarter" idx="18" hasCustomPrompt="1"/>
          </p:nvPr>
        </p:nvSpPr>
        <p:spPr>
          <a:xfrm>
            <a:off x="66095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115EA5E1-3426-4F50-8A79-52A1F52C5A34}"/>
              </a:ext>
            </a:extLst>
          </p:cNvPr>
          <p:cNvSpPr>
            <a:spLocks noGrp="1"/>
          </p:cNvSpPr>
          <p:nvPr>
            <p:ph type="body" sz="quarter" idx="19" hasCustomPrompt="1"/>
          </p:nvPr>
        </p:nvSpPr>
        <p:spPr>
          <a:xfrm>
            <a:off x="121787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xtBox 4">
            <a:extLst>
              <a:ext uri="{FF2B5EF4-FFF2-40B4-BE49-F238E27FC236}">
                <a16:creationId xmlns:a16="http://schemas.microsoft.com/office/drawing/2014/main" id="{88A38384-9998-4BC5-BA90-E15895259F2B}"/>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3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82811451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x 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1"/>
            <a:ext cx="4048125" cy="2638425"/>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1"/>
            <a:ext cx="4048125" cy="2638425"/>
          </a:xfrm>
        </p:spPr>
        <p:txBody>
          <a:bodyPr tIns="1440000">
            <a:normAutofit/>
          </a:bodyPr>
          <a:lstStyle>
            <a:lvl1pPr marL="0" indent="0" algn="ctr">
              <a:buNone/>
              <a:defRPr sz="1600"/>
            </a:lvl1pPr>
          </a:lstStyle>
          <a:p>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1"/>
            <a:ext cx="4048125" cy="2638425"/>
          </a:xfrm>
        </p:spPr>
        <p:txBody>
          <a:bodyPr tIns="1440000">
            <a:normAutofit/>
          </a:bodyPr>
          <a:lstStyle>
            <a:lvl1pPr marL="0" indent="0" algn="ctr">
              <a:buNone/>
              <a:defRPr sz="1600"/>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1"/>
            <a:ext cx="4048125" cy="2638425"/>
          </a:xfrm>
        </p:spPr>
        <p:txBody>
          <a:bodyPr tIns="1440000">
            <a:normAutofit/>
          </a:bodyPr>
          <a:lstStyle>
            <a:lvl1pPr marL="0" indent="0" algn="ctr">
              <a:buNone/>
              <a:defRPr sz="1600"/>
            </a:lvl1pPr>
          </a:lstStyle>
          <a:p>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5" name="TextBox 4">
            <a:extLst>
              <a:ext uri="{FF2B5EF4-FFF2-40B4-BE49-F238E27FC236}">
                <a16:creationId xmlns:a16="http://schemas.microsoft.com/office/drawing/2014/main" id="{59DAB652-AFD5-4D77-ACBB-A5CC3110B33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3554308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
    <p:spTree>
      <p:nvGrpSpPr>
        <p:cNvPr id="1" name=""/>
        <p:cNvGrpSpPr/>
        <p:nvPr/>
      </p:nvGrpSpPr>
      <p:grpSpPr>
        <a:xfrm>
          <a:off x="0" y="0"/>
          <a:ext cx="0" cy="0"/>
          <a:chOff x="0" y="0"/>
          <a:chExt cx="0" cy="0"/>
        </a:xfrm>
      </p:grpSpPr>
      <p:sp>
        <p:nvSpPr>
          <p:cNvPr id="10" name="Achtergrond Blauw">
            <a:extLst>
              <a:ext uri="{FF2B5EF4-FFF2-40B4-BE49-F238E27FC236}">
                <a16:creationId xmlns:a16="http://schemas.microsoft.com/office/drawing/2014/main" id="{127BD0DD-96EC-4659-8C98-AD33554F5AEF}"/>
              </a:ext>
            </a:extLst>
          </p:cNvPr>
          <p:cNvSpPr/>
          <p:nvPr userDrawn="1"/>
        </p:nvSpPr>
        <p:spPr>
          <a:xfrm>
            <a:off x="1019175" y="-1"/>
            <a:ext cx="17271206" cy="10287001"/>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206" h="10287001">
                <a:moveTo>
                  <a:pt x="17266444" y="0"/>
                </a:moveTo>
                <a:lnTo>
                  <a:pt x="3359944" y="1"/>
                </a:lnTo>
                <a:lnTo>
                  <a:pt x="0" y="10287001"/>
                </a:lnTo>
                <a:lnTo>
                  <a:pt x="17271206" y="10287001"/>
                </a:lnTo>
                <a:cubicBezTo>
                  <a:pt x="17260887" y="6854826"/>
                  <a:pt x="17276763" y="3432175"/>
                  <a:pt x="17266444" y="0"/>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5" name="template Image TEMP" hidden="1">
            <a:extLst>
              <a:ext uri="{FF2B5EF4-FFF2-40B4-BE49-F238E27FC236}">
                <a16:creationId xmlns:a16="http://schemas.microsoft.com/office/drawing/2014/main" id="{4A45DE4B-E045-4661-8F27-4DF498AAD2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0"/>
          </a:xfrm>
          <a:prstGeom prst="rect">
            <a:avLst/>
          </a:prstGeom>
        </p:spPr>
      </p:pic>
      <p:sp>
        <p:nvSpPr>
          <p:cNvPr id="2" name="Title 1"/>
          <p:cNvSpPr>
            <a:spLocks noGrp="1"/>
          </p:cNvSpPr>
          <p:nvPr>
            <p:ph type="ctrTitle" hasCustomPrompt="1"/>
          </p:nvPr>
        </p:nvSpPr>
        <p:spPr>
          <a:xfrm>
            <a:off x="5149215" y="4078514"/>
            <a:ext cx="12376786" cy="1964494"/>
          </a:xfrm>
        </p:spPr>
        <p:txBody>
          <a:bodyPr wrap="none" lIns="0" tIns="0" rIns="0" bIns="0" anchor="b">
            <a:noAutofit/>
          </a:bodyPr>
          <a:lstStyle>
            <a:lvl1pPr algn="l">
              <a:lnSpc>
                <a:spcPct val="100000"/>
              </a:lnSpc>
              <a:defRPr sz="5400">
                <a:solidFill>
                  <a:schemeClr val="bg1"/>
                </a:solidFill>
                <a:latin typeface="Arial Rounded MT Bold" panose="020F0704030504030204" pitchFamily="34" charset="0"/>
              </a:defRPr>
            </a:lvl1pPr>
          </a:lstStyle>
          <a:p>
            <a:br>
              <a:rPr lang="nl-BE" noProof="0" dirty="0"/>
            </a:br>
            <a:br>
              <a:rPr lang="nl-BE" noProof="0" dirty="0"/>
            </a:br>
            <a:r>
              <a:rPr lang="nl-BE" noProof="0" dirty="0"/>
              <a:t>Titel</a:t>
            </a:r>
          </a:p>
        </p:txBody>
      </p:sp>
      <p:sp>
        <p:nvSpPr>
          <p:cNvPr id="3" name="Subtitle 2"/>
          <p:cNvSpPr>
            <a:spLocks noGrp="1"/>
          </p:cNvSpPr>
          <p:nvPr>
            <p:ph type="subTitle" idx="1" hasCustomPrompt="1"/>
          </p:nvPr>
        </p:nvSpPr>
        <p:spPr>
          <a:xfrm>
            <a:off x="5177790" y="6692164"/>
            <a:ext cx="12376786" cy="2483643"/>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Ondertitel tekst</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350" y="365592"/>
            <a:ext cx="7567613" cy="3878402"/>
          </a:xfrm>
          <a:prstGeom prst="rect">
            <a:avLst/>
          </a:prstGeom>
        </p:spPr>
      </p:pic>
      <p:sp>
        <p:nvSpPr>
          <p:cNvPr id="8" name="TextBox 4">
            <a:extLst>
              <a:ext uri="{FF2B5EF4-FFF2-40B4-BE49-F238E27FC236}">
                <a16:creationId xmlns:a16="http://schemas.microsoft.com/office/drawing/2014/main" id="{3518A324-C96E-44BE-ACA2-A56AC1F14FF4}"/>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47462994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x Grafiek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3" name="Tijdelijke aanduiding voor grafiek 2">
            <a:extLst>
              <a:ext uri="{FF2B5EF4-FFF2-40B4-BE49-F238E27FC236}">
                <a16:creationId xmlns:a16="http://schemas.microsoft.com/office/drawing/2014/main" id="{954FC3A0-5B09-46B3-AF11-1AA71E7BE9D0}"/>
              </a:ext>
            </a:extLst>
          </p:cNvPr>
          <p:cNvSpPr>
            <a:spLocks noGrp="1"/>
          </p:cNvSpPr>
          <p:nvPr>
            <p:ph type="chart" sz="quarter" idx="21"/>
          </p:nvPr>
        </p:nvSpPr>
        <p:spPr>
          <a:xfrm>
            <a:off x="13570981" y="1648801"/>
            <a:ext cx="4048125" cy="2638424"/>
          </a:xfrm>
        </p:spPr>
        <p:txBody>
          <a:bodyPr>
            <a:normAutofit/>
          </a:bodyPr>
          <a:lstStyle>
            <a:lvl1pPr marL="0" indent="0" algn="ctr">
              <a:buNone/>
              <a:defRPr sz="1600"/>
            </a:lvl1pPr>
          </a:lstStyle>
          <a:p>
            <a:endParaRPr lang="nl-BE" dirty="0"/>
          </a:p>
        </p:txBody>
      </p:sp>
      <p:sp>
        <p:nvSpPr>
          <p:cNvPr id="25" name="Tijdelijke aanduiding voor grafiek 2">
            <a:extLst>
              <a:ext uri="{FF2B5EF4-FFF2-40B4-BE49-F238E27FC236}">
                <a16:creationId xmlns:a16="http://schemas.microsoft.com/office/drawing/2014/main" id="{E8ED0ED7-31CC-4369-A3E5-B0BED19B6AC7}"/>
              </a:ext>
            </a:extLst>
          </p:cNvPr>
          <p:cNvSpPr>
            <a:spLocks noGrp="1"/>
          </p:cNvSpPr>
          <p:nvPr>
            <p:ph type="chart" sz="quarter" idx="22"/>
          </p:nvPr>
        </p:nvSpPr>
        <p:spPr>
          <a:xfrm>
            <a:off x="1057276" y="1648800"/>
            <a:ext cx="4048125" cy="2638424"/>
          </a:xfrm>
        </p:spPr>
        <p:txBody>
          <a:bodyPr>
            <a:normAutofit/>
          </a:bodyPr>
          <a:lstStyle>
            <a:lvl1pPr marL="0" indent="0" algn="ctr">
              <a:buNone/>
              <a:defRPr sz="1600"/>
            </a:lvl1pPr>
          </a:lstStyle>
          <a:p>
            <a:endParaRPr lang="nl-BE"/>
          </a:p>
        </p:txBody>
      </p:sp>
      <p:sp>
        <p:nvSpPr>
          <p:cNvPr id="26" name="Tijdelijke aanduiding voor grafiek 2">
            <a:extLst>
              <a:ext uri="{FF2B5EF4-FFF2-40B4-BE49-F238E27FC236}">
                <a16:creationId xmlns:a16="http://schemas.microsoft.com/office/drawing/2014/main" id="{208D46EB-D604-4977-8266-2D9F94EB29AA}"/>
              </a:ext>
            </a:extLst>
          </p:cNvPr>
          <p:cNvSpPr>
            <a:spLocks noGrp="1"/>
          </p:cNvSpPr>
          <p:nvPr>
            <p:ph type="chart" sz="quarter" idx="23"/>
          </p:nvPr>
        </p:nvSpPr>
        <p:spPr>
          <a:xfrm>
            <a:off x="5228511" y="1648800"/>
            <a:ext cx="4048125" cy="2638424"/>
          </a:xfrm>
        </p:spPr>
        <p:txBody>
          <a:bodyPr>
            <a:normAutofit/>
          </a:bodyPr>
          <a:lstStyle>
            <a:lvl1pPr marL="0" indent="0" algn="ctr">
              <a:buNone/>
              <a:defRPr sz="1600"/>
            </a:lvl1pPr>
          </a:lstStyle>
          <a:p>
            <a:endParaRPr lang="nl-BE"/>
          </a:p>
        </p:txBody>
      </p:sp>
      <p:sp>
        <p:nvSpPr>
          <p:cNvPr id="27" name="Tijdelijke aanduiding voor grafiek 2">
            <a:extLst>
              <a:ext uri="{FF2B5EF4-FFF2-40B4-BE49-F238E27FC236}">
                <a16:creationId xmlns:a16="http://schemas.microsoft.com/office/drawing/2014/main" id="{82703302-D87B-48DC-ACE7-F126874EE444}"/>
              </a:ext>
            </a:extLst>
          </p:cNvPr>
          <p:cNvSpPr>
            <a:spLocks noGrp="1"/>
          </p:cNvSpPr>
          <p:nvPr>
            <p:ph type="chart" sz="quarter" idx="24"/>
          </p:nvPr>
        </p:nvSpPr>
        <p:spPr>
          <a:xfrm>
            <a:off x="9399746" y="1648800"/>
            <a:ext cx="4048125" cy="2638424"/>
          </a:xfrm>
        </p:spPr>
        <p:txBody>
          <a:bodyPr>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B6ED84B-8E7F-4228-B427-1EDE681C5A63}"/>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Grafiek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21791551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0"/>
            <a:ext cx="5451029"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6604059" y="1648798"/>
            <a:ext cx="11007666" cy="7498800"/>
          </a:xfrm>
        </p:spPr>
        <p:txBody>
          <a:bodyPr>
            <a:normAutofit/>
          </a:bodyPr>
          <a:lstStyle>
            <a:lvl1pPr marL="0" indent="0" algn="ctr">
              <a:buNone/>
              <a:defRPr sz="1600"/>
            </a:lvl1pPr>
          </a:lstStyle>
          <a:p>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3" name="TextBox 4">
            <a:extLst>
              <a:ext uri="{FF2B5EF4-FFF2-40B4-BE49-F238E27FC236}">
                <a16:creationId xmlns:a16="http://schemas.microsoft.com/office/drawing/2014/main" id="{A500405E-274E-4C95-9B93-F6B1F82EF01B}"/>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1/3 Tekst en 2/3 grafiek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99465612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1052513" y="1648799"/>
            <a:ext cx="16559212" cy="7475533"/>
          </a:xfrm>
        </p:spPr>
        <p:txBody>
          <a:bodyPr>
            <a:normAutofit/>
          </a:bodyPr>
          <a:lstStyle>
            <a:lvl1pPr marL="0" indent="0" algn="ctr">
              <a:buNone/>
              <a:defRPr sz="1600"/>
            </a:lvl1pPr>
          </a:lstStyle>
          <a:p>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2" name="TextBox 4">
            <a:extLst>
              <a:ext uri="{FF2B5EF4-FFF2-40B4-BE49-F238E27FC236}">
                <a16:creationId xmlns:a16="http://schemas.microsoft.com/office/drawing/2014/main" id="{C2C04373-6D00-42D5-86E3-4AF79B52EF61}"/>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Grafiek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80323051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8217535"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0800" y="2354401"/>
            <a:ext cx="8317894"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9" name="Date Placeholder 3">
            <a:extLst>
              <a:ext uri="{FF2B5EF4-FFF2-40B4-BE49-F238E27FC236}">
                <a16:creationId xmlns:a16="http://schemas.microsoft.com/office/drawing/2014/main" id="{64A6FC45-6288-4234-BD0E-2E4FD3701752}"/>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0" name="Footer Placeholder 4">
            <a:extLst>
              <a:ext uri="{FF2B5EF4-FFF2-40B4-BE49-F238E27FC236}">
                <a16:creationId xmlns:a16="http://schemas.microsoft.com/office/drawing/2014/main" id="{5B38A2BD-CD2D-4371-8728-9584522E5B28}"/>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1" name="TextBox 4">
            <a:extLst>
              <a:ext uri="{FF2B5EF4-FFF2-40B4-BE49-F238E27FC236}">
                <a16:creationId xmlns:a16="http://schemas.microsoft.com/office/drawing/2014/main" id="{B76F8740-BA9B-4238-9C9D-5EB368209556}"/>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1/2 Tekst en 1/2 tekst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51920761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en tekst met titels">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60672"/>
            <a:ext cx="8217535"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1925" y="2372571"/>
            <a:ext cx="8317894"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9" name="Tijdelijke aanduiding voor tekst 2">
            <a:extLst>
              <a:ext uri="{FF2B5EF4-FFF2-40B4-BE49-F238E27FC236}">
                <a16:creationId xmlns:a16="http://schemas.microsoft.com/office/drawing/2014/main" id="{27C51278-DB61-42EE-9F33-A777E0DF1AC2}"/>
              </a:ext>
            </a:extLst>
          </p:cNvPr>
          <p:cNvSpPr>
            <a:spLocks noGrp="1"/>
          </p:cNvSpPr>
          <p:nvPr>
            <p:ph type="body" sz="quarter" idx="19" hasCustomPrompt="1"/>
          </p:nvPr>
        </p:nvSpPr>
        <p:spPr>
          <a:xfrm>
            <a:off x="1051200" y="1681200"/>
            <a:ext cx="8217535"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Titel</a:t>
            </a:r>
          </a:p>
        </p:txBody>
      </p:sp>
      <p:sp>
        <p:nvSpPr>
          <p:cNvPr id="20" name="Tijdelijke aanduiding voor tekst 2">
            <a:extLst>
              <a:ext uri="{FF2B5EF4-FFF2-40B4-BE49-F238E27FC236}">
                <a16:creationId xmlns:a16="http://schemas.microsoft.com/office/drawing/2014/main" id="{42CA813D-BD1A-4071-BC9A-FA47A2EE0923}"/>
              </a:ext>
            </a:extLst>
          </p:cNvPr>
          <p:cNvSpPr>
            <a:spLocks noGrp="1"/>
          </p:cNvSpPr>
          <p:nvPr>
            <p:ph type="body" sz="quarter" idx="20" hasCustomPrompt="1"/>
          </p:nvPr>
        </p:nvSpPr>
        <p:spPr>
          <a:xfrm>
            <a:off x="9280800" y="1681200"/>
            <a:ext cx="8317894"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Titel</a:t>
            </a:r>
          </a:p>
        </p:txBody>
      </p:sp>
      <p:sp>
        <p:nvSpPr>
          <p:cNvPr id="21" name="Date Placeholder 3">
            <a:extLst>
              <a:ext uri="{FF2B5EF4-FFF2-40B4-BE49-F238E27FC236}">
                <a16:creationId xmlns:a16="http://schemas.microsoft.com/office/drawing/2014/main" id="{23797617-9A2A-42BE-91A7-557BA9A3B339}"/>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2" name="Footer Placeholder 4">
            <a:extLst>
              <a:ext uri="{FF2B5EF4-FFF2-40B4-BE49-F238E27FC236}">
                <a16:creationId xmlns:a16="http://schemas.microsoft.com/office/drawing/2014/main" id="{84F2FAB1-4F58-45C2-A410-C1CF7D683BA6}"/>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3" name="TextBox 4">
            <a:extLst>
              <a:ext uri="{FF2B5EF4-FFF2-40B4-BE49-F238E27FC236}">
                <a16:creationId xmlns:a16="http://schemas.microsoft.com/office/drawing/2014/main" id="{B415E543-5122-4ED4-A8AA-647C117F182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97797915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en 3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4695826"/>
          </a:xfrm>
        </p:spPr>
        <p:txBody>
          <a:bodyPr tIns="1440000">
            <a:normAutofit/>
          </a:bodyPr>
          <a:lstStyle>
            <a:lvl1pPr marL="0" indent="0" algn="ctr">
              <a:buNone/>
              <a:defRPr sz="1600"/>
            </a:lvl1pPr>
          </a:lstStyle>
          <a:p>
            <a:endParaRPr lang="nl-BE" dirty="0"/>
          </a:p>
        </p:txBody>
      </p:sp>
      <p:sp>
        <p:nvSpPr>
          <p:cNvPr id="12" name="afbeelding placeholder klein L">
            <a:extLst>
              <a:ext uri="{FF2B5EF4-FFF2-40B4-BE49-F238E27FC236}">
                <a16:creationId xmlns:a16="http://schemas.microsoft.com/office/drawing/2014/main" id="{5C550790-1878-4E4B-B46B-972377CCD569}"/>
              </a:ext>
            </a:extLst>
          </p:cNvPr>
          <p:cNvSpPr>
            <a:spLocks noGrp="1"/>
          </p:cNvSpPr>
          <p:nvPr>
            <p:ph type="pic" sz="quarter" idx="14"/>
          </p:nvPr>
        </p:nvSpPr>
        <p:spPr>
          <a:xfrm>
            <a:off x="9394189" y="6516687"/>
            <a:ext cx="4045743" cy="2628899"/>
          </a:xfrm>
        </p:spPr>
        <p:txBody>
          <a:bodyPr>
            <a:normAutofit/>
          </a:bodyPr>
          <a:lstStyle>
            <a:lvl1pPr marL="0" indent="0">
              <a:buNone/>
              <a:defRPr sz="1600"/>
            </a:lvl1pPr>
          </a:lstStyle>
          <a:p>
            <a:endParaRPr lang="nl-BE"/>
          </a:p>
        </p:txBody>
      </p:sp>
      <p:sp>
        <p:nvSpPr>
          <p:cNvPr id="16" name="afbeelding placeholder klein R">
            <a:extLst>
              <a:ext uri="{FF2B5EF4-FFF2-40B4-BE49-F238E27FC236}">
                <a16:creationId xmlns:a16="http://schemas.microsoft.com/office/drawing/2014/main" id="{0AD5257D-D027-4510-AE37-6478FB52D6AC}"/>
              </a:ext>
            </a:extLst>
          </p:cNvPr>
          <p:cNvSpPr>
            <a:spLocks noGrp="1"/>
          </p:cNvSpPr>
          <p:nvPr>
            <p:ph type="pic" sz="quarter" idx="15"/>
          </p:nvPr>
        </p:nvSpPr>
        <p:spPr>
          <a:xfrm>
            <a:off x="13565982" y="6516688"/>
            <a:ext cx="4045743" cy="2628899"/>
          </a:xfrm>
        </p:spPr>
        <p:txBody>
          <a:bodyPr>
            <a:normAutofit/>
          </a:bodyPr>
          <a:lstStyle>
            <a:lvl1pPr marL="0" indent="0">
              <a:buNone/>
              <a:defRPr sz="1600"/>
            </a:lvl1pPr>
          </a:lstStyle>
          <a:p>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1200" y="2354401"/>
            <a:ext cx="8217535" cy="612178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1" name="Date Placeholder 3">
            <a:extLst>
              <a:ext uri="{FF2B5EF4-FFF2-40B4-BE49-F238E27FC236}">
                <a16:creationId xmlns:a16="http://schemas.microsoft.com/office/drawing/2014/main" id="{42CB94D7-5D59-4DFC-94D3-DA4222132B3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2" name="Footer Placeholder 4">
            <a:extLst>
              <a:ext uri="{FF2B5EF4-FFF2-40B4-BE49-F238E27FC236}">
                <a16:creationId xmlns:a16="http://schemas.microsoft.com/office/drawing/2014/main" id="{9D8DD6B7-D598-4C95-97E9-BC30A87EE5C1}"/>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9" name="TextBox 4">
            <a:extLst>
              <a:ext uri="{FF2B5EF4-FFF2-40B4-BE49-F238E27FC236}">
                <a16:creationId xmlns:a16="http://schemas.microsoft.com/office/drawing/2014/main" id="{2CD7B7E4-430F-492F-AE79-EDAE65BABEA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en 3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76262081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586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Info slide</a:t>
            </a:r>
            <a:endParaRPr lang="en-US" sz="2000" b="1" dirty="0">
              <a:solidFill>
                <a:schemeClr val="tx1"/>
              </a:solidFill>
              <a:latin typeface="+mn-lt"/>
              <a:cs typeface="Arial" panose="020B0604020202020204" pitchFamily="34" charset="0"/>
            </a:endParaRPr>
          </a:p>
        </p:txBody>
      </p:sp>
      <p:sp>
        <p:nvSpPr>
          <p:cNvPr id="36" name="TextBox 36">
            <a:extLst>
              <a:ext uri="{FF2B5EF4-FFF2-40B4-BE49-F238E27FC236}">
                <a16:creationId xmlns:a16="http://schemas.microsoft.com/office/drawing/2014/main" id="{44C7C4AE-D418-42DF-87C9-0EEE364DAA8B}"/>
              </a:ext>
            </a:extLst>
          </p:cNvPr>
          <p:cNvSpPr txBox="1"/>
          <p:nvPr userDrawn="1"/>
        </p:nvSpPr>
        <p:spPr>
          <a:xfrm>
            <a:off x="97011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invoegen</a:t>
            </a:r>
            <a:endParaRPr lang="en-US" sz="1400" b="1" dirty="0">
              <a:solidFill>
                <a:schemeClr val="tx2"/>
              </a:solidFill>
              <a:latin typeface="+mn-lt"/>
              <a:cs typeface="Arial" panose="020B0604020202020204" pitchFamily="34" charset="0"/>
            </a:endParaRPr>
          </a:p>
        </p:txBody>
      </p:sp>
      <p:cxnSp>
        <p:nvCxnSpPr>
          <p:cNvPr id="37" name="Straight Connector 37">
            <a:extLst>
              <a:ext uri="{FF2B5EF4-FFF2-40B4-BE49-F238E27FC236}">
                <a16:creationId xmlns:a16="http://schemas.microsoft.com/office/drawing/2014/main" id="{B40A38B9-2AAB-47E3-AE1F-C0AFE51A7A63}"/>
              </a:ext>
            </a:extLst>
          </p:cNvPr>
          <p:cNvCxnSpPr>
            <a:cxnSpLocks/>
          </p:cNvCxnSpPr>
          <p:nvPr userDrawn="1"/>
        </p:nvCxnSpPr>
        <p:spPr>
          <a:xfrm>
            <a:off x="1031435" y="2201606"/>
            <a:ext cx="2670818"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8" name="TextBox 38">
            <a:extLst>
              <a:ext uri="{FF2B5EF4-FFF2-40B4-BE49-F238E27FC236}">
                <a16:creationId xmlns:a16="http://schemas.microsoft.com/office/drawing/2014/main" id="{536B82A6-6264-438B-A97E-741449A365B1}"/>
              </a:ext>
            </a:extLst>
          </p:cNvPr>
          <p:cNvSpPr txBox="1"/>
          <p:nvPr userDrawn="1"/>
        </p:nvSpPr>
        <p:spPr>
          <a:xfrm>
            <a:off x="956335" y="2280453"/>
            <a:ext cx="2752302" cy="861774"/>
          </a:xfrm>
          <a:prstGeom prst="rect">
            <a:avLst/>
          </a:prstGeom>
          <a:noFill/>
        </p:spPr>
        <p:txBody>
          <a:bodyPr wrap="square" rtlCol="0">
            <a:spAutoFit/>
          </a:bodyPr>
          <a:lstStyle/>
          <a:p>
            <a:r>
              <a:rPr lang="nl-NL" sz="1000" dirty="0">
                <a:latin typeface="+mn-lt"/>
                <a:cs typeface="Arial" panose="020B0604020202020204" pitchFamily="34" charset="0"/>
              </a:rPr>
              <a:t>Klik op het pictogram dat vervolgens verschijnt om een afbeelding in te voegen.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Voor </a:t>
            </a:r>
            <a:r>
              <a:rPr lang="nl-NL" sz="1000" dirty="0" err="1">
                <a:latin typeface="+mn-lt"/>
                <a:cs typeface="Arial" panose="020B0604020202020204" pitchFamily="34" charset="0"/>
              </a:rPr>
              <a:t>copy+paste</a:t>
            </a:r>
            <a:r>
              <a:rPr lang="nl-NL" sz="1000" dirty="0">
                <a:latin typeface="+mn-lt"/>
                <a:cs typeface="Arial" panose="020B0604020202020204" pitchFamily="34" charset="0"/>
              </a:rPr>
              <a:t> commando:</a:t>
            </a:r>
          </a:p>
          <a:p>
            <a:r>
              <a:rPr lang="nl-NL" sz="1000" dirty="0">
                <a:latin typeface="+mn-lt"/>
                <a:cs typeface="Arial" panose="020B0604020202020204" pitchFamily="34" charset="0"/>
              </a:rPr>
              <a:t>Selecteer de </a:t>
            </a:r>
            <a:r>
              <a:rPr lang="nl-NL" sz="1000" dirty="0" err="1">
                <a:latin typeface="+mn-lt"/>
                <a:cs typeface="Arial" panose="020B0604020202020204" pitchFamily="34" charset="0"/>
              </a:rPr>
              <a:t>placeholder</a:t>
            </a:r>
            <a:r>
              <a:rPr lang="nl-NL" sz="1000" dirty="0">
                <a:latin typeface="+mn-lt"/>
                <a:cs typeface="Arial" panose="020B0604020202020204" pitchFamily="34" charset="0"/>
              </a:rPr>
              <a:t> en plak.de afbeelding</a:t>
            </a:r>
          </a:p>
        </p:txBody>
      </p:sp>
      <p:sp>
        <p:nvSpPr>
          <p:cNvPr id="39" name="TextBox 46">
            <a:extLst>
              <a:ext uri="{FF2B5EF4-FFF2-40B4-BE49-F238E27FC236}">
                <a16:creationId xmlns:a16="http://schemas.microsoft.com/office/drawing/2014/main" id="{F0FA5799-9C4C-446C-9207-94C4B5D748A3}"/>
              </a:ext>
            </a:extLst>
          </p:cNvPr>
          <p:cNvSpPr txBox="1"/>
          <p:nvPr userDrawn="1"/>
        </p:nvSpPr>
        <p:spPr>
          <a:xfrm>
            <a:off x="954849" y="3216398"/>
            <a:ext cx="2731369" cy="1015663"/>
          </a:xfrm>
          <a:prstGeom prst="rect">
            <a:avLst/>
          </a:prstGeom>
          <a:noFill/>
        </p:spPr>
        <p:txBody>
          <a:bodyPr wrap="square" rtlCol="0">
            <a:spAutoFit/>
          </a:bodyPr>
          <a:lstStyle/>
          <a:p>
            <a:r>
              <a:rPr lang="nl-NL" sz="1000" dirty="0">
                <a:latin typeface="+mn-lt"/>
                <a:cs typeface="Arial" panose="020B0604020202020204" pitchFamily="34" charset="0"/>
              </a:rPr>
              <a:t>Wanneer je de afbeelding wilt schalen of verslepen, ga dan naar </a:t>
            </a:r>
          </a:p>
          <a:p>
            <a:r>
              <a:rPr lang="nl-NL" sz="1000" b="1" dirty="0">
                <a:latin typeface="+mn-lt"/>
                <a:cs typeface="Arial" panose="020B0604020202020204" pitchFamily="34" charset="0"/>
              </a:rPr>
              <a:t>‘Hulpmiddelen voor afbeeldingen’ </a:t>
            </a:r>
          </a:p>
          <a:p>
            <a:r>
              <a:rPr lang="nl-NL" sz="1000" dirty="0">
                <a:latin typeface="+mn-lt"/>
                <a:cs typeface="Arial" panose="020B0604020202020204" pitchFamily="34" charset="0"/>
              </a:rPr>
              <a:t>en klik op </a:t>
            </a:r>
            <a:r>
              <a:rPr lang="nl-NL" sz="1000" b="1" dirty="0">
                <a:latin typeface="+mn-lt"/>
                <a:cs typeface="Arial" panose="020B0604020202020204" pitchFamily="34" charset="0"/>
              </a:rPr>
              <a:t>‘Bijsnijden’. </a:t>
            </a:r>
            <a:r>
              <a:rPr lang="nl-NL" sz="1000" dirty="0">
                <a:latin typeface="+mn-lt"/>
                <a:cs typeface="Arial" panose="020B0604020202020204" pitchFamily="34" charset="0"/>
              </a:rPr>
              <a:t>Met de witte bolletjes schaal je de afbeelding, met de zwarte haakjes schaal je het afbeeldingskader. </a:t>
            </a:r>
            <a:endParaRPr lang="en-US" sz="1000" dirty="0">
              <a:latin typeface="+mn-lt"/>
              <a:cs typeface="Arial" panose="020B0604020202020204" pitchFamily="34" charset="0"/>
            </a:endParaRPr>
          </a:p>
        </p:txBody>
      </p:sp>
      <p:pic>
        <p:nvPicPr>
          <p:cNvPr id="40" name="Picture 5">
            <a:extLst>
              <a:ext uri="{FF2B5EF4-FFF2-40B4-BE49-F238E27FC236}">
                <a16:creationId xmlns:a16="http://schemas.microsoft.com/office/drawing/2014/main" id="{040BA48D-125B-4304-B3D5-BC245FDDCE2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82241" y="3264214"/>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6">
            <a:extLst>
              <a:ext uri="{FF2B5EF4-FFF2-40B4-BE49-F238E27FC236}">
                <a16:creationId xmlns:a16="http://schemas.microsoft.com/office/drawing/2014/main" id="{3F368D08-D40E-4F7F-9166-57146C54B4FE}"/>
              </a:ext>
            </a:extLst>
          </p:cNvPr>
          <p:cNvSpPr txBox="1"/>
          <p:nvPr userDrawn="1"/>
        </p:nvSpPr>
        <p:spPr>
          <a:xfrm>
            <a:off x="3739472" y="3659037"/>
            <a:ext cx="2785649" cy="553998"/>
          </a:xfrm>
          <a:prstGeom prst="rect">
            <a:avLst/>
          </a:prstGeom>
          <a:noFill/>
        </p:spPr>
        <p:txBody>
          <a:bodyPr wrap="square" rtlCol="0">
            <a:spAutoFit/>
          </a:bodyPr>
          <a:lstStyle/>
          <a:p>
            <a:r>
              <a:rPr lang="nl-NL" sz="1000" dirty="0">
                <a:latin typeface="+mn-lt"/>
                <a:cs typeface="Arial" panose="020B0604020202020204" pitchFamily="34" charset="0"/>
              </a:rPr>
              <a:t>Howest stock Afbeeldingen kan je downloaden op</a:t>
            </a:r>
          </a:p>
          <a:p>
            <a:r>
              <a:rPr lang="nl-NL" sz="1000" dirty="0">
                <a:latin typeface="+mn-lt"/>
                <a:cs typeface="Arial" panose="020B0604020202020204" pitchFamily="34" charset="0"/>
              </a:rPr>
              <a:t> </a:t>
            </a:r>
            <a:r>
              <a:rPr lang="nl-BE" sz="1000" dirty="0">
                <a:latin typeface="+mn-lt"/>
                <a:hlinkClick r:id="rId4"/>
              </a:rPr>
              <a:t>https://www.flickr.com/photos/howestbe/albums</a:t>
            </a:r>
            <a:endParaRPr lang="nl-NL" sz="1000" dirty="0">
              <a:latin typeface="+mn-lt"/>
              <a:cs typeface="Arial" panose="020B0604020202020204" pitchFamily="34" charset="0"/>
            </a:endParaRPr>
          </a:p>
        </p:txBody>
      </p:sp>
      <p:sp>
        <p:nvSpPr>
          <p:cNvPr id="44" name="TextBox 36">
            <a:extLst>
              <a:ext uri="{FF2B5EF4-FFF2-40B4-BE49-F238E27FC236}">
                <a16:creationId xmlns:a16="http://schemas.microsoft.com/office/drawing/2014/main" id="{F1BAA920-A476-47C6-8DBB-C2C99C48688A}"/>
              </a:ext>
            </a:extLst>
          </p:cNvPr>
          <p:cNvSpPr txBox="1"/>
          <p:nvPr userDrawn="1"/>
        </p:nvSpPr>
        <p:spPr>
          <a:xfrm>
            <a:off x="3744719"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optimaliseren</a:t>
            </a:r>
            <a:endParaRPr lang="en-US" sz="1400" b="1" dirty="0">
              <a:solidFill>
                <a:schemeClr val="tx2"/>
              </a:solidFill>
              <a:latin typeface="+mn-lt"/>
              <a:cs typeface="Arial" panose="020B0604020202020204" pitchFamily="34" charset="0"/>
            </a:endParaRPr>
          </a:p>
        </p:txBody>
      </p:sp>
      <p:cxnSp>
        <p:nvCxnSpPr>
          <p:cNvPr id="45" name="Straight Connector 37">
            <a:extLst>
              <a:ext uri="{FF2B5EF4-FFF2-40B4-BE49-F238E27FC236}">
                <a16:creationId xmlns:a16="http://schemas.microsoft.com/office/drawing/2014/main" id="{7C043D1C-A8E6-4EC8-BA0D-36E15F1CEC1E}"/>
              </a:ext>
            </a:extLst>
          </p:cNvPr>
          <p:cNvCxnSpPr>
            <a:cxnSpLocks/>
          </p:cNvCxnSpPr>
          <p:nvPr userDrawn="1"/>
        </p:nvCxnSpPr>
        <p:spPr>
          <a:xfrm>
            <a:off x="3843206" y="2214279"/>
            <a:ext cx="2650606"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46" name="TextBox 38">
            <a:extLst>
              <a:ext uri="{FF2B5EF4-FFF2-40B4-BE49-F238E27FC236}">
                <a16:creationId xmlns:a16="http://schemas.microsoft.com/office/drawing/2014/main" id="{79C207DC-6067-44B0-A786-DD106419929F}"/>
              </a:ext>
            </a:extLst>
          </p:cNvPr>
          <p:cNvSpPr txBox="1"/>
          <p:nvPr userDrawn="1"/>
        </p:nvSpPr>
        <p:spPr>
          <a:xfrm>
            <a:off x="3743234" y="2275074"/>
            <a:ext cx="2737877" cy="1323439"/>
          </a:xfrm>
          <a:prstGeom prst="rect">
            <a:avLst/>
          </a:prstGeom>
          <a:noFill/>
        </p:spPr>
        <p:txBody>
          <a:bodyPr wrap="square" rtlCol="0">
            <a:spAutoFit/>
          </a:bodyPr>
          <a:lstStyle/>
          <a:p>
            <a:r>
              <a:rPr lang="nl-NL" sz="1000" dirty="0">
                <a:latin typeface="+mn-lt"/>
                <a:cs typeface="Arial" panose="020B0604020202020204" pitchFamily="34" charset="0"/>
              </a:rPr>
              <a:t>Afbeeldingen maken je PPT vaak heel groot, indien nodig kan je ze comprimeren door ze te selecteren naar </a:t>
            </a:r>
            <a:r>
              <a:rPr lang="nl-NL" sz="1000" b="1" dirty="0">
                <a:latin typeface="+mn-lt"/>
                <a:cs typeface="Arial" panose="020B0604020202020204" pitchFamily="34" charset="0"/>
              </a:rPr>
              <a:t>opmaak</a:t>
            </a:r>
            <a:r>
              <a:rPr lang="nl-NL" sz="1000" dirty="0">
                <a:latin typeface="+mn-lt"/>
                <a:cs typeface="Arial" panose="020B0604020202020204" pitchFamily="34" charset="0"/>
              </a:rPr>
              <a:t> te gaan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Daar kan je volgende optie vinden:</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r>
              <a:rPr lang="nl-NL" sz="1000" dirty="0">
                <a:latin typeface="+mn-lt"/>
                <a:cs typeface="Arial" panose="020B0604020202020204" pitchFamily="34" charset="0"/>
              </a:rPr>
              <a:t>Pas dit toe op enkel afbeelding of op allemaal.</a:t>
            </a:r>
          </a:p>
        </p:txBody>
      </p:sp>
      <p:pic>
        <p:nvPicPr>
          <p:cNvPr id="47" name="Afbeelding 46">
            <a:extLst>
              <a:ext uri="{FF2B5EF4-FFF2-40B4-BE49-F238E27FC236}">
                <a16:creationId xmlns:a16="http://schemas.microsoft.com/office/drawing/2014/main" id="{9624625B-2F92-4B10-AD60-3A18C86D1B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56559" y="3117812"/>
            <a:ext cx="1685925" cy="219075"/>
          </a:xfrm>
          <a:prstGeom prst="rect">
            <a:avLst/>
          </a:prstGeom>
        </p:spPr>
      </p:pic>
      <p:sp>
        <p:nvSpPr>
          <p:cNvPr id="48" name="TextBox 36">
            <a:extLst>
              <a:ext uri="{FF2B5EF4-FFF2-40B4-BE49-F238E27FC236}">
                <a16:creationId xmlns:a16="http://schemas.microsoft.com/office/drawing/2014/main" id="{A7BF0C0F-7298-4E03-99DD-ACBA17F57C1E}"/>
              </a:ext>
            </a:extLst>
          </p:cNvPr>
          <p:cNvSpPr txBox="1"/>
          <p:nvPr userDrawn="1"/>
        </p:nvSpPr>
        <p:spPr>
          <a:xfrm>
            <a:off x="9297501"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Gebruik iconen /logo`s</a:t>
            </a:r>
            <a:endParaRPr lang="en-US" sz="1400" b="1" dirty="0">
              <a:solidFill>
                <a:schemeClr val="tx2"/>
              </a:solidFill>
              <a:latin typeface="+mn-lt"/>
              <a:cs typeface="Arial" panose="020B0604020202020204" pitchFamily="34" charset="0"/>
            </a:endParaRPr>
          </a:p>
        </p:txBody>
      </p:sp>
      <p:sp>
        <p:nvSpPr>
          <p:cNvPr id="50" name="TextBox 38">
            <a:extLst>
              <a:ext uri="{FF2B5EF4-FFF2-40B4-BE49-F238E27FC236}">
                <a16:creationId xmlns:a16="http://schemas.microsoft.com/office/drawing/2014/main" id="{20835A17-C1AD-4185-BDEC-29A8E07ACCF9}"/>
              </a:ext>
            </a:extLst>
          </p:cNvPr>
          <p:cNvSpPr txBox="1"/>
          <p:nvPr userDrawn="1"/>
        </p:nvSpPr>
        <p:spPr>
          <a:xfrm>
            <a:off x="9293556" y="2260350"/>
            <a:ext cx="2788533" cy="1631216"/>
          </a:xfrm>
          <a:prstGeom prst="rect">
            <a:avLst/>
          </a:prstGeom>
          <a:noFill/>
        </p:spPr>
        <p:txBody>
          <a:bodyPr wrap="square" rtlCol="0">
            <a:spAutoFit/>
          </a:bodyPr>
          <a:lstStyle/>
          <a:p>
            <a:r>
              <a:rPr lang="nl-NL" sz="1000" dirty="0">
                <a:latin typeface="+mn-lt"/>
                <a:cs typeface="Arial" panose="020B0604020202020204" pitchFamily="34" charset="0"/>
              </a:rPr>
              <a:t>Copier de iconen/logo`s vanuit de extra slides deze kunnen zonder kwaliteitsverlies vergroot en verkleind worden, maar zorg steeds dat dit uniform is (breedte en hoogte verhoudingen moeten gelijk blijven).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 </a:t>
            </a:r>
            <a:r>
              <a:rPr lang="nl-NL" sz="1000" b="1" dirty="0">
                <a:latin typeface="+mn-lt"/>
                <a:cs typeface="Arial" panose="020B0604020202020204" pitchFamily="34" charset="0"/>
              </a:rPr>
              <a:t>Sleep hiervoor aan de witte bolletjes op de hoeken maar hou SHIFT ingedrukt</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p:txBody>
      </p:sp>
      <p:sp>
        <p:nvSpPr>
          <p:cNvPr id="51" name="TextBox 36">
            <a:extLst>
              <a:ext uri="{FF2B5EF4-FFF2-40B4-BE49-F238E27FC236}">
                <a16:creationId xmlns:a16="http://schemas.microsoft.com/office/drawing/2014/main" id="{A49F9C38-87B6-450F-AEDC-3FCD28F601C2}"/>
              </a:ext>
            </a:extLst>
          </p:cNvPr>
          <p:cNvSpPr txBox="1"/>
          <p:nvPr userDrawn="1"/>
        </p:nvSpPr>
        <p:spPr>
          <a:xfrm>
            <a:off x="6519002" y="5696112"/>
            <a:ext cx="2376264" cy="523220"/>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Aanpassen datum en voettekst</a:t>
            </a:r>
            <a:endParaRPr lang="en-US" sz="1400" b="1" dirty="0">
              <a:solidFill>
                <a:schemeClr val="tx2"/>
              </a:solidFill>
              <a:latin typeface="+mn-lt"/>
              <a:cs typeface="Arial" panose="020B0604020202020204" pitchFamily="34" charset="0"/>
            </a:endParaRPr>
          </a:p>
        </p:txBody>
      </p:sp>
      <p:sp>
        <p:nvSpPr>
          <p:cNvPr id="53" name="TextBox 38">
            <a:extLst>
              <a:ext uri="{FF2B5EF4-FFF2-40B4-BE49-F238E27FC236}">
                <a16:creationId xmlns:a16="http://schemas.microsoft.com/office/drawing/2014/main" id="{B01ED82F-70A2-429E-B6BF-0F3557673A03}"/>
              </a:ext>
            </a:extLst>
          </p:cNvPr>
          <p:cNvSpPr txBox="1"/>
          <p:nvPr userDrawn="1"/>
        </p:nvSpPr>
        <p:spPr>
          <a:xfrm>
            <a:off x="6510860" y="6436655"/>
            <a:ext cx="2759700" cy="1938992"/>
          </a:xfrm>
          <a:prstGeom prst="rect">
            <a:avLst/>
          </a:prstGeom>
          <a:noFill/>
        </p:spPr>
        <p:txBody>
          <a:bodyPr wrap="square" rtlCol="0">
            <a:spAutoFit/>
          </a:bodyPr>
          <a:lstStyle/>
          <a:p>
            <a:r>
              <a:rPr lang="nl-NL" sz="1000" dirty="0">
                <a:latin typeface="+mn-lt"/>
                <a:cs typeface="Arial" panose="020B0604020202020204" pitchFamily="34" charset="0"/>
              </a:rPr>
              <a:t>Pas de voettekst niet rechtstreeks aan maar ga via invoegen en klik op:</a:t>
            </a: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r>
              <a:rPr lang="nl-NL" sz="1000" b="0" dirty="0">
                <a:latin typeface="+mn-lt"/>
                <a:cs typeface="Arial" panose="020B0604020202020204" pitchFamily="34" charset="0"/>
              </a:rPr>
              <a:t>Daar kan je deze aanpassen en toepassen op de slide of op alle slides.</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p:txBody>
      </p:sp>
      <p:pic>
        <p:nvPicPr>
          <p:cNvPr id="54" name="Afbeelding 53">
            <a:extLst>
              <a:ext uri="{FF2B5EF4-FFF2-40B4-BE49-F238E27FC236}">
                <a16:creationId xmlns:a16="http://schemas.microsoft.com/office/drawing/2014/main" id="{B1027754-1E8B-4EB4-A7C1-3942817B50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93592" y="6936447"/>
            <a:ext cx="527417" cy="574649"/>
          </a:xfrm>
          <a:prstGeom prst="rect">
            <a:avLst/>
          </a:prstGeom>
        </p:spPr>
      </p:pic>
      <p:sp>
        <p:nvSpPr>
          <p:cNvPr id="55" name="TextBox 46">
            <a:extLst>
              <a:ext uri="{FF2B5EF4-FFF2-40B4-BE49-F238E27FC236}">
                <a16:creationId xmlns:a16="http://schemas.microsoft.com/office/drawing/2014/main" id="{1811EA10-E46A-4FD9-BEB9-88794940FB36}"/>
              </a:ext>
            </a:extLst>
          </p:cNvPr>
          <p:cNvSpPr txBox="1"/>
          <p:nvPr userDrawn="1"/>
        </p:nvSpPr>
        <p:spPr>
          <a:xfrm>
            <a:off x="14860914" y="7140510"/>
            <a:ext cx="2752302" cy="707886"/>
          </a:xfrm>
          <a:prstGeom prst="rect">
            <a:avLst/>
          </a:prstGeom>
          <a:noFill/>
        </p:spPr>
        <p:txBody>
          <a:bodyPr wrap="square" rtlCol="0">
            <a:spAutoFit/>
          </a:bodyPr>
          <a:lstStyle/>
          <a:p>
            <a:r>
              <a:rPr lang="nl-NL" sz="1000" dirty="0">
                <a:latin typeface="+mn-lt"/>
                <a:cs typeface="Arial" panose="020B0604020202020204" pitchFamily="34" charset="0"/>
              </a:rPr>
              <a:t>Indien je per ongeluk elementen verschoven hebt in de </a:t>
            </a:r>
            <a:r>
              <a:rPr lang="nl-NL" sz="1000" dirty="0" err="1">
                <a:latin typeface="+mn-lt"/>
                <a:cs typeface="Arial" panose="020B0604020202020204" pitchFamily="34" charset="0"/>
              </a:rPr>
              <a:t>layout</a:t>
            </a:r>
            <a:r>
              <a:rPr lang="nl-NL" sz="1000" dirty="0">
                <a:latin typeface="+mn-lt"/>
                <a:cs typeface="Arial" panose="020B0604020202020204" pitchFamily="34" charset="0"/>
              </a:rPr>
              <a:t>, pas opnieuw de juiste template toe:</a:t>
            </a:r>
          </a:p>
          <a:p>
            <a:endParaRPr lang="nl-NL" sz="1000" b="1" dirty="0">
              <a:latin typeface="+mn-lt"/>
              <a:cs typeface="Arial" panose="020B0604020202020204" pitchFamily="34" charset="0"/>
            </a:endParaRPr>
          </a:p>
          <a:p>
            <a:r>
              <a:rPr lang="nl-NL" sz="1000" b="1" dirty="0">
                <a:latin typeface="+mn-lt"/>
                <a:cs typeface="Arial" panose="020B0604020202020204" pitchFamily="34" charset="0"/>
              </a:rPr>
              <a:t> (rechtsklikken op de slide &gt; indeling)</a:t>
            </a:r>
          </a:p>
        </p:txBody>
      </p:sp>
      <p:sp>
        <p:nvSpPr>
          <p:cNvPr id="56" name="TextBox 36">
            <a:extLst>
              <a:ext uri="{FF2B5EF4-FFF2-40B4-BE49-F238E27FC236}">
                <a16:creationId xmlns:a16="http://schemas.microsoft.com/office/drawing/2014/main" id="{C65E0A94-0AE2-4BF0-94F3-981F51FDAD58}"/>
              </a:ext>
            </a:extLst>
          </p:cNvPr>
          <p:cNvSpPr txBox="1"/>
          <p:nvPr userDrawn="1"/>
        </p:nvSpPr>
        <p:spPr>
          <a:xfrm>
            <a:off x="14856440" y="640785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Reset </a:t>
            </a:r>
            <a:r>
              <a:rPr lang="nl-NL" sz="1400" b="1" dirty="0" err="1">
                <a:solidFill>
                  <a:schemeClr val="tx2"/>
                </a:solidFill>
                <a:latin typeface="+mn-lt"/>
                <a:cs typeface="Arial" panose="020B0604020202020204" pitchFamily="34" charset="0"/>
              </a:rPr>
              <a:t>layout</a:t>
            </a:r>
            <a:endParaRPr lang="en-US" sz="1400" b="1" dirty="0">
              <a:solidFill>
                <a:schemeClr val="tx2"/>
              </a:solidFill>
              <a:latin typeface="+mn-lt"/>
              <a:cs typeface="Arial" panose="020B0604020202020204" pitchFamily="34" charset="0"/>
            </a:endParaRPr>
          </a:p>
        </p:txBody>
      </p:sp>
      <p:cxnSp>
        <p:nvCxnSpPr>
          <p:cNvPr id="57" name="Straight Connector 37">
            <a:extLst>
              <a:ext uri="{FF2B5EF4-FFF2-40B4-BE49-F238E27FC236}">
                <a16:creationId xmlns:a16="http://schemas.microsoft.com/office/drawing/2014/main" id="{31B0A778-7F67-4F32-A787-07E1420116D2}"/>
              </a:ext>
            </a:extLst>
          </p:cNvPr>
          <p:cNvCxnSpPr>
            <a:cxnSpLocks/>
          </p:cNvCxnSpPr>
          <p:nvPr userDrawn="1"/>
        </p:nvCxnSpPr>
        <p:spPr>
          <a:xfrm>
            <a:off x="14941583" y="7080206"/>
            <a:ext cx="2658217"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A83EF73B-00D5-4305-8A60-F766C7797476}"/>
              </a:ext>
            </a:extLst>
          </p:cNvPr>
          <p:cNvSpPr txBox="1"/>
          <p:nvPr userDrawn="1"/>
        </p:nvSpPr>
        <p:spPr>
          <a:xfrm>
            <a:off x="998692" y="825823"/>
            <a:ext cx="11377048" cy="677108"/>
          </a:xfrm>
          <a:prstGeom prst="rect">
            <a:avLst/>
          </a:prstGeom>
          <a:noFill/>
        </p:spPr>
        <p:txBody>
          <a:bodyPr wrap="square" lIns="0" tIns="0" rIns="0" bIns="0" rtlCol="0">
            <a:spAutoFit/>
          </a:bodyPr>
          <a:lstStyle/>
          <a:p>
            <a:r>
              <a:rPr lang="nl-NL" sz="4400" dirty="0">
                <a:latin typeface="Arial Rounded MT Bold" panose="020F0704030504030204" pitchFamily="34" charset="0"/>
              </a:rPr>
              <a:t>Gebruik Howest template </a:t>
            </a:r>
            <a:r>
              <a:rPr lang="nl-NL" sz="1100" dirty="0">
                <a:latin typeface="Arial Rounded MT Bold" panose="020F0704030504030204" pitchFamily="34" charset="0"/>
              </a:rPr>
              <a:t>versie 1.0</a:t>
            </a:r>
            <a:endParaRPr lang="nl-BE" sz="1100" dirty="0">
              <a:latin typeface="Arial Rounded MT Bold" panose="020F0704030504030204" pitchFamily="34" charset="0"/>
            </a:endParaRPr>
          </a:p>
        </p:txBody>
      </p:sp>
      <p:sp>
        <p:nvSpPr>
          <p:cNvPr id="58" name="TextBox 5">
            <a:extLst>
              <a:ext uri="{FF2B5EF4-FFF2-40B4-BE49-F238E27FC236}">
                <a16:creationId xmlns:a16="http://schemas.microsoft.com/office/drawing/2014/main" id="{0EE007A9-4C6B-4E19-8BD5-A5B91873D589}"/>
              </a:ext>
            </a:extLst>
          </p:cNvPr>
          <p:cNvSpPr txBox="1"/>
          <p:nvPr userDrawn="1"/>
        </p:nvSpPr>
        <p:spPr>
          <a:xfrm>
            <a:off x="652701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Tekst niveaus</a:t>
            </a:r>
            <a:endParaRPr lang="en-US" sz="1400" b="1" dirty="0">
              <a:solidFill>
                <a:schemeClr val="tx2"/>
              </a:solidFill>
              <a:latin typeface="+mn-lt"/>
              <a:cs typeface="Arial" panose="020B0604020202020204" pitchFamily="34" charset="0"/>
            </a:endParaRPr>
          </a:p>
        </p:txBody>
      </p:sp>
      <p:sp>
        <p:nvSpPr>
          <p:cNvPr id="62" name="TextBox 10">
            <a:extLst>
              <a:ext uri="{FF2B5EF4-FFF2-40B4-BE49-F238E27FC236}">
                <a16:creationId xmlns:a16="http://schemas.microsoft.com/office/drawing/2014/main" id="{31597EE0-D92E-4F12-9898-CE26C4965B73}"/>
              </a:ext>
            </a:extLst>
          </p:cNvPr>
          <p:cNvSpPr txBox="1"/>
          <p:nvPr userDrawn="1"/>
        </p:nvSpPr>
        <p:spPr>
          <a:xfrm>
            <a:off x="6525467" y="2250825"/>
            <a:ext cx="2766076" cy="400110"/>
          </a:xfrm>
          <a:prstGeom prst="rect">
            <a:avLst/>
          </a:prstGeom>
          <a:noFill/>
        </p:spPr>
        <p:txBody>
          <a:bodyPr wrap="square" rtlCol="0">
            <a:spAutoFit/>
          </a:bodyPr>
          <a:lstStyle/>
          <a:p>
            <a:r>
              <a:rPr lang="nl-BE" sz="1000" dirty="0"/>
              <a:t>Titelfont is </a:t>
            </a:r>
            <a:r>
              <a:rPr lang="nl-BE" sz="1000" dirty="0" err="1"/>
              <a:t>Arial</a:t>
            </a:r>
            <a:r>
              <a:rPr lang="nl-BE" sz="1000" dirty="0"/>
              <a:t> </a:t>
            </a:r>
            <a:r>
              <a:rPr lang="nl-BE" sz="1000" dirty="0" err="1"/>
              <a:t>Rounded</a:t>
            </a:r>
            <a:r>
              <a:rPr lang="nl-BE" sz="1000" dirty="0"/>
              <a:t> MT </a:t>
            </a:r>
            <a:r>
              <a:rPr lang="nl-BE" sz="1000" dirty="0" err="1"/>
              <a:t>Bold</a:t>
            </a:r>
            <a:endParaRPr lang="nl-BE" sz="1000" dirty="0"/>
          </a:p>
          <a:p>
            <a:r>
              <a:rPr lang="en-US" sz="1000" dirty="0" err="1"/>
              <a:t>Daarnaast</a:t>
            </a:r>
            <a:r>
              <a:rPr lang="en-US" sz="1000" dirty="0"/>
              <a:t> </a:t>
            </a:r>
            <a:r>
              <a:rPr lang="en-US" sz="1000" dirty="0" err="1"/>
              <a:t>voor</a:t>
            </a:r>
            <a:r>
              <a:rPr lang="en-US" sz="1000" dirty="0"/>
              <a:t> </a:t>
            </a:r>
            <a:r>
              <a:rPr lang="en-US" sz="1000" dirty="0" err="1"/>
              <a:t>tekst</a:t>
            </a:r>
            <a:r>
              <a:rPr lang="en-US" sz="1000" dirty="0"/>
              <a:t> Calibri </a:t>
            </a:r>
            <a:r>
              <a:rPr lang="en-US" sz="1000" dirty="0" err="1"/>
              <a:t>gebruiken</a:t>
            </a:r>
            <a:endParaRPr lang="en-US" sz="1000" dirty="0"/>
          </a:p>
        </p:txBody>
      </p:sp>
      <p:sp>
        <p:nvSpPr>
          <p:cNvPr id="66" name="TextBox 15">
            <a:extLst>
              <a:ext uri="{FF2B5EF4-FFF2-40B4-BE49-F238E27FC236}">
                <a16:creationId xmlns:a16="http://schemas.microsoft.com/office/drawing/2014/main" id="{B726A7B0-FC55-4FD2-B93B-47F52DFE16C4}"/>
              </a:ext>
            </a:extLst>
          </p:cNvPr>
          <p:cNvSpPr txBox="1"/>
          <p:nvPr userDrawn="1"/>
        </p:nvSpPr>
        <p:spPr>
          <a:xfrm>
            <a:off x="6512729" y="2952175"/>
            <a:ext cx="1376953" cy="246221"/>
          </a:xfrm>
          <a:prstGeom prst="rect">
            <a:avLst/>
          </a:prstGeom>
          <a:noFill/>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Tekstgroottes</a:t>
            </a:r>
            <a:endParaRPr lang="en-US" sz="1000" b="1" dirty="0">
              <a:solidFill>
                <a:schemeClr val="tx2"/>
              </a:solidFill>
              <a:latin typeface="Arial" panose="020B0604020202020204" pitchFamily="34" charset="0"/>
              <a:cs typeface="Arial" panose="020B0604020202020204" pitchFamily="34" charset="0"/>
            </a:endParaRPr>
          </a:p>
        </p:txBody>
      </p:sp>
      <p:sp>
        <p:nvSpPr>
          <p:cNvPr id="67" name="TextBox 16">
            <a:extLst>
              <a:ext uri="{FF2B5EF4-FFF2-40B4-BE49-F238E27FC236}">
                <a16:creationId xmlns:a16="http://schemas.microsoft.com/office/drawing/2014/main" id="{B45A2199-B972-4A30-9A14-4D403AB25F33}"/>
              </a:ext>
            </a:extLst>
          </p:cNvPr>
          <p:cNvSpPr txBox="1"/>
          <p:nvPr userDrawn="1"/>
        </p:nvSpPr>
        <p:spPr>
          <a:xfrm>
            <a:off x="6869009" y="3752065"/>
            <a:ext cx="1854206" cy="246221"/>
          </a:xfrm>
          <a:prstGeom prst="rect">
            <a:avLst/>
          </a:prstGeom>
          <a:noFill/>
        </p:spPr>
        <p:txBody>
          <a:bodyPr wrap="square" rtlCol="0">
            <a:spAutoFit/>
          </a:bodyPr>
          <a:lstStyle/>
          <a:p>
            <a:r>
              <a:rPr lang="nl-NL" sz="1000" dirty="0">
                <a:latin typeface="+mj-lt"/>
                <a:cs typeface="Arial" panose="020B0604020202020204" pitchFamily="34" charset="0"/>
              </a:rPr>
              <a:t>Platte tekst (36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68" name="TextBox 17">
            <a:extLst>
              <a:ext uri="{FF2B5EF4-FFF2-40B4-BE49-F238E27FC236}">
                <a16:creationId xmlns:a16="http://schemas.microsoft.com/office/drawing/2014/main" id="{3DCF2DEA-CE41-45EC-9BEC-E689AE264D8C}"/>
              </a:ext>
            </a:extLst>
          </p:cNvPr>
          <p:cNvSpPr txBox="1"/>
          <p:nvPr userDrawn="1"/>
        </p:nvSpPr>
        <p:spPr>
          <a:xfrm>
            <a:off x="6866337" y="4021905"/>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dirty="0" err="1">
                <a:latin typeface="+mj-lt"/>
                <a:cs typeface="Arial" panose="020B0604020202020204" pitchFamily="34" charset="0"/>
              </a:rPr>
              <a:t>Bullet</a:t>
            </a:r>
            <a:r>
              <a:rPr lang="nl-NL" sz="1000" dirty="0">
                <a:latin typeface="+mj-lt"/>
                <a:cs typeface="Arial" panose="020B0604020202020204" pitchFamily="34" charset="0"/>
              </a:rPr>
              <a:t> (36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69" name="TextBox 18">
            <a:extLst>
              <a:ext uri="{FF2B5EF4-FFF2-40B4-BE49-F238E27FC236}">
                <a16:creationId xmlns:a16="http://schemas.microsoft.com/office/drawing/2014/main" id="{24DD9C80-0A47-4BD6-9C48-115A5ED8F097}"/>
              </a:ext>
            </a:extLst>
          </p:cNvPr>
          <p:cNvSpPr txBox="1"/>
          <p:nvPr userDrawn="1"/>
        </p:nvSpPr>
        <p:spPr>
          <a:xfrm>
            <a:off x="6952508" y="4321748"/>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dirty="0">
                <a:latin typeface="+mj-lt"/>
                <a:cs typeface="Arial" panose="020B0604020202020204" pitchFamily="34" charset="0"/>
              </a:rPr>
              <a:t>Sub </a:t>
            </a:r>
            <a:r>
              <a:rPr lang="nl-NL" sz="1000" dirty="0" err="1">
                <a:latin typeface="+mj-lt"/>
                <a:cs typeface="Arial" panose="020B0604020202020204" pitchFamily="34" charset="0"/>
              </a:rPr>
              <a:t>Bullet</a:t>
            </a:r>
            <a:r>
              <a:rPr lang="nl-NL" sz="1000" dirty="0">
                <a:latin typeface="+mj-lt"/>
                <a:cs typeface="Arial" panose="020B0604020202020204" pitchFamily="34" charset="0"/>
              </a:rPr>
              <a:t> (30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70" name="TextBox 19">
            <a:extLst>
              <a:ext uri="{FF2B5EF4-FFF2-40B4-BE49-F238E27FC236}">
                <a16:creationId xmlns:a16="http://schemas.microsoft.com/office/drawing/2014/main" id="{CAEC4801-5397-41B9-9E72-5DDEA520036D}"/>
              </a:ext>
            </a:extLst>
          </p:cNvPr>
          <p:cNvSpPr txBox="1"/>
          <p:nvPr userDrawn="1"/>
        </p:nvSpPr>
        <p:spPr>
          <a:xfrm>
            <a:off x="6952508" y="4628174"/>
            <a:ext cx="1693619" cy="246221"/>
          </a:xfrm>
          <a:prstGeom prst="rect">
            <a:avLst/>
          </a:prstGeom>
          <a:noFill/>
        </p:spPr>
        <p:txBody>
          <a:bodyPr wrap="square" rtlCol="0">
            <a:spAutoFit/>
          </a:bodyPr>
          <a:lstStyle/>
          <a:p>
            <a:r>
              <a:rPr lang="nl-NL" sz="1000" b="1" dirty="0">
                <a:solidFill>
                  <a:schemeClr val="tx2"/>
                </a:solidFill>
                <a:latin typeface="+mj-lt"/>
                <a:cs typeface="Arial" panose="020B0604020202020204" pitchFamily="34" charset="0"/>
              </a:rPr>
              <a:t>Kopje (24 </a:t>
            </a:r>
            <a:r>
              <a:rPr lang="nl-NL" sz="1000" b="1" dirty="0" err="1">
                <a:solidFill>
                  <a:schemeClr val="tx2"/>
                </a:solidFill>
                <a:latin typeface="+mj-lt"/>
                <a:cs typeface="Arial" panose="020B0604020202020204" pitchFamily="34" charset="0"/>
              </a:rPr>
              <a:t>pt</a:t>
            </a:r>
            <a:r>
              <a:rPr lang="nl-NL" sz="1000" b="1" dirty="0">
                <a:solidFill>
                  <a:schemeClr val="tx2"/>
                </a:solidFill>
                <a:latin typeface="+mj-lt"/>
                <a:cs typeface="Arial" panose="020B0604020202020204" pitchFamily="34" charset="0"/>
              </a:rPr>
              <a:t>)</a:t>
            </a:r>
            <a:endParaRPr lang="en-US" sz="1000" b="1" dirty="0">
              <a:solidFill>
                <a:schemeClr val="tx2"/>
              </a:solidFill>
              <a:latin typeface="+mj-lt"/>
              <a:cs typeface="Arial" panose="020B0604020202020204" pitchFamily="34" charset="0"/>
            </a:endParaRPr>
          </a:p>
        </p:txBody>
      </p:sp>
      <p:sp>
        <p:nvSpPr>
          <p:cNvPr id="71" name="TextBox 20">
            <a:extLst>
              <a:ext uri="{FF2B5EF4-FFF2-40B4-BE49-F238E27FC236}">
                <a16:creationId xmlns:a16="http://schemas.microsoft.com/office/drawing/2014/main" id="{D9D1C5E5-2606-4C2B-AD14-1AC2583A5B60}"/>
              </a:ext>
            </a:extLst>
          </p:cNvPr>
          <p:cNvSpPr txBox="1"/>
          <p:nvPr userDrawn="1"/>
        </p:nvSpPr>
        <p:spPr>
          <a:xfrm>
            <a:off x="6942268" y="4934969"/>
            <a:ext cx="1693619" cy="246221"/>
          </a:xfrm>
          <a:prstGeom prst="rect">
            <a:avLst/>
          </a:prstGeom>
          <a:noFill/>
        </p:spPr>
        <p:txBody>
          <a:bodyPr wrap="square" rtlCol="0">
            <a:spAutoFit/>
          </a:bodyPr>
          <a:lstStyle/>
          <a:p>
            <a:r>
              <a:rPr lang="nl-NL" sz="1000" i="1" dirty="0">
                <a:solidFill>
                  <a:schemeClr val="tx2"/>
                </a:solidFill>
                <a:latin typeface="+mj-lt"/>
                <a:cs typeface="Arial" panose="020B0604020202020204" pitchFamily="34" charset="0"/>
              </a:rPr>
              <a:t>Kopje (16 </a:t>
            </a:r>
            <a:r>
              <a:rPr lang="nl-NL" sz="1000" i="1" dirty="0" err="1">
                <a:solidFill>
                  <a:schemeClr val="tx2"/>
                </a:solidFill>
                <a:latin typeface="+mj-lt"/>
                <a:cs typeface="Arial" panose="020B0604020202020204" pitchFamily="34" charset="0"/>
              </a:rPr>
              <a:t>pt</a:t>
            </a:r>
            <a:r>
              <a:rPr lang="nl-NL" sz="1000" i="1" dirty="0">
                <a:solidFill>
                  <a:schemeClr val="tx2"/>
                </a:solidFill>
                <a:latin typeface="+mj-lt"/>
                <a:cs typeface="Arial" panose="020B0604020202020204" pitchFamily="34" charset="0"/>
              </a:rPr>
              <a:t>)</a:t>
            </a:r>
            <a:endParaRPr lang="en-US" sz="1000" i="1" dirty="0">
              <a:solidFill>
                <a:schemeClr val="tx2"/>
              </a:solidFill>
              <a:latin typeface="+mj-lt"/>
              <a:cs typeface="Arial" panose="020B0604020202020204" pitchFamily="34" charset="0"/>
            </a:endParaRPr>
          </a:p>
        </p:txBody>
      </p:sp>
      <p:grpSp>
        <p:nvGrpSpPr>
          <p:cNvPr id="72" name="Group 21">
            <a:extLst>
              <a:ext uri="{FF2B5EF4-FFF2-40B4-BE49-F238E27FC236}">
                <a16:creationId xmlns:a16="http://schemas.microsoft.com/office/drawing/2014/main" id="{DCA6FBB8-0B5B-4B20-A40A-69E72333338B}"/>
              </a:ext>
            </a:extLst>
          </p:cNvPr>
          <p:cNvGrpSpPr/>
          <p:nvPr userDrawn="1"/>
        </p:nvGrpSpPr>
        <p:grpSpPr>
          <a:xfrm>
            <a:off x="6610470" y="3730564"/>
            <a:ext cx="288032" cy="276999"/>
            <a:chOff x="12492689" y="2721406"/>
            <a:chExt cx="288032" cy="276999"/>
          </a:xfrm>
          <a:solidFill>
            <a:srgbClr val="44C8F5"/>
          </a:solidFill>
        </p:grpSpPr>
        <p:sp>
          <p:nvSpPr>
            <p:cNvPr id="73" name="Rectangle 22">
              <a:extLst>
                <a:ext uri="{FF2B5EF4-FFF2-40B4-BE49-F238E27FC236}">
                  <a16:creationId xmlns:a16="http://schemas.microsoft.com/office/drawing/2014/main" id="{3303F621-D257-4446-9687-E7B2F2A348BB}"/>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23">
              <a:extLst>
                <a:ext uri="{FF2B5EF4-FFF2-40B4-BE49-F238E27FC236}">
                  <a16:creationId xmlns:a16="http://schemas.microsoft.com/office/drawing/2014/main" id="{638D987B-415A-4A7F-B50E-3D051A5A2279}"/>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1</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5" name="Group 24">
            <a:extLst>
              <a:ext uri="{FF2B5EF4-FFF2-40B4-BE49-F238E27FC236}">
                <a16:creationId xmlns:a16="http://schemas.microsoft.com/office/drawing/2014/main" id="{BCA00273-5CEB-457A-B685-1DA8F51D1E49}"/>
              </a:ext>
            </a:extLst>
          </p:cNvPr>
          <p:cNvGrpSpPr/>
          <p:nvPr userDrawn="1"/>
        </p:nvGrpSpPr>
        <p:grpSpPr>
          <a:xfrm>
            <a:off x="6609883" y="4024410"/>
            <a:ext cx="288032" cy="276999"/>
            <a:chOff x="12492689" y="2721406"/>
            <a:chExt cx="288032" cy="276999"/>
          </a:xfrm>
          <a:solidFill>
            <a:srgbClr val="44C8F5"/>
          </a:solidFill>
        </p:grpSpPr>
        <p:sp>
          <p:nvSpPr>
            <p:cNvPr id="76" name="Rectangle 25">
              <a:extLst>
                <a:ext uri="{FF2B5EF4-FFF2-40B4-BE49-F238E27FC236}">
                  <a16:creationId xmlns:a16="http://schemas.microsoft.com/office/drawing/2014/main" id="{9BE469DF-3E44-4806-BC3E-332EC0E9A62E}"/>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TextBox 26">
              <a:extLst>
                <a:ext uri="{FF2B5EF4-FFF2-40B4-BE49-F238E27FC236}">
                  <a16:creationId xmlns:a16="http://schemas.microsoft.com/office/drawing/2014/main" id="{FA9897B3-A75D-4D9B-8C4C-11A1188D6182}"/>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2</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8" name="Group 27">
            <a:extLst>
              <a:ext uri="{FF2B5EF4-FFF2-40B4-BE49-F238E27FC236}">
                <a16:creationId xmlns:a16="http://schemas.microsoft.com/office/drawing/2014/main" id="{E6820C75-E2AB-4C6C-B67B-ED4C50FDF6F2}"/>
              </a:ext>
            </a:extLst>
          </p:cNvPr>
          <p:cNvGrpSpPr/>
          <p:nvPr userDrawn="1"/>
        </p:nvGrpSpPr>
        <p:grpSpPr>
          <a:xfrm>
            <a:off x="6610470" y="4321748"/>
            <a:ext cx="288032" cy="276999"/>
            <a:chOff x="12492689" y="2721406"/>
            <a:chExt cx="288032" cy="276999"/>
          </a:xfrm>
          <a:solidFill>
            <a:srgbClr val="44C8F5"/>
          </a:solidFill>
        </p:grpSpPr>
        <p:sp>
          <p:nvSpPr>
            <p:cNvPr id="79" name="Rectangle 28">
              <a:extLst>
                <a:ext uri="{FF2B5EF4-FFF2-40B4-BE49-F238E27FC236}">
                  <a16:creationId xmlns:a16="http://schemas.microsoft.com/office/drawing/2014/main" id="{34F4BD05-AF9E-4547-8D4D-A8FE59DADE92}"/>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TextBox 29">
              <a:extLst>
                <a:ext uri="{FF2B5EF4-FFF2-40B4-BE49-F238E27FC236}">
                  <a16:creationId xmlns:a16="http://schemas.microsoft.com/office/drawing/2014/main" id="{03C54032-59B5-401F-8867-DAD8B493A21D}"/>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3</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1" name="Group 30">
            <a:extLst>
              <a:ext uri="{FF2B5EF4-FFF2-40B4-BE49-F238E27FC236}">
                <a16:creationId xmlns:a16="http://schemas.microsoft.com/office/drawing/2014/main" id="{3B0AE87D-B7D1-4FB1-BB7C-FBCC97F67006}"/>
              </a:ext>
            </a:extLst>
          </p:cNvPr>
          <p:cNvGrpSpPr/>
          <p:nvPr userDrawn="1"/>
        </p:nvGrpSpPr>
        <p:grpSpPr>
          <a:xfrm>
            <a:off x="6610470" y="4628174"/>
            <a:ext cx="288032" cy="276999"/>
            <a:chOff x="12492689" y="2721406"/>
            <a:chExt cx="288032" cy="276999"/>
          </a:xfrm>
          <a:solidFill>
            <a:srgbClr val="44C8F5"/>
          </a:solidFill>
        </p:grpSpPr>
        <p:sp>
          <p:nvSpPr>
            <p:cNvPr id="82" name="Rectangle 31">
              <a:extLst>
                <a:ext uri="{FF2B5EF4-FFF2-40B4-BE49-F238E27FC236}">
                  <a16:creationId xmlns:a16="http://schemas.microsoft.com/office/drawing/2014/main" id="{AA112DFC-4271-45A6-90DC-18F46981691F}"/>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TextBox 32">
              <a:extLst>
                <a:ext uri="{FF2B5EF4-FFF2-40B4-BE49-F238E27FC236}">
                  <a16:creationId xmlns:a16="http://schemas.microsoft.com/office/drawing/2014/main" id="{17A947B4-15D0-44C6-8C94-1B9A07B9A4B0}"/>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4</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4" name="Group 33">
            <a:extLst>
              <a:ext uri="{FF2B5EF4-FFF2-40B4-BE49-F238E27FC236}">
                <a16:creationId xmlns:a16="http://schemas.microsoft.com/office/drawing/2014/main" id="{44113840-8227-48FF-87BE-83E5BFDBD726}"/>
              </a:ext>
            </a:extLst>
          </p:cNvPr>
          <p:cNvGrpSpPr/>
          <p:nvPr userDrawn="1"/>
        </p:nvGrpSpPr>
        <p:grpSpPr>
          <a:xfrm>
            <a:off x="6608159" y="4929162"/>
            <a:ext cx="288032" cy="276999"/>
            <a:chOff x="12492689" y="2721406"/>
            <a:chExt cx="288032" cy="276999"/>
          </a:xfrm>
          <a:solidFill>
            <a:srgbClr val="44C8F5"/>
          </a:solidFill>
        </p:grpSpPr>
        <p:sp>
          <p:nvSpPr>
            <p:cNvPr id="85" name="Rectangle 34">
              <a:extLst>
                <a:ext uri="{FF2B5EF4-FFF2-40B4-BE49-F238E27FC236}">
                  <a16:creationId xmlns:a16="http://schemas.microsoft.com/office/drawing/2014/main" id="{450D1A45-ABC5-4E22-9AF4-620CE759ADC0}"/>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TextBox 35">
              <a:extLst>
                <a:ext uri="{FF2B5EF4-FFF2-40B4-BE49-F238E27FC236}">
                  <a16:creationId xmlns:a16="http://schemas.microsoft.com/office/drawing/2014/main" id="{3F564AFC-0F26-4E76-8D99-F528D3C426BA}"/>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5</a:t>
              </a:r>
              <a:endParaRPr lang="en-US" sz="1200" b="1" dirty="0">
                <a:solidFill>
                  <a:schemeClr val="tx1"/>
                </a:solidFill>
                <a:latin typeface="Arial" panose="020B0604020202020204" pitchFamily="34" charset="0"/>
                <a:cs typeface="Arial" panose="020B0604020202020204" pitchFamily="34" charset="0"/>
              </a:endParaRPr>
            </a:p>
          </p:txBody>
        </p:sp>
      </p:grpSp>
      <p:sp>
        <p:nvSpPr>
          <p:cNvPr id="87" name="TextBox 36">
            <a:extLst>
              <a:ext uri="{FF2B5EF4-FFF2-40B4-BE49-F238E27FC236}">
                <a16:creationId xmlns:a16="http://schemas.microsoft.com/office/drawing/2014/main" id="{AA2F5529-00E8-4650-ABAF-4A6F7DD9C9DB}"/>
              </a:ext>
            </a:extLst>
          </p:cNvPr>
          <p:cNvSpPr txBox="1"/>
          <p:nvPr userDrawn="1"/>
        </p:nvSpPr>
        <p:spPr>
          <a:xfrm>
            <a:off x="9300404" y="3609192"/>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Kaart aanpassen</a:t>
            </a:r>
            <a:endParaRPr lang="en-US" sz="1400" b="1" dirty="0">
              <a:solidFill>
                <a:schemeClr val="tx2"/>
              </a:solidFill>
              <a:latin typeface="+mn-lt"/>
              <a:cs typeface="Arial" panose="020B0604020202020204" pitchFamily="34" charset="0"/>
            </a:endParaRPr>
          </a:p>
        </p:txBody>
      </p:sp>
      <p:sp>
        <p:nvSpPr>
          <p:cNvPr id="89" name="TextBox 38">
            <a:extLst>
              <a:ext uri="{FF2B5EF4-FFF2-40B4-BE49-F238E27FC236}">
                <a16:creationId xmlns:a16="http://schemas.microsoft.com/office/drawing/2014/main" id="{EA78FF7D-82BB-436C-B986-A5CE702A00A3}"/>
              </a:ext>
            </a:extLst>
          </p:cNvPr>
          <p:cNvSpPr txBox="1"/>
          <p:nvPr userDrawn="1"/>
        </p:nvSpPr>
        <p:spPr>
          <a:xfrm>
            <a:off x="9310260" y="4349764"/>
            <a:ext cx="2770672" cy="861774"/>
          </a:xfrm>
          <a:prstGeom prst="rect">
            <a:avLst/>
          </a:prstGeom>
          <a:noFill/>
        </p:spPr>
        <p:txBody>
          <a:bodyPr wrap="square" rtlCol="0">
            <a:spAutoFit/>
          </a:bodyPr>
          <a:lstStyle/>
          <a:p>
            <a:r>
              <a:rPr lang="nl-NL" sz="1000" dirty="0">
                <a:latin typeface="+mn-lt"/>
                <a:cs typeface="Arial" panose="020B0604020202020204" pitchFamily="34" charset="0"/>
              </a:rPr>
              <a:t>Selecteer eerst de kaart en vervolgens het deel dat je wenst te kleuren. Klik naast de kaart om deze weer te verlaten.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Copier de </a:t>
            </a:r>
            <a:r>
              <a:rPr lang="nl-NL" sz="1000" dirty="0" err="1">
                <a:latin typeface="+mn-lt"/>
                <a:cs typeface="Arial" panose="020B0604020202020204" pitchFamily="34" charset="0"/>
              </a:rPr>
              <a:t>pushpin</a:t>
            </a:r>
            <a:r>
              <a:rPr lang="nl-NL" sz="1000" dirty="0">
                <a:latin typeface="+mn-lt"/>
                <a:cs typeface="Arial" panose="020B0604020202020204" pitchFamily="34" charset="0"/>
              </a:rPr>
              <a:t> waar nodig.</a:t>
            </a:r>
          </a:p>
        </p:txBody>
      </p:sp>
      <p:sp>
        <p:nvSpPr>
          <p:cNvPr id="90" name="TextBox 36">
            <a:extLst>
              <a:ext uri="{FF2B5EF4-FFF2-40B4-BE49-F238E27FC236}">
                <a16:creationId xmlns:a16="http://schemas.microsoft.com/office/drawing/2014/main" id="{6DBAA09B-77BC-46DD-9C2D-C9B2FF1BDD67}"/>
              </a:ext>
            </a:extLst>
          </p:cNvPr>
          <p:cNvSpPr txBox="1"/>
          <p:nvPr userDrawn="1"/>
        </p:nvSpPr>
        <p:spPr>
          <a:xfrm>
            <a:off x="12086214" y="6390560"/>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Grafieken aanpassen</a:t>
            </a:r>
            <a:endParaRPr lang="en-US" sz="1400" b="1" dirty="0">
              <a:solidFill>
                <a:schemeClr val="tx2"/>
              </a:solidFill>
              <a:latin typeface="+mn-lt"/>
              <a:cs typeface="Arial" panose="020B0604020202020204" pitchFamily="34" charset="0"/>
            </a:endParaRPr>
          </a:p>
        </p:txBody>
      </p:sp>
      <p:sp>
        <p:nvSpPr>
          <p:cNvPr id="92" name="TextBox 38">
            <a:extLst>
              <a:ext uri="{FF2B5EF4-FFF2-40B4-BE49-F238E27FC236}">
                <a16:creationId xmlns:a16="http://schemas.microsoft.com/office/drawing/2014/main" id="{3A1EC23F-6179-4B7D-99C6-F692362999F2}"/>
              </a:ext>
            </a:extLst>
          </p:cNvPr>
          <p:cNvSpPr txBox="1"/>
          <p:nvPr userDrawn="1"/>
        </p:nvSpPr>
        <p:spPr>
          <a:xfrm>
            <a:off x="12081034" y="7140986"/>
            <a:ext cx="2770671" cy="1323439"/>
          </a:xfrm>
          <a:prstGeom prst="rect">
            <a:avLst/>
          </a:prstGeom>
          <a:noFill/>
        </p:spPr>
        <p:txBody>
          <a:bodyPr wrap="square" rtlCol="0">
            <a:spAutoFit/>
          </a:bodyPr>
          <a:lstStyle/>
          <a:p>
            <a:r>
              <a:rPr lang="nl-NL" sz="1000" dirty="0">
                <a:latin typeface="+mn-lt"/>
                <a:cs typeface="Arial" panose="020B0604020202020204" pitchFamily="34" charset="0"/>
              </a:rPr>
              <a:t>Klik rechts op de grafiek en kies voor:</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r>
              <a:rPr lang="nl-NL" sz="1000" dirty="0">
                <a:latin typeface="+mn-lt"/>
                <a:cs typeface="Arial" panose="020B0604020202020204" pitchFamily="34" charset="0"/>
              </a:rPr>
              <a:t>Kies steeds voor voldoende duidelijke kleuren in de grafieken. Eventueel kies je voor een patroonopvulling (via rechtsklik &gt; vorm opmaken) </a:t>
            </a:r>
          </a:p>
        </p:txBody>
      </p:sp>
      <p:pic>
        <p:nvPicPr>
          <p:cNvPr id="93" name="chart">
            <a:extLst>
              <a:ext uri="{FF2B5EF4-FFF2-40B4-BE49-F238E27FC236}">
                <a16:creationId xmlns:a16="http://schemas.microsoft.com/office/drawing/2014/main" id="{A2A04AF4-78CB-4D09-A7E2-599E51065672}"/>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12821439" y="7457420"/>
            <a:ext cx="1345121" cy="247310"/>
          </a:xfrm>
          <a:prstGeom prst="rect">
            <a:avLst/>
          </a:prstGeom>
        </p:spPr>
      </p:pic>
      <p:sp>
        <p:nvSpPr>
          <p:cNvPr id="94" name="TextBox 36">
            <a:extLst>
              <a:ext uri="{FF2B5EF4-FFF2-40B4-BE49-F238E27FC236}">
                <a16:creationId xmlns:a16="http://schemas.microsoft.com/office/drawing/2014/main" id="{4F7CAB68-4C68-4C04-91CF-D69844A9EAC1}"/>
              </a:ext>
            </a:extLst>
          </p:cNvPr>
          <p:cNvSpPr txBox="1"/>
          <p:nvPr userDrawn="1"/>
        </p:nvSpPr>
        <p:spPr>
          <a:xfrm>
            <a:off x="14856787" y="5038324"/>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Vragen of hulp</a:t>
            </a:r>
            <a:endParaRPr lang="en-US" sz="1400" b="1" dirty="0">
              <a:solidFill>
                <a:schemeClr val="tx2"/>
              </a:solidFill>
              <a:latin typeface="+mn-lt"/>
              <a:cs typeface="Arial" panose="020B0604020202020204" pitchFamily="34" charset="0"/>
            </a:endParaRPr>
          </a:p>
        </p:txBody>
      </p:sp>
      <p:sp>
        <p:nvSpPr>
          <p:cNvPr id="96" name="TextBox 38">
            <a:extLst>
              <a:ext uri="{FF2B5EF4-FFF2-40B4-BE49-F238E27FC236}">
                <a16:creationId xmlns:a16="http://schemas.microsoft.com/office/drawing/2014/main" id="{6D7CAE6B-E18B-4842-93CE-2304F8AB88F4}"/>
              </a:ext>
            </a:extLst>
          </p:cNvPr>
          <p:cNvSpPr txBox="1"/>
          <p:nvPr userDrawn="1"/>
        </p:nvSpPr>
        <p:spPr>
          <a:xfrm>
            <a:off x="14866311" y="5757113"/>
            <a:ext cx="2750175" cy="400110"/>
          </a:xfrm>
          <a:prstGeom prst="rect">
            <a:avLst/>
          </a:prstGeom>
          <a:noFill/>
        </p:spPr>
        <p:txBody>
          <a:bodyPr wrap="square" rtlCol="0">
            <a:spAutoFit/>
          </a:bodyPr>
          <a:lstStyle/>
          <a:p>
            <a:r>
              <a:rPr lang="nl-NL" sz="1000" dirty="0">
                <a:latin typeface="+mn-lt"/>
                <a:cs typeface="Arial" panose="020B0604020202020204" pitchFamily="34" charset="0"/>
              </a:rPr>
              <a:t>Contacteer de dienst communicatie of </a:t>
            </a:r>
            <a:r>
              <a:rPr lang="nl-NL" sz="1000" dirty="0">
                <a:latin typeface="+mn-lt"/>
                <a:cs typeface="Arial" panose="020B0604020202020204" pitchFamily="34" charset="0"/>
                <a:hlinkClick r:id="rId8"/>
              </a:rPr>
              <a:t>regis.le.roy@howest.be</a:t>
            </a:r>
            <a:r>
              <a:rPr lang="nl-NL" sz="1000" dirty="0">
                <a:latin typeface="+mn-lt"/>
                <a:cs typeface="Arial" panose="020B0604020202020204" pitchFamily="34" charset="0"/>
              </a:rPr>
              <a:t> </a:t>
            </a:r>
          </a:p>
        </p:txBody>
      </p:sp>
      <p:sp>
        <p:nvSpPr>
          <p:cNvPr id="97" name="TextBox 36">
            <a:extLst>
              <a:ext uri="{FF2B5EF4-FFF2-40B4-BE49-F238E27FC236}">
                <a16:creationId xmlns:a16="http://schemas.microsoft.com/office/drawing/2014/main" id="{1C8AE7A2-7D59-4B12-8827-31714EDA2018}"/>
              </a:ext>
            </a:extLst>
          </p:cNvPr>
          <p:cNvSpPr txBox="1"/>
          <p:nvPr userDrawn="1"/>
        </p:nvSpPr>
        <p:spPr>
          <a:xfrm>
            <a:off x="12094058" y="1530329"/>
            <a:ext cx="2376264" cy="307777"/>
          </a:xfrm>
          <a:prstGeom prst="rect">
            <a:avLst/>
          </a:prstGeom>
          <a:noFill/>
        </p:spPr>
        <p:txBody>
          <a:bodyPr wrap="square" rtlCol="0">
            <a:spAutoFit/>
          </a:bodyPr>
          <a:lstStyle/>
          <a:p>
            <a:r>
              <a:rPr lang="nl-NL" sz="1400" b="1" dirty="0" err="1">
                <a:solidFill>
                  <a:schemeClr val="tx2"/>
                </a:solidFill>
                <a:latin typeface="+mn-lt"/>
                <a:cs typeface="Arial" panose="020B0604020202020204" pitchFamily="34" charset="0"/>
              </a:rPr>
              <a:t>SmartArt</a:t>
            </a:r>
            <a:r>
              <a:rPr lang="nl-NL" sz="1400" b="1" dirty="0">
                <a:solidFill>
                  <a:schemeClr val="tx2"/>
                </a:solidFill>
                <a:latin typeface="+mn-lt"/>
                <a:cs typeface="Arial" panose="020B0604020202020204" pitchFamily="34" charset="0"/>
              </a:rPr>
              <a:t> aanpassen</a:t>
            </a:r>
            <a:endParaRPr lang="en-US" sz="1400" b="1" dirty="0">
              <a:solidFill>
                <a:schemeClr val="tx2"/>
              </a:solidFill>
              <a:latin typeface="+mn-lt"/>
              <a:cs typeface="Arial" panose="020B0604020202020204" pitchFamily="34" charset="0"/>
            </a:endParaRPr>
          </a:p>
        </p:txBody>
      </p:sp>
      <p:sp>
        <p:nvSpPr>
          <p:cNvPr id="99" name="TextBox 38">
            <a:extLst>
              <a:ext uri="{FF2B5EF4-FFF2-40B4-BE49-F238E27FC236}">
                <a16:creationId xmlns:a16="http://schemas.microsoft.com/office/drawing/2014/main" id="{4BCF1475-8589-479C-9632-7EAB42D84812}"/>
              </a:ext>
            </a:extLst>
          </p:cNvPr>
          <p:cNvSpPr txBox="1"/>
          <p:nvPr userDrawn="1"/>
        </p:nvSpPr>
        <p:spPr>
          <a:xfrm>
            <a:off x="12084102" y="2250825"/>
            <a:ext cx="2770673" cy="1015663"/>
          </a:xfrm>
          <a:prstGeom prst="rect">
            <a:avLst/>
          </a:prstGeom>
          <a:noFill/>
        </p:spPr>
        <p:txBody>
          <a:bodyPr wrap="square" rtlCol="0">
            <a:spAutoFit/>
          </a:bodyPr>
          <a:lstStyle/>
          <a:p>
            <a:r>
              <a:rPr lang="nl-NL" sz="1000" dirty="0">
                <a:latin typeface="+mn-lt"/>
                <a:cs typeface="Arial" panose="020B0604020202020204" pitchFamily="34" charset="0"/>
              </a:rPr>
              <a:t>Copier de </a:t>
            </a:r>
            <a:r>
              <a:rPr lang="nl-NL" sz="1000" dirty="0" err="1">
                <a:latin typeface="+mn-lt"/>
                <a:cs typeface="Arial" panose="020B0604020202020204" pitchFamily="34" charset="0"/>
              </a:rPr>
              <a:t>smartart</a:t>
            </a:r>
            <a:r>
              <a:rPr lang="nl-NL" sz="1000" dirty="0">
                <a:latin typeface="+mn-lt"/>
                <a:cs typeface="Arial" panose="020B0604020202020204" pitchFamily="34" charset="0"/>
              </a:rPr>
              <a:t> naar de template je slide.</a:t>
            </a:r>
          </a:p>
          <a:p>
            <a:endParaRPr lang="nl-NL" sz="1000" dirty="0">
              <a:latin typeface="+mn-lt"/>
              <a:cs typeface="Arial" panose="020B0604020202020204" pitchFamily="34" charset="0"/>
            </a:endParaRPr>
          </a:p>
          <a:p>
            <a:r>
              <a:rPr lang="nl-NL" sz="1000" dirty="0">
                <a:latin typeface="+mn-lt"/>
                <a:cs typeface="Arial" panose="020B0604020202020204" pitchFamily="34" charset="0"/>
              </a:rPr>
              <a:t>Klik op het pijltje in het midden-links, en voer de juiste gegevens in. Indien je ver der wilt aanpassen maar de smart Art laat het niet toe, klik rechts en kies voor converteren naar vormen </a:t>
            </a:r>
          </a:p>
        </p:txBody>
      </p:sp>
      <p:sp>
        <p:nvSpPr>
          <p:cNvPr id="113" name="TextBox 38">
            <a:extLst>
              <a:ext uri="{FF2B5EF4-FFF2-40B4-BE49-F238E27FC236}">
                <a16:creationId xmlns:a16="http://schemas.microsoft.com/office/drawing/2014/main" id="{850E5F4D-E92E-4DFD-BF6D-D0EC3EA4592A}"/>
              </a:ext>
            </a:extLst>
          </p:cNvPr>
          <p:cNvSpPr txBox="1"/>
          <p:nvPr userDrawn="1"/>
        </p:nvSpPr>
        <p:spPr>
          <a:xfrm>
            <a:off x="14856787" y="3659658"/>
            <a:ext cx="2759700" cy="707886"/>
          </a:xfrm>
          <a:prstGeom prst="rect">
            <a:avLst/>
          </a:prstGeom>
          <a:noFill/>
        </p:spPr>
        <p:txBody>
          <a:bodyPr wrap="square" rtlCol="0">
            <a:spAutoFit/>
          </a:bodyPr>
          <a:lstStyle/>
          <a:p>
            <a:r>
              <a:rPr lang="nl-BE" sz="1000" dirty="0">
                <a:latin typeface="+mn-lt"/>
                <a:cs typeface="Arial" panose="020B0604020202020204" pitchFamily="34" charset="0"/>
              </a:rPr>
              <a:t>Gelieve steeds de laatste versie af te halen van dit bestand! Via het intranet op </a:t>
            </a:r>
          </a:p>
          <a:p>
            <a:r>
              <a:rPr lang="nl-BE" sz="1000" dirty="0">
                <a:latin typeface="+mn-lt"/>
                <a:cs typeface="Arial" panose="020B0604020202020204" pitchFamily="34" charset="0"/>
                <a:hlinkClick r:id="rId9"/>
              </a:rPr>
              <a:t>https://start.howest.be/StrategieCommunicatie/Communicatie</a:t>
            </a:r>
            <a:endParaRPr lang="nl-BE" sz="1000" dirty="0">
              <a:latin typeface="+mn-lt"/>
              <a:cs typeface="Arial" panose="020B0604020202020204" pitchFamily="34" charset="0"/>
            </a:endParaRPr>
          </a:p>
        </p:txBody>
      </p:sp>
      <p:sp>
        <p:nvSpPr>
          <p:cNvPr id="114" name="TextBox 36">
            <a:extLst>
              <a:ext uri="{FF2B5EF4-FFF2-40B4-BE49-F238E27FC236}">
                <a16:creationId xmlns:a16="http://schemas.microsoft.com/office/drawing/2014/main" id="{8B38AB47-D7F6-43A9-82FC-26DB1C7F11F0}"/>
              </a:ext>
            </a:extLst>
          </p:cNvPr>
          <p:cNvSpPr txBox="1"/>
          <p:nvPr userDrawn="1"/>
        </p:nvSpPr>
        <p:spPr>
          <a:xfrm>
            <a:off x="14856787" y="295199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Over deze template</a:t>
            </a:r>
            <a:endParaRPr lang="en-US" sz="1400" b="1" dirty="0">
              <a:solidFill>
                <a:schemeClr val="tx2"/>
              </a:solidFill>
              <a:latin typeface="+mn-lt"/>
              <a:cs typeface="Arial" panose="020B0604020202020204" pitchFamily="34" charset="0"/>
            </a:endParaRPr>
          </a:p>
        </p:txBody>
      </p:sp>
      <p:sp>
        <p:nvSpPr>
          <p:cNvPr id="116" name="TextBox 36">
            <a:extLst>
              <a:ext uri="{FF2B5EF4-FFF2-40B4-BE49-F238E27FC236}">
                <a16:creationId xmlns:a16="http://schemas.microsoft.com/office/drawing/2014/main" id="{DE98C9ED-DA0E-4489-AFB6-87BCD764E8A7}"/>
              </a:ext>
            </a:extLst>
          </p:cNvPr>
          <p:cNvSpPr txBox="1"/>
          <p:nvPr userDrawn="1"/>
        </p:nvSpPr>
        <p:spPr>
          <a:xfrm>
            <a:off x="9292223" y="5700406"/>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Kleuren</a:t>
            </a:r>
            <a:endParaRPr lang="en-US" sz="1400" b="1" dirty="0">
              <a:solidFill>
                <a:schemeClr val="tx2"/>
              </a:solidFill>
              <a:latin typeface="+mn-lt"/>
              <a:cs typeface="Arial" panose="020B0604020202020204" pitchFamily="34" charset="0"/>
            </a:endParaRPr>
          </a:p>
        </p:txBody>
      </p:sp>
      <p:cxnSp>
        <p:nvCxnSpPr>
          <p:cNvPr id="117" name="Straight Connector 37">
            <a:extLst>
              <a:ext uri="{FF2B5EF4-FFF2-40B4-BE49-F238E27FC236}">
                <a16:creationId xmlns:a16="http://schemas.microsoft.com/office/drawing/2014/main" id="{3EED5409-45F2-4D7E-8B14-5980F8596974}"/>
              </a:ext>
            </a:extLst>
          </p:cNvPr>
          <p:cNvCxnSpPr>
            <a:cxnSpLocks/>
          </p:cNvCxnSpPr>
          <p:nvPr userDrawn="1"/>
        </p:nvCxnSpPr>
        <p:spPr>
          <a:xfrm>
            <a:off x="9395015" y="6373382"/>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grpSp>
        <p:nvGrpSpPr>
          <p:cNvPr id="119" name="Groep 118">
            <a:extLst>
              <a:ext uri="{FF2B5EF4-FFF2-40B4-BE49-F238E27FC236}">
                <a16:creationId xmlns:a16="http://schemas.microsoft.com/office/drawing/2014/main" id="{A8B5B5E1-95C0-4AEC-B273-7921DC462D82}"/>
              </a:ext>
            </a:extLst>
          </p:cNvPr>
          <p:cNvGrpSpPr/>
          <p:nvPr userDrawn="1"/>
        </p:nvGrpSpPr>
        <p:grpSpPr>
          <a:xfrm>
            <a:off x="9402506" y="6426409"/>
            <a:ext cx="1871067" cy="1785104"/>
            <a:chOff x="15665503" y="2139926"/>
            <a:chExt cx="1871067" cy="1785104"/>
          </a:xfrm>
        </p:grpSpPr>
        <p:sp>
          <p:nvSpPr>
            <p:cNvPr id="103" name="Rechthoek 102">
              <a:extLst>
                <a:ext uri="{FF2B5EF4-FFF2-40B4-BE49-F238E27FC236}">
                  <a16:creationId xmlns:a16="http://schemas.microsoft.com/office/drawing/2014/main" id="{04E0274B-4A23-4599-8B39-A2CDABB5ECA3}"/>
                </a:ext>
              </a:extLst>
            </p:cNvPr>
            <p:cNvSpPr/>
            <p:nvPr userDrawn="1"/>
          </p:nvSpPr>
          <p:spPr>
            <a:xfrm>
              <a:off x="15665506" y="2356874"/>
              <a:ext cx="142875" cy="142875"/>
            </a:xfrm>
            <a:prstGeom prst="rect">
              <a:avLst/>
            </a:prstGeom>
            <a:solidFill>
              <a:srgbClr val="44C8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4" name="Rechthoek 103">
              <a:extLst>
                <a:ext uri="{FF2B5EF4-FFF2-40B4-BE49-F238E27FC236}">
                  <a16:creationId xmlns:a16="http://schemas.microsoft.com/office/drawing/2014/main" id="{E1C80EC1-5F77-4E24-97DC-457FB1A14657}"/>
                </a:ext>
              </a:extLst>
            </p:cNvPr>
            <p:cNvSpPr/>
            <p:nvPr userDrawn="1"/>
          </p:nvSpPr>
          <p:spPr>
            <a:xfrm>
              <a:off x="15665505" y="2658102"/>
              <a:ext cx="142875" cy="14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5" name="Rechthoek 104">
              <a:extLst>
                <a:ext uri="{FF2B5EF4-FFF2-40B4-BE49-F238E27FC236}">
                  <a16:creationId xmlns:a16="http://schemas.microsoft.com/office/drawing/2014/main" id="{032FF1D0-E9B8-496A-AD2B-856323BFB5F3}"/>
                </a:ext>
              </a:extLst>
            </p:cNvPr>
            <p:cNvSpPr/>
            <p:nvPr userDrawn="1"/>
          </p:nvSpPr>
          <p:spPr>
            <a:xfrm>
              <a:off x="15665505" y="2959330"/>
              <a:ext cx="142875" cy="142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6" name="Rechthoek 105">
              <a:extLst>
                <a:ext uri="{FF2B5EF4-FFF2-40B4-BE49-F238E27FC236}">
                  <a16:creationId xmlns:a16="http://schemas.microsoft.com/office/drawing/2014/main" id="{7F705A8C-EA5F-4F41-AD15-B86434C8BD00}"/>
                </a:ext>
              </a:extLst>
            </p:cNvPr>
            <p:cNvSpPr/>
            <p:nvPr userDrawn="1"/>
          </p:nvSpPr>
          <p:spPr>
            <a:xfrm>
              <a:off x="15665504" y="3260558"/>
              <a:ext cx="142875" cy="142875"/>
            </a:xfrm>
            <a:prstGeom prst="rect">
              <a:avLst/>
            </a:prstGeom>
            <a:solidFill>
              <a:srgbClr val="EC00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7" name="Rechthoek 106">
              <a:extLst>
                <a:ext uri="{FF2B5EF4-FFF2-40B4-BE49-F238E27FC236}">
                  <a16:creationId xmlns:a16="http://schemas.microsoft.com/office/drawing/2014/main" id="{A0474411-4E19-4BC3-8560-FCFC981AB516}"/>
                </a:ext>
              </a:extLst>
            </p:cNvPr>
            <p:cNvSpPr/>
            <p:nvPr userDrawn="1"/>
          </p:nvSpPr>
          <p:spPr>
            <a:xfrm>
              <a:off x="15665503" y="3561785"/>
              <a:ext cx="142875" cy="142875"/>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18" name="TextBox 38">
              <a:extLst>
                <a:ext uri="{FF2B5EF4-FFF2-40B4-BE49-F238E27FC236}">
                  <a16:creationId xmlns:a16="http://schemas.microsoft.com/office/drawing/2014/main" id="{287A7DDB-E8BB-46B2-9EC3-C6D16541431F}"/>
                </a:ext>
              </a:extLst>
            </p:cNvPr>
            <p:cNvSpPr txBox="1"/>
            <p:nvPr userDrawn="1"/>
          </p:nvSpPr>
          <p:spPr>
            <a:xfrm>
              <a:off x="15808378" y="2139926"/>
              <a:ext cx="1728192" cy="1785104"/>
            </a:xfrm>
            <a:prstGeom prst="rect">
              <a:avLst/>
            </a:prstGeom>
            <a:noFill/>
          </p:spPr>
          <p:txBody>
            <a:bodyPr wrap="square" rtlCol="0">
              <a:spAutoFit/>
            </a:bodyPr>
            <a:lstStyle/>
            <a:p>
              <a:pPr marL="0" indent="0" algn="l">
                <a:buFontTx/>
                <a:buNone/>
              </a:pPr>
              <a:r>
                <a:rPr lang="en-US" sz="1000" dirty="0"/>
                <a:t>H</a:t>
              </a:r>
              <a:r>
                <a:rPr lang="nl-BE" sz="1000" dirty="0" err="1"/>
                <a:t>oofdkleur</a:t>
              </a:r>
              <a:endParaRPr lang="nl-BE" sz="1000" dirty="0"/>
            </a:p>
            <a:p>
              <a:pPr marL="0" indent="0" algn="l">
                <a:buFontTx/>
                <a:buNone/>
              </a:pPr>
              <a:r>
                <a:rPr lang="nl-BE" sz="1000" dirty="0"/>
                <a:t>Blauw (RGB: 68,200,245)</a:t>
              </a:r>
            </a:p>
            <a:p>
              <a:pPr marL="0" indent="0">
                <a:buFontTx/>
                <a:buNone/>
              </a:pPr>
              <a:r>
                <a:rPr lang="en-US" sz="1000" dirty="0"/>
                <a:t>1</a:t>
              </a:r>
              <a:r>
                <a:rPr lang="en-US" sz="1000" baseline="30000" dirty="0"/>
                <a:t>ste </a:t>
              </a:r>
              <a:r>
                <a:rPr lang="nl-BE" sz="1000" dirty="0"/>
                <a:t> Tekstkleur </a:t>
              </a:r>
            </a:p>
            <a:p>
              <a:pPr marL="0" indent="0">
                <a:buFontTx/>
                <a:buNone/>
              </a:pPr>
              <a:r>
                <a:rPr lang="nl-BE" sz="1000" dirty="0"/>
                <a:t>Wit (RGB:255,255,255)</a:t>
              </a:r>
            </a:p>
            <a:p>
              <a:pPr marL="0" indent="0">
                <a:buFontTx/>
                <a:buNone/>
              </a:pPr>
              <a:r>
                <a:rPr lang="en-US" sz="1000" dirty="0"/>
                <a:t>2</a:t>
              </a:r>
              <a:r>
                <a:rPr lang="en-US" sz="1000" baseline="30000" dirty="0"/>
                <a:t>de</a:t>
              </a:r>
              <a:r>
                <a:rPr lang="en-US" sz="1000" dirty="0"/>
                <a:t>   </a:t>
              </a:r>
              <a:r>
                <a:rPr lang="en-US" sz="1000" dirty="0" err="1"/>
                <a:t>Tekstkleur</a:t>
              </a:r>
              <a:endParaRPr lang="en-US" sz="1000" dirty="0"/>
            </a:p>
            <a:p>
              <a:pPr marL="0" indent="0">
                <a:buFontTx/>
                <a:buNone/>
              </a:pPr>
              <a:r>
                <a:rPr lang="en-US" sz="1000" dirty="0"/>
                <a:t>Z</a:t>
              </a:r>
              <a:r>
                <a:rPr lang="nl-BE" sz="1000" dirty="0"/>
                <a:t>wart (RGB:0,0,0)</a:t>
              </a:r>
            </a:p>
            <a:p>
              <a:pPr marL="0" indent="0">
                <a:buFontTx/>
                <a:buNone/>
              </a:pPr>
              <a:r>
                <a:rPr lang="en-US" sz="1000" dirty="0"/>
                <a:t>Extra: </a:t>
              </a:r>
            </a:p>
            <a:p>
              <a:pPr marL="0" indent="0">
                <a:buFontTx/>
                <a:buNone/>
              </a:pPr>
              <a:r>
                <a:rPr lang="en-US" sz="1000" dirty="0"/>
                <a:t>Magenta</a:t>
              </a:r>
              <a:r>
                <a:rPr lang="nl-BE" sz="1000" dirty="0"/>
                <a:t> (RGB: 236,0,140)</a:t>
              </a:r>
            </a:p>
            <a:p>
              <a:pPr marL="0" indent="0">
                <a:buFontTx/>
                <a:buNone/>
              </a:pPr>
              <a:r>
                <a:rPr lang="nl-BE" sz="1000" dirty="0"/>
                <a:t>Extra:</a:t>
              </a:r>
            </a:p>
            <a:p>
              <a:pPr marL="0" indent="0">
                <a:buFontTx/>
                <a:buNone/>
              </a:pPr>
              <a:r>
                <a:rPr lang="nl-BE" sz="1000" dirty="0"/>
                <a:t>Geel (RGB: 255,242,0) (niet gebruiken op wit)</a:t>
              </a:r>
            </a:p>
          </p:txBody>
        </p:sp>
      </p:grpSp>
      <p:sp>
        <p:nvSpPr>
          <p:cNvPr id="120" name="TextBox 36">
            <a:extLst>
              <a:ext uri="{FF2B5EF4-FFF2-40B4-BE49-F238E27FC236}">
                <a16:creationId xmlns:a16="http://schemas.microsoft.com/office/drawing/2014/main" id="{3EAF5BE9-EF67-47E5-A682-94D24FB13906}"/>
              </a:ext>
            </a:extLst>
          </p:cNvPr>
          <p:cNvSpPr txBox="1"/>
          <p:nvPr userDrawn="1"/>
        </p:nvSpPr>
        <p:spPr>
          <a:xfrm>
            <a:off x="1484309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Hulplijnen tonen aanpassen</a:t>
            </a:r>
            <a:endParaRPr lang="en-US" sz="1400" b="1" dirty="0">
              <a:solidFill>
                <a:schemeClr val="tx2"/>
              </a:solidFill>
              <a:latin typeface="+mn-lt"/>
              <a:cs typeface="Arial" panose="020B0604020202020204" pitchFamily="34" charset="0"/>
            </a:endParaRPr>
          </a:p>
        </p:txBody>
      </p:sp>
      <p:cxnSp>
        <p:nvCxnSpPr>
          <p:cNvPr id="121" name="Straight Connector 37">
            <a:extLst>
              <a:ext uri="{FF2B5EF4-FFF2-40B4-BE49-F238E27FC236}">
                <a16:creationId xmlns:a16="http://schemas.microsoft.com/office/drawing/2014/main" id="{819FD590-9EA9-40CE-B351-6A5B55A4522C}"/>
              </a:ext>
            </a:extLst>
          </p:cNvPr>
          <p:cNvCxnSpPr>
            <a:cxnSpLocks/>
          </p:cNvCxnSpPr>
          <p:nvPr userDrawn="1"/>
        </p:nvCxnSpPr>
        <p:spPr>
          <a:xfrm>
            <a:off x="14951109"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122" name="TextBox 38">
            <a:extLst>
              <a:ext uri="{FF2B5EF4-FFF2-40B4-BE49-F238E27FC236}">
                <a16:creationId xmlns:a16="http://schemas.microsoft.com/office/drawing/2014/main" id="{4B3EA554-D090-4E0C-B829-633532215D24}"/>
              </a:ext>
            </a:extLst>
          </p:cNvPr>
          <p:cNvSpPr txBox="1"/>
          <p:nvPr userDrawn="1"/>
        </p:nvSpPr>
        <p:spPr>
          <a:xfrm>
            <a:off x="14845814" y="2258927"/>
            <a:ext cx="2770673" cy="553998"/>
          </a:xfrm>
          <a:prstGeom prst="rect">
            <a:avLst/>
          </a:prstGeom>
          <a:noFill/>
        </p:spPr>
        <p:txBody>
          <a:bodyPr wrap="square" rtlCol="0">
            <a:spAutoFit/>
          </a:bodyPr>
          <a:lstStyle/>
          <a:p>
            <a:r>
              <a:rPr lang="nl-NL" sz="1000" dirty="0">
                <a:latin typeface="+mn-lt"/>
                <a:cs typeface="Arial" panose="020B0604020202020204" pitchFamily="34" charset="0"/>
              </a:rPr>
              <a:t>In elke slide </a:t>
            </a:r>
            <a:r>
              <a:rPr lang="nl-NL" sz="1000" dirty="0" err="1">
                <a:latin typeface="+mn-lt"/>
                <a:cs typeface="Arial" panose="020B0604020202020204" pitchFamily="34" charset="0"/>
              </a:rPr>
              <a:t>layout</a:t>
            </a:r>
            <a:r>
              <a:rPr lang="nl-NL" sz="1000" dirty="0">
                <a:latin typeface="+mn-lt"/>
                <a:cs typeface="Arial" panose="020B0604020202020204" pitchFamily="34" charset="0"/>
              </a:rPr>
              <a:t> zijn er hulplijnen beschikbaar, deze kan je tonen/verbergen via Beeld &gt; hulplijnen  </a:t>
            </a:r>
          </a:p>
        </p:txBody>
      </p:sp>
      <p:cxnSp>
        <p:nvCxnSpPr>
          <p:cNvPr id="100" name="Straight Connector 37">
            <a:extLst>
              <a:ext uri="{FF2B5EF4-FFF2-40B4-BE49-F238E27FC236}">
                <a16:creationId xmlns:a16="http://schemas.microsoft.com/office/drawing/2014/main" id="{6F7C9DAC-41A9-4153-AE22-D38B2FBB1ADB}"/>
              </a:ext>
            </a:extLst>
          </p:cNvPr>
          <p:cNvCxnSpPr>
            <a:cxnSpLocks/>
          </p:cNvCxnSpPr>
          <p:nvPr userDrawn="1"/>
        </p:nvCxnSpPr>
        <p:spPr>
          <a:xfrm>
            <a:off x="14940538" y="358946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1" name="Straight Connector 37">
            <a:extLst>
              <a:ext uri="{FF2B5EF4-FFF2-40B4-BE49-F238E27FC236}">
                <a16:creationId xmlns:a16="http://schemas.microsoft.com/office/drawing/2014/main" id="{EC732D33-6040-427E-9F3D-46B5263A9C64}"/>
              </a:ext>
            </a:extLst>
          </p:cNvPr>
          <p:cNvCxnSpPr>
            <a:cxnSpLocks/>
          </p:cNvCxnSpPr>
          <p:nvPr userDrawn="1"/>
        </p:nvCxnSpPr>
        <p:spPr>
          <a:xfrm>
            <a:off x="14951108" y="567619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2" name="Straight Connector 37">
            <a:extLst>
              <a:ext uri="{FF2B5EF4-FFF2-40B4-BE49-F238E27FC236}">
                <a16:creationId xmlns:a16="http://schemas.microsoft.com/office/drawing/2014/main" id="{26947BBD-0A4B-44D3-A915-652A012A7A58}"/>
              </a:ext>
            </a:extLst>
          </p:cNvPr>
          <p:cNvCxnSpPr>
            <a:cxnSpLocks/>
          </p:cNvCxnSpPr>
          <p:nvPr userDrawn="1"/>
        </p:nvCxnSpPr>
        <p:spPr>
          <a:xfrm>
            <a:off x="12172955"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8" name="Straight Connector 37">
            <a:extLst>
              <a:ext uri="{FF2B5EF4-FFF2-40B4-BE49-F238E27FC236}">
                <a16:creationId xmlns:a16="http://schemas.microsoft.com/office/drawing/2014/main" id="{0D0046EC-C8CD-4C56-9DC8-1478BB78D138}"/>
              </a:ext>
            </a:extLst>
          </p:cNvPr>
          <p:cNvCxnSpPr>
            <a:cxnSpLocks/>
          </p:cNvCxnSpPr>
          <p:nvPr userDrawn="1"/>
        </p:nvCxnSpPr>
        <p:spPr>
          <a:xfrm>
            <a:off x="9409198"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9" name="Straight Connector 37">
            <a:extLst>
              <a:ext uri="{FF2B5EF4-FFF2-40B4-BE49-F238E27FC236}">
                <a16:creationId xmlns:a16="http://schemas.microsoft.com/office/drawing/2014/main" id="{B2DDD7FA-819F-4750-AE5F-4436241AE3CB}"/>
              </a:ext>
            </a:extLst>
          </p:cNvPr>
          <p:cNvCxnSpPr>
            <a:cxnSpLocks/>
          </p:cNvCxnSpPr>
          <p:nvPr userDrawn="1"/>
        </p:nvCxnSpPr>
        <p:spPr>
          <a:xfrm>
            <a:off x="6608159"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0" name="Straight Connector 37">
            <a:extLst>
              <a:ext uri="{FF2B5EF4-FFF2-40B4-BE49-F238E27FC236}">
                <a16:creationId xmlns:a16="http://schemas.microsoft.com/office/drawing/2014/main" id="{5C1725D8-6592-425C-9718-5A8059E62B2B}"/>
              </a:ext>
            </a:extLst>
          </p:cNvPr>
          <p:cNvCxnSpPr>
            <a:cxnSpLocks/>
          </p:cNvCxnSpPr>
          <p:nvPr userDrawn="1"/>
        </p:nvCxnSpPr>
        <p:spPr>
          <a:xfrm>
            <a:off x="6596037" y="6369872"/>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1" name="Straight Connector 37">
            <a:extLst>
              <a:ext uri="{FF2B5EF4-FFF2-40B4-BE49-F238E27FC236}">
                <a16:creationId xmlns:a16="http://schemas.microsoft.com/office/drawing/2014/main" id="{CA82EA55-5530-4901-8B06-125D61B51802}"/>
              </a:ext>
            </a:extLst>
          </p:cNvPr>
          <p:cNvCxnSpPr>
            <a:cxnSpLocks/>
          </p:cNvCxnSpPr>
          <p:nvPr userDrawn="1"/>
        </p:nvCxnSpPr>
        <p:spPr>
          <a:xfrm>
            <a:off x="9396501" y="428836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2" name="Straight Connector 37">
            <a:extLst>
              <a:ext uri="{FF2B5EF4-FFF2-40B4-BE49-F238E27FC236}">
                <a16:creationId xmlns:a16="http://schemas.microsoft.com/office/drawing/2014/main" id="{668DCCB7-376A-483D-AFAB-A8639131083C}"/>
              </a:ext>
            </a:extLst>
          </p:cNvPr>
          <p:cNvCxnSpPr>
            <a:cxnSpLocks/>
          </p:cNvCxnSpPr>
          <p:nvPr userDrawn="1"/>
        </p:nvCxnSpPr>
        <p:spPr>
          <a:xfrm>
            <a:off x="12194909" y="7084284"/>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88" name="Straight Connector 37">
            <a:extLst>
              <a:ext uri="{FF2B5EF4-FFF2-40B4-BE49-F238E27FC236}">
                <a16:creationId xmlns:a16="http://schemas.microsoft.com/office/drawing/2014/main" id="{8FB72589-A4DA-4C84-8350-C97570E4F447}"/>
              </a:ext>
            </a:extLst>
          </p:cNvPr>
          <p:cNvCxnSpPr>
            <a:cxnSpLocks/>
          </p:cNvCxnSpPr>
          <p:nvPr userDrawn="1"/>
        </p:nvCxnSpPr>
        <p:spPr>
          <a:xfrm>
            <a:off x="6605430" y="3600349"/>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91" name="TextBox 36">
            <a:extLst>
              <a:ext uri="{FF2B5EF4-FFF2-40B4-BE49-F238E27FC236}">
                <a16:creationId xmlns:a16="http://schemas.microsoft.com/office/drawing/2014/main" id="{D7713FE1-89B6-48B8-BAF6-7D35FD23F464}"/>
              </a:ext>
            </a:extLst>
          </p:cNvPr>
          <p:cNvSpPr txBox="1"/>
          <p:nvPr userDrawn="1"/>
        </p:nvSpPr>
        <p:spPr>
          <a:xfrm>
            <a:off x="12081358" y="360044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Tabellen aanpassen</a:t>
            </a:r>
            <a:endParaRPr lang="en-US" sz="1400" b="1" dirty="0">
              <a:solidFill>
                <a:schemeClr val="tx2"/>
              </a:solidFill>
              <a:latin typeface="+mn-lt"/>
              <a:cs typeface="Arial" panose="020B0604020202020204" pitchFamily="34" charset="0"/>
            </a:endParaRPr>
          </a:p>
        </p:txBody>
      </p:sp>
      <p:sp>
        <p:nvSpPr>
          <p:cNvPr id="95" name="TextBox 38">
            <a:extLst>
              <a:ext uri="{FF2B5EF4-FFF2-40B4-BE49-F238E27FC236}">
                <a16:creationId xmlns:a16="http://schemas.microsoft.com/office/drawing/2014/main" id="{CF99A2DF-E6DD-48A7-B7C5-F9C05A360C92}"/>
              </a:ext>
            </a:extLst>
          </p:cNvPr>
          <p:cNvSpPr txBox="1"/>
          <p:nvPr userDrawn="1"/>
        </p:nvSpPr>
        <p:spPr>
          <a:xfrm>
            <a:off x="12084102" y="4341532"/>
            <a:ext cx="2770673" cy="1477328"/>
          </a:xfrm>
          <a:prstGeom prst="rect">
            <a:avLst/>
          </a:prstGeom>
          <a:noFill/>
        </p:spPr>
        <p:txBody>
          <a:bodyPr wrap="square" rtlCol="0">
            <a:spAutoFit/>
          </a:bodyPr>
          <a:lstStyle/>
          <a:p>
            <a:r>
              <a:rPr lang="nl-NL" sz="1000" dirty="0">
                <a:latin typeface="+mn-lt"/>
                <a:cs typeface="Arial" panose="020B0604020202020204" pitchFamily="34" charset="0"/>
              </a:rPr>
              <a:t>Tabellen werkt niet altijd even vlot in PowerPoint. </a:t>
            </a:r>
          </a:p>
          <a:p>
            <a:endParaRPr lang="nl-NL" sz="1000" dirty="0">
              <a:latin typeface="+mn-lt"/>
              <a:cs typeface="Arial" panose="020B0604020202020204" pitchFamily="34" charset="0"/>
            </a:endParaRPr>
          </a:p>
          <a:p>
            <a:r>
              <a:rPr lang="nl-NL" sz="1000" dirty="0">
                <a:latin typeface="+mn-lt"/>
                <a:cs typeface="Arial" panose="020B0604020202020204" pitchFamily="34" charset="0"/>
              </a:rPr>
              <a:t>Indien je de template gebruikt, klik op het icoontje voor een nieuwe tabel. Het aantal kolommen wordt automatisch verdeeld over de volledige breedte. De hoogte is zelf aan te passen. Gebruik de hulplijnen als gids.</a:t>
            </a:r>
          </a:p>
          <a:p>
            <a:endParaRPr lang="nl-NL" sz="1000" dirty="0">
              <a:latin typeface="+mn-lt"/>
              <a:cs typeface="Arial" panose="020B0604020202020204" pitchFamily="34" charset="0"/>
            </a:endParaRPr>
          </a:p>
          <a:p>
            <a:r>
              <a:rPr lang="nl-NL" sz="1000" dirty="0">
                <a:latin typeface="+mn-lt"/>
                <a:cs typeface="Arial" panose="020B0604020202020204" pitchFamily="34" charset="0"/>
              </a:rPr>
              <a:t>Pas bij ontwerpen de kleuren aan naar blauw.</a:t>
            </a:r>
          </a:p>
        </p:txBody>
      </p:sp>
      <p:cxnSp>
        <p:nvCxnSpPr>
          <p:cNvPr id="98" name="Straight Connector 37">
            <a:extLst>
              <a:ext uri="{FF2B5EF4-FFF2-40B4-BE49-F238E27FC236}">
                <a16:creationId xmlns:a16="http://schemas.microsoft.com/office/drawing/2014/main" id="{99AFE722-09B8-413F-829D-9216ACF9A7EF}"/>
              </a:ext>
            </a:extLst>
          </p:cNvPr>
          <p:cNvCxnSpPr>
            <a:cxnSpLocks/>
          </p:cNvCxnSpPr>
          <p:nvPr userDrawn="1"/>
        </p:nvCxnSpPr>
        <p:spPr>
          <a:xfrm>
            <a:off x="12172955" y="4282788"/>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62AC454E-32D4-42BD-A1BE-ACA903B31E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176607" y="5827087"/>
            <a:ext cx="2585662" cy="361700"/>
          </a:xfrm>
          <a:prstGeom prst="rect">
            <a:avLst/>
          </a:prstGeom>
        </p:spPr>
      </p:pic>
      <p:pic>
        <p:nvPicPr>
          <p:cNvPr id="115" name="Afbeelding 114">
            <a:extLst>
              <a:ext uri="{FF2B5EF4-FFF2-40B4-BE49-F238E27FC236}">
                <a16:creationId xmlns:a16="http://schemas.microsoft.com/office/drawing/2014/main" id="{CB240C3F-0CBE-43DA-B915-ADD14E9397E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581"/>
          <a:stretch/>
        </p:blipFill>
        <p:spPr>
          <a:xfrm>
            <a:off x="1068067" y="4531519"/>
            <a:ext cx="5267788" cy="4623295"/>
          </a:xfrm>
          <a:prstGeom prst="rect">
            <a:avLst/>
          </a:prstGeom>
        </p:spPr>
      </p:pic>
    </p:spTree>
    <p:extLst>
      <p:ext uri="{BB962C8B-B14F-4D97-AF65-F5344CB8AC3E}">
        <p14:creationId xmlns:p14="http://schemas.microsoft.com/office/powerpoint/2010/main" val="1072720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el">
    <p:spTree>
      <p:nvGrpSpPr>
        <p:cNvPr id="1" name=""/>
        <p:cNvGrpSpPr/>
        <p:nvPr/>
      </p:nvGrpSpPr>
      <p:grpSpPr>
        <a:xfrm>
          <a:off x="0" y="0"/>
          <a:ext cx="0" cy="0"/>
          <a:chOff x="0" y="0"/>
          <a:chExt cx="0" cy="0"/>
        </a:xfrm>
      </p:grpSpPr>
      <p:sp>
        <p:nvSpPr>
          <p:cNvPr id="10" name="Achtergrond Blauw">
            <a:extLst>
              <a:ext uri="{FF2B5EF4-FFF2-40B4-BE49-F238E27FC236}">
                <a16:creationId xmlns:a16="http://schemas.microsoft.com/office/drawing/2014/main" id="{127BD0DD-96EC-4659-8C98-AD33554F5AEF}"/>
              </a:ext>
            </a:extLst>
          </p:cNvPr>
          <p:cNvSpPr/>
          <p:nvPr userDrawn="1"/>
        </p:nvSpPr>
        <p:spPr>
          <a:xfrm>
            <a:off x="1019175" y="-1"/>
            <a:ext cx="17271206" cy="10287001"/>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206" h="10287001">
                <a:moveTo>
                  <a:pt x="17266444" y="0"/>
                </a:moveTo>
                <a:lnTo>
                  <a:pt x="3359944" y="1"/>
                </a:lnTo>
                <a:lnTo>
                  <a:pt x="0" y="10287001"/>
                </a:lnTo>
                <a:lnTo>
                  <a:pt x="17271206" y="10287001"/>
                </a:lnTo>
                <a:cubicBezTo>
                  <a:pt x="17260887" y="6854826"/>
                  <a:pt x="17276763" y="3432175"/>
                  <a:pt x="17266444" y="0"/>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5" name="template Image TEMP" hidden="1">
            <a:extLst>
              <a:ext uri="{FF2B5EF4-FFF2-40B4-BE49-F238E27FC236}">
                <a16:creationId xmlns:a16="http://schemas.microsoft.com/office/drawing/2014/main" id="{4A45DE4B-E045-4661-8F27-4DF498AAD2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0"/>
          </a:xfrm>
          <a:prstGeom prst="rect">
            <a:avLst/>
          </a:prstGeom>
        </p:spPr>
      </p:pic>
      <p:sp>
        <p:nvSpPr>
          <p:cNvPr id="2" name="Title 1"/>
          <p:cNvSpPr>
            <a:spLocks noGrp="1"/>
          </p:cNvSpPr>
          <p:nvPr>
            <p:ph type="ctrTitle" hasCustomPrompt="1"/>
          </p:nvPr>
        </p:nvSpPr>
        <p:spPr>
          <a:xfrm>
            <a:off x="5149215" y="4065262"/>
            <a:ext cx="12376786" cy="1964494"/>
          </a:xfrm>
        </p:spPr>
        <p:txBody>
          <a:bodyPr wrap="none" lIns="0" tIns="0" rIns="0" bIns="0" anchor="b">
            <a:noAutofit/>
          </a:bodyPr>
          <a:lstStyle>
            <a:lvl1pPr algn="l">
              <a:lnSpc>
                <a:spcPct val="100000"/>
              </a:lnSpc>
              <a:defRPr sz="5400">
                <a:solidFill>
                  <a:schemeClr val="bg1"/>
                </a:solidFill>
                <a:latin typeface="Arial Rounded MT Bold" panose="020F0704030504030204" pitchFamily="34" charset="0"/>
              </a:defRPr>
            </a:lvl1pPr>
          </a:lstStyle>
          <a:p>
            <a:br>
              <a:rPr lang="en-GB" noProof="0"/>
            </a:br>
            <a:br>
              <a:rPr lang="en-GB" noProof="0"/>
            </a:br>
            <a:r>
              <a:rPr lang="en-GB" noProof="0"/>
              <a:t>Titel</a:t>
            </a:r>
          </a:p>
        </p:txBody>
      </p:sp>
      <p:sp>
        <p:nvSpPr>
          <p:cNvPr id="3" name="Subtitle 2"/>
          <p:cNvSpPr>
            <a:spLocks noGrp="1"/>
          </p:cNvSpPr>
          <p:nvPr>
            <p:ph type="subTitle" idx="1" hasCustomPrompt="1"/>
          </p:nvPr>
        </p:nvSpPr>
        <p:spPr>
          <a:xfrm>
            <a:off x="5177790" y="6692164"/>
            <a:ext cx="12376786" cy="2483643"/>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noProof="0"/>
              <a:t>Ondertitel tekst</a:t>
            </a:r>
          </a:p>
        </p:txBody>
      </p:sp>
      <p:sp>
        <p:nvSpPr>
          <p:cNvPr id="8" name="TextBox 4">
            <a:extLst>
              <a:ext uri="{FF2B5EF4-FFF2-40B4-BE49-F238E27FC236}">
                <a16:creationId xmlns:a16="http://schemas.microsoft.com/office/drawing/2014/main" id="{3518A324-C96E-44BE-ACA2-A56AC1F14FF4}"/>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CAD32F27-0931-4A36-A228-C5DD842F358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001" y="357904"/>
            <a:ext cx="7601331" cy="3895344"/>
          </a:xfrm>
          <a:prstGeom prst="rect">
            <a:avLst/>
          </a:prstGeom>
        </p:spPr>
      </p:pic>
    </p:spTree>
    <p:extLst>
      <p:ext uri="{BB962C8B-B14F-4D97-AF65-F5344CB8AC3E}">
        <p14:creationId xmlns:p14="http://schemas.microsoft.com/office/powerpoint/2010/main" val="354345904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ussentit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5149215" y="3398303"/>
            <a:ext cx="12376786" cy="1964494"/>
          </a:xfrm>
        </p:spPr>
        <p:txBody>
          <a:bodyPr wrap="none" lIns="0" tIns="0" rIns="0" bIns="0" anchor="b">
            <a:noAutofit/>
          </a:bodyPr>
          <a:lstStyle>
            <a:lvl1pPr algn="l">
              <a:lnSpc>
                <a:spcPct val="64000"/>
              </a:lnSpc>
              <a:defRPr sz="5400">
                <a:solidFill>
                  <a:schemeClr val="bg1"/>
                </a:solidFill>
                <a:latin typeface="Arial Rounded MT Bold" panose="020F0704030504030204" pitchFamily="34" charset="0"/>
              </a:defRPr>
            </a:lvl1pPr>
          </a:lstStyle>
          <a:p>
            <a:r>
              <a:rPr lang="en-GB" noProof="0"/>
              <a:t>Klik om Titel te bewerken</a:t>
            </a:r>
          </a:p>
        </p:txBody>
      </p:sp>
      <p:sp>
        <p:nvSpPr>
          <p:cNvPr id="3" name="Subtitle 2"/>
          <p:cNvSpPr>
            <a:spLocks noGrp="1"/>
          </p:cNvSpPr>
          <p:nvPr>
            <p:ph type="subTitle" idx="1" hasCustomPrompt="1"/>
          </p:nvPr>
        </p:nvSpPr>
        <p:spPr>
          <a:xfrm>
            <a:off x="5177790" y="5833530"/>
            <a:ext cx="12376786" cy="2719455"/>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noProof="0"/>
              <a:t>Klikken om de ondertitelstijl </a:t>
            </a:r>
          </a:p>
          <a:p>
            <a:r>
              <a:rPr lang="en-GB" noProof="0"/>
              <a:t>van het model </a:t>
            </a:r>
          </a:p>
          <a:p>
            <a:r>
              <a:rPr lang="en-GB" noProof="0"/>
              <a:t>te bewerken</a:t>
            </a:r>
          </a:p>
        </p:txBody>
      </p:sp>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Tussentitel slide</a:t>
            </a:r>
            <a:endParaRPr lang="en-US" sz="2000" b="1" dirty="0">
              <a:solidFill>
                <a:schemeClr val="tx1"/>
              </a:solidFill>
              <a:latin typeface="+mn-lt"/>
              <a:cs typeface="Arial" panose="020B0604020202020204" pitchFamily="34" charset="0"/>
            </a:endParaRPr>
          </a:p>
        </p:txBody>
      </p:sp>
      <p:pic>
        <p:nvPicPr>
          <p:cNvPr id="9" name="Graphic 8">
            <a:extLst>
              <a:ext uri="{FF2B5EF4-FFF2-40B4-BE49-F238E27FC236}">
                <a16:creationId xmlns:a16="http://schemas.microsoft.com/office/drawing/2014/main" id="{F7EE5D66-D7E4-4BDC-948E-FA0C01C6A52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613" y="1146964"/>
            <a:ext cx="2971386" cy="1522704"/>
          </a:xfrm>
          <a:prstGeom prst="rect">
            <a:avLst/>
          </a:prstGeom>
        </p:spPr>
      </p:pic>
    </p:spTree>
    <p:extLst>
      <p:ext uri="{BB962C8B-B14F-4D97-AF65-F5344CB8AC3E}">
        <p14:creationId xmlns:p14="http://schemas.microsoft.com/office/powerpoint/2010/main" val="32904365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ussentit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5149215" y="3398303"/>
            <a:ext cx="12376786" cy="1964494"/>
          </a:xfrm>
        </p:spPr>
        <p:txBody>
          <a:bodyPr wrap="none" lIns="0" tIns="0" rIns="0" bIns="0" anchor="b">
            <a:noAutofit/>
          </a:bodyPr>
          <a:lstStyle>
            <a:lvl1pPr algn="l">
              <a:lnSpc>
                <a:spcPct val="64000"/>
              </a:lnSpc>
              <a:defRPr sz="5400">
                <a:solidFill>
                  <a:schemeClr val="bg1"/>
                </a:solidFill>
                <a:latin typeface="Arial Rounded MT Bold" panose="020F0704030504030204" pitchFamily="34" charset="0"/>
              </a:defRPr>
            </a:lvl1pPr>
          </a:lstStyle>
          <a:p>
            <a:r>
              <a:rPr lang="nl-BE" noProof="0"/>
              <a:t>Klik om Titel te bewerken</a:t>
            </a:r>
          </a:p>
        </p:txBody>
      </p:sp>
      <p:sp>
        <p:nvSpPr>
          <p:cNvPr id="3" name="Subtitle 2"/>
          <p:cNvSpPr>
            <a:spLocks noGrp="1"/>
          </p:cNvSpPr>
          <p:nvPr>
            <p:ph type="subTitle" idx="1" hasCustomPrompt="1"/>
          </p:nvPr>
        </p:nvSpPr>
        <p:spPr>
          <a:xfrm>
            <a:off x="5177790" y="5833530"/>
            <a:ext cx="12376786" cy="2719455"/>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Klikken om de ondertitelstijl </a:t>
            </a:r>
          </a:p>
          <a:p>
            <a:r>
              <a:rPr lang="nl-BE" noProof="0"/>
              <a:t>van het model </a:t>
            </a:r>
          </a:p>
          <a:p>
            <a:r>
              <a:rPr lang="nl-BE" noProof="0"/>
              <a:t>te bewerken</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Tussentitel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067119012"/>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Quote">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1965278" y="3562066"/>
            <a:ext cx="15589298" cy="3192729"/>
          </a:xfrm>
        </p:spPr>
        <p:txBody>
          <a:bodyPr wrap="none" lIns="0" tIns="0" rIns="0" bIns="0" anchor="b">
            <a:noAutofit/>
          </a:bodyPr>
          <a:lstStyle>
            <a:lvl1pPr algn="r">
              <a:lnSpc>
                <a:spcPct val="100000"/>
              </a:lnSpc>
              <a:defRPr sz="4800">
                <a:solidFill>
                  <a:schemeClr val="bg1"/>
                </a:solidFill>
                <a:latin typeface="Arial Rounded MT Bold" panose="020F0704030504030204" pitchFamily="34" charset="0"/>
              </a:defRPr>
            </a:lvl1pPr>
          </a:lstStyle>
          <a:p>
            <a:r>
              <a:rPr lang="en-GB" noProof="0"/>
              <a:t>“Klik om quote </a:t>
            </a:r>
            <a:br>
              <a:rPr lang="en-GB" noProof="0"/>
            </a:br>
            <a:r>
              <a:rPr lang="en-GB" noProof="0"/>
              <a:t>in te Voegen”</a:t>
            </a:r>
          </a:p>
        </p:txBody>
      </p:sp>
      <p:sp>
        <p:nvSpPr>
          <p:cNvPr id="3" name="Subtitle 2"/>
          <p:cNvSpPr>
            <a:spLocks noGrp="1"/>
          </p:cNvSpPr>
          <p:nvPr>
            <p:ph type="subTitle" idx="1" hasCustomPrompt="1"/>
          </p:nvPr>
        </p:nvSpPr>
        <p:spPr>
          <a:xfrm>
            <a:off x="5177790" y="7161170"/>
            <a:ext cx="12376786" cy="2719455"/>
          </a:xfrm>
        </p:spPr>
        <p:txBody>
          <a:bodyPr lIns="0" tIns="0" rIns="0" bIns="0"/>
          <a:lstStyle>
            <a:lvl1pPr marL="0" indent="0" algn="r">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noProof="0"/>
              <a:t>Klik om de Naam en Voornaam in te voegen</a:t>
            </a:r>
          </a:p>
        </p:txBody>
      </p:sp>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Quote slide</a:t>
            </a:r>
            <a:endParaRPr lang="en-US" sz="2000" b="1" dirty="0">
              <a:solidFill>
                <a:schemeClr val="tx1"/>
              </a:solidFill>
              <a:latin typeface="+mn-lt"/>
              <a:cs typeface="Arial" panose="020B0604020202020204" pitchFamily="34" charset="0"/>
            </a:endParaRPr>
          </a:p>
        </p:txBody>
      </p:sp>
      <p:pic>
        <p:nvPicPr>
          <p:cNvPr id="9" name="Graphic 8">
            <a:extLst>
              <a:ext uri="{FF2B5EF4-FFF2-40B4-BE49-F238E27FC236}">
                <a16:creationId xmlns:a16="http://schemas.microsoft.com/office/drawing/2014/main" id="{30A4158E-317F-4A86-B1B9-6DBC4007AC4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613" y="1146964"/>
            <a:ext cx="2971386" cy="1522704"/>
          </a:xfrm>
          <a:prstGeom prst="rect">
            <a:avLst/>
          </a:prstGeom>
        </p:spPr>
      </p:pic>
    </p:spTree>
    <p:extLst>
      <p:ext uri="{BB962C8B-B14F-4D97-AF65-F5344CB8AC3E}">
        <p14:creationId xmlns:p14="http://schemas.microsoft.com/office/powerpoint/2010/main" val="2837089186"/>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Inhoudstaf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4954136" y="2150785"/>
            <a:ext cx="11003651" cy="1138326"/>
          </a:xfrm>
        </p:spPr>
        <p:txBody>
          <a:bodyPr wrap="none" lIns="0" tIns="0" rIns="0" bIns="0" anchor="t">
            <a:noAutofit/>
          </a:bodyPr>
          <a:lstStyle>
            <a:lvl1pPr algn="l">
              <a:lnSpc>
                <a:spcPct val="100000"/>
              </a:lnSpc>
              <a:defRPr sz="4400">
                <a:solidFill>
                  <a:schemeClr val="bg1"/>
                </a:solidFill>
                <a:latin typeface="Arial Rounded MT Bold" panose="020F0704030504030204" pitchFamily="34" charset="0"/>
              </a:defRPr>
            </a:lvl1pPr>
          </a:lstStyle>
          <a:p>
            <a:r>
              <a:rPr lang="en-GB" noProof="0"/>
              <a:t>Inhoudstafel / Agenda titel</a:t>
            </a:r>
          </a:p>
        </p:txBody>
      </p:sp>
      <p:sp>
        <p:nvSpPr>
          <p:cNvPr id="3" name="Subtitle 2"/>
          <p:cNvSpPr>
            <a:spLocks noGrp="1"/>
          </p:cNvSpPr>
          <p:nvPr>
            <p:ph type="subTitle" idx="1" hasCustomPrompt="1"/>
          </p:nvPr>
        </p:nvSpPr>
        <p:spPr>
          <a:xfrm>
            <a:off x="4954136" y="3771454"/>
            <a:ext cx="12376786" cy="5172333"/>
          </a:xfrm>
        </p:spPr>
        <p:txBody>
          <a:bodyPr lIns="0" tIns="0" rIns="0" bIns="0"/>
          <a:lstStyle>
            <a:lvl1pPr marL="742950" indent="-742950" algn="l">
              <a:lnSpc>
                <a:spcPct val="100000"/>
              </a:lnSpc>
              <a:buFont typeface="+mj-lt"/>
              <a:buAutoNum type="arabicPeriod"/>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noProof="0"/>
              <a:t>Agendapunt 1</a:t>
            </a:r>
          </a:p>
          <a:p>
            <a:r>
              <a:rPr lang="en-GB" noProof="0"/>
              <a:t>Agendapunt 2</a:t>
            </a:r>
          </a:p>
          <a:p>
            <a:r>
              <a:rPr lang="en-GB" noProof="0"/>
              <a:t>Agendapunt 3</a:t>
            </a:r>
          </a:p>
          <a:p>
            <a:r>
              <a:rPr lang="en-GB" noProof="0"/>
              <a:t>Agendapunt 4</a:t>
            </a:r>
          </a:p>
          <a:p>
            <a:r>
              <a:rPr lang="en-GB" noProof="0"/>
              <a:t>Agendapunt 5</a:t>
            </a:r>
          </a:p>
          <a:p>
            <a:r>
              <a:rPr lang="en-GB" noProof="0"/>
              <a:t>Agendapunt 6</a:t>
            </a:r>
          </a:p>
        </p:txBody>
      </p:sp>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Inhoud slide</a:t>
            </a:r>
            <a:endParaRPr lang="en-US" sz="2000" b="1" dirty="0">
              <a:solidFill>
                <a:schemeClr val="tx1"/>
              </a:solidFill>
              <a:latin typeface="+mn-lt"/>
              <a:cs typeface="Arial" panose="020B0604020202020204" pitchFamily="34" charset="0"/>
            </a:endParaRPr>
          </a:p>
        </p:txBody>
      </p:sp>
      <p:pic>
        <p:nvPicPr>
          <p:cNvPr id="9" name="Graphic 8">
            <a:extLst>
              <a:ext uri="{FF2B5EF4-FFF2-40B4-BE49-F238E27FC236}">
                <a16:creationId xmlns:a16="http://schemas.microsoft.com/office/drawing/2014/main" id="{9B1B0592-CA51-4965-AEB9-DEFB73DA84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613" y="1146964"/>
            <a:ext cx="2971386" cy="1522704"/>
          </a:xfrm>
          <a:prstGeom prst="rect">
            <a:avLst/>
          </a:prstGeom>
        </p:spPr>
      </p:pic>
    </p:spTree>
    <p:extLst>
      <p:ext uri="{BB962C8B-B14F-4D97-AF65-F5344CB8AC3E}">
        <p14:creationId xmlns:p14="http://schemas.microsoft.com/office/powerpoint/2010/main" val="1097409208"/>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ote afbeelding">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98692" y="888883"/>
            <a:ext cx="16575629" cy="755767"/>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6" name="Slide Number Placeholder 5"/>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1648800"/>
            <a:ext cx="18288000" cy="7505700"/>
          </a:xfrm>
        </p:spPr>
        <p:txBody>
          <a:bodyPr tIns="1440000">
            <a:normAutofit/>
          </a:bodyPr>
          <a:lstStyle>
            <a:lvl1pPr marL="0" indent="0" algn="ctr">
              <a:buNone/>
              <a:defRPr sz="1600"/>
            </a:lvl1pPr>
          </a:lstStyle>
          <a:p>
            <a:endParaRPr lang="nl-BE" dirty="0"/>
          </a:p>
        </p:txBody>
      </p:sp>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201704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ote afbeelding + floating titel">
    <p:spTree>
      <p:nvGrpSpPr>
        <p:cNvPr id="1" name=""/>
        <p:cNvGrpSpPr/>
        <p:nvPr/>
      </p:nvGrpSpPr>
      <p:grpSpPr>
        <a:xfrm>
          <a:off x="0" y="0"/>
          <a:ext cx="0" cy="0"/>
          <a:chOff x="0" y="0"/>
          <a:chExt cx="0" cy="0"/>
        </a:xfrm>
      </p:grpSpPr>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0"/>
            <a:ext cx="18288000" cy="9154500"/>
          </a:xfrm>
        </p:spPr>
        <p:txBody>
          <a:bodyPr tIns="1440000">
            <a:normAutofit/>
          </a:bodyPr>
          <a:lstStyle>
            <a:lvl1pPr marL="0" indent="0" algn="ctr">
              <a:buNone/>
              <a:defRPr sz="1600"/>
            </a:lvl1pPr>
          </a:lstStyle>
          <a:p>
            <a:endParaRPr lang="nl-BE" dirty="0"/>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6" name="Slide Number Placeholder 5"/>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2" name="Title 1"/>
          <p:cNvSpPr>
            <a:spLocks noGrp="1"/>
          </p:cNvSpPr>
          <p:nvPr>
            <p:ph type="title" hasCustomPrompt="1"/>
          </p:nvPr>
        </p:nvSpPr>
        <p:spPr>
          <a:xfrm>
            <a:off x="12132526" y="7056603"/>
            <a:ext cx="5430645" cy="755767"/>
          </a:xfrm>
          <a:noFill/>
        </p:spPr>
        <p:txBody>
          <a:bodyPr lIns="0" tIns="0" rIns="0" bIns="0" anchor="b">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16" name="Rechte verbindingslijn 15">
            <a:extLst>
              <a:ext uri="{FF2B5EF4-FFF2-40B4-BE49-F238E27FC236}">
                <a16:creationId xmlns:a16="http://schemas.microsoft.com/office/drawing/2014/main" id="{D2D76672-C87D-44F1-A41F-AA2A35C16DAA}"/>
              </a:ext>
            </a:extLst>
          </p:cNvPr>
          <p:cNvCxnSpPr>
            <a:cxnSpLocks/>
          </p:cNvCxnSpPr>
          <p:nvPr userDrawn="1"/>
        </p:nvCxnSpPr>
        <p:spPr>
          <a:xfrm>
            <a:off x="12132526" y="8004995"/>
            <a:ext cx="5430645"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extBox 4">
            <a:extLst>
              <a:ext uri="{FF2B5EF4-FFF2-40B4-BE49-F238E27FC236}">
                <a16:creationId xmlns:a16="http://schemas.microsoft.com/office/drawing/2014/main" id="{44008270-98F6-42B1-97B7-B77ADCC6D3D0}"/>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 </a:t>
            </a:r>
            <a:r>
              <a:rPr lang="nl-NL" sz="2000" b="1" dirty="0" err="1">
                <a:solidFill>
                  <a:schemeClr val="tx1"/>
                </a:solidFill>
                <a:latin typeface="+mn-lt"/>
                <a:cs typeface="Arial" panose="020B0604020202020204" pitchFamily="34" charset="0"/>
              </a:rPr>
              <a:t>floating</a:t>
            </a:r>
            <a:r>
              <a:rPr lang="nl-NL" sz="2000" b="1" dirty="0">
                <a:solidFill>
                  <a:schemeClr val="tx1"/>
                </a:solidFill>
                <a:latin typeface="+mn-lt"/>
                <a:cs typeface="Arial" panose="020B0604020202020204" pitchFamily="34" charset="0"/>
              </a:rPr>
              <a:t> titel slide</a:t>
            </a:r>
            <a:endParaRPr lang="en-US" sz="2000" b="1" dirty="0">
              <a:solidFill>
                <a:schemeClr val="tx1"/>
              </a:solidFill>
              <a:latin typeface="+mn-lt"/>
              <a:cs typeface="Arial" panose="020B0604020202020204" pitchFamily="34" charset="0"/>
            </a:endParaRPr>
          </a:p>
        </p:txBody>
      </p:sp>
      <p:sp>
        <p:nvSpPr>
          <p:cNvPr id="13" name="TextBox 46">
            <a:extLst>
              <a:ext uri="{FF2B5EF4-FFF2-40B4-BE49-F238E27FC236}">
                <a16:creationId xmlns:a16="http://schemas.microsoft.com/office/drawing/2014/main" id="{7F1C870B-2989-4A2B-BF54-AD2979A953E7}"/>
              </a:ext>
            </a:extLst>
          </p:cNvPr>
          <p:cNvSpPr txBox="1"/>
          <p:nvPr userDrawn="1"/>
        </p:nvSpPr>
        <p:spPr>
          <a:xfrm>
            <a:off x="0" y="10287000"/>
            <a:ext cx="5166767" cy="707886"/>
          </a:xfrm>
          <a:prstGeom prst="rect">
            <a:avLst/>
          </a:prstGeom>
          <a:noFill/>
        </p:spPr>
        <p:txBody>
          <a:bodyPr wrap="square" rtlCol="0">
            <a:spAutoFit/>
          </a:bodyPr>
          <a:lstStyle/>
          <a:p>
            <a:r>
              <a:rPr lang="nl-NL" sz="1000" dirty="0">
                <a:latin typeface="+mn-lt"/>
                <a:cs typeface="Arial" panose="020B0604020202020204" pitchFamily="34" charset="0"/>
              </a:rPr>
              <a:t>Verplaats na het invoegen van de foto deze weer naar de achtergrond zodat de titel terug vooraan kom te staan. </a:t>
            </a:r>
            <a:r>
              <a:rPr lang="nl-NL" sz="1000" b="1" dirty="0">
                <a:latin typeface="+mn-lt"/>
                <a:cs typeface="Arial" panose="020B0604020202020204" pitchFamily="34" charset="0"/>
              </a:rPr>
              <a:t>(rechtsklikken&gt; naar achtergrond&gt; naar achtergrond)</a:t>
            </a:r>
          </a:p>
          <a:p>
            <a:endParaRPr lang="nl-NL" sz="1000" dirty="0">
              <a:latin typeface="+mn-lt"/>
              <a:cs typeface="Arial" panose="020B0604020202020204" pitchFamily="34" charset="0"/>
            </a:endParaRPr>
          </a:p>
          <a:p>
            <a:r>
              <a:rPr lang="nl-NL" sz="1000" dirty="0">
                <a:latin typeface="+mn-lt"/>
                <a:cs typeface="Arial" panose="020B0604020202020204" pitchFamily="34" charset="0"/>
              </a:rPr>
              <a:t>Indien de tekst niet genoeg zichtbaar is over de foto, verander de kleur van zwart naar wit.</a:t>
            </a:r>
          </a:p>
        </p:txBody>
      </p:sp>
    </p:spTree>
    <p:extLst>
      <p:ext uri="{BB962C8B-B14F-4D97-AF65-F5344CB8AC3E}">
        <p14:creationId xmlns:p14="http://schemas.microsoft.com/office/powerpoint/2010/main" val="7884447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16575629" cy="61038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2" name="TextBox 4">
            <a:extLst>
              <a:ext uri="{FF2B5EF4-FFF2-40B4-BE49-F238E27FC236}">
                <a16:creationId xmlns:a16="http://schemas.microsoft.com/office/drawing/2014/main" id="{88A2F8C1-53AF-4DEB-9965-55FC86D3788C}"/>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02222648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4" name="Tijdelijke aanduiding voor tabel 3">
            <a:extLst>
              <a:ext uri="{FF2B5EF4-FFF2-40B4-BE49-F238E27FC236}">
                <a16:creationId xmlns:a16="http://schemas.microsoft.com/office/drawing/2014/main" id="{08476D39-8254-4D49-88E7-E952BF1FA19A}"/>
              </a:ext>
            </a:extLst>
          </p:cNvPr>
          <p:cNvSpPr>
            <a:spLocks noGrp="1" noChangeAspect="1"/>
          </p:cNvSpPr>
          <p:nvPr>
            <p:ph type="tbl" sz="quarter" idx="18"/>
          </p:nvPr>
        </p:nvSpPr>
        <p:spPr>
          <a:xfrm>
            <a:off x="1057275" y="1679575"/>
            <a:ext cx="16575088" cy="6780213"/>
          </a:xfrm>
        </p:spPr>
        <p:txBody>
          <a:bodyPr>
            <a:normAutofit/>
          </a:bodyPr>
          <a:lstStyle>
            <a:lvl1pPr marL="0" indent="0" algn="ctr">
              <a:buNone/>
              <a:defRPr/>
            </a:lvl1pPr>
          </a:lstStyle>
          <a:p>
            <a:endParaRPr lang="en-GB" noProof="0"/>
          </a:p>
        </p:txBody>
      </p:sp>
      <p:sp>
        <p:nvSpPr>
          <p:cNvPr id="16" name="TextBox 4">
            <a:extLst>
              <a:ext uri="{FF2B5EF4-FFF2-40B4-BE49-F238E27FC236}">
                <a16:creationId xmlns:a16="http://schemas.microsoft.com/office/drawing/2014/main" id="{8C7A8C97-A0A2-4491-BA0D-727C7CE0B7F3}"/>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Tabel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4090155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eg met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2" name="TextBox 4">
            <a:extLst>
              <a:ext uri="{FF2B5EF4-FFF2-40B4-BE49-F238E27FC236}">
                <a16:creationId xmlns:a16="http://schemas.microsoft.com/office/drawing/2014/main" id="{892813D1-327F-45DC-8DDF-53948CE8C5F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Lege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142238196"/>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eeg zonder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9" name="TextBox 4">
            <a:extLst>
              <a:ext uri="{FF2B5EF4-FFF2-40B4-BE49-F238E27FC236}">
                <a16:creationId xmlns:a16="http://schemas.microsoft.com/office/drawing/2014/main" id="{C531524C-A1A5-4485-B21D-E97B5DC3BE3F}"/>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Leeg zonder 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863784025"/>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 Tekst en 1/2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7498800"/>
          </a:xfrm>
        </p:spPr>
        <p:txBody>
          <a:bodyPr tIns="1440000">
            <a:normAutofit/>
          </a:bodyPr>
          <a:lstStyle>
            <a:lvl1pPr marL="0" indent="0" algn="ctr">
              <a:buNone/>
              <a:defRPr sz="1600"/>
            </a:lvl1pPr>
          </a:lstStyle>
          <a:p>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8217535" cy="6111506"/>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7B17C559-ED41-48AE-90A3-DAFE15716B7C}"/>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0" name="Footer Placeholder 4">
            <a:extLst>
              <a:ext uri="{FF2B5EF4-FFF2-40B4-BE49-F238E27FC236}">
                <a16:creationId xmlns:a16="http://schemas.microsoft.com/office/drawing/2014/main" id="{7FDB5F77-B327-47F1-9F88-CF970A7A21FD}"/>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3" name="TextBox 4">
            <a:extLst>
              <a:ext uri="{FF2B5EF4-FFF2-40B4-BE49-F238E27FC236}">
                <a16:creationId xmlns:a16="http://schemas.microsoft.com/office/drawing/2014/main" id="{6CBDB841-5208-4BD2-9409-EA7134D6944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1/2 Tekst en 1/2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304497994"/>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2988" y="1648800"/>
            <a:ext cx="1101182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3" name="Tijdelijke aanduiding voor tekst 2">
            <a:extLst>
              <a:ext uri="{FF2B5EF4-FFF2-40B4-BE49-F238E27FC236}">
                <a16:creationId xmlns:a16="http://schemas.microsoft.com/office/drawing/2014/main" id="{CBF26FD0-A3C3-48D7-9476-CC92E74B1F11}"/>
              </a:ext>
            </a:extLst>
          </p:cNvPr>
          <p:cNvSpPr>
            <a:spLocks noGrp="1"/>
          </p:cNvSpPr>
          <p:nvPr>
            <p:ph type="body" sz="quarter" idx="18" hasCustomPrompt="1"/>
          </p:nvPr>
        </p:nvSpPr>
        <p:spPr>
          <a:xfrm>
            <a:off x="1020995" y="2354400"/>
            <a:ext cx="11009448"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1" name="afbeelding placeholder">
            <a:extLst>
              <a:ext uri="{FF2B5EF4-FFF2-40B4-BE49-F238E27FC236}">
                <a16:creationId xmlns:a16="http://schemas.microsoft.com/office/drawing/2014/main" id="{DF77DBF1-9A0F-498F-B871-134CB42F881D}"/>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dirty="0"/>
          </a:p>
        </p:txBody>
      </p:sp>
      <p:sp>
        <p:nvSpPr>
          <p:cNvPr id="20" name="TextBox 4">
            <a:extLst>
              <a:ext uri="{FF2B5EF4-FFF2-40B4-BE49-F238E27FC236}">
                <a16:creationId xmlns:a16="http://schemas.microsoft.com/office/drawing/2014/main" id="{D974BD34-E475-4E02-86F0-8932E1B41725}"/>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2/3 Tekst en 1/3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92957828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Quote">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1965278" y="3562066"/>
            <a:ext cx="15589298" cy="3192729"/>
          </a:xfrm>
        </p:spPr>
        <p:txBody>
          <a:bodyPr wrap="none" lIns="0" tIns="0" rIns="0" bIns="0" anchor="b">
            <a:noAutofit/>
          </a:bodyPr>
          <a:lstStyle>
            <a:lvl1pPr algn="r">
              <a:lnSpc>
                <a:spcPct val="100000"/>
              </a:lnSpc>
              <a:defRPr sz="4800">
                <a:solidFill>
                  <a:schemeClr val="bg1"/>
                </a:solidFill>
                <a:latin typeface="Arial Rounded MT Bold" panose="020F0704030504030204" pitchFamily="34" charset="0"/>
              </a:defRPr>
            </a:lvl1pPr>
          </a:lstStyle>
          <a:p>
            <a:r>
              <a:rPr lang="nl-BE" noProof="0"/>
              <a:t>“Klik om quote </a:t>
            </a:r>
            <a:br>
              <a:rPr lang="nl-BE" noProof="0"/>
            </a:br>
            <a:r>
              <a:rPr lang="nl-BE" noProof="0"/>
              <a:t>in te Voegen”</a:t>
            </a:r>
          </a:p>
        </p:txBody>
      </p:sp>
      <p:sp>
        <p:nvSpPr>
          <p:cNvPr id="3" name="Subtitle 2"/>
          <p:cNvSpPr>
            <a:spLocks noGrp="1"/>
          </p:cNvSpPr>
          <p:nvPr>
            <p:ph type="subTitle" idx="1" hasCustomPrompt="1"/>
          </p:nvPr>
        </p:nvSpPr>
        <p:spPr>
          <a:xfrm>
            <a:off x="5177790" y="7161170"/>
            <a:ext cx="12376786" cy="2719455"/>
          </a:xfrm>
        </p:spPr>
        <p:txBody>
          <a:bodyPr lIns="0" tIns="0" rIns="0" bIns="0"/>
          <a:lstStyle>
            <a:lvl1pPr marL="0" indent="0" algn="r">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Klik om de Naam en Voornaam in te voegen</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Quote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67569186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fbeelding en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749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7498800"/>
          </a:xfrm>
        </p:spPr>
        <p:txBody>
          <a:bodyPr tIns="1440000">
            <a:normAutofit/>
          </a:bodyPr>
          <a:lstStyle>
            <a:lvl1pPr marL="0" indent="0" algn="ctr">
              <a:buNone/>
              <a:defRPr sz="1600"/>
            </a:lvl1pPr>
          </a:lstStyle>
          <a:p>
            <a:endParaRPr lang="nl-BE" dirty="0"/>
          </a:p>
        </p:txBody>
      </p:sp>
      <p:sp>
        <p:nvSpPr>
          <p:cNvPr id="12" name="TextBox 4">
            <a:extLst>
              <a:ext uri="{FF2B5EF4-FFF2-40B4-BE49-F238E27FC236}">
                <a16:creationId xmlns:a16="http://schemas.microsoft.com/office/drawing/2014/main" id="{E2274F51-95F7-4E5E-815B-1F996E645FE7}"/>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Afbeelding en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594986153"/>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x 2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36720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36720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92B1CA4A-0389-4751-BD3D-D8526698D99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2 x 2 afbeeldingen slide</a:t>
            </a:r>
            <a:endParaRPr lang="en-US" sz="2000" b="1" dirty="0">
              <a:solidFill>
                <a:schemeClr val="tx1"/>
              </a:solidFill>
              <a:latin typeface="+mn-lt"/>
              <a:cs typeface="Arial" panose="020B0604020202020204" pitchFamily="34" charset="0"/>
            </a:endParaRPr>
          </a:p>
        </p:txBody>
      </p:sp>
      <p:sp>
        <p:nvSpPr>
          <p:cNvPr id="15" name="afbeelding placeholder">
            <a:extLst>
              <a:ext uri="{FF2B5EF4-FFF2-40B4-BE49-F238E27FC236}">
                <a16:creationId xmlns:a16="http://schemas.microsoft.com/office/drawing/2014/main" id="{82CCC512-3142-40C3-84D6-0EEE34ABAA8E}"/>
              </a:ext>
            </a:extLst>
          </p:cNvPr>
          <p:cNvSpPr>
            <a:spLocks noGrp="1"/>
          </p:cNvSpPr>
          <p:nvPr>
            <p:ph type="pic" sz="quarter" idx="15"/>
          </p:nvPr>
        </p:nvSpPr>
        <p:spPr>
          <a:xfrm>
            <a:off x="1040400" y="5473192"/>
            <a:ext cx="8217535" cy="3672000"/>
          </a:xfrm>
        </p:spPr>
        <p:txBody>
          <a:bodyPr tIns="1440000">
            <a:normAutofit/>
          </a:bodyPr>
          <a:lstStyle>
            <a:lvl1pPr marL="0" indent="0" algn="ctr">
              <a:buNone/>
              <a:defRPr sz="1600"/>
            </a:lvl1pPr>
          </a:lstStyle>
          <a:p>
            <a:endParaRPr lang="nl-BE" dirty="0"/>
          </a:p>
        </p:txBody>
      </p:sp>
      <p:sp>
        <p:nvSpPr>
          <p:cNvPr id="22" name="afbeelding placeholder">
            <a:extLst>
              <a:ext uri="{FF2B5EF4-FFF2-40B4-BE49-F238E27FC236}">
                <a16:creationId xmlns:a16="http://schemas.microsoft.com/office/drawing/2014/main" id="{EFC31C83-3462-44CC-A863-6C9D9ADF81D9}"/>
              </a:ext>
            </a:extLst>
          </p:cNvPr>
          <p:cNvSpPr>
            <a:spLocks noGrp="1"/>
          </p:cNvSpPr>
          <p:nvPr>
            <p:ph type="pic" sz="quarter" idx="16"/>
          </p:nvPr>
        </p:nvSpPr>
        <p:spPr>
          <a:xfrm>
            <a:off x="9396000" y="5473192"/>
            <a:ext cx="8217535" cy="3672000"/>
          </a:xfrm>
        </p:spPr>
        <p:txBody>
          <a:bodyPr tIns="1440000">
            <a:normAutofit/>
          </a:bodyPr>
          <a:lstStyle>
            <a:lvl1pPr marL="0" indent="0" algn="ctr">
              <a:buNone/>
              <a:defRPr sz="1600"/>
            </a:lvl1pPr>
          </a:lstStyle>
          <a:p>
            <a:endParaRPr lang="nl-BE" dirty="0"/>
          </a:p>
        </p:txBody>
      </p:sp>
    </p:spTree>
    <p:extLst>
      <p:ext uri="{BB962C8B-B14F-4D97-AF65-F5344CB8AC3E}">
        <p14:creationId xmlns:p14="http://schemas.microsoft.com/office/powerpoint/2010/main" val="1723938962"/>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x Afbeelding">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749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74988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009A3169-8C0D-4A2D-9C66-BE525BCD338D}"/>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3 x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63326048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x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4048125" cy="749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4048125" cy="7498800"/>
          </a:xfrm>
        </p:spPr>
        <p:txBody>
          <a:bodyPr tIns="1440000">
            <a:normAutofit/>
          </a:bodyPr>
          <a:lstStyle>
            <a:lvl1pPr marL="0" indent="0" algn="ctr">
              <a:buNone/>
              <a:defRPr sz="1600"/>
            </a:lvl1pPr>
          </a:lstStyle>
          <a:p>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0"/>
            <a:ext cx="4048125" cy="7498800"/>
          </a:xfrm>
        </p:spPr>
        <p:txBody>
          <a:bodyPr tIns="1440000">
            <a:normAutofit/>
          </a:bodyPr>
          <a:lstStyle>
            <a:lvl1pPr marL="0" indent="0" algn="ctr">
              <a:buNone/>
              <a:defRPr sz="1600"/>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0"/>
            <a:ext cx="4048125" cy="74988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BB27EBDF-C895-4A3E-8D3F-1D5142CF7789}"/>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4 x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803619452"/>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x Afbeelding en tekst">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2638800"/>
          </a:xfrm>
        </p:spPr>
        <p:txBody>
          <a:bodyPr tIns="1440000">
            <a:normAutofit/>
          </a:bodyPr>
          <a:lstStyle>
            <a:lvl1pPr marL="0" indent="0" algn="ctr">
              <a:buNone/>
              <a:defRPr sz="1600"/>
            </a:lvl1pPr>
          </a:lstStyle>
          <a:p>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263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2638800"/>
          </a:xfrm>
        </p:spPr>
        <p:txBody>
          <a:bodyPr tIns="1440000">
            <a:normAutofit/>
          </a:bodyPr>
          <a:lstStyle>
            <a:lvl1pPr marL="0" indent="0" algn="ctr">
              <a:buNone/>
              <a:defRPr sz="1600"/>
            </a:lvl1pPr>
          </a:lstStyle>
          <a:p>
            <a:endParaRPr lang="nl-BE" dirty="0"/>
          </a:p>
        </p:txBody>
      </p:sp>
      <p:sp>
        <p:nvSpPr>
          <p:cNvPr id="21" name="tekst 2">
            <a:extLst>
              <a:ext uri="{FF2B5EF4-FFF2-40B4-BE49-F238E27FC236}">
                <a16:creationId xmlns:a16="http://schemas.microsoft.com/office/drawing/2014/main" id="{2C9D76FB-B5C8-4189-9BD7-56BAEF2C5585}"/>
              </a:ext>
            </a:extLst>
          </p:cNvPr>
          <p:cNvSpPr>
            <a:spLocks noGrp="1"/>
          </p:cNvSpPr>
          <p:nvPr>
            <p:ph type="body" sz="quarter" idx="17" hasCustomPrompt="1"/>
          </p:nvPr>
        </p:nvSpPr>
        <p:spPr>
          <a:xfrm>
            <a:off x="1050130" y="4263948"/>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2" name="tekst 2">
            <a:extLst>
              <a:ext uri="{FF2B5EF4-FFF2-40B4-BE49-F238E27FC236}">
                <a16:creationId xmlns:a16="http://schemas.microsoft.com/office/drawing/2014/main" id="{99919468-E4E2-4DD7-A749-A135BF3C1605}"/>
              </a:ext>
            </a:extLst>
          </p:cNvPr>
          <p:cNvSpPr>
            <a:spLocks noGrp="1"/>
          </p:cNvSpPr>
          <p:nvPr>
            <p:ph type="body" sz="quarter" idx="18" hasCustomPrompt="1"/>
          </p:nvPr>
        </p:nvSpPr>
        <p:spPr>
          <a:xfrm>
            <a:off x="66095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3" name="tekst 2">
            <a:extLst>
              <a:ext uri="{FF2B5EF4-FFF2-40B4-BE49-F238E27FC236}">
                <a16:creationId xmlns:a16="http://schemas.microsoft.com/office/drawing/2014/main" id="{115EA5E1-3426-4F50-8A79-52A1F52C5A34}"/>
              </a:ext>
            </a:extLst>
          </p:cNvPr>
          <p:cNvSpPr>
            <a:spLocks noGrp="1"/>
          </p:cNvSpPr>
          <p:nvPr>
            <p:ph type="body" sz="quarter" idx="19" hasCustomPrompt="1"/>
          </p:nvPr>
        </p:nvSpPr>
        <p:spPr>
          <a:xfrm>
            <a:off x="121787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4" name="TextBox 4">
            <a:extLst>
              <a:ext uri="{FF2B5EF4-FFF2-40B4-BE49-F238E27FC236}">
                <a16:creationId xmlns:a16="http://schemas.microsoft.com/office/drawing/2014/main" id="{88A38384-9998-4BC5-BA90-E15895259F2B}"/>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3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896772477"/>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x 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1"/>
            <a:ext cx="4048125" cy="2638425"/>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1"/>
            <a:ext cx="4048125" cy="2638425"/>
          </a:xfrm>
        </p:spPr>
        <p:txBody>
          <a:bodyPr tIns="1440000">
            <a:normAutofit/>
          </a:bodyPr>
          <a:lstStyle>
            <a:lvl1pPr marL="0" indent="0" algn="ctr">
              <a:buNone/>
              <a:defRPr sz="1600"/>
            </a:lvl1pPr>
          </a:lstStyle>
          <a:p>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1"/>
            <a:ext cx="4048125" cy="2638425"/>
          </a:xfrm>
        </p:spPr>
        <p:txBody>
          <a:bodyPr tIns="1440000">
            <a:normAutofit/>
          </a:bodyPr>
          <a:lstStyle>
            <a:lvl1pPr marL="0" indent="0" algn="ctr">
              <a:buNone/>
              <a:defRPr sz="1600"/>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1"/>
            <a:ext cx="4048125" cy="2638425"/>
          </a:xfrm>
        </p:spPr>
        <p:txBody>
          <a:bodyPr tIns="1440000">
            <a:normAutofit/>
          </a:bodyPr>
          <a:lstStyle>
            <a:lvl1pPr marL="0" indent="0" algn="ctr">
              <a:buNone/>
              <a:defRPr sz="1600"/>
            </a:lvl1pPr>
          </a:lstStyle>
          <a:p>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5" name="TextBox 4">
            <a:extLst>
              <a:ext uri="{FF2B5EF4-FFF2-40B4-BE49-F238E27FC236}">
                <a16:creationId xmlns:a16="http://schemas.microsoft.com/office/drawing/2014/main" id="{59DAB652-AFD5-4D77-ACBB-A5CC3110B33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548749984"/>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x Grafiek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3" name="Tijdelijke aanduiding voor grafiek 2">
            <a:extLst>
              <a:ext uri="{FF2B5EF4-FFF2-40B4-BE49-F238E27FC236}">
                <a16:creationId xmlns:a16="http://schemas.microsoft.com/office/drawing/2014/main" id="{954FC3A0-5B09-46B3-AF11-1AA71E7BE9D0}"/>
              </a:ext>
            </a:extLst>
          </p:cNvPr>
          <p:cNvSpPr>
            <a:spLocks noGrp="1"/>
          </p:cNvSpPr>
          <p:nvPr>
            <p:ph type="chart" sz="quarter" idx="21"/>
          </p:nvPr>
        </p:nvSpPr>
        <p:spPr>
          <a:xfrm>
            <a:off x="13570981" y="1648801"/>
            <a:ext cx="4048125" cy="2638424"/>
          </a:xfrm>
        </p:spPr>
        <p:txBody>
          <a:bodyPr>
            <a:normAutofit/>
          </a:bodyPr>
          <a:lstStyle>
            <a:lvl1pPr marL="0" indent="0" algn="ctr">
              <a:buNone/>
              <a:defRPr sz="1600"/>
            </a:lvl1pPr>
          </a:lstStyle>
          <a:p>
            <a:endParaRPr lang="nl-BE" dirty="0"/>
          </a:p>
        </p:txBody>
      </p:sp>
      <p:sp>
        <p:nvSpPr>
          <p:cNvPr id="25" name="Tijdelijke aanduiding voor grafiek 2">
            <a:extLst>
              <a:ext uri="{FF2B5EF4-FFF2-40B4-BE49-F238E27FC236}">
                <a16:creationId xmlns:a16="http://schemas.microsoft.com/office/drawing/2014/main" id="{E8ED0ED7-31CC-4369-A3E5-B0BED19B6AC7}"/>
              </a:ext>
            </a:extLst>
          </p:cNvPr>
          <p:cNvSpPr>
            <a:spLocks noGrp="1"/>
          </p:cNvSpPr>
          <p:nvPr>
            <p:ph type="chart" sz="quarter" idx="22"/>
          </p:nvPr>
        </p:nvSpPr>
        <p:spPr>
          <a:xfrm>
            <a:off x="1057276" y="1648800"/>
            <a:ext cx="4048125" cy="2638424"/>
          </a:xfrm>
        </p:spPr>
        <p:txBody>
          <a:bodyPr>
            <a:normAutofit/>
          </a:bodyPr>
          <a:lstStyle>
            <a:lvl1pPr marL="0" indent="0" algn="ctr">
              <a:buNone/>
              <a:defRPr sz="1600"/>
            </a:lvl1pPr>
          </a:lstStyle>
          <a:p>
            <a:endParaRPr lang="nl-BE"/>
          </a:p>
        </p:txBody>
      </p:sp>
      <p:sp>
        <p:nvSpPr>
          <p:cNvPr id="26" name="Tijdelijke aanduiding voor grafiek 2">
            <a:extLst>
              <a:ext uri="{FF2B5EF4-FFF2-40B4-BE49-F238E27FC236}">
                <a16:creationId xmlns:a16="http://schemas.microsoft.com/office/drawing/2014/main" id="{208D46EB-D604-4977-8266-2D9F94EB29AA}"/>
              </a:ext>
            </a:extLst>
          </p:cNvPr>
          <p:cNvSpPr>
            <a:spLocks noGrp="1"/>
          </p:cNvSpPr>
          <p:nvPr>
            <p:ph type="chart" sz="quarter" idx="23"/>
          </p:nvPr>
        </p:nvSpPr>
        <p:spPr>
          <a:xfrm>
            <a:off x="5228511" y="1648800"/>
            <a:ext cx="4048125" cy="2638424"/>
          </a:xfrm>
        </p:spPr>
        <p:txBody>
          <a:bodyPr>
            <a:normAutofit/>
          </a:bodyPr>
          <a:lstStyle>
            <a:lvl1pPr marL="0" indent="0" algn="ctr">
              <a:buNone/>
              <a:defRPr sz="1600"/>
            </a:lvl1pPr>
          </a:lstStyle>
          <a:p>
            <a:endParaRPr lang="nl-BE"/>
          </a:p>
        </p:txBody>
      </p:sp>
      <p:sp>
        <p:nvSpPr>
          <p:cNvPr id="27" name="Tijdelijke aanduiding voor grafiek 2">
            <a:extLst>
              <a:ext uri="{FF2B5EF4-FFF2-40B4-BE49-F238E27FC236}">
                <a16:creationId xmlns:a16="http://schemas.microsoft.com/office/drawing/2014/main" id="{82703302-D87B-48DC-ACE7-F126874EE444}"/>
              </a:ext>
            </a:extLst>
          </p:cNvPr>
          <p:cNvSpPr>
            <a:spLocks noGrp="1"/>
          </p:cNvSpPr>
          <p:nvPr>
            <p:ph type="chart" sz="quarter" idx="24"/>
          </p:nvPr>
        </p:nvSpPr>
        <p:spPr>
          <a:xfrm>
            <a:off x="9399746" y="1648800"/>
            <a:ext cx="4048125" cy="2638424"/>
          </a:xfrm>
        </p:spPr>
        <p:txBody>
          <a:bodyPr>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B6ED84B-8E7F-4228-B427-1EDE681C5A63}"/>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Grafiek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693989386"/>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0"/>
            <a:ext cx="5451029"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6604059" y="1648798"/>
            <a:ext cx="11007666" cy="7498800"/>
          </a:xfrm>
        </p:spPr>
        <p:txBody>
          <a:bodyPr>
            <a:normAutofit/>
          </a:bodyPr>
          <a:lstStyle>
            <a:lvl1pPr marL="0" indent="0" algn="ctr">
              <a:buNone/>
              <a:defRPr sz="1600"/>
            </a:lvl1pPr>
          </a:lstStyle>
          <a:p>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3" name="TextBox 4">
            <a:extLst>
              <a:ext uri="{FF2B5EF4-FFF2-40B4-BE49-F238E27FC236}">
                <a16:creationId xmlns:a16="http://schemas.microsoft.com/office/drawing/2014/main" id="{A500405E-274E-4C95-9B93-F6B1F82EF01B}"/>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1/3 Tekst en 2/3 grafiek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373337553"/>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1052513" y="1648799"/>
            <a:ext cx="16559212" cy="7475533"/>
          </a:xfrm>
        </p:spPr>
        <p:txBody>
          <a:bodyPr>
            <a:normAutofit/>
          </a:bodyPr>
          <a:lstStyle>
            <a:lvl1pPr marL="0" indent="0" algn="ctr">
              <a:buNone/>
              <a:defRPr sz="1600"/>
            </a:lvl1pPr>
          </a:lstStyle>
          <a:p>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2" name="TextBox 4">
            <a:extLst>
              <a:ext uri="{FF2B5EF4-FFF2-40B4-BE49-F238E27FC236}">
                <a16:creationId xmlns:a16="http://schemas.microsoft.com/office/drawing/2014/main" id="{C2C04373-6D00-42D5-86E3-4AF79B52EF61}"/>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Grafiek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160713780"/>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8217535"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0800" y="2354401"/>
            <a:ext cx="8317894"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9" name="Date Placeholder 3">
            <a:extLst>
              <a:ext uri="{FF2B5EF4-FFF2-40B4-BE49-F238E27FC236}">
                <a16:creationId xmlns:a16="http://schemas.microsoft.com/office/drawing/2014/main" id="{64A6FC45-6288-4234-BD0E-2E4FD3701752}"/>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0" name="Footer Placeholder 4">
            <a:extLst>
              <a:ext uri="{FF2B5EF4-FFF2-40B4-BE49-F238E27FC236}">
                <a16:creationId xmlns:a16="http://schemas.microsoft.com/office/drawing/2014/main" id="{5B38A2BD-CD2D-4371-8728-9584522E5B28}"/>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1" name="TextBox 4">
            <a:extLst>
              <a:ext uri="{FF2B5EF4-FFF2-40B4-BE49-F238E27FC236}">
                <a16:creationId xmlns:a16="http://schemas.microsoft.com/office/drawing/2014/main" id="{B76F8740-BA9B-4238-9C9D-5EB368209556}"/>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1/2 Tekst en 1/2 tekst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68553268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Inhoudstaf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4954136" y="2150785"/>
            <a:ext cx="11003651" cy="1138326"/>
          </a:xfrm>
        </p:spPr>
        <p:txBody>
          <a:bodyPr wrap="none" lIns="0" tIns="0" rIns="0" bIns="0" anchor="t">
            <a:noAutofit/>
          </a:bodyPr>
          <a:lstStyle>
            <a:lvl1pPr algn="l">
              <a:lnSpc>
                <a:spcPct val="100000"/>
              </a:lnSpc>
              <a:defRPr sz="4400">
                <a:solidFill>
                  <a:schemeClr val="bg1"/>
                </a:solidFill>
                <a:latin typeface="Arial Rounded MT Bold" panose="020F0704030504030204" pitchFamily="34" charset="0"/>
              </a:defRPr>
            </a:lvl1pPr>
          </a:lstStyle>
          <a:p>
            <a:r>
              <a:rPr lang="nl-BE" noProof="0"/>
              <a:t>Inhoudstafel / Agenda titel</a:t>
            </a:r>
          </a:p>
        </p:txBody>
      </p:sp>
      <p:sp>
        <p:nvSpPr>
          <p:cNvPr id="3" name="Subtitle 2"/>
          <p:cNvSpPr>
            <a:spLocks noGrp="1"/>
          </p:cNvSpPr>
          <p:nvPr>
            <p:ph type="subTitle" idx="1" hasCustomPrompt="1"/>
          </p:nvPr>
        </p:nvSpPr>
        <p:spPr>
          <a:xfrm>
            <a:off x="4954136" y="3771454"/>
            <a:ext cx="12376786" cy="5172333"/>
          </a:xfrm>
        </p:spPr>
        <p:txBody>
          <a:bodyPr lIns="0" tIns="0" rIns="0" bIns="0"/>
          <a:lstStyle>
            <a:lvl1pPr marL="742950" indent="-742950" algn="l">
              <a:lnSpc>
                <a:spcPct val="100000"/>
              </a:lnSpc>
              <a:buFont typeface="+mj-lt"/>
              <a:buAutoNum type="arabicPeriod"/>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Agendapunt 1</a:t>
            </a:r>
          </a:p>
          <a:p>
            <a:r>
              <a:rPr lang="nl-BE" noProof="0"/>
              <a:t>Agendapunt 2</a:t>
            </a:r>
          </a:p>
          <a:p>
            <a:r>
              <a:rPr lang="nl-BE" noProof="0"/>
              <a:t>Agendapunt 3</a:t>
            </a:r>
          </a:p>
          <a:p>
            <a:r>
              <a:rPr lang="nl-BE" noProof="0"/>
              <a:t>Agendapunt 4</a:t>
            </a:r>
          </a:p>
          <a:p>
            <a:r>
              <a:rPr lang="nl-BE" noProof="0"/>
              <a:t>Agendapunt 5</a:t>
            </a:r>
          </a:p>
          <a:p>
            <a:r>
              <a:rPr lang="nl-BE" noProof="0"/>
              <a:t>Agendapunt 6</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Inhoud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037897611"/>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en tekst met titels">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60672"/>
            <a:ext cx="8217535"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1925" y="2372571"/>
            <a:ext cx="8317894"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9" name="Tijdelijke aanduiding voor tekst 2">
            <a:extLst>
              <a:ext uri="{FF2B5EF4-FFF2-40B4-BE49-F238E27FC236}">
                <a16:creationId xmlns:a16="http://schemas.microsoft.com/office/drawing/2014/main" id="{27C51278-DB61-42EE-9F33-A777E0DF1AC2}"/>
              </a:ext>
            </a:extLst>
          </p:cNvPr>
          <p:cNvSpPr>
            <a:spLocks noGrp="1"/>
          </p:cNvSpPr>
          <p:nvPr>
            <p:ph type="body" sz="quarter" idx="19" hasCustomPrompt="1"/>
          </p:nvPr>
        </p:nvSpPr>
        <p:spPr>
          <a:xfrm>
            <a:off x="1051200" y="1681200"/>
            <a:ext cx="8217535"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Titel</a:t>
            </a:r>
          </a:p>
        </p:txBody>
      </p:sp>
      <p:sp>
        <p:nvSpPr>
          <p:cNvPr id="20" name="Tijdelijke aanduiding voor tekst 2">
            <a:extLst>
              <a:ext uri="{FF2B5EF4-FFF2-40B4-BE49-F238E27FC236}">
                <a16:creationId xmlns:a16="http://schemas.microsoft.com/office/drawing/2014/main" id="{42CA813D-BD1A-4071-BC9A-FA47A2EE0923}"/>
              </a:ext>
            </a:extLst>
          </p:cNvPr>
          <p:cNvSpPr>
            <a:spLocks noGrp="1"/>
          </p:cNvSpPr>
          <p:nvPr>
            <p:ph type="body" sz="quarter" idx="20" hasCustomPrompt="1"/>
          </p:nvPr>
        </p:nvSpPr>
        <p:spPr>
          <a:xfrm>
            <a:off x="9280800" y="1681200"/>
            <a:ext cx="8317894"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Titel</a:t>
            </a:r>
            <a:endParaRPr lang="nl-BE" dirty="0"/>
          </a:p>
        </p:txBody>
      </p:sp>
      <p:sp>
        <p:nvSpPr>
          <p:cNvPr id="21" name="Date Placeholder 3">
            <a:extLst>
              <a:ext uri="{FF2B5EF4-FFF2-40B4-BE49-F238E27FC236}">
                <a16:creationId xmlns:a16="http://schemas.microsoft.com/office/drawing/2014/main" id="{23797617-9A2A-42BE-91A7-557BA9A3B339}"/>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2" name="Footer Placeholder 4">
            <a:extLst>
              <a:ext uri="{FF2B5EF4-FFF2-40B4-BE49-F238E27FC236}">
                <a16:creationId xmlns:a16="http://schemas.microsoft.com/office/drawing/2014/main" id="{84F2FAB1-4F58-45C2-A410-C1CF7D683BA6}"/>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3" name="TextBox 4">
            <a:extLst>
              <a:ext uri="{FF2B5EF4-FFF2-40B4-BE49-F238E27FC236}">
                <a16:creationId xmlns:a16="http://schemas.microsoft.com/office/drawing/2014/main" id="{B415E543-5122-4ED4-A8AA-647C117F182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103895135"/>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 en 3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4695826"/>
          </a:xfrm>
        </p:spPr>
        <p:txBody>
          <a:bodyPr tIns="1440000">
            <a:normAutofit/>
          </a:bodyPr>
          <a:lstStyle>
            <a:lvl1pPr marL="0" indent="0" algn="ctr">
              <a:buNone/>
              <a:defRPr sz="1600"/>
            </a:lvl1pPr>
          </a:lstStyle>
          <a:p>
            <a:endParaRPr lang="nl-BE" dirty="0"/>
          </a:p>
        </p:txBody>
      </p:sp>
      <p:sp>
        <p:nvSpPr>
          <p:cNvPr id="12" name="afbeelding placeholder klein L">
            <a:extLst>
              <a:ext uri="{FF2B5EF4-FFF2-40B4-BE49-F238E27FC236}">
                <a16:creationId xmlns:a16="http://schemas.microsoft.com/office/drawing/2014/main" id="{5C550790-1878-4E4B-B46B-972377CCD569}"/>
              </a:ext>
            </a:extLst>
          </p:cNvPr>
          <p:cNvSpPr>
            <a:spLocks noGrp="1"/>
          </p:cNvSpPr>
          <p:nvPr>
            <p:ph type="pic" sz="quarter" idx="14"/>
          </p:nvPr>
        </p:nvSpPr>
        <p:spPr>
          <a:xfrm>
            <a:off x="9394189" y="6516687"/>
            <a:ext cx="4045743" cy="2628899"/>
          </a:xfrm>
        </p:spPr>
        <p:txBody>
          <a:bodyPr>
            <a:normAutofit/>
          </a:bodyPr>
          <a:lstStyle>
            <a:lvl1pPr marL="0" indent="0">
              <a:buNone/>
              <a:defRPr sz="1600"/>
            </a:lvl1pPr>
          </a:lstStyle>
          <a:p>
            <a:endParaRPr lang="nl-BE"/>
          </a:p>
        </p:txBody>
      </p:sp>
      <p:sp>
        <p:nvSpPr>
          <p:cNvPr id="16" name="afbeelding placeholder klein R">
            <a:extLst>
              <a:ext uri="{FF2B5EF4-FFF2-40B4-BE49-F238E27FC236}">
                <a16:creationId xmlns:a16="http://schemas.microsoft.com/office/drawing/2014/main" id="{0AD5257D-D027-4510-AE37-6478FB52D6AC}"/>
              </a:ext>
            </a:extLst>
          </p:cNvPr>
          <p:cNvSpPr>
            <a:spLocks noGrp="1"/>
          </p:cNvSpPr>
          <p:nvPr>
            <p:ph type="pic" sz="quarter" idx="15"/>
          </p:nvPr>
        </p:nvSpPr>
        <p:spPr>
          <a:xfrm>
            <a:off x="13565982" y="6516688"/>
            <a:ext cx="4045743" cy="2628899"/>
          </a:xfrm>
        </p:spPr>
        <p:txBody>
          <a:bodyPr>
            <a:normAutofit/>
          </a:bodyPr>
          <a:lstStyle>
            <a:lvl1pPr marL="0" indent="0">
              <a:buNone/>
              <a:defRPr sz="1600"/>
            </a:lvl1pPr>
          </a:lstStyle>
          <a:p>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1200" y="2354401"/>
            <a:ext cx="8217535" cy="612178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1" name="Date Placeholder 3">
            <a:extLst>
              <a:ext uri="{FF2B5EF4-FFF2-40B4-BE49-F238E27FC236}">
                <a16:creationId xmlns:a16="http://schemas.microsoft.com/office/drawing/2014/main" id="{42CB94D7-5D59-4DFC-94D3-DA4222132B3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2" name="Footer Placeholder 4">
            <a:extLst>
              <a:ext uri="{FF2B5EF4-FFF2-40B4-BE49-F238E27FC236}">
                <a16:creationId xmlns:a16="http://schemas.microsoft.com/office/drawing/2014/main" id="{9D8DD6B7-D598-4C95-97E9-BC30A87EE5C1}"/>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9" name="TextBox 4">
            <a:extLst>
              <a:ext uri="{FF2B5EF4-FFF2-40B4-BE49-F238E27FC236}">
                <a16:creationId xmlns:a16="http://schemas.microsoft.com/office/drawing/2014/main" id="{2CD7B7E4-430F-492F-AE79-EDAE65BABEA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en 3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283348632"/>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412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fo">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Info slide</a:t>
            </a:r>
            <a:endParaRPr lang="en-US" sz="2000" b="1" dirty="0">
              <a:solidFill>
                <a:schemeClr val="tx1"/>
              </a:solidFill>
              <a:latin typeface="+mn-lt"/>
              <a:cs typeface="Arial" panose="020B0604020202020204" pitchFamily="34" charset="0"/>
            </a:endParaRPr>
          </a:p>
        </p:txBody>
      </p:sp>
      <p:sp>
        <p:nvSpPr>
          <p:cNvPr id="36" name="TextBox 36">
            <a:extLst>
              <a:ext uri="{FF2B5EF4-FFF2-40B4-BE49-F238E27FC236}">
                <a16:creationId xmlns:a16="http://schemas.microsoft.com/office/drawing/2014/main" id="{44C7C4AE-D418-42DF-87C9-0EEE364DAA8B}"/>
              </a:ext>
            </a:extLst>
          </p:cNvPr>
          <p:cNvSpPr txBox="1"/>
          <p:nvPr userDrawn="1"/>
        </p:nvSpPr>
        <p:spPr>
          <a:xfrm>
            <a:off x="97011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invoegen</a:t>
            </a:r>
            <a:endParaRPr lang="en-US" sz="1400" b="1" dirty="0">
              <a:solidFill>
                <a:schemeClr val="tx2"/>
              </a:solidFill>
              <a:latin typeface="+mn-lt"/>
              <a:cs typeface="Arial" panose="020B0604020202020204" pitchFamily="34" charset="0"/>
            </a:endParaRPr>
          </a:p>
        </p:txBody>
      </p:sp>
      <p:cxnSp>
        <p:nvCxnSpPr>
          <p:cNvPr id="37" name="Straight Connector 37">
            <a:extLst>
              <a:ext uri="{FF2B5EF4-FFF2-40B4-BE49-F238E27FC236}">
                <a16:creationId xmlns:a16="http://schemas.microsoft.com/office/drawing/2014/main" id="{B40A38B9-2AAB-47E3-AE1F-C0AFE51A7A63}"/>
              </a:ext>
            </a:extLst>
          </p:cNvPr>
          <p:cNvCxnSpPr>
            <a:cxnSpLocks/>
          </p:cNvCxnSpPr>
          <p:nvPr userDrawn="1"/>
        </p:nvCxnSpPr>
        <p:spPr>
          <a:xfrm>
            <a:off x="1031435" y="2201606"/>
            <a:ext cx="2670818"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8" name="TextBox 38">
            <a:extLst>
              <a:ext uri="{FF2B5EF4-FFF2-40B4-BE49-F238E27FC236}">
                <a16:creationId xmlns:a16="http://schemas.microsoft.com/office/drawing/2014/main" id="{536B82A6-6264-438B-A97E-741449A365B1}"/>
              </a:ext>
            </a:extLst>
          </p:cNvPr>
          <p:cNvSpPr txBox="1"/>
          <p:nvPr userDrawn="1"/>
        </p:nvSpPr>
        <p:spPr>
          <a:xfrm>
            <a:off x="956335" y="2280453"/>
            <a:ext cx="2752302" cy="861774"/>
          </a:xfrm>
          <a:prstGeom prst="rect">
            <a:avLst/>
          </a:prstGeom>
          <a:noFill/>
        </p:spPr>
        <p:txBody>
          <a:bodyPr wrap="square" rtlCol="0">
            <a:spAutoFit/>
          </a:bodyPr>
          <a:lstStyle/>
          <a:p>
            <a:r>
              <a:rPr lang="nl-NL" sz="1000" dirty="0">
                <a:latin typeface="+mn-lt"/>
                <a:cs typeface="Arial" panose="020B0604020202020204" pitchFamily="34" charset="0"/>
              </a:rPr>
              <a:t>Klik op het pictogram dat vervolgens verschijnt om een afbeelding in te voegen.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Voor </a:t>
            </a:r>
            <a:r>
              <a:rPr lang="nl-NL" sz="1000" dirty="0" err="1">
                <a:latin typeface="+mn-lt"/>
                <a:cs typeface="Arial" panose="020B0604020202020204" pitchFamily="34" charset="0"/>
              </a:rPr>
              <a:t>copy+paste</a:t>
            </a:r>
            <a:r>
              <a:rPr lang="nl-NL" sz="1000" dirty="0">
                <a:latin typeface="+mn-lt"/>
                <a:cs typeface="Arial" panose="020B0604020202020204" pitchFamily="34" charset="0"/>
              </a:rPr>
              <a:t> commando:</a:t>
            </a:r>
          </a:p>
          <a:p>
            <a:r>
              <a:rPr lang="nl-NL" sz="1000" dirty="0">
                <a:latin typeface="+mn-lt"/>
                <a:cs typeface="Arial" panose="020B0604020202020204" pitchFamily="34" charset="0"/>
              </a:rPr>
              <a:t>Selecteer de </a:t>
            </a:r>
            <a:r>
              <a:rPr lang="nl-NL" sz="1000" dirty="0" err="1">
                <a:latin typeface="+mn-lt"/>
                <a:cs typeface="Arial" panose="020B0604020202020204" pitchFamily="34" charset="0"/>
              </a:rPr>
              <a:t>placeholder</a:t>
            </a:r>
            <a:r>
              <a:rPr lang="nl-NL" sz="1000" dirty="0">
                <a:latin typeface="+mn-lt"/>
                <a:cs typeface="Arial" panose="020B0604020202020204" pitchFamily="34" charset="0"/>
              </a:rPr>
              <a:t> en plak.de afbeelding</a:t>
            </a:r>
          </a:p>
        </p:txBody>
      </p:sp>
      <p:sp>
        <p:nvSpPr>
          <p:cNvPr id="39" name="TextBox 46">
            <a:extLst>
              <a:ext uri="{FF2B5EF4-FFF2-40B4-BE49-F238E27FC236}">
                <a16:creationId xmlns:a16="http://schemas.microsoft.com/office/drawing/2014/main" id="{F0FA5799-9C4C-446C-9207-94C4B5D748A3}"/>
              </a:ext>
            </a:extLst>
          </p:cNvPr>
          <p:cNvSpPr txBox="1"/>
          <p:nvPr userDrawn="1"/>
        </p:nvSpPr>
        <p:spPr>
          <a:xfrm>
            <a:off x="954849" y="3216398"/>
            <a:ext cx="2731369" cy="1015663"/>
          </a:xfrm>
          <a:prstGeom prst="rect">
            <a:avLst/>
          </a:prstGeom>
          <a:noFill/>
        </p:spPr>
        <p:txBody>
          <a:bodyPr wrap="square" rtlCol="0">
            <a:spAutoFit/>
          </a:bodyPr>
          <a:lstStyle/>
          <a:p>
            <a:r>
              <a:rPr lang="nl-NL" sz="1000" dirty="0">
                <a:latin typeface="+mn-lt"/>
                <a:cs typeface="Arial" panose="020B0604020202020204" pitchFamily="34" charset="0"/>
              </a:rPr>
              <a:t>Wanneer je de afbeelding wilt schalen of verslepen, ga dan naar </a:t>
            </a:r>
          </a:p>
          <a:p>
            <a:r>
              <a:rPr lang="nl-NL" sz="1000" b="1" dirty="0">
                <a:latin typeface="+mn-lt"/>
                <a:cs typeface="Arial" panose="020B0604020202020204" pitchFamily="34" charset="0"/>
              </a:rPr>
              <a:t>‘Hulpmiddelen voor afbeeldingen’ </a:t>
            </a:r>
          </a:p>
          <a:p>
            <a:r>
              <a:rPr lang="nl-NL" sz="1000" dirty="0">
                <a:latin typeface="+mn-lt"/>
                <a:cs typeface="Arial" panose="020B0604020202020204" pitchFamily="34" charset="0"/>
              </a:rPr>
              <a:t>en klik op </a:t>
            </a:r>
            <a:r>
              <a:rPr lang="nl-NL" sz="1000" b="1" dirty="0">
                <a:latin typeface="+mn-lt"/>
                <a:cs typeface="Arial" panose="020B0604020202020204" pitchFamily="34" charset="0"/>
              </a:rPr>
              <a:t>‘Bijsnijden’. </a:t>
            </a:r>
            <a:r>
              <a:rPr lang="nl-NL" sz="1000" dirty="0">
                <a:latin typeface="+mn-lt"/>
                <a:cs typeface="Arial" panose="020B0604020202020204" pitchFamily="34" charset="0"/>
              </a:rPr>
              <a:t>Met de witte bolletjes schaal je de afbeelding, met de zwarte haakjes schaal je het afbeeldingskader. </a:t>
            </a:r>
            <a:endParaRPr lang="en-US" sz="1000" dirty="0">
              <a:latin typeface="+mn-lt"/>
              <a:cs typeface="Arial" panose="020B0604020202020204" pitchFamily="34" charset="0"/>
            </a:endParaRPr>
          </a:p>
        </p:txBody>
      </p:sp>
      <p:pic>
        <p:nvPicPr>
          <p:cNvPr id="40" name="Picture 5">
            <a:extLst>
              <a:ext uri="{FF2B5EF4-FFF2-40B4-BE49-F238E27FC236}">
                <a16:creationId xmlns:a16="http://schemas.microsoft.com/office/drawing/2014/main" id="{040BA48D-125B-4304-B3D5-BC245FDDCE2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82241" y="3264214"/>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6">
            <a:extLst>
              <a:ext uri="{FF2B5EF4-FFF2-40B4-BE49-F238E27FC236}">
                <a16:creationId xmlns:a16="http://schemas.microsoft.com/office/drawing/2014/main" id="{3F368D08-D40E-4F7F-9166-57146C54B4FE}"/>
              </a:ext>
            </a:extLst>
          </p:cNvPr>
          <p:cNvSpPr txBox="1"/>
          <p:nvPr userDrawn="1"/>
        </p:nvSpPr>
        <p:spPr>
          <a:xfrm>
            <a:off x="3739472" y="3659037"/>
            <a:ext cx="2785649" cy="553998"/>
          </a:xfrm>
          <a:prstGeom prst="rect">
            <a:avLst/>
          </a:prstGeom>
          <a:noFill/>
        </p:spPr>
        <p:txBody>
          <a:bodyPr wrap="square" rtlCol="0">
            <a:spAutoFit/>
          </a:bodyPr>
          <a:lstStyle/>
          <a:p>
            <a:r>
              <a:rPr lang="nl-NL" sz="1000" dirty="0">
                <a:latin typeface="+mn-lt"/>
                <a:cs typeface="Arial" panose="020B0604020202020204" pitchFamily="34" charset="0"/>
              </a:rPr>
              <a:t>Howest stock Afbeeldingen kan je downloaden op</a:t>
            </a:r>
          </a:p>
          <a:p>
            <a:r>
              <a:rPr lang="nl-NL" sz="1000" dirty="0">
                <a:latin typeface="+mn-lt"/>
                <a:cs typeface="Arial" panose="020B0604020202020204" pitchFamily="34" charset="0"/>
              </a:rPr>
              <a:t> </a:t>
            </a:r>
            <a:r>
              <a:rPr lang="nl-BE" sz="1000" dirty="0">
                <a:latin typeface="+mn-lt"/>
                <a:hlinkClick r:id="rId4"/>
              </a:rPr>
              <a:t>https://www.flickr.com/photos/howestbe/albums</a:t>
            </a:r>
            <a:endParaRPr lang="nl-NL" sz="1000" dirty="0">
              <a:latin typeface="+mn-lt"/>
              <a:cs typeface="Arial" panose="020B0604020202020204" pitchFamily="34" charset="0"/>
            </a:endParaRPr>
          </a:p>
        </p:txBody>
      </p:sp>
      <p:sp>
        <p:nvSpPr>
          <p:cNvPr id="44" name="TextBox 36">
            <a:extLst>
              <a:ext uri="{FF2B5EF4-FFF2-40B4-BE49-F238E27FC236}">
                <a16:creationId xmlns:a16="http://schemas.microsoft.com/office/drawing/2014/main" id="{F1BAA920-A476-47C6-8DBB-C2C99C48688A}"/>
              </a:ext>
            </a:extLst>
          </p:cNvPr>
          <p:cNvSpPr txBox="1"/>
          <p:nvPr userDrawn="1"/>
        </p:nvSpPr>
        <p:spPr>
          <a:xfrm>
            <a:off x="3744719"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optimaliseren</a:t>
            </a:r>
            <a:endParaRPr lang="en-US" sz="1400" b="1" dirty="0">
              <a:solidFill>
                <a:schemeClr val="tx2"/>
              </a:solidFill>
              <a:latin typeface="+mn-lt"/>
              <a:cs typeface="Arial" panose="020B0604020202020204" pitchFamily="34" charset="0"/>
            </a:endParaRPr>
          </a:p>
        </p:txBody>
      </p:sp>
      <p:cxnSp>
        <p:nvCxnSpPr>
          <p:cNvPr id="45" name="Straight Connector 37">
            <a:extLst>
              <a:ext uri="{FF2B5EF4-FFF2-40B4-BE49-F238E27FC236}">
                <a16:creationId xmlns:a16="http://schemas.microsoft.com/office/drawing/2014/main" id="{7C043D1C-A8E6-4EC8-BA0D-36E15F1CEC1E}"/>
              </a:ext>
            </a:extLst>
          </p:cNvPr>
          <p:cNvCxnSpPr>
            <a:cxnSpLocks/>
          </p:cNvCxnSpPr>
          <p:nvPr userDrawn="1"/>
        </p:nvCxnSpPr>
        <p:spPr>
          <a:xfrm>
            <a:off x="3843206" y="2214279"/>
            <a:ext cx="2650606"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46" name="TextBox 38">
            <a:extLst>
              <a:ext uri="{FF2B5EF4-FFF2-40B4-BE49-F238E27FC236}">
                <a16:creationId xmlns:a16="http://schemas.microsoft.com/office/drawing/2014/main" id="{79C207DC-6067-44B0-A786-DD106419929F}"/>
              </a:ext>
            </a:extLst>
          </p:cNvPr>
          <p:cNvSpPr txBox="1"/>
          <p:nvPr userDrawn="1"/>
        </p:nvSpPr>
        <p:spPr>
          <a:xfrm>
            <a:off x="3743234" y="2275074"/>
            <a:ext cx="2737877" cy="1323439"/>
          </a:xfrm>
          <a:prstGeom prst="rect">
            <a:avLst/>
          </a:prstGeom>
          <a:noFill/>
        </p:spPr>
        <p:txBody>
          <a:bodyPr wrap="square" rtlCol="0">
            <a:spAutoFit/>
          </a:bodyPr>
          <a:lstStyle/>
          <a:p>
            <a:r>
              <a:rPr lang="nl-NL" sz="1000" dirty="0">
                <a:latin typeface="+mn-lt"/>
                <a:cs typeface="Arial" panose="020B0604020202020204" pitchFamily="34" charset="0"/>
              </a:rPr>
              <a:t>Afbeeldingen maken je PPT vaak heel groot, indien nodig kan je ze comprimeren door ze te selecteren naar </a:t>
            </a:r>
            <a:r>
              <a:rPr lang="nl-NL" sz="1000" b="1" dirty="0">
                <a:latin typeface="+mn-lt"/>
                <a:cs typeface="Arial" panose="020B0604020202020204" pitchFamily="34" charset="0"/>
              </a:rPr>
              <a:t>opmaak</a:t>
            </a:r>
            <a:r>
              <a:rPr lang="nl-NL" sz="1000" dirty="0">
                <a:latin typeface="+mn-lt"/>
                <a:cs typeface="Arial" panose="020B0604020202020204" pitchFamily="34" charset="0"/>
              </a:rPr>
              <a:t> te gaan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Daar kan je volgende optie vinden:</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r>
              <a:rPr lang="nl-NL" sz="1000" dirty="0">
                <a:latin typeface="+mn-lt"/>
                <a:cs typeface="Arial" panose="020B0604020202020204" pitchFamily="34" charset="0"/>
              </a:rPr>
              <a:t>Pas dit toe op enkel afbeelding of op allemaal.</a:t>
            </a:r>
          </a:p>
        </p:txBody>
      </p:sp>
      <p:pic>
        <p:nvPicPr>
          <p:cNvPr id="47" name="Afbeelding 46">
            <a:extLst>
              <a:ext uri="{FF2B5EF4-FFF2-40B4-BE49-F238E27FC236}">
                <a16:creationId xmlns:a16="http://schemas.microsoft.com/office/drawing/2014/main" id="{9624625B-2F92-4B10-AD60-3A18C86D1B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56559" y="3117812"/>
            <a:ext cx="1685925" cy="219075"/>
          </a:xfrm>
          <a:prstGeom prst="rect">
            <a:avLst/>
          </a:prstGeom>
        </p:spPr>
      </p:pic>
      <p:sp>
        <p:nvSpPr>
          <p:cNvPr id="48" name="TextBox 36">
            <a:extLst>
              <a:ext uri="{FF2B5EF4-FFF2-40B4-BE49-F238E27FC236}">
                <a16:creationId xmlns:a16="http://schemas.microsoft.com/office/drawing/2014/main" id="{A7BF0C0F-7298-4E03-99DD-ACBA17F57C1E}"/>
              </a:ext>
            </a:extLst>
          </p:cNvPr>
          <p:cNvSpPr txBox="1"/>
          <p:nvPr userDrawn="1"/>
        </p:nvSpPr>
        <p:spPr>
          <a:xfrm>
            <a:off x="9297501"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Gebruik iconen /logo`s</a:t>
            </a:r>
            <a:endParaRPr lang="en-US" sz="1400" b="1" dirty="0">
              <a:solidFill>
                <a:schemeClr val="tx2"/>
              </a:solidFill>
              <a:latin typeface="+mn-lt"/>
              <a:cs typeface="Arial" panose="020B0604020202020204" pitchFamily="34" charset="0"/>
            </a:endParaRPr>
          </a:p>
        </p:txBody>
      </p:sp>
      <p:sp>
        <p:nvSpPr>
          <p:cNvPr id="50" name="TextBox 38">
            <a:extLst>
              <a:ext uri="{FF2B5EF4-FFF2-40B4-BE49-F238E27FC236}">
                <a16:creationId xmlns:a16="http://schemas.microsoft.com/office/drawing/2014/main" id="{20835A17-C1AD-4185-BDEC-29A8E07ACCF9}"/>
              </a:ext>
            </a:extLst>
          </p:cNvPr>
          <p:cNvSpPr txBox="1"/>
          <p:nvPr userDrawn="1"/>
        </p:nvSpPr>
        <p:spPr>
          <a:xfrm>
            <a:off x="9293556" y="2260350"/>
            <a:ext cx="2788533" cy="1631216"/>
          </a:xfrm>
          <a:prstGeom prst="rect">
            <a:avLst/>
          </a:prstGeom>
          <a:noFill/>
        </p:spPr>
        <p:txBody>
          <a:bodyPr wrap="square" rtlCol="0">
            <a:spAutoFit/>
          </a:bodyPr>
          <a:lstStyle/>
          <a:p>
            <a:r>
              <a:rPr lang="nl-NL" sz="1000" dirty="0">
                <a:latin typeface="+mn-lt"/>
                <a:cs typeface="Arial" panose="020B0604020202020204" pitchFamily="34" charset="0"/>
              </a:rPr>
              <a:t>Copier de iconen/logo`s vanuit de extra slides deze kunnen zonder kwaliteitsverlies vergroot en verkleind worden, maar zorg steeds dat dit uniform is (breedte en hoogte verhoudingen moeten gelijk blijven).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 </a:t>
            </a:r>
            <a:r>
              <a:rPr lang="nl-NL" sz="1000" b="1" dirty="0">
                <a:latin typeface="+mn-lt"/>
                <a:cs typeface="Arial" panose="020B0604020202020204" pitchFamily="34" charset="0"/>
              </a:rPr>
              <a:t>Sleep hiervoor aan de witte bolletjes op de hoeken maar hou SHIFT ingedrukt</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p:txBody>
      </p:sp>
      <p:sp>
        <p:nvSpPr>
          <p:cNvPr id="51" name="TextBox 36">
            <a:extLst>
              <a:ext uri="{FF2B5EF4-FFF2-40B4-BE49-F238E27FC236}">
                <a16:creationId xmlns:a16="http://schemas.microsoft.com/office/drawing/2014/main" id="{A49F9C38-87B6-450F-AEDC-3FCD28F601C2}"/>
              </a:ext>
            </a:extLst>
          </p:cNvPr>
          <p:cNvSpPr txBox="1"/>
          <p:nvPr userDrawn="1"/>
        </p:nvSpPr>
        <p:spPr>
          <a:xfrm>
            <a:off x="6519002" y="5696112"/>
            <a:ext cx="2376264" cy="523220"/>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Aanpassen datum en voettekst</a:t>
            </a:r>
            <a:endParaRPr lang="en-US" sz="1400" b="1" dirty="0">
              <a:solidFill>
                <a:schemeClr val="tx2"/>
              </a:solidFill>
              <a:latin typeface="+mn-lt"/>
              <a:cs typeface="Arial" panose="020B0604020202020204" pitchFamily="34" charset="0"/>
            </a:endParaRPr>
          </a:p>
        </p:txBody>
      </p:sp>
      <p:sp>
        <p:nvSpPr>
          <p:cNvPr id="53" name="TextBox 38">
            <a:extLst>
              <a:ext uri="{FF2B5EF4-FFF2-40B4-BE49-F238E27FC236}">
                <a16:creationId xmlns:a16="http://schemas.microsoft.com/office/drawing/2014/main" id="{B01ED82F-70A2-429E-B6BF-0F3557673A03}"/>
              </a:ext>
            </a:extLst>
          </p:cNvPr>
          <p:cNvSpPr txBox="1"/>
          <p:nvPr userDrawn="1"/>
        </p:nvSpPr>
        <p:spPr>
          <a:xfrm>
            <a:off x="6510860" y="6436655"/>
            <a:ext cx="2759700" cy="1938992"/>
          </a:xfrm>
          <a:prstGeom prst="rect">
            <a:avLst/>
          </a:prstGeom>
          <a:noFill/>
        </p:spPr>
        <p:txBody>
          <a:bodyPr wrap="square" rtlCol="0">
            <a:spAutoFit/>
          </a:bodyPr>
          <a:lstStyle/>
          <a:p>
            <a:r>
              <a:rPr lang="nl-NL" sz="1000" dirty="0">
                <a:latin typeface="+mn-lt"/>
                <a:cs typeface="Arial" panose="020B0604020202020204" pitchFamily="34" charset="0"/>
              </a:rPr>
              <a:t>Pas de voettekst niet rechtstreeks aan maar ga via invoegen en klik op:</a:t>
            </a: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r>
              <a:rPr lang="nl-NL" sz="1000" b="0" dirty="0">
                <a:latin typeface="+mn-lt"/>
                <a:cs typeface="Arial" panose="020B0604020202020204" pitchFamily="34" charset="0"/>
              </a:rPr>
              <a:t>Daar kan je deze aanpassen en toepassen op de slide of op alle slides.</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p:txBody>
      </p:sp>
      <p:pic>
        <p:nvPicPr>
          <p:cNvPr id="54" name="Afbeelding 53">
            <a:extLst>
              <a:ext uri="{FF2B5EF4-FFF2-40B4-BE49-F238E27FC236}">
                <a16:creationId xmlns:a16="http://schemas.microsoft.com/office/drawing/2014/main" id="{B1027754-1E8B-4EB4-A7C1-3942817B50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93592" y="6936447"/>
            <a:ext cx="527417" cy="574649"/>
          </a:xfrm>
          <a:prstGeom prst="rect">
            <a:avLst/>
          </a:prstGeom>
        </p:spPr>
      </p:pic>
      <p:sp>
        <p:nvSpPr>
          <p:cNvPr id="55" name="TextBox 46">
            <a:extLst>
              <a:ext uri="{FF2B5EF4-FFF2-40B4-BE49-F238E27FC236}">
                <a16:creationId xmlns:a16="http://schemas.microsoft.com/office/drawing/2014/main" id="{1811EA10-E46A-4FD9-BEB9-88794940FB36}"/>
              </a:ext>
            </a:extLst>
          </p:cNvPr>
          <p:cNvSpPr txBox="1"/>
          <p:nvPr userDrawn="1"/>
        </p:nvSpPr>
        <p:spPr>
          <a:xfrm>
            <a:off x="14860914" y="7140510"/>
            <a:ext cx="2752302" cy="707886"/>
          </a:xfrm>
          <a:prstGeom prst="rect">
            <a:avLst/>
          </a:prstGeom>
          <a:noFill/>
        </p:spPr>
        <p:txBody>
          <a:bodyPr wrap="square" rtlCol="0">
            <a:spAutoFit/>
          </a:bodyPr>
          <a:lstStyle/>
          <a:p>
            <a:r>
              <a:rPr lang="nl-NL" sz="1000" dirty="0">
                <a:latin typeface="+mn-lt"/>
                <a:cs typeface="Arial" panose="020B0604020202020204" pitchFamily="34" charset="0"/>
              </a:rPr>
              <a:t>Indien je per ongeluk elementen verschoven hebt in de </a:t>
            </a:r>
            <a:r>
              <a:rPr lang="nl-NL" sz="1000" dirty="0" err="1">
                <a:latin typeface="+mn-lt"/>
                <a:cs typeface="Arial" panose="020B0604020202020204" pitchFamily="34" charset="0"/>
              </a:rPr>
              <a:t>layout</a:t>
            </a:r>
            <a:r>
              <a:rPr lang="nl-NL" sz="1000" dirty="0">
                <a:latin typeface="+mn-lt"/>
                <a:cs typeface="Arial" panose="020B0604020202020204" pitchFamily="34" charset="0"/>
              </a:rPr>
              <a:t>, pas opnieuw de juiste template toe:</a:t>
            </a:r>
          </a:p>
          <a:p>
            <a:endParaRPr lang="nl-NL" sz="1000" b="1" dirty="0">
              <a:latin typeface="+mn-lt"/>
              <a:cs typeface="Arial" panose="020B0604020202020204" pitchFamily="34" charset="0"/>
            </a:endParaRPr>
          </a:p>
          <a:p>
            <a:r>
              <a:rPr lang="nl-NL" sz="1000" b="1" dirty="0">
                <a:latin typeface="+mn-lt"/>
                <a:cs typeface="Arial" panose="020B0604020202020204" pitchFamily="34" charset="0"/>
              </a:rPr>
              <a:t> (rechtsklikken op de slide &gt; indeling)</a:t>
            </a:r>
          </a:p>
        </p:txBody>
      </p:sp>
      <p:sp>
        <p:nvSpPr>
          <p:cNvPr id="56" name="TextBox 36">
            <a:extLst>
              <a:ext uri="{FF2B5EF4-FFF2-40B4-BE49-F238E27FC236}">
                <a16:creationId xmlns:a16="http://schemas.microsoft.com/office/drawing/2014/main" id="{C65E0A94-0AE2-4BF0-94F3-981F51FDAD58}"/>
              </a:ext>
            </a:extLst>
          </p:cNvPr>
          <p:cNvSpPr txBox="1"/>
          <p:nvPr userDrawn="1"/>
        </p:nvSpPr>
        <p:spPr>
          <a:xfrm>
            <a:off x="14856440" y="640785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Reset </a:t>
            </a:r>
            <a:r>
              <a:rPr lang="nl-NL" sz="1400" b="1" dirty="0" err="1">
                <a:solidFill>
                  <a:schemeClr val="tx2"/>
                </a:solidFill>
                <a:latin typeface="+mn-lt"/>
                <a:cs typeface="Arial" panose="020B0604020202020204" pitchFamily="34" charset="0"/>
              </a:rPr>
              <a:t>layout</a:t>
            </a:r>
            <a:endParaRPr lang="en-US" sz="1400" b="1" dirty="0">
              <a:solidFill>
                <a:schemeClr val="tx2"/>
              </a:solidFill>
              <a:latin typeface="+mn-lt"/>
              <a:cs typeface="Arial" panose="020B0604020202020204" pitchFamily="34" charset="0"/>
            </a:endParaRPr>
          </a:p>
        </p:txBody>
      </p:sp>
      <p:cxnSp>
        <p:nvCxnSpPr>
          <p:cNvPr id="57" name="Straight Connector 37">
            <a:extLst>
              <a:ext uri="{FF2B5EF4-FFF2-40B4-BE49-F238E27FC236}">
                <a16:creationId xmlns:a16="http://schemas.microsoft.com/office/drawing/2014/main" id="{31B0A778-7F67-4F32-A787-07E1420116D2}"/>
              </a:ext>
            </a:extLst>
          </p:cNvPr>
          <p:cNvCxnSpPr>
            <a:cxnSpLocks/>
          </p:cNvCxnSpPr>
          <p:nvPr userDrawn="1"/>
        </p:nvCxnSpPr>
        <p:spPr>
          <a:xfrm>
            <a:off x="14941583" y="7080206"/>
            <a:ext cx="2658217"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A83EF73B-00D5-4305-8A60-F766C7797476}"/>
              </a:ext>
            </a:extLst>
          </p:cNvPr>
          <p:cNvSpPr txBox="1"/>
          <p:nvPr userDrawn="1"/>
        </p:nvSpPr>
        <p:spPr>
          <a:xfrm>
            <a:off x="998692" y="825823"/>
            <a:ext cx="11377048" cy="677108"/>
          </a:xfrm>
          <a:prstGeom prst="rect">
            <a:avLst/>
          </a:prstGeom>
          <a:noFill/>
        </p:spPr>
        <p:txBody>
          <a:bodyPr wrap="square" lIns="0" tIns="0" rIns="0" bIns="0" rtlCol="0">
            <a:spAutoFit/>
          </a:bodyPr>
          <a:lstStyle/>
          <a:p>
            <a:r>
              <a:rPr lang="nl-NL" sz="4400" dirty="0">
                <a:latin typeface="Arial Rounded MT Bold" panose="020F0704030504030204" pitchFamily="34" charset="0"/>
              </a:rPr>
              <a:t>Gebruik Howest template </a:t>
            </a:r>
            <a:r>
              <a:rPr lang="nl-NL" sz="1100" dirty="0">
                <a:latin typeface="Arial Rounded MT Bold" panose="020F0704030504030204" pitchFamily="34" charset="0"/>
              </a:rPr>
              <a:t>versie 1.0</a:t>
            </a:r>
            <a:endParaRPr lang="nl-BE" sz="1100" dirty="0">
              <a:latin typeface="Arial Rounded MT Bold" panose="020F0704030504030204" pitchFamily="34" charset="0"/>
            </a:endParaRPr>
          </a:p>
        </p:txBody>
      </p:sp>
      <p:sp>
        <p:nvSpPr>
          <p:cNvPr id="58" name="TextBox 5">
            <a:extLst>
              <a:ext uri="{FF2B5EF4-FFF2-40B4-BE49-F238E27FC236}">
                <a16:creationId xmlns:a16="http://schemas.microsoft.com/office/drawing/2014/main" id="{0EE007A9-4C6B-4E19-8BD5-A5B91873D589}"/>
              </a:ext>
            </a:extLst>
          </p:cNvPr>
          <p:cNvSpPr txBox="1"/>
          <p:nvPr userDrawn="1"/>
        </p:nvSpPr>
        <p:spPr>
          <a:xfrm>
            <a:off x="652701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Tekst niveaus</a:t>
            </a:r>
            <a:endParaRPr lang="en-US" sz="1400" b="1" dirty="0">
              <a:solidFill>
                <a:schemeClr val="tx2"/>
              </a:solidFill>
              <a:latin typeface="+mn-lt"/>
              <a:cs typeface="Arial" panose="020B0604020202020204" pitchFamily="34" charset="0"/>
            </a:endParaRPr>
          </a:p>
        </p:txBody>
      </p:sp>
      <p:sp>
        <p:nvSpPr>
          <p:cNvPr id="62" name="TextBox 10">
            <a:extLst>
              <a:ext uri="{FF2B5EF4-FFF2-40B4-BE49-F238E27FC236}">
                <a16:creationId xmlns:a16="http://schemas.microsoft.com/office/drawing/2014/main" id="{31597EE0-D92E-4F12-9898-CE26C4965B73}"/>
              </a:ext>
            </a:extLst>
          </p:cNvPr>
          <p:cNvSpPr txBox="1"/>
          <p:nvPr userDrawn="1"/>
        </p:nvSpPr>
        <p:spPr>
          <a:xfrm>
            <a:off x="6525467" y="2250825"/>
            <a:ext cx="2766076" cy="400110"/>
          </a:xfrm>
          <a:prstGeom prst="rect">
            <a:avLst/>
          </a:prstGeom>
          <a:noFill/>
        </p:spPr>
        <p:txBody>
          <a:bodyPr wrap="square" rtlCol="0">
            <a:spAutoFit/>
          </a:bodyPr>
          <a:lstStyle/>
          <a:p>
            <a:r>
              <a:rPr lang="nl-BE" sz="1000" dirty="0"/>
              <a:t>Titelfont is </a:t>
            </a:r>
            <a:r>
              <a:rPr lang="nl-BE" sz="1000" dirty="0" err="1"/>
              <a:t>Arial</a:t>
            </a:r>
            <a:r>
              <a:rPr lang="nl-BE" sz="1000" dirty="0"/>
              <a:t> </a:t>
            </a:r>
            <a:r>
              <a:rPr lang="nl-BE" sz="1000" dirty="0" err="1"/>
              <a:t>Rounded</a:t>
            </a:r>
            <a:r>
              <a:rPr lang="nl-BE" sz="1000" dirty="0"/>
              <a:t> MT </a:t>
            </a:r>
            <a:r>
              <a:rPr lang="nl-BE" sz="1000" dirty="0" err="1"/>
              <a:t>Bold</a:t>
            </a:r>
            <a:endParaRPr lang="nl-BE" sz="1000" dirty="0"/>
          </a:p>
          <a:p>
            <a:r>
              <a:rPr lang="en-US" sz="1000" dirty="0" err="1"/>
              <a:t>Daarnaast</a:t>
            </a:r>
            <a:r>
              <a:rPr lang="en-US" sz="1000" dirty="0"/>
              <a:t> </a:t>
            </a:r>
            <a:r>
              <a:rPr lang="en-US" sz="1000" dirty="0" err="1"/>
              <a:t>voor</a:t>
            </a:r>
            <a:r>
              <a:rPr lang="en-US" sz="1000" dirty="0"/>
              <a:t> </a:t>
            </a:r>
            <a:r>
              <a:rPr lang="en-US" sz="1000" dirty="0" err="1"/>
              <a:t>tekst</a:t>
            </a:r>
            <a:r>
              <a:rPr lang="en-US" sz="1000" dirty="0"/>
              <a:t> Calibri </a:t>
            </a:r>
            <a:r>
              <a:rPr lang="en-US" sz="1000" dirty="0" err="1"/>
              <a:t>gebruiken</a:t>
            </a:r>
            <a:endParaRPr lang="en-US" sz="1000" dirty="0"/>
          </a:p>
        </p:txBody>
      </p:sp>
      <p:sp>
        <p:nvSpPr>
          <p:cNvPr id="66" name="TextBox 15">
            <a:extLst>
              <a:ext uri="{FF2B5EF4-FFF2-40B4-BE49-F238E27FC236}">
                <a16:creationId xmlns:a16="http://schemas.microsoft.com/office/drawing/2014/main" id="{B726A7B0-FC55-4FD2-B93B-47F52DFE16C4}"/>
              </a:ext>
            </a:extLst>
          </p:cNvPr>
          <p:cNvSpPr txBox="1"/>
          <p:nvPr userDrawn="1"/>
        </p:nvSpPr>
        <p:spPr>
          <a:xfrm>
            <a:off x="6512729" y="2952175"/>
            <a:ext cx="1376953" cy="246221"/>
          </a:xfrm>
          <a:prstGeom prst="rect">
            <a:avLst/>
          </a:prstGeom>
          <a:noFill/>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Tekstgroottes</a:t>
            </a:r>
            <a:endParaRPr lang="en-US" sz="1000" b="1" dirty="0">
              <a:solidFill>
                <a:schemeClr val="tx2"/>
              </a:solidFill>
              <a:latin typeface="Arial" panose="020B0604020202020204" pitchFamily="34" charset="0"/>
              <a:cs typeface="Arial" panose="020B0604020202020204" pitchFamily="34" charset="0"/>
            </a:endParaRPr>
          </a:p>
        </p:txBody>
      </p:sp>
      <p:sp>
        <p:nvSpPr>
          <p:cNvPr id="67" name="TextBox 16">
            <a:extLst>
              <a:ext uri="{FF2B5EF4-FFF2-40B4-BE49-F238E27FC236}">
                <a16:creationId xmlns:a16="http://schemas.microsoft.com/office/drawing/2014/main" id="{B45A2199-B972-4A30-9A14-4D403AB25F33}"/>
              </a:ext>
            </a:extLst>
          </p:cNvPr>
          <p:cNvSpPr txBox="1"/>
          <p:nvPr userDrawn="1"/>
        </p:nvSpPr>
        <p:spPr>
          <a:xfrm>
            <a:off x="6869009" y="3752065"/>
            <a:ext cx="1854206" cy="246221"/>
          </a:xfrm>
          <a:prstGeom prst="rect">
            <a:avLst/>
          </a:prstGeom>
          <a:noFill/>
        </p:spPr>
        <p:txBody>
          <a:bodyPr wrap="square" rtlCol="0">
            <a:spAutoFit/>
          </a:bodyPr>
          <a:lstStyle/>
          <a:p>
            <a:r>
              <a:rPr lang="nl-NL" sz="1000" dirty="0">
                <a:latin typeface="+mj-lt"/>
                <a:cs typeface="Arial" panose="020B0604020202020204" pitchFamily="34" charset="0"/>
              </a:rPr>
              <a:t>Platte tekst (36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68" name="TextBox 17">
            <a:extLst>
              <a:ext uri="{FF2B5EF4-FFF2-40B4-BE49-F238E27FC236}">
                <a16:creationId xmlns:a16="http://schemas.microsoft.com/office/drawing/2014/main" id="{3DCF2DEA-CE41-45EC-9BEC-E689AE264D8C}"/>
              </a:ext>
            </a:extLst>
          </p:cNvPr>
          <p:cNvSpPr txBox="1"/>
          <p:nvPr userDrawn="1"/>
        </p:nvSpPr>
        <p:spPr>
          <a:xfrm>
            <a:off x="6866337" y="4021905"/>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dirty="0" err="1">
                <a:latin typeface="+mj-lt"/>
                <a:cs typeface="Arial" panose="020B0604020202020204" pitchFamily="34" charset="0"/>
              </a:rPr>
              <a:t>Bullet</a:t>
            </a:r>
            <a:r>
              <a:rPr lang="nl-NL" sz="1000" dirty="0">
                <a:latin typeface="+mj-lt"/>
                <a:cs typeface="Arial" panose="020B0604020202020204" pitchFamily="34" charset="0"/>
              </a:rPr>
              <a:t> (36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69" name="TextBox 18">
            <a:extLst>
              <a:ext uri="{FF2B5EF4-FFF2-40B4-BE49-F238E27FC236}">
                <a16:creationId xmlns:a16="http://schemas.microsoft.com/office/drawing/2014/main" id="{24DD9C80-0A47-4BD6-9C48-115A5ED8F097}"/>
              </a:ext>
            </a:extLst>
          </p:cNvPr>
          <p:cNvSpPr txBox="1"/>
          <p:nvPr userDrawn="1"/>
        </p:nvSpPr>
        <p:spPr>
          <a:xfrm>
            <a:off x="6952508" y="4321748"/>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dirty="0">
                <a:latin typeface="+mj-lt"/>
                <a:cs typeface="Arial" panose="020B0604020202020204" pitchFamily="34" charset="0"/>
              </a:rPr>
              <a:t>Sub </a:t>
            </a:r>
            <a:r>
              <a:rPr lang="nl-NL" sz="1000" dirty="0" err="1">
                <a:latin typeface="+mj-lt"/>
                <a:cs typeface="Arial" panose="020B0604020202020204" pitchFamily="34" charset="0"/>
              </a:rPr>
              <a:t>Bullet</a:t>
            </a:r>
            <a:r>
              <a:rPr lang="nl-NL" sz="1000" dirty="0">
                <a:latin typeface="+mj-lt"/>
                <a:cs typeface="Arial" panose="020B0604020202020204" pitchFamily="34" charset="0"/>
              </a:rPr>
              <a:t> (30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70" name="TextBox 19">
            <a:extLst>
              <a:ext uri="{FF2B5EF4-FFF2-40B4-BE49-F238E27FC236}">
                <a16:creationId xmlns:a16="http://schemas.microsoft.com/office/drawing/2014/main" id="{CAEC4801-5397-41B9-9E72-5DDEA520036D}"/>
              </a:ext>
            </a:extLst>
          </p:cNvPr>
          <p:cNvSpPr txBox="1"/>
          <p:nvPr userDrawn="1"/>
        </p:nvSpPr>
        <p:spPr>
          <a:xfrm>
            <a:off x="6952508" y="4628174"/>
            <a:ext cx="1693619" cy="246221"/>
          </a:xfrm>
          <a:prstGeom prst="rect">
            <a:avLst/>
          </a:prstGeom>
          <a:noFill/>
        </p:spPr>
        <p:txBody>
          <a:bodyPr wrap="square" rtlCol="0">
            <a:spAutoFit/>
          </a:bodyPr>
          <a:lstStyle/>
          <a:p>
            <a:r>
              <a:rPr lang="nl-NL" sz="1000" b="1" dirty="0">
                <a:solidFill>
                  <a:schemeClr val="tx2"/>
                </a:solidFill>
                <a:latin typeface="+mj-lt"/>
                <a:cs typeface="Arial" panose="020B0604020202020204" pitchFamily="34" charset="0"/>
              </a:rPr>
              <a:t>Kopje (24 </a:t>
            </a:r>
            <a:r>
              <a:rPr lang="nl-NL" sz="1000" b="1" dirty="0" err="1">
                <a:solidFill>
                  <a:schemeClr val="tx2"/>
                </a:solidFill>
                <a:latin typeface="+mj-lt"/>
                <a:cs typeface="Arial" panose="020B0604020202020204" pitchFamily="34" charset="0"/>
              </a:rPr>
              <a:t>pt</a:t>
            </a:r>
            <a:r>
              <a:rPr lang="nl-NL" sz="1000" b="1" dirty="0">
                <a:solidFill>
                  <a:schemeClr val="tx2"/>
                </a:solidFill>
                <a:latin typeface="+mj-lt"/>
                <a:cs typeface="Arial" panose="020B0604020202020204" pitchFamily="34" charset="0"/>
              </a:rPr>
              <a:t>)</a:t>
            </a:r>
            <a:endParaRPr lang="en-US" sz="1000" b="1" dirty="0">
              <a:solidFill>
                <a:schemeClr val="tx2"/>
              </a:solidFill>
              <a:latin typeface="+mj-lt"/>
              <a:cs typeface="Arial" panose="020B0604020202020204" pitchFamily="34" charset="0"/>
            </a:endParaRPr>
          </a:p>
        </p:txBody>
      </p:sp>
      <p:sp>
        <p:nvSpPr>
          <p:cNvPr id="71" name="TextBox 20">
            <a:extLst>
              <a:ext uri="{FF2B5EF4-FFF2-40B4-BE49-F238E27FC236}">
                <a16:creationId xmlns:a16="http://schemas.microsoft.com/office/drawing/2014/main" id="{D9D1C5E5-2606-4C2B-AD14-1AC2583A5B60}"/>
              </a:ext>
            </a:extLst>
          </p:cNvPr>
          <p:cNvSpPr txBox="1"/>
          <p:nvPr userDrawn="1"/>
        </p:nvSpPr>
        <p:spPr>
          <a:xfrm>
            <a:off x="6942268" y="4934969"/>
            <a:ext cx="1693619" cy="246221"/>
          </a:xfrm>
          <a:prstGeom prst="rect">
            <a:avLst/>
          </a:prstGeom>
          <a:noFill/>
        </p:spPr>
        <p:txBody>
          <a:bodyPr wrap="square" rtlCol="0">
            <a:spAutoFit/>
          </a:bodyPr>
          <a:lstStyle/>
          <a:p>
            <a:r>
              <a:rPr lang="nl-NL" sz="1000" i="1" dirty="0">
                <a:solidFill>
                  <a:schemeClr val="tx2"/>
                </a:solidFill>
                <a:latin typeface="+mj-lt"/>
                <a:cs typeface="Arial" panose="020B0604020202020204" pitchFamily="34" charset="0"/>
              </a:rPr>
              <a:t>Kopje (16 </a:t>
            </a:r>
            <a:r>
              <a:rPr lang="nl-NL" sz="1000" i="1" dirty="0" err="1">
                <a:solidFill>
                  <a:schemeClr val="tx2"/>
                </a:solidFill>
                <a:latin typeface="+mj-lt"/>
                <a:cs typeface="Arial" panose="020B0604020202020204" pitchFamily="34" charset="0"/>
              </a:rPr>
              <a:t>pt</a:t>
            </a:r>
            <a:r>
              <a:rPr lang="nl-NL" sz="1000" i="1" dirty="0">
                <a:solidFill>
                  <a:schemeClr val="tx2"/>
                </a:solidFill>
                <a:latin typeface="+mj-lt"/>
                <a:cs typeface="Arial" panose="020B0604020202020204" pitchFamily="34" charset="0"/>
              </a:rPr>
              <a:t>)</a:t>
            </a:r>
            <a:endParaRPr lang="en-US" sz="1000" i="1" dirty="0">
              <a:solidFill>
                <a:schemeClr val="tx2"/>
              </a:solidFill>
              <a:latin typeface="+mj-lt"/>
              <a:cs typeface="Arial" panose="020B0604020202020204" pitchFamily="34" charset="0"/>
            </a:endParaRPr>
          </a:p>
        </p:txBody>
      </p:sp>
      <p:grpSp>
        <p:nvGrpSpPr>
          <p:cNvPr id="72" name="Group 21">
            <a:extLst>
              <a:ext uri="{FF2B5EF4-FFF2-40B4-BE49-F238E27FC236}">
                <a16:creationId xmlns:a16="http://schemas.microsoft.com/office/drawing/2014/main" id="{DCA6FBB8-0B5B-4B20-A40A-69E72333338B}"/>
              </a:ext>
            </a:extLst>
          </p:cNvPr>
          <p:cNvGrpSpPr/>
          <p:nvPr userDrawn="1"/>
        </p:nvGrpSpPr>
        <p:grpSpPr>
          <a:xfrm>
            <a:off x="6610470" y="3730564"/>
            <a:ext cx="288032" cy="276999"/>
            <a:chOff x="12492689" y="2721406"/>
            <a:chExt cx="288032" cy="276999"/>
          </a:xfrm>
          <a:solidFill>
            <a:srgbClr val="44C8F5"/>
          </a:solidFill>
        </p:grpSpPr>
        <p:sp>
          <p:nvSpPr>
            <p:cNvPr id="73" name="Rectangle 22">
              <a:extLst>
                <a:ext uri="{FF2B5EF4-FFF2-40B4-BE49-F238E27FC236}">
                  <a16:creationId xmlns:a16="http://schemas.microsoft.com/office/drawing/2014/main" id="{3303F621-D257-4446-9687-E7B2F2A348BB}"/>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23">
              <a:extLst>
                <a:ext uri="{FF2B5EF4-FFF2-40B4-BE49-F238E27FC236}">
                  <a16:creationId xmlns:a16="http://schemas.microsoft.com/office/drawing/2014/main" id="{638D987B-415A-4A7F-B50E-3D051A5A2279}"/>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1</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5" name="Group 24">
            <a:extLst>
              <a:ext uri="{FF2B5EF4-FFF2-40B4-BE49-F238E27FC236}">
                <a16:creationId xmlns:a16="http://schemas.microsoft.com/office/drawing/2014/main" id="{BCA00273-5CEB-457A-B685-1DA8F51D1E49}"/>
              </a:ext>
            </a:extLst>
          </p:cNvPr>
          <p:cNvGrpSpPr/>
          <p:nvPr userDrawn="1"/>
        </p:nvGrpSpPr>
        <p:grpSpPr>
          <a:xfrm>
            <a:off x="6609883" y="4024410"/>
            <a:ext cx="288032" cy="276999"/>
            <a:chOff x="12492689" y="2721406"/>
            <a:chExt cx="288032" cy="276999"/>
          </a:xfrm>
          <a:solidFill>
            <a:srgbClr val="44C8F5"/>
          </a:solidFill>
        </p:grpSpPr>
        <p:sp>
          <p:nvSpPr>
            <p:cNvPr id="76" name="Rectangle 25">
              <a:extLst>
                <a:ext uri="{FF2B5EF4-FFF2-40B4-BE49-F238E27FC236}">
                  <a16:creationId xmlns:a16="http://schemas.microsoft.com/office/drawing/2014/main" id="{9BE469DF-3E44-4806-BC3E-332EC0E9A62E}"/>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TextBox 26">
              <a:extLst>
                <a:ext uri="{FF2B5EF4-FFF2-40B4-BE49-F238E27FC236}">
                  <a16:creationId xmlns:a16="http://schemas.microsoft.com/office/drawing/2014/main" id="{FA9897B3-A75D-4D9B-8C4C-11A1188D6182}"/>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2</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8" name="Group 27">
            <a:extLst>
              <a:ext uri="{FF2B5EF4-FFF2-40B4-BE49-F238E27FC236}">
                <a16:creationId xmlns:a16="http://schemas.microsoft.com/office/drawing/2014/main" id="{E6820C75-E2AB-4C6C-B67B-ED4C50FDF6F2}"/>
              </a:ext>
            </a:extLst>
          </p:cNvPr>
          <p:cNvGrpSpPr/>
          <p:nvPr userDrawn="1"/>
        </p:nvGrpSpPr>
        <p:grpSpPr>
          <a:xfrm>
            <a:off x="6610470" y="4321748"/>
            <a:ext cx="288032" cy="276999"/>
            <a:chOff x="12492689" y="2721406"/>
            <a:chExt cx="288032" cy="276999"/>
          </a:xfrm>
          <a:solidFill>
            <a:srgbClr val="44C8F5"/>
          </a:solidFill>
        </p:grpSpPr>
        <p:sp>
          <p:nvSpPr>
            <p:cNvPr id="79" name="Rectangle 28">
              <a:extLst>
                <a:ext uri="{FF2B5EF4-FFF2-40B4-BE49-F238E27FC236}">
                  <a16:creationId xmlns:a16="http://schemas.microsoft.com/office/drawing/2014/main" id="{34F4BD05-AF9E-4547-8D4D-A8FE59DADE92}"/>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TextBox 29">
              <a:extLst>
                <a:ext uri="{FF2B5EF4-FFF2-40B4-BE49-F238E27FC236}">
                  <a16:creationId xmlns:a16="http://schemas.microsoft.com/office/drawing/2014/main" id="{03C54032-59B5-401F-8867-DAD8B493A21D}"/>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3</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1" name="Group 30">
            <a:extLst>
              <a:ext uri="{FF2B5EF4-FFF2-40B4-BE49-F238E27FC236}">
                <a16:creationId xmlns:a16="http://schemas.microsoft.com/office/drawing/2014/main" id="{3B0AE87D-B7D1-4FB1-BB7C-FBCC97F67006}"/>
              </a:ext>
            </a:extLst>
          </p:cNvPr>
          <p:cNvGrpSpPr/>
          <p:nvPr userDrawn="1"/>
        </p:nvGrpSpPr>
        <p:grpSpPr>
          <a:xfrm>
            <a:off x="6610470" y="4628174"/>
            <a:ext cx="288032" cy="276999"/>
            <a:chOff x="12492689" y="2721406"/>
            <a:chExt cx="288032" cy="276999"/>
          </a:xfrm>
          <a:solidFill>
            <a:srgbClr val="44C8F5"/>
          </a:solidFill>
        </p:grpSpPr>
        <p:sp>
          <p:nvSpPr>
            <p:cNvPr id="82" name="Rectangle 31">
              <a:extLst>
                <a:ext uri="{FF2B5EF4-FFF2-40B4-BE49-F238E27FC236}">
                  <a16:creationId xmlns:a16="http://schemas.microsoft.com/office/drawing/2014/main" id="{AA112DFC-4271-45A6-90DC-18F46981691F}"/>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TextBox 32">
              <a:extLst>
                <a:ext uri="{FF2B5EF4-FFF2-40B4-BE49-F238E27FC236}">
                  <a16:creationId xmlns:a16="http://schemas.microsoft.com/office/drawing/2014/main" id="{17A947B4-15D0-44C6-8C94-1B9A07B9A4B0}"/>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4</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4" name="Group 33">
            <a:extLst>
              <a:ext uri="{FF2B5EF4-FFF2-40B4-BE49-F238E27FC236}">
                <a16:creationId xmlns:a16="http://schemas.microsoft.com/office/drawing/2014/main" id="{44113840-8227-48FF-87BE-83E5BFDBD726}"/>
              </a:ext>
            </a:extLst>
          </p:cNvPr>
          <p:cNvGrpSpPr/>
          <p:nvPr userDrawn="1"/>
        </p:nvGrpSpPr>
        <p:grpSpPr>
          <a:xfrm>
            <a:off x="6608159" y="4929162"/>
            <a:ext cx="288032" cy="276999"/>
            <a:chOff x="12492689" y="2721406"/>
            <a:chExt cx="288032" cy="276999"/>
          </a:xfrm>
          <a:solidFill>
            <a:srgbClr val="44C8F5"/>
          </a:solidFill>
        </p:grpSpPr>
        <p:sp>
          <p:nvSpPr>
            <p:cNvPr id="85" name="Rectangle 34">
              <a:extLst>
                <a:ext uri="{FF2B5EF4-FFF2-40B4-BE49-F238E27FC236}">
                  <a16:creationId xmlns:a16="http://schemas.microsoft.com/office/drawing/2014/main" id="{450D1A45-ABC5-4E22-9AF4-620CE759ADC0}"/>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TextBox 35">
              <a:extLst>
                <a:ext uri="{FF2B5EF4-FFF2-40B4-BE49-F238E27FC236}">
                  <a16:creationId xmlns:a16="http://schemas.microsoft.com/office/drawing/2014/main" id="{3F564AFC-0F26-4E76-8D99-F528D3C426BA}"/>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5</a:t>
              </a:r>
              <a:endParaRPr lang="en-US" sz="1200" b="1" dirty="0">
                <a:solidFill>
                  <a:schemeClr val="tx1"/>
                </a:solidFill>
                <a:latin typeface="Arial" panose="020B0604020202020204" pitchFamily="34" charset="0"/>
                <a:cs typeface="Arial" panose="020B0604020202020204" pitchFamily="34" charset="0"/>
              </a:endParaRPr>
            </a:p>
          </p:txBody>
        </p:sp>
      </p:grpSp>
      <p:sp>
        <p:nvSpPr>
          <p:cNvPr id="87" name="TextBox 36">
            <a:extLst>
              <a:ext uri="{FF2B5EF4-FFF2-40B4-BE49-F238E27FC236}">
                <a16:creationId xmlns:a16="http://schemas.microsoft.com/office/drawing/2014/main" id="{AA2F5529-00E8-4650-ABAF-4A6F7DD9C9DB}"/>
              </a:ext>
            </a:extLst>
          </p:cNvPr>
          <p:cNvSpPr txBox="1"/>
          <p:nvPr userDrawn="1"/>
        </p:nvSpPr>
        <p:spPr>
          <a:xfrm>
            <a:off x="9300404" y="3609192"/>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Kaart aanpassen</a:t>
            </a:r>
            <a:endParaRPr lang="en-US" sz="1400" b="1" dirty="0">
              <a:solidFill>
                <a:schemeClr val="tx2"/>
              </a:solidFill>
              <a:latin typeface="+mn-lt"/>
              <a:cs typeface="Arial" panose="020B0604020202020204" pitchFamily="34" charset="0"/>
            </a:endParaRPr>
          </a:p>
        </p:txBody>
      </p:sp>
      <p:sp>
        <p:nvSpPr>
          <p:cNvPr id="89" name="TextBox 38">
            <a:extLst>
              <a:ext uri="{FF2B5EF4-FFF2-40B4-BE49-F238E27FC236}">
                <a16:creationId xmlns:a16="http://schemas.microsoft.com/office/drawing/2014/main" id="{EA78FF7D-82BB-436C-B986-A5CE702A00A3}"/>
              </a:ext>
            </a:extLst>
          </p:cNvPr>
          <p:cNvSpPr txBox="1"/>
          <p:nvPr userDrawn="1"/>
        </p:nvSpPr>
        <p:spPr>
          <a:xfrm>
            <a:off x="9310260" y="4349764"/>
            <a:ext cx="2770672" cy="861774"/>
          </a:xfrm>
          <a:prstGeom prst="rect">
            <a:avLst/>
          </a:prstGeom>
          <a:noFill/>
        </p:spPr>
        <p:txBody>
          <a:bodyPr wrap="square" rtlCol="0">
            <a:spAutoFit/>
          </a:bodyPr>
          <a:lstStyle/>
          <a:p>
            <a:r>
              <a:rPr lang="nl-NL" sz="1000" dirty="0">
                <a:latin typeface="+mn-lt"/>
                <a:cs typeface="Arial" panose="020B0604020202020204" pitchFamily="34" charset="0"/>
              </a:rPr>
              <a:t>Selecteer eerst de kaart en vervolgens het deel dat je wenst te kleuren. Klik naast de kaart om deze weer te verlaten.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Copier de </a:t>
            </a:r>
            <a:r>
              <a:rPr lang="nl-NL" sz="1000" dirty="0" err="1">
                <a:latin typeface="+mn-lt"/>
                <a:cs typeface="Arial" panose="020B0604020202020204" pitchFamily="34" charset="0"/>
              </a:rPr>
              <a:t>pushpin</a:t>
            </a:r>
            <a:r>
              <a:rPr lang="nl-NL" sz="1000" dirty="0">
                <a:latin typeface="+mn-lt"/>
                <a:cs typeface="Arial" panose="020B0604020202020204" pitchFamily="34" charset="0"/>
              </a:rPr>
              <a:t> waar nodig.</a:t>
            </a:r>
          </a:p>
        </p:txBody>
      </p:sp>
      <p:sp>
        <p:nvSpPr>
          <p:cNvPr id="90" name="TextBox 36">
            <a:extLst>
              <a:ext uri="{FF2B5EF4-FFF2-40B4-BE49-F238E27FC236}">
                <a16:creationId xmlns:a16="http://schemas.microsoft.com/office/drawing/2014/main" id="{6DBAA09B-77BC-46DD-9C2D-C9B2FF1BDD67}"/>
              </a:ext>
            </a:extLst>
          </p:cNvPr>
          <p:cNvSpPr txBox="1"/>
          <p:nvPr userDrawn="1"/>
        </p:nvSpPr>
        <p:spPr>
          <a:xfrm>
            <a:off x="12086214" y="6390560"/>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Grafieken aanpassen</a:t>
            </a:r>
            <a:endParaRPr lang="en-US" sz="1400" b="1" dirty="0">
              <a:solidFill>
                <a:schemeClr val="tx2"/>
              </a:solidFill>
              <a:latin typeface="+mn-lt"/>
              <a:cs typeface="Arial" panose="020B0604020202020204" pitchFamily="34" charset="0"/>
            </a:endParaRPr>
          </a:p>
        </p:txBody>
      </p:sp>
      <p:sp>
        <p:nvSpPr>
          <p:cNvPr id="92" name="TextBox 38">
            <a:extLst>
              <a:ext uri="{FF2B5EF4-FFF2-40B4-BE49-F238E27FC236}">
                <a16:creationId xmlns:a16="http://schemas.microsoft.com/office/drawing/2014/main" id="{3A1EC23F-6179-4B7D-99C6-F692362999F2}"/>
              </a:ext>
            </a:extLst>
          </p:cNvPr>
          <p:cNvSpPr txBox="1"/>
          <p:nvPr userDrawn="1"/>
        </p:nvSpPr>
        <p:spPr>
          <a:xfrm>
            <a:off x="12081034" y="7140986"/>
            <a:ext cx="2770671" cy="1323439"/>
          </a:xfrm>
          <a:prstGeom prst="rect">
            <a:avLst/>
          </a:prstGeom>
          <a:noFill/>
        </p:spPr>
        <p:txBody>
          <a:bodyPr wrap="square" rtlCol="0">
            <a:spAutoFit/>
          </a:bodyPr>
          <a:lstStyle/>
          <a:p>
            <a:r>
              <a:rPr lang="nl-NL" sz="1000" dirty="0">
                <a:latin typeface="+mn-lt"/>
                <a:cs typeface="Arial" panose="020B0604020202020204" pitchFamily="34" charset="0"/>
              </a:rPr>
              <a:t>Klik rechts op de grafiek en kies voor:</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r>
              <a:rPr lang="nl-NL" sz="1000" dirty="0">
                <a:latin typeface="+mn-lt"/>
                <a:cs typeface="Arial" panose="020B0604020202020204" pitchFamily="34" charset="0"/>
              </a:rPr>
              <a:t>Kies steeds voor voldoende duidelijke kleuren in de grafieken. Eventueel kies je voor een patroonopvulling (via rechtsklik &gt; vorm opmaken) </a:t>
            </a:r>
          </a:p>
        </p:txBody>
      </p:sp>
      <p:pic>
        <p:nvPicPr>
          <p:cNvPr id="93" name="chart">
            <a:extLst>
              <a:ext uri="{FF2B5EF4-FFF2-40B4-BE49-F238E27FC236}">
                <a16:creationId xmlns:a16="http://schemas.microsoft.com/office/drawing/2014/main" id="{A2A04AF4-78CB-4D09-A7E2-599E51065672}"/>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12821439" y="7457420"/>
            <a:ext cx="1345121" cy="247310"/>
          </a:xfrm>
          <a:prstGeom prst="rect">
            <a:avLst/>
          </a:prstGeom>
        </p:spPr>
      </p:pic>
      <p:sp>
        <p:nvSpPr>
          <p:cNvPr id="94" name="TextBox 36">
            <a:extLst>
              <a:ext uri="{FF2B5EF4-FFF2-40B4-BE49-F238E27FC236}">
                <a16:creationId xmlns:a16="http://schemas.microsoft.com/office/drawing/2014/main" id="{4F7CAB68-4C68-4C04-91CF-D69844A9EAC1}"/>
              </a:ext>
            </a:extLst>
          </p:cNvPr>
          <p:cNvSpPr txBox="1"/>
          <p:nvPr userDrawn="1"/>
        </p:nvSpPr>
        <p:spPr>
          <a:xfrm>
            <a:off x="14856787" y="5038324"/>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Vragen of hulp</a:t>
            </a:r>
            <a:endParaRPr lang="en-US" sz="1400" b="1" dirty="0">
              <a:solidFill>
                <a:schemeClr val="tx2"/>
              </a:solidFill>
              <a:latin typeface="+mn-lt"/>
              <a:cs typeface="Arial" panose="020B0604020202020204" pitchFamily="34" charset="0"/>
            </a:endParaRPr>
          </a:p>
        </p:txBody>
      </p:sp>
      <p:sp>
        <p:nvSpPr>
          <p:cNvPr id="96" name="TextBox 38">
            <a:extLst>
              <a:ext uri="{FF2B5EF4-FFF2-40B4-BE49-F238E27FC236}">
                <a16:creationId xmlns:a16="http://schemas.microsoft.com/office/drawing/2014/main" id="{6D7CAE6B-E18B-4842-93CE-2304F8AB88F4}"/>
              </a:ext>
            </a:extLst>
          </p:cNvPr>
          <p:cNvSpPr txBox="1"/>
          <p:nvPr userDrawn="1"/>
        </p:nvSpPr>
        <p:spPr>
          <a:xfrm>
            <a:off x="14866311" y="5757113"/>
            <a:ext cx="2750175" cy="400110"/>
          </a:xfrm>
          <a:prstGeom prst="rect">
            <a:avLst/>
          </a:prstGeom>
          <a:noFill/>
        </p:spPr>
        <p:txBody>
          <a:bodyPr wrap="square" rtlCol="0">
            <a:spAutoFit/>
          </a:bodyPr>
          <a:lstStyle/>
          <a:p>
            <a:r>
              <a:rPr lang="nl-NL" sz="1000" dirty="0">
                <a:latin typeface="+mn-lt"/>
                <a:cs typeface="Arial" panose="020B0604020202020204" pitchFamily="34" charset="0"/>
              </a:rPr>
              <a:t>Contacteer de dienst communicatie of </a:t>
            </a:r>
            <a:r>
              <a:rPr lang="nl-NL" sz="1000" dirty="0">
                <a:latin typeface="+mn-lt"/>
                <a:cs typeface="Arial" panose="020B0604020202020204" pitchFamily="34" charset="0"/>
                <a:hlinkClick r:id="rId8"/>
              </a:rPr>
              <a:t>regis.le.roy@howest.be</a:t>
            </a:r>
            <a:r>
              <a:rPr lang="nl-NL" sz="1000" dirty="0">
                <a:latin typeface="+mn-lt"/>
                <a:cs typeface="Arial" panose="020B0604020202020204" pitchFamily="34" charset="0"/>
              </a:rPr>
              <a:t> </a:t>
            </a:r>
          </a:p>
        </p:txBody>
      </p:sp>
      <p:sp>
        <p:nvSpPr>
          <p:cNvPr id="97" name="TextBox 36">
            <a:extLst>
              <a:ext uri="{FF2B5EF4-FFF2-40B4-BE49-F238E27FC236}">
                <a16:creationId xmlns:a16="http://schemas.microsoft.com/office/drawing/2014/main" id="{1C8AE7A2-7D59-4B12-8827-31714EDA2018}"/>
              </a:ext>
            </a:extLst>
          </p:cNvPr>
          <p:cNvSpPr txBox="1"/>
          <p:nvPr userDrawn="1"/>
        </p:nvSpPr>
        <p:spPr>
          <a:xfrm>
            <a:off x="12094058" y="1530329"/>
            <a:ext cx="2376264" cy="307777"/>
          </a:xfrm>
          <a:prstGeom prst="rect">
            <a:avLst/>
          </a:prstGeom>
          <a:noFill/>
        </p:spPr>
        <p:txBody>
          <a:bodyPr wrap="square" rtlCol="0">
            <a:spAutoFit/>
          </a:bodyPr>
          <a:lstStyle/>
          <a:p>
            <a:r>
              <a:rPr lang="nl-NL" sz="1400" b="1" dirty="0" err="1">
                <a:solidFill>
                  <a:schemeClr val="tx2"/>
                </a:solidFill>
                <a:latin typeface="+mn-lt"/>
                <a:cs typeface="Arial" panose="020B0604020202020204" pitchFamily="34" charset="0"/>
              </a:rPr>
              <a:t>SmartArt</a:t>
            </a:r>
            <a:r>
              <a:rPr lang="nl-NL" sz="1400" b="1" dirty="0">
                <a:solidFill>
                  <a:schemeClr val="tx2"/>
                </a:solidFill>
                <a:latin typeface="+mn-lt"/>
                <a:cs typeface="Arial" panose="020B0604020202020204" pitchFamily="34" charset="0"/>
              </a:rPr>
              <a:t> aanpassen</a:t>
            </a:r>
            <a:endParaRPr lang="en-US" sz="1400" b="1" dirty="0">
              <a:solidFill>
                <a:schemeClr val="tx2"/>
              </a:solidFill>
              <a:latin typeface="+mn-lt"/>
              <a:cs typeface="Arial" panose="020B0604020202020204" pitchFamily="34" charset="0"/>
            </a:endParaRPr>
          </a:p>
        </p:txBody>
      </p:sp>
      <p:sp>
        <p:nvSpPr>
          <p:cNvPr id="99" name="TextBox 38">
            <a:extLst>
              <a:ext uri="{FF2B5EF4-FFF2-40B4-BE49-F238E27FC236}">
                <a16:creationId xmlns:a16="http://schemas.microsoft.com/office/drawing/2014/main" id="{4BCF1475-8589-479C-9632-7EAB42D84812}"/>
              </a:ext>
            </a:extLst>
          </p:cNvPr>
          <p:cNvSpPr txBox="1"/>
          <p:nvPr userDrawn="1"/>
        </p:nvSpPr>
        <p:spPr>
          <a:xfrm>
            <a:off x="12084102" y="2250825"/>
            <a:ext cx="2770673" cy="1015663"/>
          </a:xfrm>
          <a:prstGeom prst="rect">
            <a:avLst/>
          </a:prstGeom>
          <a:noFill/>
        </p:spPr>
        <p:txBody>
          <a:bodyPr wrap="square" rtlCol="0">
            <a:spAutoFit/>
          </a:bodyPr>
          <a:lstStyle/>
          <a:p>
            <a:r>
              <a:rPr lang="nl-NL" sz="1000" dirty="0">
                <a:latin typeface="+mn-lt"/>
                <a:cs typeface="Arial" panose="020B0604020202020204" pitchFamily="34" charset="0"/>
              </a:rPr>
              <a:t>Copier de </a:t>
            </a:r>
            <a:r>
              <a:rPr lang="nl-NL" sz="1000" dirty="0" err="1">
                <a:latin typeface="+mn-lt"/>
                <a:cs typeface="Arial" panose="020B0604020202020204" pitchFamily="34" charset="0"/>
              </a:rPr>
              <a:t>smartart</a:t>
            </a:r>
            <a:r>
              <a:rPr lang="nl-NL" sz="1000" dirty="0">
                <a:latin typeface="+mn-lt"/>
                <a:cs typeface="Arial" panose="020B0604020202020204" pitchFamily="34" charset="0"/>
              </a:rPr>
              <a:t> naar de template je slide.</a:t>
            </a:r>
          </a:p>
          <a:p>
            <a:endParaRPr lang="nl-NL" sz="1000" dirty="0">
              <a:latin typeface="+mn-lt"/>
              <a:cs typeface="Arial" panose="020B0604020202020204" pitchFamily="34" charset="0"/>
            </a:endParaRPr>
          </a:p>
          <a:p>
            <a:r>
              <a:rPr lang="nl-NL" sz="1000" dirty="0">
                <a:latin typeface="+mn-lt"/>
                <a:cs typeface="Arial" panose="020B0604020202020204" pitchFamily="34" charset="0"/>
              </a:rPr>
              <a:t>Klik op het pijltje in het midden-links, en voer de juiste gegevens in. Indien je ver der wilt aanpassen maar de smart Art laat het niet toe, klik rechts en kies voor converteren naar vormen </a:t>
            </a:r>
          </a:p>
        </p:txBody>
      </p:sp>
      <p:sp>
        <p:nvSpPr>
          <p:cNvPr id="113" name="TextBox 38">
            <a:extLst>
              <a:ext uri="{FF2B5EF4-FFF2-40B4-BE49-F238E27FC236}">
                <a16:creationId xmlns:a16="http://schemas.microsoft.com/office/drawing/2014/main" id="{850E5F4D-E92E-4DFD-BF6D-D0EC3EA4592A}"/>
              </a:ext>
            </a:extLst>
          </p:cNvPr>
          <p:cNvSpPr txBox="1"/>
          <p:nvPr userDrawn="1"/>
        </p:nvSpPr>
        <p:spPr>
          <a:xfrm>
            <a:off x="14856787" y="3659658"/>
            <a:ext cx="2759700" cy="707886"/>
          </a:xfrm>
          <a:prstGeom prst="rect">
            <a:avLst/>
          </a:prstGeom>
          <a:noFill/>
        </p:spPr>
        <p:txBody>
          <a:bodyPr wrap="square" rtlCol="0">
            <a:spAutoFit/>
          </a:bodyPr>
          <a:lstStyle/>
          <a:p>
            <a:r>
              <a:rPr lang="nl-BE" sz="1000" dirty="0">
                <a:latin typeface="+mn-lt"/>
                <a:cs typeface="Arial" panose="020B0604020202020204" pitchFamily="34" charset="0"/>
              </a:rPr>
              <a:t>Gelieve steeds de laatste versie af te halen van dit bestand! Via het intranet op </a:t>
            </a:r>
          </a:p>
          <a:p>
            <a:r>
              <a:rPr lang="nl-BE" sz="1000" dirty="0">
                <a:latin typeface="+mn-lt"/>
                <a:cs typeface="Arial" panose="020B0604020202020204" pitchFamily="34" charset="0"/>
                <a:hlinkClick r:id="rId9"/>
              </a:rPr>
              <a:t>https://start.howest.be/StrategieCommunicatie/Communicatie</a:t>
            </a:r>
            <a:endParaRPr lang="nl-BE" sz="1000" dirty="0">
              <a:latin typeface="+mn-lt"/>
              <a:cs typeface="Arial" panose="020B0604020202020204" pitchFamily="34" charset="0"/>
            </a:endParaRPr>
          </a:p>
        </p:txBody>
      </p:sp>
      <p:sp>
        <p:nvSpPr>
          <p:cNvPr id="114" name="TextBox 36">
            <a:extLst>
              <a:ext uri="{FF2B5EF4-FFF2-40B4-BE49-F238E27FC236}">
                <a16:creationId xmlns:a16="http://schemas.microsoft.com/office/drawing/2014/main" id="{8B38AB47-D7F6-43A9-82FC-26DB1C7F11F0}"/>
              </a:ext>
            </a:extLst>
          </p:cNvPr>
          <p:cNvSpPr txBox="1"/>
          <p:nvPr userDrawn="1"/>
        </p:nvSpPr>
        <p:spPr>
          <a:xfrm>
            <a:off x="14856787" y="295199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Over deze template</a:t>
            </a:r>
            <a:endParaRPr lang="en-US" sz="1400" b="1" dirty="0">
              <a:solidFill>
                <a:schemeClr val="tx2"/>
              </a:solidFill>
              <a:latin typeface="+mn-lt"/>
              <a:cs typeface="Arial" panose="020B0604020202020204" pitchFamily="34" charset="0"/>
            </a:endParaRPr>
          </a:p>
        </p:txBody>
      </p:sp>
      <p:sp>
        <p:nvSpPr>
          <p:cNvPr id="116" name="TextBox 36">
            <a:extLst>
              <a:ext uri="{FF2B5EF4-FFF2-40B4-BE49-F238E27FC236}">
                <a16:creationId xmlns:a16="http://schemas.microsoft.com/office/drawing/2014/main" id="{DE98C9ED-DA0E-4489-AFB6-87BCD764E8A7}"/>
              </a:ext>
            </a:extLst>
          </p:cNvPr>
          <p:cNvSpPr txBox="1"/>
          <p:nvPr userDrawn="1"/>
        </p:nvSpPr>
        <p:spPr>
          <a:xfrm>
            <a:off x="9292223" y="5700406"/>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Kleuren</a:t>
            </a:r>
            <a:endParaRPr lang="en-US" sz="1400" b="1" dirty="0">
              <a:solidFill>
                <a:schemeClr val="tx2"/>
              </a:solidFill>
              <a:latin typeface="+mn-lt"/>
              <a:cs typeface="Arial" panose="020B0604020202020204" pitchFamily="34" charset="0"/>
            </a:endParaRPr>
          </a:p>
        </p:txBody>
      </p:sp>
      <p:cxnSp>
        <p:nvCxnSpPr>
          <p:cNvPr id="117" name="Straight Connector 37">
            <a:extLst>
              <a:ext uri="{FF2B5EF4-FFF2-40B4-BE49-F238E27FC236}">
                <a16:creationId xmlns:a16="http://schemas.microsoft.com/office/drawing/2014/main" id="{3EED5409-45F2-4D7E-8B14-5980F8596974}"/>
              </a:ext>
            </a:extLst>
          </p:cNvPr>
          <p:cNvCxnSpPr>
            <a:cxnSpLocks/>
          </p:cNvCxnSpPr>
          <p:nvPr userDrawn="1"/>
        </p:nvCxnSpPr>
        <p:spPr>
          <a:xfrm>
            <a:off x="9395015" y="6373382"/>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grpSp>
        <p:nvGrpSpPr>
          <p:cNvPr id="119" name="Groep 118">
            <a:extLst>
              <a:ext uri="{FF2B5EF4-FFF2-40B4-BE49-F238E27FC236}">
                <a16:creationId xmlns:a16="http://schemas.microsoft.com/office/drawing/2014/main" id="{A8B5B5E1-95C0-4AEC-B273-7921DC462D82}"/>
              </a:ext>
            </a:extLst>
          </p:cNvPr>
          <p:cNvGrpSpPr/>
          <p:nvPr userDrawn="1"/>
        </p:nvGrpSpPr>
        <p:grpSpPr>
          <a:xfrm>
            <a:off x="9402506" y="6426409"/>
            <a:ext cx="1871067" cy="1785104"/>
            <a:chOff x="15665503" y="2139926"/>
            <a:chExt cx="1871067" cy="1785104"/>
          </a:xfrm>
        </p:grpSpPr>
        <p:sp>
          <p:nvSpPr>
            <p:cNvPr id="103" name="Rechthoek 102">
              <a:extLst>
                <a:ext uri="{FF2B5EF4-FFF2-40B4-BE49-F238E27FC236}">
                  <a16:creationId xmlns:a16="http://schemas.microsoft.com/office/drawing/2014/main" id="{04E0274B-4A23-4599-8B39-A2CDABB5ECA3}"/>
                </a:ext>
              </a:extLst>
            </p:cNvPr>
            <p:cNvSpPr/>
            <p:nvPr userDrawn="1"/>
          </p:nvSpPr>
          <p:spPr>
            <a:xfrm>
              <a:off x="15665506" y="2356874"/>
              <a:ext cx="142875" cy="142875"/>
            </a:xfrm>
            <a:prstGeom prst="rect">
              <a:avLst/>
            </a:prstGeom>
            <a:solidFill>
              <a:srgbClr val="44C8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4" name="Rechthoek 103">
              <a:extLst>
                <a:ext uri="{FF2B5EF4-FFF2-40B4-BE49-F238E27FC236}">
                  <a16:creationId xmlns:a16="http://schemas.microsoft.com/office/drawing/2014/main" id="{E1C80EC1-5F77-4E24-97DC-457FB1A14657}"/>
                </a:ext>
              </a:extLst>
            </p:cNvPr>
            <p:cNvSpPr/>
            <p:nvPr userDrawn="1"/>
          </p:nvSpPr>
          <p:spPr>
            <a:xfrm>
              <a:off x="15665505" y="2658102"/>
              <a:ext cx="142875" cy="14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5" name="Rechthoek 104">
              <a:extLst>
                <a:ext uri="{FF2B5EF4-FFF2-40B4-BE49-F238E27FC236}">
                  <a16:creationId xmlns:a16="http://schemas.microsoft.com/office/drawing/2014/main" id="{032FF1D0-E9B8-496A-AD2B-856323BFB5F3}"/>
                </a:ext>
              </a:extLst>
            </p:cNvPr>
            <p:cNvSpPr/>
            <p:nvPr userDrawn="1"/>
          </p:nvSpPr>
          <p:spPr>
            <a:xfrm>
              <a:off x="15665505" y="2959330"/>
              <a:ext cx="142875" cy="142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6" name="Rechthoek 105">
              <a:extLst>
                <a:ext uri="{FF2B5EF4-FFF2-40B4-BE49-F238E27FC236}">
                  <a16:creationId xmlns:a16="http://schemas.microsoft.com/office/drawing/2014/main" id="{7F705A8C-EA5F-4F41-AD15-B86434C8BD00}"/>
                </a:ext>
              </a:extLst>
            </p:cNvPr>
            <p:cNvSpPr/>
            <p:nvPr userDrawn="1"/>
          </p:nvSpPr>
          <p:spPr>
            <a:xfrm>
              <a:off x="15665504" y="3260558"/>
              <a:ext cx="142875" cy="142875"/>
            </a:xfrm>
            <a:prstGeom prst="rect">
              <a:avLst/>
            </a:prstGeom>
            <a:solidFill>
              <a:srgbClr val="EC00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7" name="Rechthoek 106">
              <a:extLst>
                <a:ext uri="{FF2B5EF4-FFF2-40B4-BE49-F238E27FC236}">
                  <a16:creationId xmlns:a16="http://schemas.microsoft.com/office/drawing/2014/main" id="{A0474411-4E19-4BC3-8560-FCFC981AB516}"/>
                </a:ext>
              </a:extLst>
            </p:cNvPr>
            <p:cNvSpPr/>
            <p:nvPr userDrawn="1"/>
          </p:nvSpPr>
          <p:spPr>
            <a:xfrm>
              <a:off x="15665503" y="3561785"/>
              <a:ext cx="142875" cy="142875"/>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18" name="TextBox 38">
              <a:extLst>
                <a:ext uri="{FF2B5EF4-FFF2-40B4-BE49-F238E27FC236}">
                  <a16:creationId xmlns:a16="http://schemas.microsoft.com/office/drawing/2014/main" id="{287A7DDB-E8BB-46B2-9EC3-C6D16541431F}"/>
                </a:ext>
              </a:extLst>
            </p:cNvPr>
            <p:cNvSpPr txBox="1"/>
            <p:nvPr userDrawn="1"/>
          </p:nvSpPr>
          <p:spPr>
            <a:xfrm>
              <a:off x="15808378" y="2139926"/>
              <a:ext cx="1728192" cy="1785104"/>
            </a:xfrm>
            <a:prstGeom prst="rect">
              <a:avLst/>
            </a:prstGeom>
            <a:noFill/>
          </p:spPr>
          <p:txBody>
            <a:bodyPr wrap="square" rtlCol="0">
              <a:spAutoFit/>
            </a:bodyPr>
            <a:lstStyle/>
            <a:p>
              <a:pPr marL="0" indent="0" algn="l">
                <a:buFontTx/>
                <a:buNone/>
              </a:pPr>
              <a:r>
                <a:rPr lang="en-US" sz="1000" dirty="0"/>
                <a:t>H</a:t>
              </a:r>
              <a:r>
                <a:rPr lang="nl-BE" sz="1000" dirty="0" err="1"/>
                <a:t>oofdkleur</a:t>
              </a:r>
              <a:endParaRPr lang="nl-BE" sz="1000" dirty="0"/>
            </a:p>
            <a:p>
              <a:pPr marL="0" indent="0" algn="l">
                <a:buFontTx/>
                <a:buNone/>
              </a:pPr>
              <a:r>
                <a:rPr lang="nl-BE" sz="1000" dirty="0"/>
                <a:t>Blauw (RGB: 68,200,245)</a:t>
              </a:r>
            </a:p>
            <a:p>
              <a:pPr marL="0" indent="0">
                <a:buFontTx/>
                <a:buNone/>
              </a:pPr>
              <a:r>
                <a:rPr lang="en-US" sz="1000" dirty="0"/>
                <a:t>1</a:t>
              </a:r>
              <a:r>
                <a:rPr lang="en-US" sz="1000" baseline="30000" dirty="0"/>
                <a:t>ste </a:t>
              </a:r>
              <a:r>
                <a:rPr lang="nl-BE" sz="1000" dirty="0"/>
                <a:t> Tekstkleur </a:t>
              </a:r>
            </a:p>
            <a:p>
              <a:pPr marL="0" indent="0">
                <a:buFontTx/>
                <a:buNone/>
              </a:pPr>
              <a:r>
                <a:rPr lang="nl-BE" sz="1000" dirty="0"/>
                <a:t>Wit (RGB:255,255,255)</a:t>
              </a:r>
            </a:p>
            <a:p>
              <a:pPr marL="0" indent="0">
                <a:buFontTx/>
                <a:buNone/>
              </a:pPr>
              <a:r>
                <a:rPr lang="en-US" sz="1000" dirty="0"/>
                <a:t>2</a:t>
              </a:r>
              <a:r>
                <a:rPr lang="en-US" sz="1000" baseline="30000" dirty="0"/>
                <a:t>de</a:t>
              </a:r>
              <a:r>
                <a:rPr lang="en-US" sz="1000" dirty="0"/>
                <a:t>   </a:t>
              </a:r>
              <a:r>
                <a:rPr lang="en-US" sz="1000" dirty="0" err="1"/>
                <a:t>Tekstkleur</a:t>
              </a:r>
              <a:endParaRPr lang="en-US" sz="1000" dirty="0"/>
            </a:p>
            <a:p>
              <a:pPr marL="0" indent="0">
                <a:buFontTx/>
                <a:buNone/>
              </a:pPr>
              <a:r>
                <a:rPr lang="en-US" sz="1000" dirty="0"/>
                <a:t>Z</a:t>
              </a:r>
              <a:r>
                <a:rPr lang="nl-BE" sz="1000" dirty="0"/>
                <a:t>wart (RGB:0,0,0)</a:t>
              </a:r>
            </a:p>
            <a:p>
              <a:pPr marL="0" indent="0">
                <a:buFontTx/>
                <a:buNone/>
              </a:pPr>
              <a:r>
                <a:rPr lang="en-US" sz="1000" dirty="0"/>
                <a:t>Extra: </a:t>
              </a:r>
            </a:p>
            <a:p>
              <a:pPr marL="0" indent="0">
                <a:buFontTx/>
                <a:buNone/>
              </a:pPr>
              <a:r>
                <a:rPr lang="en-US" sz="1000" dirty="0"/>
                <a:t>Magenta</a:t>
              </a:r>
              <a:r>
                <a:rPr lang="nl-BE" sz="1000" dirty="0"/>
                <a:t> (RGB: 236,0,140)</a:t>
              </a:r>
            </a:p>
            <a:p>
              <a:pPr marL="0" indent="0">
                <a:buFontTx/>
                <a:buNone/>
              </a:pPr>
              <a:r>
                <a:rPr lang="nl-BE" sz="1000" dirty="0"/>
                <a:t>Extra:</a:t>
              </a:r>
            </a:p>
            <a:p>
              <a:pPr marL="0" indent="0">
                <a:buFontTx/>
                <a:buNone/>
              </a:pPr>
              <a:r>
                <a:rPr lang="nl-BE" sz="1000" dirty="0"/>
                <a:t>Geel (RGB: 255,242,0) (niet gebruiken op wit)</a:t>
              </a:r>
            </a:p>
          </p:txBody>
        </p:sp>
      </p:grpSp>
      <p:sp>
        <p:nvSpPr>
          <p:cNvPr id="120" name="TextBox 36">
            <a:extLst>
              <a:ext uri="{FF2B5EF4-FFF2-40B4-BE49-F238E27FC236}">
                <a16:creationId xmlns:a16="http://schemas.microsoft.com/office/drawing/2014/main" id="{3EAF5BE9-EF67-47E5-A682-94D24FB13906}"/>
              </a:ext>
            </a:extLst>
          </p:cNvPr>
          <p:cNvSpPr txBox="1"/>
          <p:nvPr userDrawn="1"/>
        </p:nvSpPr>
        <p:spPr>
          <a:xfrm>
            <a:off x="1484309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Hulplijnen tonen aanpassen</a:t>
            </a:r>
            <a:endParaRPr lang="en-US" sz="1400" b="1" dirty="0">
              <a:solidFill>
                <a:schemeClr val="tx2"/>
              </a:solidFill>
              <a:latin typeface="+mn-lt"/>
              <a:cs typeface="Arial" panose="020B0604020202020204" pitchFamily="34" charset="0"/>
            </a:endParaRPr>
          </a:p>
        </p:txBody>
      </p:sp>
      <p:cxnSp>
        <p:nvCxnSpPr>
          <p:cNvPr id="121" name="Straight Connector 37">
            <a:extLst>
              <a:ext uri="{FF2B5EF4-FFF2-40B4-BE49-F238E27FC236}">
                <a16:creationId xmlns:a16="http://schemas.microsoft.com/office/drawing/2014/main" id="{819FD590-9EA9-40CE-B351-6A5B55A4522C}"/>
              </a:ext>
            </a:extLst>
          </p:cNvPr>
          <p:cNvCxnSpPr>
            <a:cxnSpLocks/>
          </p:cNvCxnSpPr>
          <p:nvPr userDrawn="1"/>
        </p:nvCxnSpPr>
        <p:spPr>
          <a:xfrm>
            <a:off x="14951109"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122" name="TextBox 38">
            <a:extLst>
              <a:ext uri="{FF2B5EF4-FFF2-40B4-BE49-F238E27FC236}">
                <a16:creationId xmlns:a16="http://schemas.microsoft.com/office/drawing/2014/main" id="{4B3EA554-D090-4E0C-B829-633532215D24}"/>
              </a:ext>
            </a:extLst>
          </p:cNvPr>
          <p:cNvSpPr txBox="1"/>
          <p:nvPr userDrawn="1"/>
        </p:nvSpPr>
        <p:spPr>
          <a:xfrm>
            <a:off x="14845814" y="2258927"/>
            <a:ext cx="2770673" cy="553998"/>
          </a:xfrm>
          <a:prstGeom prst="rect">
            <a:avLst/>
          </a:prstGeom>
          <a:noFill/>
        </p:spPr>
        <p:txBody>
          <a:bodyPr wrap="square" rtlCol="0">
            <a:spAutoFit/>
          </a:bodyPr>
          <a:lstStyle/>
          <a:p>
            <a:r>
              <a:rPr lang="nl-NL" sz="1000" dirty="0">
                <a:latin typeface="+mn-lt"/>
                <a:cs typeface="Arial" panose="020B0604020202020204" pitchFamily="34" charset="0"/>
              </a:rPr>
              <a:t>In elke slide </a:t>
            </a:r>
            <a:r>
              <a:rPr lang="nl-NL" sz="1000" dirty="0" err="1">
                <a:latin typeface="+mn-lt"/>
                <a:cs typeface="Arial" panose="020B0604020202020204" pitchFamily="34" charset="0"/>
              </a:rPr>
              <a:t>layout</a:t>
            </a:r>
            <a:r>
              <a:rPr lang="nl-NL" sz="1000" dirty="0">
                <a:latin typeface="+mn-lt"/>
                <a:cs typeface="Arial" panose="020B0604020202020204" pitchFamily="34" charset="0"/>
              </a:rPr>
              <a:t> zijn er hulplijnen beschikbaar, deze kan je tonen/verbergen via Beeld &gt; hulplijnen  </a:t>
            </a:r>
          </a:p>
        </p:txBody>
      </p:sp>
      <p:cxnSp>
        <p:nvCxnSpPr>
          <p:cNvPr id="100" name="Straight Connector 37">
            <a:extLst>
              <a:ext uri="{FF2B5EF4-FFF2-40B4-BE49-F238E27FC236}">
                <a16:creationId xmlns:a16="http://schemas.microsoft.com/office/drawing/2014/main" id="{6F7C9DAC-41A9-4153-AE22-D38B2FBB1ADB}"/>
              </a:ext>
            </a:extLst>
          </p:cNvPr>
          <p:cNvCxnSpPr>
            <a:cxnSpLocks/>
          </p:cNvCxnSpPr>
          <p:nvPr userDrawn="1"/>
        </p:nvCxnSpPr>
        <p:spPr>
          <a:xfrm>
            <a:off x="14940538" y="358946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1" name="Straight Connector 37">
            <a:extLst>
              <a:ext uri="{FF2B5EF4-FFF2-40B4-BE49-F238E27FC236}">
                <a16:creationId xmlns:a16="http://schemas.microsoft.com/office/drawing/2014/main" id="{EC732D33-6040-427E-9F3D-46B5263A9C64}"/>
              </a:ext>
            </a:extLst>
          </p:cNvPr>
          <p:cNvCxnSpPr>
            <a:cxnSpLocks/>
          </p:cNvCxnSpPr>
          <p:nvPr userDrawn="1"/>
        </p:nvCxnSpPr>
        <p:spPr>
          <a:xfrm>
            <a:off x="14951108" y="567619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2" name="Straight Connector 37">
            <a:extLst>
              <a:ext uri="{FF2B5EF4-FFF2-40B4-BE49-F238E27FC236}">
                <a16:creationId xmlns:a16="http://schemas.microsoft.com/office/drawing/2014/main" id="{26947BBD-0A4B-44D3-A915-652A012A7A58}"/>
              </a:ext>
            </a:extLst>
          </p:cNvPr>
          <p:cNvCxnSpPr>
            <a:cxnSpLocks/>
          </p:cNvCxnSpPr>
          <p:nvPr userDrawn="1"/>
        </p:nvCxnSpPr>
        <p:spPr>
          <a:xfrm>
            <a:off x="12172955"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8" name="Straight Connector 37">
            <a:extLst>
              <a:ext uri="{FF2B5EF4-FFF2-40B4-BE49-F238E27FC236}">
                <a16:creationId xmlns:a16="http://schemas.microsoft.com/office/drawing/2014/main" id="{0D0046EC-C8CD-4C56-9DC8-1478BB78D138}"/>
              </a:ext>
            </a:extLst>
          </p:cNvPr>
          <p:cNvCxnSpPr>
            <a:cxnSpLocks/>
          </p:cNvCxnSpPr>
          <p:nvPr userDrawn="1"/>
        </p:nvCxnSpPr>
        <p:spPr>
          <a:xfrm>
            <a:off x="9409198"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9" name="Straight Connector 37">
            <a:extLst>
              <a:ext uri="{FF2B5EF4-FFF2-40B4-BE49-F238E27FC236}">
                <a16:creationId xmlns:a16="http://schemas.microsoft.com/office/drawing/2014/main" id="{B2DDD7FA-819F-4750-AE5F-4436241AE3CB}"/>
              </a:ext>
            </a:extLst>
          </p:cNvPr>
          <p:cNvCxnSpPr>
            <a:cxnSpLocks/>
          </p:cNvCxnSpPr>
          <p:nvPr userDrawn="1"/>
        </p:nvCxnSpPr>
        <p:spPr>
          <a:xfrm>
            <a:off x="6608159"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0" name="Straight Connector 37">
            <a:extLst>
              <a:ext uri="{FF2B5EF4-FFF2-40B4-BE49-F238E27FC236}">
                <a16:creationId xmlns:a16="http://schemas.microsoft.com/office/drawing/2014/main" id="{5C1725D8-6592-425C-9718-5A8059E62B2B}"/>
              </a:ext>
            </a:extLst>
          </p:cNvPr>
          <p:cNvCxnSpPr>
            <a:cxnSpLocks/>
          </p:cNvCxnSpPr>
          <p:nvPr userDrawn="1"/>
        </p:nvCxnSpPr>
        <p:spPr>
          <a:xfrm>
            <a:off x="6596037" y="6369872"/>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1" name="Straight Connector 37">
            <a:extLst>
              <a:ext uri="{FF2B5EF4-FFF2-40B4-BE49-F238E27FC236}">
                <a16:creationId xmlns:a16="http://schemas.microsoft.com/office/drawing/2014/main" id="{CA82EA55-5530-4901-8B06-125D61B51802}"/>
              </a:ext>
            </a:extLst>
          </p:cNvPr>
          <p:cNvCxnSpPr>
            <a:cxnSpLocks/>
          </p:cNvCxnSpPr>
          <p:nvPr userDrawn="1"/>
        </p:nvCxnSpPr>
        <p:spPr>
          <a:xfrm>
            <a:off x="9396501" y="428836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2" name="Straight Connector 37">
            <a:extLst>
              <a:ext uri="{FF2B5EF4-FFF2-40B4-BE49-F238E27FC236}">
                <a16:creationId xmlns:a16="http://schemas.microsoft.com/office/drawing/2014/main" id="{668DCCB7-376A-483D-AFAB-A8639131083C}"/>
              </a:ext>
            </a:extLst>
          </p:cNvPr>
          <p:cNvCxnSpPr>
            <a:cxnSpLocks/>
          </p:cNvCxnSpPr>
          <p:nvPr userDrawn="1"/>
        </p:nvCxnSpPr>
        <p:spPr>
          <a:xfrm>
            <a:off x="12194909" y="7084284"/>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88" name="Straight Connector 37">
            <a:extLst>
              <a:ext uri="{FF2B5EF4-FFF2-40B4-BE49-F238E27FC236}">
                <a16:creationId xmlns:a16="http://schemas.microsoft.com/office/drawing/2014/main" id="{8FB72589-A4DA-4C84-8350-C97570E4F447}"/>
              </a:ext>
            </a:extLst>
          </p:cNvPr>
          <p:cNvCxnSpPr>
            <a:cxnSpLocks/>
          </p:cNvCxnSpPr>
          <p:nvPr userDrawn="1"/>
        </p:nvCxnSpPr>
        <p:spPr>
          <a:xfrm>
            <a:off x="6605430" y="3600349"/>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91" name="TextBox 36">
            <a:extLst>
              <a:ext uri="{FF2B5EF4-FFF2-40B4-BE49-F238E27FC236}">
                <a16:creationId xmlns:a16="http://schemas.microsoft.com/office/drawing/2014/main" id="{D7713FE1-89B6-48B8-BAF6-7D35FD23F464}"/>
              </a:ext>
            </a:extLst>
          </p:cNvPr>
          <p:cNvSpPr txBox="1"/>
          <p:nvPr userDrawn="1"/>
        </p:nvSpPr>
        <p:spPr>
          <a:xfrm>
            <a:off x="12081358" y="360044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Tabellen aanpassen</a:t>
            </a:r>
            <a:endParaRPr lang="en-US" sz="1400" b="1" dirty="0">
              <a:solidFill>
                <a:schemeClr val="tx2"/>
              </a:solidFill>
              <a:latin typeface="+mn-lt"/>
              <a:cs typeface="Arial" panose="020B0604020202020204" pitchFamily="34" charset="0"/>
            </a:endParaRPr>
          </a:p>
        </p:txBody>
      </p:sp>
      <p:sp>
        <p:nvSpPr>
          <p:cNvPr id="95" name="TextBox 38">
            <a:extLst>
              <a:ext uri="{FF2B5EF4-FFF2-40B4-BE49-F238E27FC236}">
                <a16:creationId xmlns:a16="http://schemas.microsoft.com/office/drawing/2014/main" id="{CF99A2DF-E6DD-48A7-B7C5-F9C05A360C92}"/>
              </a:ext>
            </a:extLst>
          </p:cNvPr>
          <p:cNvSpPr txBox="1"/>
          <p:nvPr userDrawn="1"/>
        </p:nvSpPr>
        <p:spPr>
          <a:xfrm>
            <a:off x="12084102" y="4341532"/>
            <a:ext cx="2770673" cy="1477328"/>
          </a:xfrm>
          <a:prstGeom prst="rect">
            <a:avLst/>
          </a:prstGeom>
          <a:noFill/>
        </p:spPr>
        <p:txBody>
          <a:bodyPr wrap="square" rtlCol="0">
            <a:spAutoFit/>
          </a:bodyPr>
          <a:lstStyle/>
          <a:p>
            <a:r>
              <a:rPr lang="nl-NL" sz="1000" dirty="0">
                <a:latin typeface="+mn-lt"/>
                <a:cs typeface="Arial" panose="020B0604020202020204" pitchFamily="34" charset="0"/>
              </a:rPr>
              <a:t>Tabellen werkt niet altijd even vlot in PowerPoint. </a:t>
            </a:r>
          </a:p>
          <a:p>
            <a:endParaRPr lang="nl-NL" sz="1000" dirty="0">
              <a:latin typeface="+mn-lt"/>
              <a:cs typeface="Arial" panose="020B0604020202020204" pitchFamily="34" charset="0"/>
            </a:endParaRPr>
          </a:p>
          <a:p>
            <a:r>
              <a:rPr lang="nl-NL" sz="1000" dirty="0">
                <a:latin typeface="+mn-lt"/>
                <a:cs typeface="Arial" panose="020B0604020202020204" pitchFamily="34" charset="0"/>
              </a:rPr>
              <a:t>Indien je de template gebruikt, klik op het icoontje voor een nieuwe tabel. Het aantal kolommen wordt automatisch verdeeld over de volledige breedte. De hoogte is zelf aan te passen. Gebruik de hulplijnen als gids.</a:t>
            </a:r>
          </a:p>
          <a:p>
            <a:endParaRPr lang="nl-NL" sz="1000" dirty="0">
              <a:latin typeface="+mn-lt"/>
              <a:cs typeface="Arial" panose="020B0604020202020204" pitchFamily="34" charset="0"/>
            </a:endParaRPr>
          </a:p>
          <a:p>
            <a:r>
              <a:rPr lang="nl-NL" sz="1000" dirty="0">
                <a:latin typeface="+mn-lt"/>
                <a:cs typeface="Arial" panose="020B0604020202020204" pitchFamily="34" charset="0"/>
              </a:rPr>
              <a:t>Pas bij ontwerpen de kleuren aan naar blauw.</a:t>
            </a:r>
          </a:p>
        </p:txBody>
      </p:sp>
      <p:cxnSp>
        <p:nvCxnSpPr>
          <p:cNvPr id="98" name="Straight Connector 37">
            <a:extLst>
              <a:ext uri="{FF2B5EF4-FFF2-40B4-BE49-F238E27FC236}">
                <a16:creationId xmlns:a16="http://schemas.microsoft.com/office/drawing/2014/main" id="{99AFE722-09B8-413F-829D-9216ACF9A7EF}"/>
              </a:ext>
            </a:extLst>
          </p:cNvPr>
          <p:cNvCxnSpPr>
            <a:cxnSpLocks/>
          </p:cNvCxnSpPr>
          <p:nvPr userDrawn="1"/>
        </p:nvCxnSpPr>
        <p:spPr>
          <a:xfrm>
            <a:off x="12172955" y="4282788"/>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62AC454E-32D4-42BD-A1BE-ACA903B31E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176607" y="5827087"/>
            <a:ext cx="2585662" cy="361700"/>
          </a:xfrm>
          <a:prstGeom prst="rect">
            <a:avLst/>
          </a:prstGeom>
        </p:spPr>
      </p:pic>
      <p:pic>
        <p:nvPicPr>
          <p:cNvPr id="115" name="Afbeelding 114">
            <a:extLst>
              <a:ext uri="{FF2B5EF4-FFF2-40B4-BE49-F238E27FC236}">
                <a16:creationId xmlns:a16="http://schemas.microsoft.com/office/drawing/2014/main" id="{5574E764-4DF0-401B-8634-39C5C89BB7CE}"/>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581"/>
          <a:stretch/>
        </p:blipFill>
        <p:spPr>
          <a:xfrm>
            <a:off x="1068067" y="4531519"/>
            <a:ext cx="5267788" cy="4623295"/>
          </a:xfrm>
          <a:prstGeom prst="rect">
            <a:avLst/>
          </a:prstGeom>
        </p:spPr>
      </p:pic>
    </p:spTree>
    <p:extLst>
      <p:ext uri="{BB962C8B-B14F-4D97-AF65-F5344CB8AC3E}">
        <p14:creationId xmlns:p14="http://schemas.microsoft.com/office/powerpoint/2010/main" val="18372444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ussentit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5149215" y="3398303"/>
            <a:ext cx="12376786" cy="1964494"/>
          </a:xfrm>
        </p:spPr>
        <p:txBody>
          <a:bodyPr wrap="none" lIns="0" tIns="0" rIns="0" bIns="0" anchor="b">
            <a:noAutofit/>
          </a:bodyPr>
          <a:lstStyle>
            <a:lvl1pPr algn="l">
              <a:lnSpc>
                <a:spcPct val="64000"/>
              </a:lnSpc>
              <a:defRPr sz="5400">
                <a:solidFill>
                  <a:schemeClr val="bg1"/>
                </a:solidFill>
                <a:latin typeface="Arial Rounded MT Bold" panose="020F0704030504030204" pitchFamily="34" charset="0"/>
              </a:defRPr>
            </a:lvl1pPr>
          </a:lstStyle>
          <a:p>
            <a:r>
              <a:rPr lang="nl-BE" noProof="0"/>
              <a:t>Klik om Titel te bewerken</a:t>
            </a:r>
          </a:p>
        </p:txBody>
      </p:sp>
      <p:sp>
        <p:nvSpPr>
          <p:cNvPr id="3" name="Subtitle 2"/>
          <p:cNvSpPr>
            <a:spLocks noGrp="1"/>
          </p:cNvSpPr>
          <p:nvPr>
            <p:ph type="subTitle" idx="1" hasCustomPrompt="1"/>
          </p:nvPr>
        </p:nvSpPr>
        <p:spPr>
          <a:xfrm>
            <a:off x="5177790" y="5833530"/>
            <a:ext cx="12376786" cy="2719455"/>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Klikken om de ondertitelstijl </a:t>
            </a:r>
          </a:p>
          <a:p>
            <a:r>
              <a:rPr lang="nl-BE" noProof="0"/>
              <a:t>van het model </a:t>
            </a:r>
          </a:p>
          <a:p>
            <a:r>
              <a:rPr lang="nl-BE" noProof="0"/>
              <a:t>te bewerken</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Tussentitel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852464918"/>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el">
    <p:spTree>
      <p:nvGrpSpPr>
        <p:cNvPr id="1" name=""/>
        <p:cNvGrpSpPr/>
        <p:nvPr/>
      </p:nvGrpSpPr>
      <p:grpSpPr>
        <a:xfrm>
          <a:off x="0" y="0"/>
          <a:ext cx="0" cy="0"/>
          <a:chOff x="0" y="0"/>
          <a:chExt cx="0" cy="0"/>
        </a:xfrm>
      </p:grpSpPr>
      <p:sp>
        <p:nvSpPr>
          <p:cNvPr id="10" name="Achtergrond Blauw">
            <a:extLst>
              <a:ext uri="{FF2B5EF4-FFF2-40B4-BE49-F238E27FC236}">
                <a16:creationId xmlns:a16="http://schemas.microsoft.com/office/drawing/2014/main" id="{127BD0DD-96EC-4659-8C98-AD33554F5AEF}"/>
              </a:ext>
            </a:extLst>
          </p:cNvPr>
          <p:cNvSpPr/>
          <p:nvPr userDrawn="1"/>
        </p:nvSpPr>
        <p:spPr>
          <a:xfrm>
            <a:off x="1019175" y="-1"/>
            <a:ext cx="17271206" cy="10287001"/>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206" h="10287001">
                <a:moveTo>
                  <a:pt x="17266444" y="0"/>
                </a:moveTo>
                <a:lnTo>
                  <a:pt x="3359944" y="1"/>
                </a:lnTo>
                <a:lnTo>
                  <a:pt x="0" y="10287001"/>
                </a:lnTo>
                <a:lnTo>
                  <a:pt x="17271206" y="10287001"/>
                </a:lnTo>
                <a:cubicBezTo>
                  <a:pt x="17260887" y="6854826"/>
                  <a:pt x="17276763" y="3432175"/>
                  <a:pt x="17266444" y="0"/>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5" name="template Image TEMP" hidden="1">
            <a:extLst>
              <a:ext uri="{FF2B5EF4-FFF2-40B4-BE49-F238E27FC236}">
                <a16:creationId xmlns:a16="http://schemas.microsoft.com/office/drawing/2014/main" id="{4A45DE4B-E045-4661-8F27-4DF498AAD2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0"/>
          </a:xfrm>
          <a:prstGeom prst="rect">
            <a:avLst/>
          </a:prstGeom>
        </p:spPr>
      </p:pic>
      <p:sp>
        <p:nvSpPr>
          <p:cNvPr id="2" name="Title 1"/>
          <p:cNvSpPr>
            <a:spLocks noGrp="1"/>
          </p:cNvSpPr>
          <p:nvPr>
            <p:ph type="ctrTitle" hasCustomPrompt="1"/>
          </p:nvPr>
        </p:nvSpPr>
        <p:spPr>
          <a:xfrm>
            <a:off x="5149215" y="4078514"/>
            <a:ext cx="12376786" cy="1964494"/>
          </a:xfrm>
        </p:spPr>
        <p:txBody>
          <a:bodyPr wrap="none" lIns="0" tIns="0" rIns="0" bIns="0" anchor="b">
            <a:noAutofit/>
          </a:bodyPr>
          <a:lstStyle>
            <a:lvl1pPr algn="l">
              <a:lnSpc>
                <a:spcPct val="100000"/>
              </a:lnSpc>
              <a:defRPr sz="5400">
                <a:solidFill>
                  <a:schemeClr val="bg1"/>
                </a:solidFill>
                <a:latin typeface="Arial Rounded MT Bold" panose="020F0704030504030204" pitchFamily="34" charset="0"/>
              </a:defRPr>
            </a:lvl1pPr>
          </a:lstStyle>
          <a:p>
            <a:br>
              <a:rPr lang="nl-BE" noProof="0"/>
            </a:br>
            <a:br>
              <a:rPr lang="nl-BE" noProof="0"/>
            </a:br>
            <a:r>
              <a:rPr lang="nl-BE" noProof="0"/>
              <a:t>Titel</a:t>
            </a:r>
          </a:p>
        </p:txBody>
      </p:sp>
      <p:sp>
        <p:nvSpPr>
          <p:cNvPr id="3" name="Subtitle 2"/>
          <p:cNvSpPr>
            <a:spLocks noGrp="1"/>
          </p:cNvSpPr>
          <p:nvPr>
            <p:ph type="subTitle" idx="1" hasCustomPrompt="1"/>
          </p:nvPr>
        </p:nvSpPr>
        <p:spPr>
          <a:xfrm>
            <a:off x="5177790" y="6692164"/>
            <a:ext cx="12376786" cy="2483643"/>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Ondertitel tekst</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350" y="365592"/>
            <a:ext cx="7567613" cy="3878402"/>
          </a:xfrm>
          <a:prstGeom prst="rect">
            <a:avLst/>
          </a:prstGeom>
        </p:spPr>
      </p:pic>
      <p:sp>
        <p:nvSpPr>
          <p:cNvPr id="8" name="TextBox 4">
            <a:extLst>
              <a:ext uri="{FF2B5EF4-FFF2-40B4-BE49-F238E27FC236}">
                <a16:creationId xmlns:a16="http://schemas.microsoft.com/office/drawing/2014/main" id="{3518A324-C96E-44BE-ACA2-A56AC1F14FF4}"/>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40040869"/>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Quote">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a:p>
        </p:txBody>
      </p:sp>
      <p:sp>
        <p:nvSpPr>
          <p:cNvPr id="2" name="Title"/>
          <p:cNvSpPr>
            <a:spLocks noGrp="1"/>
          </p:cNvSpPr>
          <p:nvPr>
            <p:ph type="ctrTitle" hasCustomPrompt="1"/>
          </p:nvPr>
        </p:nvSpPr>
        <p:spPr>
          <a:xfrm>
            <a:off x="1965278" y="3562066"/>
            <a:ext cx="15589298" cy="3192729"/>
          </a:xfrm>
        </p:spPr>
        <p:txBody>
          <a:bodyPr wrap="none" lIns="0" tIns="0" rIns="0" bIns="0" anchor="b">
            <a:noAutofit/>
          </a:bodyPr>
          <a:lstStyle>
            <a:lvl1pPr algn="r">
              <a:lnSpc>
                <a:spcPct val="100000"/>
              </a:lnSpc>
              <a:defRPr sz="4800">
                <a:solidFill>
                  <a:schemeClr val="bg1"/>
                </a:solidFill>
                <a:latin typeface="Arial Rounded MT Bold" panose="020F0704030504030204" pitchFamily="34" charset="0"/>
              </a:defRPr>
            </a:lvl1pPr>
          </a:lstStyle>
          <a:p>
            <a:r>
              <a:rPr lang="nl-BE" noProof="0"/>
              <a:t>“Klik om quote </a:t>
            </a:r>
            <a:br>
              <a:rPr lang="nl-BE" noProof="0"/>
            </a:br>
            <a:r>
              <a:rPr lang="nl-BE" noProof="0"/>
              <a:t>in te Voegen”</a:t>
            </a:r>
          </a:p>
        </p:txBody>
      </p:sp>
      <p:sp>
        <p:nvSpPr>
          <p:cNvPr id="3" name="Subtitle 2"/>
          <p:cNvSpPr>
            <a:spLocks noGrp="1"/>
          </p:cNvSpPr>
          <p:nvPr>
            <p:ph type="subTitle" idx="1" hasCustomPrompt="1"/>
          </p:nvPr>
        </p:nvSpPr>
        <p:spPr>
          <a:xfrm>
            <a:off x="5177790" y="7161170"/>
            <a:ext cx="12376786" cy="2719455"/>
          </a:xfrm>
        </p:spPr>
        <p:txBody>
          <a:bodyPr lIns="0" tIns="0" rIns="0" bIns="0"/>
          <a:lstStyle>
            <a:lvl1pPr marL="0" indent="0" algn="r">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Klik om de Naam en Voornaam in te voegen</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Quote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135915536"/>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Inhoudstaf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4954136" y="2150785"/>
            <a:ext cx="11003651" cy="1138326"/>
          </a:xfrm>
        </p:spPr>
        <p:txBody>
          <a:bodyPr wrap="none" lIns="0" tIns="0" rIns="0" bIns="0" anchor="t">
            <a:noAutofit/>
          </a:bodyPr>
          <a:lstStyle>
            <a:lvl1pPr algn="l">
              <a:lnSpc>
                <a:spcPct val="100000"/>
              </a:lnSpc>
              <a:defRPr sz="4400">
                <a:solidFill>
                  <a:schemeClr val="bg1"/>
                </a:solidFill>
                <a:latin typeface="Arial Rounded MT Bold" panose="020F0704030504030204" pitchFamily="34" charset="0"/>
              </a:defRPr>
            </a:lvl1pPr>
          </a:lstStyle>
          <a:p>
            <a:r>
              <a:rPr lang="nl-BE" noProof="0"/>
              <a:t>Inhoudstafel / Agenda titel</a:t>
            </a:r>
          </a:p>
        </p:txBody>
      </p:sp>
      <p:sp>
        <p:nvSpPr>
          <p:cNvPr id="3" name="Subtitle 2"/>
          <p:cNvSpPr>
            <a:spLocks noGrp="1"/>
          </p:cNvSpPr>
          <p:nvPr>
            <p:ph type="subTitle" idx="1" hasCustomPrompt="1"/>
          </p:nvPr>
        </p:nvSpPr>
        <p:spPr>
          <a:xfrm>
            <a:off x="4954136" y="3771454"/>
            <a:ext cx="12376786" cy="5172333"/>
          </a:xfrm>
        </p:spPr>
        <p:txBody>
          <a:bodyPr lIns="0" tIns="0" rIns="0" bIns="0"/>
          <a:lstStyle>
            <a:lvl1pPr marL="742950" indent="-742950" algn="l">
              <a:lnSpc>
                <a:spcPct val="100000"/>
              </a:lnSpc>
              <a:buFont typeface="+mj-lt"/>
              <a:buAutoNum type="arabicPeriod"/>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Agendapunt 1</a:t>
            </a:r>
          </a:p>
          <a:p>
            <a:r>
              <a:rPr lang="nl-BE" noProof="0"/>
              <a:t>Agendapunt 2</a:t>
            </a:r>
          </a:p>
          <a:p>
            <a:r>
              <a:rPr lang="nl-BE" noProof="0"/>
              <a:t>Agendapunt 3</a:t>
            </a:r>
          </a:p>
          <a:p>
            <a:r>
              <a:rPr lang="nl-BE" noProof="0"/>
              <a:t>Agendapunt 4</a:t>
            </a:r>
          </a:p>
          <a:p>
            <a:r>
              <a:rPr lang="nl-BE" noProof="0"/>
              <a:t>Agendapunt 5</a:t>
            </a:r>
          </a:p>
          <a:p>
            <a:r>
              <a:rPr lang="nl-BE" noProof="0"/>
              <a:t>Agendapunt 6</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Inhoud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230274321"/>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ote afbeelding">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98692" y="888883"/>
            <a:ext cx="16575629" cy="755767"/>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1648800"/>
            <a:ext cx="18288000" cy="7505700"/>
          </a:xfrm>
        </p:spPr>
        <p:txBody>
          <a:bodyPr tIns="1440000">
            <a:normAutofit/>
          </a:bodyPr>
          <a:lstStyle>
            <a:lvl1pPr marL="0" indent="0" algn="ctr">
              <a:buNone/>
              <a:defRPr sz="1600"/>
            </a:lvl1pPr>
          </a:lstStyle>
          <a:p>
            <a:endParaRPr lang="nl-BE" dirty="0"/>
          </a:p>
        </p:txBody>
      </p:sp>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slide</a:t>
            </a:r>
            <a:endParaRPr lang="en-US" sz="2000" b="1" dirty="0">
              <a:solidFill>
                <a:schemeClr val="tx1"/>
              </a:solidFill>
              <a:latin typeface="+mn-lt"/>
              <a:cs typeface="Arial" panose="020B0604020202020204" pitchFamily="34" charset="0"/>
            </a:endParaRPr>
          </a:p>
        </p:txBody>
      </p:sp>
      <p:sp>
        <p:nvSpPr>
          <p:cNvPr id="13" name="Slide Number Placeholder 5">
            <a:extLst>
              <a:ext uri="{FF2B5EF4-FFF2-40B4-BE49-F238E27FC236}">
                <a16:creationId xmlns:a16="http://schemas.microsoft.com/office/drawing/2014/main" id="{4E33BA09-67C0-408C-8B50-3F1EBDFBB6AD}"/>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4228369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ote afbeelding + floating titel">
    <p:spTree>
      <p:nvGrpSpPr>
        <p:cNvPr id="1" name=""/>
        <p:cNvGrpSpPr/>
        <p:nvPr/>
      </p:nvGrpSpPr>
      <p:grpSpPr>
        <a:xfrm>
          <a:off x="0" y="0"/>
          <a:ext cx="0" cy="0"/>
          <a:chOff x="0" y="0"/>
          <a:chExt cx="0" cy="0"/>
        </a:xfrm>
      </p:grpSpPr>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0"/>
            <a:ext cx="18288000" cy="9154500"/>
          </a:xfrm>
        </p:spPr>
        <p:txBody>
          <a:bodyPr tIns="1440000">
            <a:normAutofit/>
          </a:bodyPr>
          <a:lstStyle>
            <a:lvl1pPr marL="0" indent="0" algn="ctr">
              <a:buNone/>
              <a:defRPr sz="1600"/>
            </a:lvl1pPr>
          </a:lstStyle>
          <a:p>
            <a:endParaRPr lang="nl-BE" dirty="0"/>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 name="Title 1"/>
          <p:cNvSpPr>
            <a:spLocks noGrp="1"/>
          </p:cNvSpPr>
          <p:nvPr>
            <p:ph type="title" hasCustomPrompt="1"/>
          </p:nvPr>
        </p:nvSpPr>
        <p:spPr>
          <a:xfrm>
            <a:off x="12132526" y="7056603"/>
            <a:ext cx="5430645" cy="755767"/>
          </a:xfrm>
          <a:noFill/>
        </p:spPr>
        <p:txBody>
          <a:bodyPr lIns="0" tIns="0" rIns="0" bIns="0" anchor="b">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6" name="Rechte verbindingslijn 15">
            <a:extLst>
              <a:ext uri="{FF2B5EF4-FFF2-40B4-BE49-F238E27FC236}">
                <a16:creationId xmlns:a16="http://schemas.microsoft.com/office/drawing/2014/main" id="{D2D76672-C87D-44F1-A41F-AA2A35C16DAA}"/>
              </a:ext>
            </a:extLst>
          </p:cNvPr>
          <p:cNvCxnSpPr>
            <a:cxnSpLocks/>
          </p:cNvCxnSpPr>
          <p:nvPr userDrawn="1"/>
        </p:nvCxnSpPr>
        <p:spPr>
          <a:xfrm>
            <a:off x="12132526" y="8004995"/>
            <a:ext cx="5430645"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extBox 4">
            <a:extLst>
              <a:ext uri="{FF2B5EF4-FFF2-40B4-BE49-F238E27FC236}">
                <a16:creationId xmlns:a16="http://schemas.microsoft.com/office/drawing/2014/main" id="{44008270-98F6-42B1-97B7-B77ADCC6D3D0}"/>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 </a:t>
            </a:r>
            <a:r>
              <a:rPr lang="nl-NL" sz="2000" b="1" dirty="0" err="1">
                <a:solidFill>
                  <a:schemeClr val="tx1"/>
                </a:solidFill>
                <a:latin typeface="+mn-lt"/>
                <a:cs typeface="Arial" panose="020B0604020202020204" pitchFamily="34" charset="0"/>
              </a:rPr>
              <a:t>floating</a:t>
            </a:r>
            <a:r>
              <a:rPr lang="nl-NL" sz="2000" b="1" dirty="0">
                <a:solidFill>
                  <a:schemeClr val="tx1"/>
                </a:solidFill>
                <a:latin typeface="+mn-lt"/>
                <a:cs typeface="Arial" panose="020B0604020202020204" pitchFamily="34" charset="0"/>
              </a:rPr>
              <a:t> titel slide</a:t>
            </a:r>
            <a:endParaRPr lang="en-US" sz="2000" b="1" dirty="0">
              <a:solidFill>
                <a:schemeClr val="tx1"/>
              </a:solidFill>
              <a:latin typeface="+mn-lt"/>
              <a:cs typeface="Arial" panose="020B0604020202020204" pitchFamily="34" charset="0"/>
            </a:endParaRPr>
          </a:p>
        </p:txBody>
      </p:sp>
      <p:sp>
        <p:nvSpPr>
          <p:cNvPr id="13" name="TextBox 46">
            <a:extLst>
              <a:ext uri="{FF2B5EF4-FFF2-40B4-BE49-F238E27FC236}">
                <a16:creationId xmlns:a16="http://schemas.microsoft.com/office/drawing/2014/main" id="{7F1C870B-2989-4A2B-BF54-AD2979A953E7}"/>
              </a:ext>
            </a:extLst>
          </p:cNvPr>
          <p:cNvSpPr txBox="1"/>
          <p:nvPr userDrawn="1"/>
        </p:nvSpPr>
        <p:spPr>
          <a:xfrm>
            <a:off x="0" y="10287000"/>
            <a:ext cx="5166767" cy="707886"/>
          </a:xfrm>
          <a:prstGeom prst="rect">
            <a:avLst/>
          </a:prstGeom>
          <a:noFill/>
        </p:spPr>
        <p:txBody>
          <a:bodyPr wrap="square" rtlCol="0">
            <a:spAutoFit/>
          </a:bodyPr>
          <a:lstStyle/>
          <a:p>
            <a:r>
              <a:rPr lang="nl-NL" sz="1000" dirty="0">
                <a:latin typeface="+mn-lt"/>
                <a:cs typeface="Arial" panose="020B0604020202020204" pitchFamily="34" charset="0"/>
              </a:rPr>
              <a:t>Verplaats na het invoegen van de foto deze weer naar de achtergrond zodat de titel terug vooraan kom te staan. </a:t>
            </a:r>
            <a:r>
              <a:rPr lang="nl-NL" sz="1000" b="1" dirty="0">
                <a:latin typeface="+mn-lt"/>
                <a:cs typeface="Arial" panose="020B0604020202020204" pitchFamily="34" charset="0"/>
              </a:rPr>
              <a:t>(rechtsklikken&gt; naar achtergrond&gt; naar achtergrond)</a:t>
            </a:r>
          </a:p>
          <a:p>
            <a:endParaRPr lang="nl-NL" sz="1000" dirty="0">
              <a:latin typeface="+mn-lt"/>
              <a:cs typeface="Arial" panose="020B0604020202020204" pitchFamily="34" charset="0"/>
            </a:endParaRPr>
          </a:p>
          <a:p>
            <a:r>
              <a:rPr lang="nl-NL" sz="1000" dirty="0">
                <a:latin typeface="+mn-lt"/>
                <a:cs typeface="Arial" panose="020B0604020202020204" pitchFamily="34" charset="0"/>
              </a:rPr>
              <a:t>Indien de tekst niet genoeg zichtbaar is over de foto, verander de kleur van zwart naar wit.</a:t>
            </a:r>
          </a:p>
        </p:txBody>
      </p:sp>
      <p:sp>
        <p:nvSpPr>
          <p:cNvPr id="17" name="Slide Number Placeholder 5">
            <a:extLst>
              <a:ext uri="{FF2B5EF4-FFF2-40B4-BE49-F238E27FC236}">
                <a16:creationId xmlns:a16="http://schemas.microsoft.com/office/drawing/2014/main" id="{535CD291-C318-4F7C-BE2D-0968FAAC202A}"/>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2918996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te afbeelding">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98692" y="888883"/>
            <a:ext cx="16575629" cy="755767"/>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noProof="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noProof="0"/>
          </a:p>
        </p:txBody>
      </p:sp>
      <p:sp>
        <p:nvSpPr>
          <p:cNvPr id="6" name="Slide Number Placeholder 5"/>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noProof="0" smtClean="0"/>
              <a:pPr/>
              <a:t>‹nr.›</a:t>
            </a:fld>
            <a:endParaRPr lang="nl-BE" noProof="0"/>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1648800"/>
            <a:ext cx="18288000" cy="7505700"/>
          </a:xfrm>
        </p:spPr>
        <p:txBody>
          <a:bodyPr tIns="1440000">
            <a:normAutofit/>
          </a:bodyPr>
          <a:lstStyle>
            <a:lvl1pPr marL="0" indent="0" algn="ctr">
              <a:buNone/>
              <a:defRPr sz="1600"/>
            </a:lvl1pPr>
          </a:lstStyle>
          <a:p>
            <a:endParaRPr lang="nl-BE" dirty="0"/>
          </a:p>
        </p:txBody>
      </p:sp>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0151778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16575629" cy="61038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2" name="TextBox 4">
            <a:extLst>
              <a:ext uri="{FF2B5EF4-FFF2-40B4-BE49-F238E27FC236}">
                <a16:creationId xmlns:a16="http://schemas.microsoft.com/office/drawing/2014/main" id="{88A2F8C1-53AF-4DEB-9965-55FC86D3788C}"/>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slide</a:t>
            </a:r>
            <a:endParaRPr lang="en-US" sz="2000" b="1" dirty="0">
              <a:solidFill>
                <a:schemeClr val="tx1"/>
              </a:solidFill>
              <a:latin typeface="+mn-lt"/>
              <a:cs typeface="Arial" panose="020B0604020202020204" pitchFamily="34" charset="0"/>
            </a:endParaRPr>
          </a:p>
        </p:txBody>
      </p:sp>
      <p:sp>
        <p:nvSpPr>
          <p:cNvPr id="14" name="Slide Number Placeholder 5">
            <a:extLst>
              <a:ext uri="{FF2B5EF4-FFF2-40B4-BE49-F238E27FC236}">
                <a16:creationId xmlns:a16="http://schemas.microsoft.com/office/drawing/2014/main" id="{754E2B3E-4C74-4A6A-953D-C55A6E902B8C}"/>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270939646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4" name="Tijdelijke aanduiding voor tabel 3">
            <a:extLst>
              <a:ext uri="{FF2B5EF4-FFF2-40B4-BE49-F238E27FC236}">
                <a16:creationId xmlns:a16="http://schemas.microsoft.com/office/drawing/2014/main" id="{08476D39-8254-4D49-88E7-E952BF1FA19A}"/>
              </a:ext>
            </a:extLst>
          </p:cNvPr>
          <p:cNvSpPr>
            <a:spLocks noGrp="1" noChangeAspect="1"/>
          </p:cNvSpPr>
          <p:nvPr>
            <p:ph type="tbl" sz="quarter" idx="18"/>
          </p:nvPr>
        </p:nvSpPr>
        <p:spPr>
          <a:xfrm>
            <a:off x="1057275" y="1679575"/>
            <a:ext cx="16575088" cy="6780213"/>
          </a:xfrm>
        </p:spPr>
        <p:txBody>
          <a:bodyPr>
            <a:normAutofit/>
          </a:bodyPr>
          <a:lstStyle>
            <a:lvl1pPr marL="0" indent="0" algn="ctr">
              <a:buNone/>
              <a:defRPr/>
            </a:lvl1pPr>
          </a:lstStyle>
          <a:p>
            <a:endParaRPr lang="nl-BE" noProof="0"/>
          </a:p>
        </p:txBody>
      </p:sp>
      <p:sp>
        <p:nvSpPr>
          <p:cNvPr id="16" name="TextBox 4">
            <a:extLst>
              <a:ext uri="{FF2B5EF4-FFF2-40B4-BE49-F238E27FC236}">
                <a16:creationId xmlns:a16="http://schemas.microsoft.com/office/drawing/2014/main" id="{8C7A8C97-A0A2-4491-BA0D-727C7CE0B7F3}"/>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Tabel slide</a:t>
            </a:r>
            <a:endParaRPr lang="en-US" sz="2000" b="1" dirty="0">
              <a:solidFill>
                <a:schemeClr val="tx1"/>
              </a:solidFill>
              <a:latin typeface="+mn-lt"/>
              <a:cs typeface="Arial" panose="020B0604020202020204" pitchFamily="34" charset="0"/>
            </a:endParaRPr>
          </a:p>
        </p:txBody>
      </p:sp>
      <p:sp>
        <p:nvSpPr>
          <p:cNvPr id="13" name="Slide Number Placeholder 5">
            <a:extLst>
              <a:ext uri="{FF2B5EF4-FFF2-40B4-BE49-F238E27FC236}">
                <a16:creationId xmlns:a16="http://schemas.microsoft.com/office/drawing/2014/main" id="{E298B6C7-E64D-451B-B8F5-BDD2AEEBAC0A}"/>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1489056685"/>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eg met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2" name="TextBox 4">
            <a:extLst>
              <a:ext uri="{FF2B5EF4-FFF2-40B4-BE49-F238E27FC236}">
                <a16:creationId xmlns:a16="http://schemas.microsoft.com/office/drawing/2014/main" id="{892813D1-327F-45DC-8DDF-53948CE8C5F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Lege slide</a:t>
            </a:r>
            <a:endParaRPr lang="en-US" sz="2000" b="1" dirty="0">
              <a:solidFill>
                <a:schemeClr val="tx1"/>
              </a:solidFill>
              <a:latin typeface="+mn-lt"/>
              <a:cs typeface="Arial" panose="020B0604020202020204" pitchFamily="34" charset="0"/>
            </a:endParaRPr>
          </a:p>
        </p:txBody>
      </p:sp>
      <p:sp>
        <p:nvSpPr>
          <p:cNvPr id="10" name="Slide Number Placeholder 5">
            <a:extLst>
              <a:ext uri="{FF2B5EF4-FFF2-40B4-BE49-F238E27FC236}">
                <a16:creationId xmlns:a16="http://schemas.microsoft.com/office/drawing/2014/main" id="{E933CE10-84EB-48D5-9DBB-6D5D909491D9}"/>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363498780"/>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eeg zonder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9" name="TextBox 4">
            <a:extLst>
              <a:ext uri="{FF2B5EF4-FFF2-40B4-BE49-F238E27FC236}">
                <a16:creationId xmlns:a16="http://schemas.microsoft.com/office/drawing/2014/main" id="{C531524C-A1A5-4485-B21D-E97B5DC3BE3F}"/>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Leeg zonder titel slide</a:t>
            </a:r>
            <a:endParaRPr lang="en-US" sz="2000" b="1" dirty="0">
              <a:solidFill>
                <a:schemeClr val="tx1"/>
              </a:solidFill>
              <a:latin typeface="+mn-lt"/>
              <a:cs typeface="Arial" panose="020B0604020202020204" pitchFamily="34" charset="0"/>
            </a:endParaRPr>
          </a:p>
        </p:txBody>
      </p:sp>
      <p:sp>
        <p:nvSpPr>
          <p:cNvPr id="8" name="Slide Number Placeholder 5">
            <a:extLst>
              <a:ext uri="{FF2B5EF4-FFF2-40B4-BE49-F238E27FC236}">
                <a16:creationId xmlns:a16="http://schemas.microsoft.com/office/drawing/2014/main" id="{A7541285-D923-49F0-9255-B49296C75D20}"/>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2817097596"/>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 Tekst en 1/2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7498800"/>
          </a:xfrm>
        </p:spPr>
        <p:txBody>
          <a:bodyPr tIns="1440000">
            <a:normAutofit/>
          </a:bodyPr>
          <a:lstStyle>
            <a:lvl1pPr marL="0" indent="0" algn="ctr">
              <a:buNone/>
              <a:defRPr sz="1600"/>
            </a:lvl1pPr>
          </a:lstStyle>
          <a:p>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8217535" cy="6111506"/>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7B17C559-ED41-48AE-90A3-DAFE15716B7C}"/>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0" name="Footer Placeholder 4">
            <a:extLst>
              <a:ext uri="{FF2B5EF4-FFF2-40B4-BE49-F238E27FC236}">
                <a16:creationId xmlns:a16="http://schemas.microsoft.com/office/drawing/2014/main" id="{7FDB5F77-B327-47F1-9F88-CF970A7A21FD}"/>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3" name="TextBox 4">
            <a:extLst>
              <a:ext uri="{FF2B5EF4-FFF2-40B4-BE49-F238E27FC236}">
                <a16:creationId xmlns:a16="http://schemas.microsoft.com/office/drawing/2014/main" id="{6CBDB841-5208-4BD2-9409-EA7134D6944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1/2 Tekst en 1/2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E4EA7E3C-8D96-4688-A34D-5E20B15746F3}"/>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4035366188"/>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2988" y="1648800"/>
            <a:ext cx="1101182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3" name="Tijdelijke aanduiding voor tekst 2">
            <a:extLst>
              <a:ext uri="{FF2B5EF4-FFF2-40B4-BE49-F238E27FC236}">
                <a16:creationId xmlns:a16="http://schemas.microsoft.com/office/drawing/2014/main" id="{CBF26FD0-A3C3-48D7-9476-CC92E74B1F11}"/>
              </a:ext>
            </a:extLst>
          </p:cNvPr>
          <p:cNvSpPr>
            <a:spLocks noGrp="1"/>
          </p:cNvSpPr>
          <p:nvPr>
            <p:ph type="body" sz="quarter" idx="18" hasCustomPrompt="1"/>
          </p:nvPr>
        </p:nvSpPr>
        <p:spPr>
          <a:xfrm>
            <a:off x="1020995" y="2354400"/>
            <a:ext cx="11009448"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1" name="afbeelding placeholder">
            <a:extLst>
              <a:ext uri="{FF2B5EF4-FFF2-40B4-BE49-F238E27FC236}">
                <a16:creationId xmlns:a16="http://schemas.microsoft.com/office/drawing/2014/main" id="{DF77DBF1-9A0F-498F-B871-134CB42F881D}"/>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dirty="0"/>
          </a:p>
        </p:txBody>
      </p:sp>
      <p:sp>
        <p:nvSpPr>
          <p:cNvPr id="20" name="TextBox 4">
            <a:extLst>
              <a:ext uri="{FF2B5EF4-FFF2-40B4-BE49-F238E27FC236}">
                <a16:creationId xmlns:a16="http://schemas.microsoft.com/office/drawing/2014/main" id="{D974BD34-E475-4E02-86F0-8932E1B41725}"/>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2/3 Tekst en 1/3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9B0C9453-241A-4033-BF7E-328616827151}"/>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2677616355"/>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fbeelding en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7498800"/>
          </a:xfrm>
        </p:spPr>
        <p:txBody>
          <a:bodyPr tIns="1440000">
            <a:normAutofit/>
          </a:bodyPr>
          <a:lstStyle>
            <a:lvl1pPr marL="0" indent="0" algn="ctr">
              <a:buNone/>
              <a:defRPr sz="1600"/>
            </a:lvl1pPr>
          </a:lstStyle>
          <a:p>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7498800"/>
          </a:xfrm>
        </p:spPr>
        <p:txBody>
          <a:bodyPr tIns="1440000">
            <a:normAutofit/>
          </a:bodyPr>
          <a:lstStyle>
            <a:lvl1pPr marL="0" indent="0" algn="ctr">
              <a:buNone/>
              <a:defRPr sz="1600"/>
            </a:lvl1pPr>
          </a:lstStyle>
          <a:p>
            <a:endParaRPr lang="nl-BE" dirty="0"/>
          </a:p>
        </p:txBody>
      </p:sp>
      <p:sp>
        <p:nvSpPr>
          <p:cNvPr id="12" name="TextBox 4">
            <a:extLst>
              <a:ext uri="{FF2B5EF4-FFF2-40B4-BE49-F238E27FC236}">
                <a16:creationId xmlns:a16="http://schemas.microsoft.com/office/drawing/2014/main" id="{E2274F51-95F7-4E5E-815B-1F996E645FE7}"/>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Afbeelding en afbeelding slide</a:t>
            </a:r>
            <a:endParaRPr lang="en-US" sz="2000" b="1" dirty="0">
              <a:solidFill>
                <a:schemeClr val="tx1"/>
              </a:solidFill>
              <a:latin typeface="+mn-lt"/>
              <a:cs typeface="Arial" panose="020B0604020202020204" pitchFamily="34" charset="0"/>
            </a:endParaRPr>
          </a:p>
        </p:txBody>
      </p:sp>
      <p:sp>
        <p:nvSpPr>
          <p:cNvPr id="13" name="Slide Number Placeholder 5">
            <a:extLst>
              <a:ext uri="{FF2B5EF4-FFF2-40B4-BE49-F238E27FC236}">
                <a16:creationId xmlns:a16="http://schemas.microsoft.com/office/drawing/2014/main" id="{2D7ADE46-BC5E-4CF0-A652-DEEBD380AB61}"/>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1845866888"/>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x 2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3672000"/>
          </a:xfrm>
        </p:spPr>
        <p:txBody>
          <a:bodyPr tIns="1440000">
            <a:normAutofit/>
          </a:bodyPr>
          <a:lstStyle>
            <a:lvl1pPr marL="0" indent="0" algn="ctr">
              <a:buNone/>
              <a:defRPr sz="1600"/>
            </a:lvl1pPr>
          </a:lstStyle>
          <a:p>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36720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92B1CA4A-0389-4751-BD3D-D8526698D99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2 x 2 afbeeldingen slide</a:t>
            </a:r>
            <a:endParaRPr lang="en-US" sz="2000" b="1" dirty="0">
              <a:solidFill>
                <a:schemeClr val="tx1"/>
              </a:solidFill>
              <a:latin typeface="+mn-lt"/>
              <a:cs typeface="Arial" panose="020B0604020202020204" pitchFamily="34" charset="0"/>
            </a:endParaRPr>
          </a:p>
        </p:txBody>
      </p:sp>
      <p:sp>
        <p:nvSpPr>
          <p:cNvPr id="15" name="afbeelding placeholder">
            <a:extLst>
              <a:ext uri="{FF2B5EF4-FFF2-40B4-BE49-F238E27FC236}">
                <a16:creationId xmlns:a16="http://schemas.microsoft.com/office/drawing/2014/main" id="{82CCC512-3142-40C3-84D6-0EEE34ABAA8E}"/>
              </a:ext>
            </a:extLst>
          </p:cNvPr>
          <p:cNvSpPr>
            <a:spLocks noGrp="1"/>
          </p:cNvSpPr>
          <p:nvPr>
            <p:ph type="pic" sz="quarter" idx="15"/>
          </p:nvPr>
        </p:nvSpPr>
        <p:spPr>
          <a:xfrm>
            <a:off x="1040400" y="5473192"/>
            <a:ext cx="8217535" cy="3672000"/>
          </a:xfrm>
        </p:spPr>
        <p:txBody>
          <a:bodyPr tIns="1440000">
            <a:normAutofit/>
          </a:bodyPr>
          <a:lstStyle>
            <a:lvl1pPr marL="0" indent="0" algn="ctr">
              <a:buNone/>
              <a:defRPr sz="1600"/>
            </a:lvl1pPr>
          </a:lstStyle>
          <a:p>
            <a:endParaRPr lang="nl-BE" dirty="0"/>
          </a:p>
        </p:txBody>
      </p:sp>
      <p:sp>
        <p:nvSpPr>
          <p:cNvPr id="22" name="afbeelding placeholder">
            <a:extLst>
              <a:ext uri="{FF2B5EF4-FFF2-40B4-BE49-F238E27FC236}">
                <a16:creationId xmlns:a16="http://schemas.microsoft.com/office/drawing/2014/main" id="{EFC31C83-3462-44CC-A863-6C9D9ADF81D9}"/>
              </a:ext>
            </a:extLst>
          </p:cNvPr>
          <p:cNvSpPr>
            <a:spLocks noGrp="1"/>
          </p:cNvSpPr>
          <p:nvPr>
            <p:ph type="pic" sz="quarter" idx="16"/>
          </p:nvPr>
        </p:nvSpPr>
        <p:spPr>
          <a:xfrm>
            <a:off x="9396000" y="5473192"/>
            <a:ext cx="8217535" cy="3672000"/>
          </a:xfrm>
        </p:spPr>
        <p:txBody>
          <a:bodyPr tIns="1440000">
            <a:normAutofit/>
          </a:bodyPr>
          <a:lstStyle>
            <a:lvl1pPr marL="0" indent="0" algn="ctr">
              <a:buNone/>
              <a:defRPr sz="1600"/>
            </a:lvl1pPr>
          </a:lstStyle>
          <a:p>
            <a:endParaRPr lang="nl-BE" dirty="0"/>
          </a:p>
        </p:txBody>
      </p:sp>
      <p:sp>
        <p:nvSpPr>
          <p:cNvPr id="13" name="Slide Number Placeholder 5">
            <a:extLst>
              <a:ext uri="{FF2B5EF4-FFF2-40B4-BE49-F238E27FC236}">
                <a16:creationId xmlns:a16="http://schemas.microsoft.com/office/drawing/2014/main" id="{11AD4B49-588B-4FA0-AB7E-1A35BB2C644B}"/>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1605891243"/>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x Afbeelding">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7498800"/>
          </a:xfrm>
        </p:spPr>
        <p:txBody>
          <a:bodyPr tIns="1440000">
            <a:normAutofit/>
          </a:bodyPr>
          <a:lstStyle>
            <a:lvl1pPr marL="0" indent="0" algn="ctr">
              <a:buNone/>
              <a:defRPr sz="1600"/>
            </a:lvl1pPr>
          </a:lstStyle>
          <a:p>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74988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009A3169-8C0D-4A2D-9C66-BE525BCD338D}"/>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3 x Afbeelding slide</a:t>
            </a:r>
            <a:endParaRPr lang="en-US" sz="2000" b="1" dirty="0">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A7D7A479-4D38-43A0-BAB1-00DE90D031CD}"/>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2591389218"/>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 x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4048125" cy="7498800"/>
          </a:xfrm>
        </p:spPr>
        <p:txBody>
          <a:bodyPr tIns="1440000">
            <a:normAutofit/>
          </a:bodyPr>
          <a:lstStyle>
            <a:lvl1pPr marL="0" indent="0" algn="ctr">
              <a:buNone/>
              <a:defRPr sz="1600"/>
            </a:lvl1pPr>
          </a:lstStyle>
          <a:p>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4048125" cy="7498800"/>
          </a:xfrm>
        </p:spPr>
        <p:txBody>
          <a:bodyPr tIns="1440000">
            <a:normAutofit/>
          </a:bodyPr>
          <a:lstStyle>
            <a:lvl1pPr marL="0" indent="0" algn="ctr">
              <a:buNone/>
              <a:defRPr sz="1600"/>
            </a:lvl1pPr>
          </a:lstStyle>
          <a:p>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0"/>
            <a:ext cx="4048125" cy="7498800"/>
          </a:xfrm>
        </p:spPr>
        <p:txBody>
          <a:bodyPr tIns="1440000">
            <a:normAutofit/>
          </a:bodyPr>
          <a:lstStyle>
            <a:lvl1pPr marL="0" indent="0" algn="ctr">
              <a:buNone/>
              <a:defRPr sz="1600"/>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0"/>
            <a:ext cx="4048125" cy="74988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BB27EBDF-C895-4A3E-8D3F-1D5142CF7789}"/>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4 x Afbeelding slide</a:t>
            </a:r>
            <a:endParaRPr lang="en-US" sz="2000" b="1" dirty="0">
              <a:solidFill>
                <a:schemeClr val="tx1"/>
              </a:solidFill>
              <a:latin typeface="+mn-lt"/>
              <a:cs typeface="Arial" panose="020B0604020202020204" pitchFamily="34" charset="0"/>
            </a:endParaRPr>
          </a:p>
        </p:txBody>
      </p:sp>
      <p:sp>
        <p:nvSpPr>
          <p:cNvPr id="14" name="Slide Number Placeholder 5">
            <a:extLst>
              <a:ext uri="{FF2B5EF4-FFF2-40B4-BE49-F238E27FC236}">
                <a16:creationId xmlns:a16="http://schemas.microsoft.com/office/drawing/2014/main" id="{D71E88DA-619D-423F-AE47-6EC96B62FB4C}"/>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228092799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te afbeelding + floating titel">
    <p:spTree>
      <p:nvGrpSpPr>
        <p:cNvPr id="1" name=""/>
        <p:cNvGrpSpPr/>
        <p:nvPr/>
      </p:nvGrpSpPr>
      <p:grpSpPr>
        <a:xfrm>
          <a:off x="0" y="0"/>
          <a:ext cx="0" cy="0"/>
          <a:chOff x="0" y="0"/>
          <a:chExt cx="0" cy="0"/>
        </a:xfrm>
      </p:grpSpPr>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0"/>
            <a:ext cx="18288000" cy="9154500"/>
          </a:xfrm>
        </p:spPr>
        <p:txBody>
          <a:bodyPr tIns="1440000">
            <a:normAutofit/>
          </a:bodyPr>
          <a:lstStyle>
            <a:lvl1pPr marL="0" indent="0" algn="ctr">
              <a:buNone/>
              <a:defRPr sz="1600"/>
            </a:lvl1pPr>
          </a:lstStyle>
          <a:p>
            <a:endParaRPr lang="nl-BE" dirty="0"/>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noProof="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noProof="0"/>
          </a:p>
        </p:txBody>
      </p:sp>
      <p:sp>
        <p:nvSpPr>
          <p:cNvPr id="6" name="Slide Number Placeholder 5"/>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2" name="Title 1"/>
          <p:cNvSpPr>
            <a:spLocks noGrp="1"/>
          </p:cNvSpPr>
          <p:nvPr>
            <p:ph type="title" hasCustomPrompt="1"/>
          </p:nvPr>
        </p:nvSpPr>
        <p:spPr>
          <a:xfrm>
            <a:off x="12132526" y="7056603"/>
            <a:ext cx="5430645" cy="755767"/>
          </a:xfrm>
          <a:noFill/>
        </p:spPr>
        <p:txBody>
          <a:bodyPr lIns="0" tIns="0" rIns="0" bIns="0" anchor="b">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6" name="Rechte verbindingslijn 15">
            <a:extLst>
              <a:ext uri="{FF2B5EF4-FFF2-40B4-BE49-F238E27FC236}">
                <a16:creationId xmlns:a16="http://schemas.microsoft.com/office/drawing/2014/main" id="{D2D76672-C87D-44F1-A41F-AA2A35C16DAA}"/>
              </a:ext>
            </a:extLst>
          </p:cNvPr>
          <p:cNvCxnSpPr>
            <a:cxnSpLocks/>
          </p:cNvCxnSpPr>
          <p:nvPr userDrawn="1"/>
        </p:nvCxnSpPr>
        <p:spPr>
          <a:xfrm>
            <a:off x="12132526" y="8004995"/>
            <a:ext cx="5430645"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extBox 4">
            <a:extLst>
              <a:ext uri="{FF2B5EF4-FFF2-40B4-BE49-F238E27FC236}">
                <a16:creationId xmlns:a16="http://schemas.microsoft.com/office/drawing/2014/main" id="{44008270-98F6-42B1-97B7-B77ADCC6D3D0}"/>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 </a:t>
            </a:r>
            <a:r>
              <a:rPr lang="nl-NL" sz="2000" b="1" dirty="0" err="1">
                <a:solidFill>
                  <a:schemeClr val="tx1"/>
                </a:solidFill>
                <a:latin typeface="+mn-lt"/>
                <a:cs typeface="Arial" panose="020B0604020202020204" pitchFamily="34" charset="0"/>
              </a:rPr>
              <a:t>floating</a:t>
            </a:r>
            <a:r>
              <a:rPr lang="nl-NL" sz="2000" b="1" dirty="0">
                <a:solidFill>
                  <a:schemeClr val="tx1"/>
                </a:solidFill>
                <a:latin typeface="+mn-lt"/>
                <a:cs typeface="Arial" panose="020B0604020202020204" pitchFamily="34" charset="0"/>
              </a:rPr>
              <a:t> titel slide</a:t>
            </a:r>
            <a:endParaRPr lang="en-US" sz="2000" b="1" dirty="0">
              <a:solidFill>
                <a:schemeClr val="tx1"/>
              </a:solidFill>
              <a:latin typeface="+mn-lt"/>
              <a:cs typeface="Arial" panose="020B0604020202020204" pitchFamily="34" charset="0"/>
            </a:endParaRPr>
          </a:p>
        </p:txBody>
      </p:sp>
      <p:sp>
        <p:nvSpPr>
          <p:cNvPr id="13" name="TextBox 46">
            <a:extLst>
              <a:ext uri="{FF2B5EF4-FFF2-40B4-BE49-F238E27FC236}">
                <a16:creationId xmlns:a16="http://schemas.microsoft.com/office/drawing/2014/main" id="{7F1C870B-2989-4A2B-BF54-AD2979A953E7}"/>
              </a:ext>
            </a:extLst>
          </p:cNvPr>
          <p:cNvSpPr txBox="1"/>
          <p:nvPr userDrawn="1"/>
        </p:nvSpPr>
        <p:spPr>
          <a:xfrm>
            <a:off x="0" y="10287000"/>
            <a:ext cx="5166767" cy="707886"/>
          </a:xfrm>
          <a:prstGeom prst="rect">
            <a:avLst/>
          </a:prstGeom>
          <a:noFill/>
        </p:spPr>
        <p:txBody>
          <a:bodyPr wrap="square" rtlCol="0">
            <a:spAutoFit/>
          </a:bodyPr>
          <a:lstStyle/>
          <a:p>
            <a:r>
              <a:rPr lang="nl-NL" sz="1000" dirty="0">
                <a:latin typeface="+mn-lt"/>
                <a:cs typeface="Arial" panose="020B0604020202020204" pitchFamily="34" charset="0"/>
              </a:rPr>
              <a:t>Verplaats na het invoegen van de foto deze weer naar de achtergrond zodat de titel terug vooraan kom te staan. </a:t>
            </a:r>
            <a:r>
              <a:rPr lang="nl-NL" sz="1000" b="1" dirty="0">
                <a:latin typeface="+mn-lt"/>
                <a:cs typeface="Arial" panose="020B0604020202020204" pitchFamily="34" charset="0"/>
              </a:rPr>
              <a:t>(rechtsklikken&gt; naar achtergrond&gt; naar achtergrond)</a:t>
            </a:r>
          </a:p>
          <a:p>
            <a:endParaRPr lang="nl-NL" sz="1000" dirty="0">
              <a:latin typeface="+mn-lt"/>
              <a:cs typeface="Arial" panose="020B0604020202020204" pitchFamily="34" charset="0"/>
            </a:endParaRPr>
          </a:p>
          <a:p>
            <a:r>
              <a:rPr lang="nl-NL" sz="1000" dirty="0">
                <a:latin typeface="+mn-lt"/>
                <a:cs typeface="Arial" panose="020B0604020202020204" pitchFamily="34" charset="0"/>
              </a:rPr>
              <a:t>Indien de tekst niet genoeg zichtbaar is over de foto, verander de kleur van zwart naar wit.</a:t>
            </a:r>
          </a:p>
        </p:txBody>
      </p:sp>
    </p:spTree>
    <p:extLst>
      <p:ext uri="{BB962C8B-B14F-4D97-AF65-F5344CB8AC3E}">
        <p14:creationId xmlns:p14="http://schemas.microsoft.com/office/powerpoint/2010/main" val="16137522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x Afbeelding en tekst">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2638800"/>
          </a:xfrm>
        </p:spPr>
        <p:txBody>
          <a:bodyPr tIns="1440000">
            <a:normAutofit/>
          </a:bodyPr>
          <a:lstStyle>
            <a:lvl1pPr marL="0" indent="0" algn="ctr">
              <a:buNone/>
              <a:defRPr sz="1600"/>
            </a:lvl1pPr>
          </a:lstStyle>
          <a:p>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2638800"/>
          </a:xfrm>
        </p:spPr>
        <p:txBody>
          <a:bodyPr tIns="1440000">
            <a:normAutofit/>
          </a:bodyPr>
          <a:lstStyle>
            <a:lvl1pPr marL="0" indent="0" algn="ctr">
              <a:buNone/>
              <a:defRPr sz="1600"/>
            </a:lvl1pPr>
          </a:lstStyle>
          <a:p>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2638800"/>
          </a:xfrm>
        </p:spPr>
        <p:txBody>
          <a:bodyPr tIns="1440000">
            <a:normAutofit/>
          </a:bodyPr>
          <a:lstStyle>
            <a:lvl1pPr marL="0" indent="0" algn="ctr">
              <a:buNone/>
              <a:defRPr sz="1600"/>
            </a:lvl1pPr>
          </a:lstStyle>
          <a:p>
            <a:endParaRPr lang="nl-BE" dirty="0"/>
          </a:p>
        </p:txBody>
      </p:sp>
      <p:sp>
        <p:nvSpPr>
          <p:cNvPr id="21" name="tekst 2">
            <a:extLst>
              <a:ext uri="{FF2B5EF4-FFF2-40B4-BE49-F238E27FC236}">
                <a16:creationId xmlns:a16="http://schemas.microsoft.com/office/drawing/2014/main" id="{2C9D76FB-B5C8-4189-9BD7-56BAEF2C5585}"/>
              </a:ext>
            </a:extLst>
          </p:cNvPr>
          <p:cNvSpPr>
            <a:spLocks noGrp="1"/>
          </p:cNvSpPr>
          <p:nvPr>
            <p:ph type="body" sz="quarter" idx="17" hasCustomPrompt="1"/>
          </p:nvPr>
        </p:nvSpPr>
        <p:spPr>
          <a:xfrm>
            <a:off x="1050130" y="4263948"/>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99919468-E4E2-4DD7-A749-A135BF3C1605}"/>
              </a:ext>
            </a:extLst>
          </p:cNvPr>
          <p:cNvSpPr>
            <a:spLocks noGrp="1"/>
          </p:cNvSpPr>
          <p:nvPr>
            <p:ph type="body" sz="quarter" idx="18" hasCustomPrompt="1"/>
          </p:nvPr>
        </p:nvSpPr>
        <p:spPr>
          <a:xfrm>
            <a:off x="66095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115EA5E1-3426-4F50-8A79-52A1F52C5A34}"/>
              </a:ext>
            </a:extLst>
          </p:cNvPr>
          <p:cNvSpPr>
            <a:spLocks noGrp="1"/>
          </p:cNvSpPr>
          <p:nvPr>
            <p:ph type="body" sz="quarter" idx="19" hasCustomPrompt="1"/>
          </p:nvPr>
        </p:nvSpPr>
        <p:spPr>
          <a:xfrm>
            <a:off x="121787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xtBox 4">
            <a:extLst>
              <a:ext uri="{FF2B5EF4-FFF2-40B4-BE49-F238E27FC236}">
                <a16:creationId xmlns:a16="http://schemas.microsoft.com/office/drawing/2014/main" id="{88A38384-9998-4BC5-BA90-E15895259F2B}"/>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3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
        <p:nvSpPr>
          <p:cNvPr id="15" name="Slide Number Placeholder 5">
            <a:extLst>
              <a:ext uri="{FF2B5EF4-FFF2-40B4-BE49-F238E27FC236}">
                <a16:creationId xmlns:a16="http://schemas.microsoft.com/office/drawing/2014/main" id="{373E7580-50F0-4BA7-B9B0-F25DEFBE5C93}"/>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1258748530"/>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x 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1"/>
            <a:ext cx="4048125" cy="2638425"/>
          </a:xfrm>
        </p:spPr>
        <p:txBody>
          <a:bodyPr tIns="1440000">
            <a:normAutofit/>
          </a:bodyPr>
          <a:lstStyle>
            <a:lvl1pPr marL="0" indent="0" algn="ctr">
              <a:buNone/>
              <a:defRPr sz="1600"/>
            </a:lvl1pPr>
          </a:lstStyle>
          <a:p>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1"/>
            <a:ext cx="4048125" cy="2638425"/>
          </a:xfrm>
        </p:spPr>
        <p:txBody>
          <a:bodyPr tIns="1440000">
            <a:normAutofit/>
          </a:bodyPr>
          <a:lstStyle>
            <a:lvl1pPr marL="0" indent="0" algn="ctr">
              <a:buNone/>
              <a:defRPr sz="1600"/>
            </a:lvl1pPr>
          </a:lstStyle>
          <a:p>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1"/>
            <a:ext cx="4048125" cy="2638425"/>
          </a:xfrm>
        </p:spPr>
        <p:txBody>
          <a:bodyPr tIns="1440000">
            <a:normAutofit/>
          </a:bodyPr>
          <a:lstStyle>
            <a:lvl1pPr marL="0" indent="0" algn="ctr">
              <a:buNone/>
              <a:defRPr sz="1600"/>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1"/>
            <a:ext cx="4048125" cy="2638425"/>
          </a:xfrm>
        </p:spPr>
        <p:txBody>
          <a:bodyPr tIns="1440000">
            <a:normAutofit/>
          </a:bodyPr>
          <a:lstStyle>
            <a:lvl1pPr marL="0" indent="0" algn="ctr">
              <a:buNone/>
              <a:defRPr sz="1600"/>
            </a:lvl1pPr>
          </a:lstStyle>
          <a:p>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5" name="TextBox 4">
            <a:extLst>
              <a:ext uri="{FF2B5EF4-FFF2-40B4-BE49-F238E27FC236}">
                <a16:creationId xmlns:a16="http://schemas.microsoft.com/office/drawing/2014/main" id="{59DAB652-AFD5-4D77-ACBB-A5CC3110B33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
        <p:nvSpPr>
          <p:cNvPr id="26" name="Slide Number Placeholder 5">
            <a:extLst>
              <a:ext uri="{FF2B5EF4-FFF2-40B4-BE49-F238E27FC236}">
                <a16:creationId xmlns:a16="http://schemas.microsoft.com/office/drawing/2014/main" id="{B322D117-B4F5-4509-AFFC-9390DA3CF0C5}"/>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2888011576"/>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x Grafiek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3" name="Tijdelijke aanduiding voor grafiek 2">
            <a:extLst>
              <a:ext uri="{FF2B5EF4-FFF2-40B4-BE49-F238E27FC236}">
                <a16:creationId xmlns:a16="http://schemas.microsoft.com/office/drawing/2014/main" id="{954FC3A0-5B09-46B3-AF11-1AA71E7BE9D0}"/>
              </a:ext>
            </a:extLst>
          </p:cNvPr>
          <p:cNvSpPr>
            <a:spLocks noGrp="1"/>
          </p:cNvSpPr>
          <p:nvPr>
            <p:ph type="chart" sz="quarter" idx="21"/>
          </p:nvPr>
        </p:nvSpPr>
        <p:spPr>
          <a:xfrm>
            <a:off x="13570981" y="1648801"/>
            <a:ext cx="4048125" cy="2638424"/>
          </a:xfrm>
        </p:spPr>
        <p:txBody>
          <a:bodyPr>
            <a:normAutofit/>
          </a:bodyPr>
          <a:lstStyle>
            <a:lvl1pPr marL="0" indent="0" algn="ctr">
              <a:buNone/>
              <a:defRPr sz="1600"/>
            </a:lvl1pPr>
          </a:lstStyle>
          <a:p>
            <a:endParaRPr lang="nl-BE" dirty="0"/>
          </a:p>
        </p:txBody>
      </p:sp>
      <p:sp>
        <p:nvSpPr>
          <p:cNvPr id="25" name="Tijdelijke aanduiding voor grafiek 2">
            <a:extLst>
              <a:ext uri="{FF2B5EF4-FFF2-40B4-BE49-F238E27FC236}">
                <a16:creationId xmlns:a16="http://schemas.microsoft.com/office/drawing/2014/main" id="{E8ED0ED7-31CC-4369-A3E5-B0BED19B6AC7}"/>
              </a:ext>
            </a:extLst>
          </p:cNvPr>
          <p:cNvSpPr>
            <a:spLocks noGrp="1"/>
          </p:cNvSpPr>
          <p:nvPr>
            <p:ph type="chart" sz="quarter" idx="22"/>
          </p:nvPr>
        </p:nvSpPr>
        <p:spPr>
          <a:xfrm>
            <a:off x="1057276" y="1648800"/>
            <a:ext cx="4048125" cy="2638424"/>
          </a:xfrm>
        </p:spPr>
        <p:txBody>
          <a:bodyPr>
            <a:normAutofit/>
          </a:bodyPr>
          <a:lstStyle>
            <a:lvl1pPr marL="0" indent="0" algn="ctr">
              <a:buNone/>
              <a:defRPr sz="1600"/>
            </a:lvl1pPr>
          </a:lstStyle>
          <a:p>
            <a:endParaRPr lang="nl-BE"/>
          </a:p>
        </p:txBody>
      </p:sp>
      <p:sp>
        <p:nvSpPr>
          <p:cNvPr id="26" name="Tijdelijke aanduiding voor grafiek 2">
            <a:extLst>
              <a:ext uri="{FF2B5EF4-FFF2-40B4-BE49-F238E27FC236}">
                <a16:creationId xmlns:a16="http://schemas.microsoft.com/office/drawing/2014/main" id="{208D46EB-D604-4977-8266-2D9F94EB29AA}"/>
              </a:ext>
            </a:extLst>
          </p:cNvPr>
          <p:cNvSpPr>
            <a:spLocks noGrp="1"/>
          </p:cNvSpPr>
          <p:nvPr>
            <p:ph type="chart" sz="quarter" idx="23"/>
          </p:nvPr>
        </p:nvSpPr>
        <p:spPr>
          <a:xfrm>
            <a:off x="5228511" y="1648800"/>
            <a:ext cx="4048125" cy="2638424"/>
          </a:xfrm>
        </p:spPr>
        <p:txBody>
          <a:bodyPr>
            <a:normAutofit/>
          </a:bodyPr>
          <a:lstStyle>
            <a:lvl1pPr marL="0" indent="0" algn="ctr">
              <a:buNone/>
              <a:defRPr sz="1600"/>
            </a:lvl1pPr>
          </a:lstStyle>
          <a:p>
            <a:endParaRPr lang="nl-BE"/>
          </a:p>
        </p:txBody>
      </p:sp>
      <p:sp>
        <p:nvSpPr>
          <p:cNvPr id="27" name="Tijdelijke aanduiding voor grafiek 2">
            <a:extLst>
              <a:ext uri="{FF2B5EF4-FFF2-40B4-BE49-F238E27FC236}">
                <a16:creationId xmlns:a16="http://schemas.microsoft.com/office/drawing/2014/main" id="{82703302-D87B-48DC-ACE7-F126874EE444}"/>
              </a:ext>
            </a:extLst>
          </p:cNvPr>
          <p:cNvSpPr>
            <a:spLocks noGrp="1"/>
          </p:cNvSpPr>
          <p:nvPr>
            <p:ph type="chart" sz="quarter" idx="24"/>
          </p:nvPr>
        </p:nvSpPr>
        <p:spPr>
          <a:xfrm>
            <a:off x="9399746" y="1648800"/>
            <a:ext cx="4048125" cy="2638424"/>
          </a:xfrm>
        </p:spPr>
        <p:txBody>
          <a:bodyPr>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B6ED84B-8E7F-4228-B427-1EDE681C5A63}"/>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Grafiek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
        <p:nvSpPr>
          <p:cNvPr id="28" name="Slide Number Placeholder 5">
            <a:extLst>
              <a:ext uri="{FF2B5EF4-FFF2-40B4-BE49-F238E27FC236}">
                <a16:creationId xmlns:a16="http://schemas.microsoft.com/office/drawing/2014/main" id="{C4CEE009-8E85-4C17-8940-2ECFA7416A87}"/>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3298399701"/>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0"/>
            <a:ext cx="5451029"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6604059" y="1648798"/>
            <a:ext cx="11007666" cy="7498800"/>
          </a:xfrm>
        </p:spPr>
        <p:txBody>
          <a:bodyPr>
            <a:normAutofit/>
          </a:bodyPr>
          <a:lstStyle>
            <a:lvl1pPr marL="0" indent="0" algn="ctr">
              <a:buNone/>
              <a:defRPr sz="1600"/>
            </a:lvl1pPr>
          </a:lstStyle>
          <a:p>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3" name="TextBox 4">
            <a:extLst>
              <a:ext uri="{FF2B5EF4-FFF2-40B4-BE49-F238E27FC236}">
                <a16:creationId xmlns:a16="http://schemas.microsoft.com/office/drawing/2014/main" id="{A500405E-274E-4C95-9B93-F6B1F82EF01B}"/>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1/3 Tekst en 2/3 grafiek slide</a:t>
            </a:r>
            <a:endParaRPr lang="en-US" sz="2000" b="1" dirty="0">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0B746D04-F8B5-4633-8AF7-A2B6C0815590}"/>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4145390681"/>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1052513" y="1648799"/>
            <a:ext cx="16559212" cy="7475533"/>
          </a:xfrm>
        </p:spPr>
        <p:txBody>
          <a:bodyPr>
            <a:normAutofit/>
          </a:bodyPr>
          <a:lstStyle>
            <a:lvl1pPr marL="0" indent="0" algn="ctr">
              <a:buNone/>
              <a:defRPr sz="1600"/>
            </a:lvl1pPr>
          </a:lstStyle>
          <a:p>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2" name="TextBox 4">
            <a:extLst>
              <a:ext uri="{FF2B5EF4-FFF2-40B4-BE49-F238E27FC236}">
                <a16:creationId xmlns:a16="http://schemas.microsoft.com/office/drawing/2014/main" id="{C2C04373-6D00-42D5-86E3-4AF79B52EF61}"/>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Grafiek slide</a:t>
            </a:r>
            <a:endParaRPr lang="en-US" sz="2000" b="1" dirty="0">
              <a:solidFill>
                <a:schemeClr val="tx1"/>
              </a:solidFill>
              <a:latin typeface="+mn-lt"/>
              <a:cs typeface="Arial" panose="020B0604020202020204" pitchFamily="34" charset="0"/>
            </a:endParaRPr>
          </a:p>
        </p:txBody>
      </p:sp>
      <p:sp>
        <p:nvSpPr>
          <p:cNvPr id="13" name="Slide Number Placeholder 5">
            <a:extLst>
              <a:ext uri="{FF2B5EF4-FFF2-40B4-BE49-F238E27FC236}">
                <a16:creationId xmlns:a16="http://schemas.microsoft.com/office/drawing/2014/main" id="{BB1B3D76-87F5-4241-8BC7-B14883BF9BD9}"/>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429027203"/>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8217535"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0800" y="2354401"/>
            <a:ext cx="8317894"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9" name="Date Placeholder 3">
            <a:extLst>
              <a:ext uri="{FF2B5EF4-FFF2-40B4-BE49-F238E27FC236}">
                <a16:creationId xmlns:a16="http://schemas.microsoft.com/office/drawing/2014/main" id="{64A6FC45-6288-4234-BD0E-2E4FD3701752}"/>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0" name="Footer Placeholder 4">
            <a:extLst>
              <a:ext uri="{FF2B5EF4-FFF2-40B4-BE49-F238E27FC236}">
                <a16:creationId xmlns:a16="http://schemas.microsoft.com/office/drawing/2014/main" id="{5B38A2BD-CD2D-4371-8728-9584522E5B28}"/>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1" name="TextBox 4">
            <a:extLst>
              <a:ext uri="{FF2B5EF4-FFF2-40B4-BE49-F238E27FC236}">
                <a16:creationId xmlns:a16="http://schemas.microsoft.com/office/drawing/2014/main" id="{B76F8740-BA9B-4238-9C9D-5EB368209556}"/>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1/2 Tekst en 1/2 tekst slide</a:t>
            </a:r>
            <a:endParaRPr lang="en-US" sz="2000" b="1" dirty="0">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7FE107D6-62B0-4C84-B71F-6083B8886F21}"/>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766994925"/>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kst en tekst met titels">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60672"/>
            <a:ext cx="8217535"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1925" y="2372571"/>
            <a:ext cx="8317894"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9" name="Tijdelijke aanduiding voor tekst 2">
            <a:extLst>
              <a:ext uri="{FF2B5EF4-FFF2-40B4-BE49-F238E27FC236}">
                <a16:creationId xmlns:a16="http://schemas.microsoft.com/office/drawing/2014/main" id="{27C51278-DB61-42EE-9F33-A777E0DF1AC2}"/>
              </a:ext>
            </a:extLst>
          </p:cNvPr>
          <p:cNvSpPr>
            <a:spLocks noGrp="1"/>
          </p:cNvSpPr>
          <p:nvPr>
            <p:ph type="body" sz="quarter" idx="19" hasCustomPrompt="1"/>
          </p:nvPr>
        </p:nvSpPr>
        <p:spPr>
          <a:xfrm>
            <a:off x="1051200" y="1681200"/>
            <a:ext cx="8217535"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Titel</a:t>
            </a:r>
          </a:p>
        </p:txBody>
      </p:sp>
      <p:sp>
        <p:nvSpPr>
          <p:cNvPr id="20" name="Tijdelijke aanduiding voor tekst 2">
            <a:extLst>
              <a:ext uri="{FF2B5EF4-FFF2-40B4-BE49-F238E27FC236}">
                <a16:creationId xmlns:a16="http://schemas.microsoft.com/office/drawing/2014/main" id="{42CA813D-BD1A-4071-BC9A-FA47A2EE0923}"/>
              </a:ext>
            </a:extLst>
          </p:cNvPr>
          <p:cNvSpPr>
            <a:spLocks noGrp="1"/>
          </p:cNvSpPr>
          <p:nvPr>
            <p:ph type="body" sz="quarter" idx="20" hasCustomPrompt="1"/>
          </p:nvPr>
        </p:nvSpPr>
        <p:spPr>
          <a:xfrm>
            <a:off x="9280800" y="1681200"/>
            <a:ext cx="8317894"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Titel</a:t>
            </a:r>
          </a:p>
        </p:txBody>
      </p:sp>
      <p:sp>
        <p:nvSpPr>
          <p:cNvPr id="21" name="Date Placeholder 3">
            <a:extLst>
              <a:ext uri="{FF2B5EF4-FFF2-40B4-BE49-F238E27FC236}">
                <a16:creationId xmlns:a16="http://schemas.microsoft.com/office/drawing/2014/main" id="{23797617-9A2A-42BE-91A7-557BA9A3B339}"/>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2" name="Footer Placeholder 4">
            <a:extLst>
              <a:ext uri="{FF2B5EF4-FFF2-40B4-BE49-F238E27FC236}">
                <a16:creationId xmlns:a16="http://schemas.microsoft.com/office/drawing/2014/main" id="{84F2FAB1-4F58-45C2-A410-C1CF7D683BA6}"/>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23" name="TextBox 4">
            <a:extLst>
              <a:ext uri="{FF2B5EF4-FFF2-40B4-BE49-F238E27FC236}">
                <a16:creationId xmlns:a16="http://schemas.microsoft.com/office/drawing/2014/main" id="{B415E543-5122-4ED4-A8AA-647C117F182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sp>
        <p:nvSpPr>
          <p:cNvPr id="14" name="Slide Number Placeholder 5">
            <a:extLst>
              <a:ext uri="{FF2B5EF4-FFF2-40B4-BE49-F238E27FC236}">
                <a16:creationId xmlns:a16="http://schemas.microsoft.com/office/drawing/2014/main" id="{C622672D-881A-46AD-85C1-7DDEFA005E4F}"/>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1375719772"/>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 en 3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4695826"/>
          </a:xfrm>
        </p:spPr>
        <p:txBody>
          <a:bodyPr tIns="1440000">
            <a:normAutofit/>
          </a:bodyPr>
          <a:lstStyle>
            <a:lvl1pPr marL="0" indent="0" algn="ctr">
              <a:buNone/>
              <a:defRPr sz="1600"/>
            </a:lvl1pPr>
          </a:lstStyle>
          <a:p>
            <a:endParaRPr lang="nl-BE" dirty="0"/>
          </a:p>
        </p:txBody>
      </p:sp>
      <p:sp>
        <p:nvSpPr>
          <p:cNvPr id="12" name="afbeelding placeholder klein L">
            <a:extLst>
              <a:ext uri="{FF2B5EF4-FFF2-40B4-BE49-F238E27FC236}">
                <a16:creationId xmlns:a16="http://schemas.microsoft.com/office/drawing/2014/main" id="{5C550790-1878-4E4B-B46B-972377CCD569}"/>
              </a:ext>
            </a:extLst>
          </p:cNvPr>
          <p:cNvSpPr>
            <a:spLocks noGrp="1"/>
          </p:cNvSpPr>
          <p:nvPr>
            <p:ph type="pic" sz="quarter" idx="14"/>
          </p:nvPr>
        </p:nvSpPr>
        <p:spPr>
          <a:xfrm>
            <a:off x="9394189" y="6516687"/>
            <a:ext cx="4045743" cy="2628899"/>
          </a:xfrm>
        </p:spPr>
        <p:txBody>
          <a:bodyPr>
            <a:normAutofit/>
          </a:bodyPr>
          <a:lstStyle>
            <a:lvl1pPr marL="0" indent="0">
              <a:buNone/>
              <a:defRPr sz="1600"/>
            </a:lvl1pPr>
          </a:lstStyle>
          <a:p>
            <a:endParaRPr lang="nl-BE"/>
          </a:p>
        </p:txBody>
      </p:sp>
      <p:sp>
        <p:nvSpPr>
          <p:cNvPr id="16" name="afbeelding placeholder klein R">
            <a:extLst>
              <a:ext uri="{FF2B5EF4-FFF2-40B4-BE49-F238E27FC236}">
                <a16:creationId xmlns:a16="http://schemas.microsoft.com/office/drawing/2014/main" id="{0AD5257D-D027-4510-AE37-6478FB52D6AC}"/>
              </a:ext>
            </a:extLst>
          </p:cNvPr>
          <p:cNvSpPr>
            <a:spLocks noGrp="1"/>
          </p:cNvSpPr>
          <p:nvPr>
            <p:ph type="pic" sz="quarter" idx="15"/>
          </p:nvPr>
        </p:nvSpPr>
        <p:spPr>
          <a:xfrm>
            <a:off x="13565982" y="6516688"/>
            <a:ext cx="4045743" cy="2628899"/>
          </a:xfrm>
        </p:spPr>
        <p:txBody>
          <a:bodyPr>
            <a:normAutofit/>
          </a:bodyPr>
          <a:lstStyle>
            <a:lvl1pPr marL="0" indent="0">
              <a:buNone/>
              <a:defRPr sz="1600"/>
            </a:lvl1pPr>
          </a:lstStyle>
          <a:p>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1200" y="2354401"/>
            <a:ext cx="8217535" cy="612178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1" name="Date Placeholder 3">
            <a:extLst>
              <a:ext uri="{FF2B5EF4-FFF2-40B4-BE49-F238E27FC236}">
                <a16:creationId xmlns:a16="http://schemas.microsoft.com/office/drawing/2014/main" id="{42CB94D7-5D59-4DFC-94D3-DA4222132B3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2" name="Footer Placeholder 4">
            <a:extLst>
              <a:ext uri="{FF2B5EF4-FFF2-40B4-BE49-F238E27FC236}">
                <a16:creationId xmlns:a16="http://schemas.microsoft.com/office/drawing/2014/main" id="{9D8DD6B7-D598-4C95-97E9-BC30A87EE5C1}"/>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9" name="TextBox 4">
            <a:extLst>
              <a:ext uri="{FF2B5EF4-FFF2-40B4-BE49-F238E27FC236}">
                <a16:creationId xmlns:a16="http://schemas.microsoft.com/office/drawing/2014/main" id="{2CD7B7E4-430F-492F-AE79-EDAE65BABEA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en 3 afbeelding slide</a:t>
            </a:r>
            <a:endParaRPr lang="en-US" sz="2000" b="1" dirty="0">
              <a:solidFill>
                <a:schemeClr val="tx1"/>
              </a:solidFill>
              <a:latin typeface="+mn-lt"/>
              <a:cs typeface="Arial" panose="020B0604020202020204" pitchFamily="34" charset="0"/>
            </a:endParaRPr>
          </a:p>
        </p:txBody>
      </p:sp>
      <p:sp>
        <p:nvSpPr>
          <p:cNvPr id="14" name="Slide Number Placeholder 5">
            <a:extLst>
              <a:ext uri="{FF2B5EF4-FFF2-40B4-BE49-F238E27FC236}">
                <a16:creationId xmlns:a16="http://schemas.microsoft.com/office/drawing/2014/main" id="{D298E6EB-9C9F-42C7-9A88-763E9F891878}"/>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2641883746"/>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7627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Info">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2" name="TextBox 4">
            <a:extLst>
              <a:ext uri="{FF2B5EF4-FFF2-40B4-BE49-F238E27FC236}">
                <a16:creationId xmlns:a16="http://schemas.microsoft.com/office/drawing/2014/main" id="{22214A23-4B57-4EDB-9FCA-6715CD113D98}"/>
              </a:ext>
            </a:extLst>
          </p:cNvPr>
          <p:cNvSpPr txBox="1"/>
          <p:nvPr/>
        </p:nvSpPr>
        <p:spPr>
          <a:xfrm>
            <a:off x="12608690" y="-528425"/>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Info slide</a:t>
            </a:r>
            <a:endParaRPr lang="en-US" sz="2000" b="1" dirty="0">
              <a:solidFill>
                <a:schemeClr val="tx1"/>
              </a:solidFill>
              <a:latin typeface="+mn-lt"/>
              <a:cs typeface="Arial" panose="020B0604020202020204" pitchFamily="34" charset="0"/>
            </a:endParaRPr>
          </a:p>
        </p:txBody>
      </p:sp>
      <p:sp>
        <p:nvSpPr>
          <p:cNvPr id="36" name="TextBox 36">
            <a:extLst>
              <a:ext uri="{FF2B5EF4-FFF2-40B4-BE49-F238E27FC236}">
                <a16:creationId xmlns:a16="http://schemas.microsoft.com/office/drawing/2014/main" id="{44C7C4AE-D418-42DF-87C9-0EEE364DAA8B}"/>
              </a:ext>
            </a:extLst>
          </p:cNvPr>
          <p:cNvSpPr txBox="1"/>
          <p:nvPr/>
        </p:nvSpPr>
        <p:spPr>
          <a:xfrm>
            <a:off x="970118" y="1530330"/>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invoegen</a:t>
            </a:r>
            <a:endParaRPr lang="en-US" sz="1400" b="1" dirty="0">
              <a:solidFill>
                <a:schemeClr val="tx2"/>
              </a:solidFill>
              <a:latin typeface="+mn-lt"/>
              <a:cs typeface="Arial" panose="020B0604020202020204" pitchFamily="34" charset="0"/>
            </a:endParaRPr>
          </a:p>
        </p:txBody>
      </p:sp>
      <p:cxnSp>
        <p:nvCxnSpPr>
          <p:cNvPr id="37" name="Straight Connector 37">
            <a:extLst>
              <a:ext uri="{FF2B5EF4-FFF2-40B4-BE49-F238E27FC236}">
                <a16:creationId xmlns:a16="http://schemas.microsoft.com/office/drawing/2014/main" id="{B40A38B9-2AAB-47E3-AE1F-C0AFE51A7A63}"/>
              </a:ext>
            </a:extLst>
          </p:cNvPr>
          <p:cNvCxnSpPr>
            <a:cxnSpLocks/>
          </p:cNvCxnSpPr>
          <p:nvPr/>
        </p:nvCxnSpPr>
        <p:spPr>
          <a:xfrm>
            <a:off x="1031437" y="2201606"/>
            <a:ext cx="2670818"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8" name="TextBox 38">
            <a:extLst>
              <a:ext uri="{FF2B5EF4-FFF2-40B4-BE49-F238E27FC236}">
                <a16:creationId xmlns:a16="http://schemas.microsoft.com/office/drawing/2014/main" id="{536B82A6-6264-438B-A97E-741449A365B1}"/>
              </a:ext>
            </a:extLst>
          </p:cNvPr>
          <p:cNvSpPr txBox="1"/>
          <p:nvPr/>
        </p:nvSpPr>
        <p:spPr>
          <a:xfrm>
            <a:off x="956336" y="2280455"/>
            <a:ext cx="2752302" cy="862416"/>
          </a:xfrm>
          <a:prstGeom prst="rect">
            <a:avLst/>
          </a:prstGeom>
          <a:noFill/>
        </p:spPr>
        <p:txBody>
          <a:bodyPr wrap="square" rtlCol="0">
            <a:spAutoFit/>
          </a:bodyPr>
          <a:lstStyle/>
          <a:p>
            <a:r>
              <a:rPr lang="nl-NL" sz="1001" dirty="0">
                <a:latin typeface="+mn-lt"/>
                <a:cs typeface="Arial" panose="020B0604020202020204" pitchFamily="34" charset="0"/>
              </a:rPr>
              <a:t>Klik op het pictogram dat vervolgens verschijnt om een afbeelding in te voegen.</a:t>
            </a:r>
          </a:p>
          <a:p>
            <a:endParaRPr lang="nl-NL" sz="1001" dirty="0">
              <a:latin typeface="+mn-lt"/>
              <a:cs typeface="Arial" panose="020B0604020202020204" pitchFamily="34" charset="0"/>
            </a:endParaRPr>
          </a:p>
          <a:p>
            <a:r>
              <a:rPr lang="nl-NL" sz="1001" dirty="0">
                <a:latin typeface="+mn-lt"/>
                <a:cs typeface="Arial" panose="020B0604020202020204" pitchFamily="34" charset="0"/>
              </a:rPr>
              <a:t>Voor </a:t>
            </a:r>
            <a:r>
              <a:rPr lang="nl-NL" sz="1001" dirty="0" err="1">
                <a:latin typeface="+mn-lt"/>
                <a:cs typeface="Arial" panose="020B0604020202020204" pitchFamily="34" charset="0"/>
              </a:rPr>
              <a:t>copy+paste</a:t>
            </a:r>
            <a:r>
              <a:rPr lang="nl-NL" sz="1001" dirty="0">
                <a:latin typeface="+mn-lt"/>
                <a:cs typeface="Arial" panose="020B0604020202020204" pitchFamily="34" charset="0"/>
              </a:rPr>
              <a:t> commando:</a:t>
            </a:r>
          </a:p>
          <a:p>
            <a:r>
              <a:rPr lang="nl-NL" sz="1001" dirty="0">
                <a:latin typeface="+mn-lt"/>
                <a:cs typeface="Arial" panose="020B0604020202020204" pitchFamily="34" charset="0"/>
              </a:rPr>
              <a:t>Selecteer de </a:t>
            </a:r>
            <a:r>
              <a:rPr lang="nl-NL" sz="1001" dirty="0" err="1">
                <a:latin typeface="+mn-lt"/>
                <a:cs typeface="Arial" panose="020B0604020202020204" pitchFamily="34" charset="0"/>
              </a:rPr>
              <a:t>placeholder</a:t>
            </a:r>
            <a:r>
              <a:rPr lang="nl-NL" sz="1001" dirty="0">
                <a:latin typeface="+mn-lt"/>
                <a:cs typeface="Arial" panose="020B0604020202020204" pitchFamily="34" charset="0"/>
              </a:rPr>
              <a:t> en plak.de afbeelding</a:t>
            </a:r>
          </a:p>
        </p:txBody>
      </p:sp>
      <p:sp>
        <p:nvSpPr>
          <p:cNvPr id="39" name="TextBox 46">
            <a:extLst>
              <a:ext uri="{FF2B5EF4-FFF2-40B4-BE49-F238E27FC236}">
                <a16:creationId xmlns:a16="http://schemas.microsoft.com/office/drawing/2014/main" id="{F0FA5799-9C4C-446C-9207-94C4B5D748A3}"/>
              </a:ext>
            </a:extLst>
          </p:cNvPr>
          <p:cNvSpPr txBox="1"/>
          <p:nvPr/>
        </p:nvSpPr>
        <p:spPr>
          <a:xfrm>
            <a:off x="954850" y="3216399"/>
            <a:ext cx="2731370" cy="1016432"/>
          </a:xfrm>
          <a:prstGeom prst="rect">
            <a:avLst/>
          </a:prstGeom>
          <a:noFill/>
        </p:spPr>
        <p:txBody>
          <a:bodyPr wrap="square" rtlCol="0">
            <a:spAutoFit/>
          </a:bodyPr>
          <a:lstStyle/>
          <a:p>
            <a:r>
              <a:rPr lang="nl-NL" sz="1001" dirty="0">
                <a:latin typeface="+mn-lt"/>
                <a:cs typeface="Arial" panose="020B0604020202020204" pitchFamily="34" charset="0"/>
              </a:rPr>
              <a:t>Wanneer je de afbeelding wilt schalen of verslepen, ga dan naar </a:t>
            </a:r>
          </a:p>
          <a:p>
            <a:r>
              <a:rPr lang="nl-NL" sz="1001" b="1" dirty="0">
                <a:latin typeface="+mn-lt"/>
                <a:cs typeface="Arial" panose="020B0604020202020204" pitchFamily="34" charset="0"/>
              </a:rPr>
              <a:t>‘Hulpmiddelen voor afbeeldingen’ </a:t>
            </a:r>
          </a:p>
          <a:p>
            <a:r>
              <a:rPr lang="nl-NL" sz="1001" dirty="0">
                <a:latin typeface="+mn-lt"/>
                <a:cs typeface="Arial" panose="020B0604020202020204" pitchFamily="34" charset="0"/>
              </a:rPr>
              <a:t>en klik op </a:t>
            </a:r>
            <a:r>
              <a:rPr lang="nl-NL" sz="1001" b="1" dirty="0">
                <a:latin typeface="+mn-lt"/>
                <a:cs typeface="Arial" panose="020B0604020202020204" pitchFamily="34" charset="0"/>
              </a:rPr>
              <a:t>‘Bijsnijden’. </a:t>
            </a:r>
            <a:r>
              <a:rPr lang="nl-NL" sz="1001" dirty="0">
                <a:latin typeface="+mn-lt"/>
                <a:cs typeface="Arial" panose="020B0604020202020204" pitchFamily="34" charset="0"/>
              </a:rPr>
              <a:t>Met de witte bolletjes schaal je de afbeelding, met de zwarte haakjes schaal je het afbeeldingskader. </a:t>
            </a:r>
            <a:endParaRPr lang="en-US" sz="1001" dirty="0">
              <a:latin typeface="+mn-lt"/>
              <a:cs typeface="Arial" panose="020B0604020202020204" pitchFamily="34" charset="0"/>
            </a:endParaRPr>
          </a:p>
        </p:txBody>
      </p:sp>
      <p:pic>
        <p:nvPicPr>
          <p:cNvPr id="40" name="Picture 5">
            <a:extLst>
              <a:ext uri="{FF2B5EF4-FFF2-40B4-BE49-F238E27FC236}">
                <a16:creationId xmlns:a16="http://schemas.microsoft.com/office/drawing/2014/main" id="{040BA48D-125B-4304-B3D5-BC245FDDC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2243" y="3264215"/>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6">
            <a:extLst>
              <a:ext uri="{FF2B5EF4-FFF2-40B4-BE49-F238E27FC236}">
                <a16:creationId xmlns:a16="http://schemas.microsoft.com/office/drawing/2014/main" id="{3F368D08-D40E-4F7F-9166-57146C54B4FE}"/>
              </a:ext>
            </a:extLst>
          </p:cNvPr>
          <p:cNvSpPr txBox="1"/>
          <p:nvPr/>
        </p:nvSpPr>
        <p:spPr>
          <a:xfrm>
            <a:off x="3739474" y="3659037"/>
            <a:ext cx="2785649" cy="554383"/>
          </a:xfrm>
          <a:prstGeom prst="rect">
            <a:avLst/>
          </a:prstGeom>
          <a:noFill/>
        </p:spPr>
        <p:txBody>
          <a:bodyPr wrap="square" rtlCol="0">
            <a:spAutoFit/>
          </a:bodyPr>
          <a:lstStyle/>
          <a:p>
            <a:r>
              <a:rPr lang="nl-NL" sz="1001" dirty="0">
                <a:latin typeface="+mn-lt"/>
                <a:cs typeface="Arial" panose="020B0604020202020204" pitchFamily="34" charset="0"/>
              </a:rPr>
              <a:t>Howest stock Afbeeldingen kan je downloaden op</a:t>
            </a:r>
          </a:p>
          <a:p>
            <a:r>
              <a:rPr lang="nl-NL" sz="1001" dirty="0">
                <a:latin typeface="+mn-lt"/>
                <a:cs typeface="Arial" panose="020B0604020202020204" pitchFamily="34" charset="0"/>
              </a:rPr>
              <a:t> </a:t>
            </a:r>
            <a:r>
              <a:rPr lang="nl-BE" sz="1001" dirty="0">
                <a:latin typeface="+mn-lt"/>
                <a:hlinkClick r:id="rId4"/>
              </a:rPr>
              <a:t>https://www.flickr.com/photos/howestbe/albums</a:t>
            </a:r>
            <a:endParaRPr lang="nl-NL" sz="1001" dirty="0">
              <a:latin typeface="+mn-lt"/>
              <a:cs typeface="Arial" panose="020B0604020202020204" pitchFamily="34" charset="0"/>
            </a:endParaRPr>
          </a:p>
        </p:txBody>
      </p:sp>
      <p:sp>
        <p:nvSpPr>
          <p:cNvPr id="44" name="TextBox 36">
            <a:extLst>
              <a:ext uri="{FF2B5EF4-FFF2-40B4-BE49-F238E27FC236}">
                <a16:creationId xmlns:a16="http://schemas.microsoft.com/office/drawing/2014/main" id="{F1BAA920-A476-47C6-8DBB-C2C99C48688A}"/>
              </a:ext>
            </a:extLst>
          </p:cNvPr>
          <p:cNvSpPr txBox="1"/>
          <p:nvPr/>
        </p:nvSpPr>
        <p:spPr>
          <a:xfrm>
            <a:off x="3744719" y="1530330"/>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optimaliseren</a:t>
            </a:r>
            <a:endParaRPr lang="en-US" sz="1400" b="1" dirty="0">
              <a:solidFill>
                <a:schemeClr val="tx2"/>
              </a:solidFill>
              <a:latin typeface="+mn-lt"/>
              <a:cs typeface="Arial" panose="020B0604020202020204" pitchFamily="34" charset="0"/>
            </a:endParaRPr>
          </a:p>
        </p:txBody>
      </p:sp>
      <p:cxnSp>
        <p:nvCxnSpPr>
          <p:cNvPr id="45" name="Straight Connector 37">
            <a:extLst>
              <a:ext uri="{FF2B5EF4-FFF2-40B4-BE49-F238E27FC236}">
                <a16:creationId xmlns:a16="http://schemas.microsoft.com/office/drawing/2014/main" id="{7C043D1C-A8E6-4EC8-BA0D-36E15F1CEC1E}"/>
              </a:ext>
            </a:extLst>
          </p:cNvPr>
          <p:cNvCxnSpPr>
            <a:cxnSpLocks/>
          </p:cNvCxnSpPr>
          <p:nvPr/>
        </p:nvCxnSpPr>
        <p:spPr>
          <a:xfrm>
            <a:off x="3843206" y="2214279"/>
            <a:ext cx="2650607"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46" name="TextBox 38">
            <a:extLst>
              <a:ext uri="{FF2B5EF4-FFF2-40B4-BE49-F238E27FC236}">
                <a16:creationId xmlns:a16="http://schemas.microsoft.com/office/drawing/2014/main" id="{79C207DC-6067-44B0-A786-DD106419929F}"/>
              </a:ext>
            </a:extLst>
          </p:cNvPr>
          <p:cNvSpPr txBox="1"/>
          <p:nvPr/>
        </p:nvSpPr>
        <p:spPr>
          <a:xfrm>
            <a:off x="3743236" y="2275075"/>
            <a:ext cx="2737877" cy="1324465"/>
          </a:xfrm>
          <a:prstGeom prst="rect">
            <a:avLst/>
          </a:prstGeom>
          <a:noFill/>
        </p:spPr>
        <p:txBody>
          <a:bodyPr wrap="square" rtlCol="0">
            <a:spAutoFit/>
          </a:bodyPr>
          <a:lstStyle/>
          <a:p>
            <a:r>
              <a:rPr lang="nl-NL" sz="1001" dirty="0">
                <a:latin typeface="+mn-lt"/>
                <a:cs typeface="Arial" panose="020B0604020202020204" pitchFamily="34" charset="0"/>
              </a:rPr>
              <a:t>Afbeeldingen maken je PPT vaak heel groot, indien nodig kan je ze comprimeren door ze te selecteren naar </a:t>
            </a:r>
            <a:r>
              <a:rPr lang="nl-NL" sz="1001" b="1" dirty="0">
                <a:latin typeface="+mn-lt"/>
                <a:cs typeface="Arial" panose="020B0604020202020204" pitchFamily="34" charset="0"/>
              </a:rPr>
              <a:t>opmaak</a:t>
            </a:r>
            <a:r>
              <a:rPr lang="nl-NL" sz="1001" dirty="0">
                <a:latin typeface="+mn-lt"/>
                <a:cs typeface="Arial" panose="020B0604020202020204" pitchFamily="34" charset="0"/>
              </a:rPr>
              <a:t> te gaan</a:t>
            </a:r>
          </a:p>
          <a:p>
            <a:endParaRPr lang="nl-NL" sz="1001" dirty="0">
              <a:latin typeface="+mn-lt"/>
              <a:cs typeface="Arial" panose="020B0604020202020204" pitchFamily="34" charset="0"/>
            </a:endParaRPr>
          </a:p>
          <a:p>
            <a:r>
              <a:rPr lang="nl-NL" sz="1001" dirty="0">
                <a:latin typeface="+mn-lt"/>
                <a:cs typeface="Arial" panose="020B0604020202020204" pitchFamily="34" charset="0"/>
              </a:rPr>
              <a:t>Daar kan je volgende optie vinden:</a:t>
            </a:r>
          </a:p>
          <a:p>
            <a:endParaRPr lang="nl-NL" sz="1001" dirty="0">
              <a:latin typeface="+mn-lt"/>
              <a:cs typeface="Arial" panose="020B0604020202020204" pitchFamily="34" charset="0"/>
            </a:endParaRPr>
          </a:p>
          <a:p>
            <a:endParaRPr lang="nl-NL" sz="1001" dirty="0">
              <a:latin typeface="+mn-lt"/>
              <a:cs typeface="Arial" panose="020B0604020202020204" pitchFamily="34" charset="0"/>
            </a:endParaRPr>
          </a:p>
          <a:p>
            <a:r>
              <a:rPr lang="nl-NL" sz="1001" dirty="0">
                <a:latin typeface="+mn-lt"/>
                <a:cs typeface="Arial" panose="020B0604020202020204" pitchFamily="34" charset="0"/>
              </a:rPr>
              <a:t>Pas dit toe op enkel afbeelding of op allemaal.</a:t>
            </a:r>
          </a:p>
        </p:txBody>
      </p:sp>
      <p:pic>
        <p:nvPicPr>
          <p:cNvPr id="47" name="Afbeelding 46">
            <a:extLst>
              <a:ext uri="{FF2B5EF4-FFF2-40B4-BE49-F238E27FC236}">
                <a16:creationId xmlns:a16="http://schemas.microsoft.com/office/drawing/2014/main" id="{9624625B-2F92-4B10-AD60-3A18C86D1B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6559" y="3117813"/>
            <a:ext cx="1685925" cy="219075"/>
          </a:xfrm>
          <a:prstGeom prst="rect">
            <a:avLst/>
          </a:prstGeom>
        </p:spPr>
      </p:pic>
      <p:sp>
        <p:nvSpPr>
          <p:cNvPr id="48" name="TextBox 36">
            <a:extLst>
              <a:ext uri="{FF2B5EF4-FFF2-40B4-BE49-F238E27FC236}">
                <a16:creationId xmlns:a16="http://schemas.microsoft.com/office/drawing/2014/main" id="{A7BF0C0F-7298-4E03-99DD-ACBA17F57C1E}"/>
              </a:ext>
            </a:extLst>
          </p:cNvPr>
          <p:cNvSpPr txBox="1"/>
          <p:nvPr/>
        </p:nvSpPr>
        <p:spPr>
          <a:xfrm>
            <a:off x="9297501" y="1530330"/>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Gebruik iconen /logo`s</a:t>
            </a:r>
            <a:endParaRPr lang="en-US" sz="1400" b="1" dirty="0">
              <a:solidFill>
                <a:schemeClr val="tx2"/>
              </a:solidFill>
              <a:latin typeface="+mn-lt"/>
              <a:cs typeface="Arial" panose="020B0604020202020204" pitchFamily="34" charset="0"/>
            </a:endParaRPr>
          </a:p>
        </p:txBody>
      </p:sp>
      <p:sp>
        <p:nvSpPr>
          <p:cNvPr id="50" name="TextBox 38">
            <a:extLst>
              <a:ext uri="{FF2B5EF4-FFF2-40B4-BE49-F238E27FC236}">
                <a16:creationId xmlns:a16="http://schemas.microsoft.com/office/drawing/2014/main" id="{20835A17-C1AD-4185-BDEC-29A8E07ACCF9}"/>
              </a:ext>
            </a:extLst>
          </p:cNvPr>
          <p:cNvSpPr txBox="1"/>
          <p:nvPr/>
        </p:nvSpPr>
        <p:spPr>
          <a:xfrm>
            <a:off x="9293556" y="2260352"/>
            <a:ext cx="2788533" cy="1632498"/>
          </a:xfrm>
          <a:prstGeom prst="rect">
            <a:avLst/>
          </a:prstGeom>
          <a:noFill/>
        </p:spPr>
        <p:txBody>
          <a:bodyPr wrap="square" rtlCol="0">
            <a:spAutoFit/>
          </a:bodyPr>
          <a:lstStyle/>
          <a:p>
            <a:r>
              <a:rPr lang="nl-NL" sz="1001" dirty="0">
                <a:latin typeface="+mn-lt"/>
                <a:cs typeface="Arial" panose="020B0604020202020204" pitchFamily="34" charset="0"/>
              </a:rPr>
              <a:t>Copier de iconen/logo`s vanuit de extra slides deze kunnen zonder kwaliteitsverlies vergroot en verkleind worden, maar zorg steeds dat dit uniform is (breedte en hoogte verhoudingen moeten gelijk blijven).</a:t>
            </a:r>
          </a:p>
          <a:p>
            <a:endParaRPr lang="nl-NL" sz="1001" dirty="0">
              <a:latin typeface="+mn-lt"/>
              <a:cs typeface="Arial" panose="020B0604020202020204" pitchFamily="34" charset="0"/>
            </a:endParaRPr>
          </a:p>
          <a:p>
            <a:r>
              <a:rPr lang="nl-NL" sz="1001" dirty="0">
                <a:latin typeface="+mn-lt"/>
                <a:cs typeface="Arial" panose="020B0604020202020204" pitchFamily="34" charset="0"/>
              </a:rPr>
              <a:t> </a:t>
            </a:r>
            <a:r>
              <a:rPr lang="nl-NL" sz="1001" b="1" dirty="0">
                <a:latin typeface="+mn-lt"/>
                <a:cs typeface="Arial" panose="020B0604020202020204" pitchFamily="34" charset="0"/>
              </a:rPr>
              <a:t>Sleep hiervoor aan de witte bolletjes op de hoeken maar hou SHIFT ingedrukt</a:t>
            </a:r>
          </a:p>
          <a:p>
            <a:endParaRPr lang="nl-NL" sz="1001" dirty="0">
              <a:latin typeface="+mn-lt"/>
              <a:cs typeface="Arial" panose="020B0604020202020204" pitchFamily="34" charset="0"/>
            </a:endParaRPr>
          </a:p>
          <a:p>
            <a:endParaRPr lang="nl-NL" sz="1001" dirty="0">
              <a:latin typeface="+mn-lt"/>
              <a:cs typeface="Arial" panose="020B0604020202020204" pitchFamily="34" charset="0"/>
            </a:endParaRPr>
          </a:p>
        </p:txBody>
      </p:sp>
      <p:sp>
        <p:nvSpPr>
          <p:cNvPr id="51" name="TextBox 36">
            <a:extLst>
              <a:ext uri="{FF2B5EF4-FFF2-40B4-BE49-F238E27FC236}">
                <a16:creationId xmlns:a16="http://schemas.microsoft.com/office/drawing/2014/main" id="{A49F9C38-87B6-450F-AEDC-3FCD28F601C2}"/>
              </a:ext>
            </a:extLst>
          </p:cNvPr>
          <p:cNvSpPr txBox="1"/>
          <p:nvPr/>
        </p:nvSpPr>
        <p:spPr>
          <a:xfrm>
            <a:off x="6519002" y="5696112"/>
            <a:ext cx="2376264" cy="523220"/>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Aanpassen datum en voettekst</a:t>
            </a:r>
            <a:endParaRPr lang="en-US" sz="1400" b="1" dirty="0">
              <a:solidFill>
                <a:schemeClr val="tx2"/>
              </a:solidFill>
              <a:latin typeface="+mn-lt"/>
              <a:cs typeface="Arial" panose="020B0604020202020204" pitchFamily="34" charset="0"/>
            </a:endParaRPr>
          </a:p>
        </p:txBody>
      </p:sp>
      <p:sp>
        <p:nvSpPr>
          <p:cNvPr id="53" name="TextBox 38">
            <a:extLst>
              <a:ext uri="{FF2B5EF4-FFF2-40B4-BE49-F238E27FC236}">
                <a16:creationId xmlns:a16="http://schemas.microsoft.com/office/drawing/2014/main" id="{B01ED82F-70A2-429E-B6BF-0F3557673A03}"/>
              </a:ext>
            </a:extLst>
          </p:cNvPr>
          <p:cNvSpPr txBox="1"/>
          <p:nvPr/>
        </p:nvSpPr>
        <p:spPr>
          <a:xfrm>
            <a:off x="6510860" y="6436655"/>
            <a:ext cx="2759700" cy="1940531"/>
          </a:xfrm>
          <a:prstGeom prst="rect">
            <a:avLst/>
          </a:prstGeom>
          <a:noFill/>
        </p:spPr>
        <p:txBody>
          <a:bodyPr wrap="square" rtlCol="0">
            <a:spAutoFit/>
          </a:bodyPr>
          <a:lstStyle/>
          <a:p>
            <a:r>
              <a:rPr lang="nl-NL" sz="1001" dirty="0">
                <a:latin typeface="+mn-lt"/>
                <a:cs typeface="Arial" panose="020B0604020202020204" pitchFamily="34" charset="0"/>
              </a:rPr>
              <a:t>Pas de voettekst niet rechtstreeks aan maar ga via invoegen en klik op:</a:t>
            </a:r>
          </a:p>
          <a:p>
            <a:endParaRPr lang="nl-NL" sz="1001" b="1" dirty="0">
              <a:latin typeface="+mn-lt"/>
              <a:cs typeface="Arial" panose="020B0604020202020204" pitchFamily="34" charset="0"/>
            </a:endParaRPr>
          </a:p>
          <a:p>
            <a:endParaRPr lang="nl-NL" sz="1001" b="1" dirty="0">
              <a:latin typeface="+mn-lt"/>
              <a:cs typeface="Arial" panose="020B0604020202020204" pitchFamily="34" charset="0"/>
            </a:endParaRPr>
          </a:p>
          <a:p>
            <a:endParaRPr lang="nl-NL" sz="1001" b="1" dirty="0">
              <a:latin typeface="+mn-lt"/>
              <a:cs typeface="Arial" panose="020B0604020202020204" pitchFamily="34" charset="0"/>
            </a:endParaRPr>
          </a:p>
          <a:p>
            <a:endParaRPr lang="nl-NL" sz="1001" b="1" dirty="0">
              <a:latin typeface="+mn-lt"/>
              <a:cs typeface="Arial" panose="020B0604020202020204" pitchFamily="34" charset="0"/>
            </a:endParaRPr>
          </a:p>
          <a:p>
            <a:endParaRPr lang="nl-NL" sz="1001" b="1" dirty="0">
              <a:latin typeface="+mn-lt"/>
              <a:cs typeface="Arial" panose="020B0604020202020204" pitchFamily="34" charset="0"/>
            </a:endParaRPr>
          </a:p>
          <a:p>
            <a:endParaRPr lang="nl-NL" sz="1001" b="1" dirty="0">
              <a:latin typeface="+mn-lt"/>
              <a:cs typeface="Arial" panose="020B0604020202020204" pitchFamily="34" charset="0"/>
            </a:endParaRPr>
          </a:p>
          <a:p>
            <a:r>
              <a:rPr lang="nl-NL" sz="1001" b="0" dirty="0">
                <a:latin typeface="+mn-lt"/>
                <a:cs typeface="Arial" panose="020B0604020202020204" pitchFamily="34" charset="0"/>
              </a:rPr>
              <a:t>Daar kan je deze aanpassen en toepassen op de slide of op alle slides.</a:t>
            </a:r>
          </a:p>
          <a:p>
            <a:endParaRPr lang="nl-NL" sz="1001" dirty="0">
              <a:latin typeface="+mn-lt"/>
              <a:cs typeface="Arial" panose="020B0604020202020204" pitchFamily="34" charset="0"/>
            </a:endParaRPr>
          </a:p>
          <a:p>
            <a:endParaRPr lang="nl-NL" sz="1001" dirty="0">
              <a:latin typeface="+mn-lt"/>
              <a:cs typeface="Arial" panose="020B0604020202020204" pitchFamily="34" charset="0"/>
            </a:endParaRPr>
          </a:p>
        </p:txBody>
      </p:sp>
      <p:pic>
        <p:nvPicPr>
          <p:cNvPr id="54" name="Afbeelding 53">
            <a:extLst>
              <a:ext uri="{FF2B5EF4-FFF2-40B4-BE49-F238E27FC236}">
                <a16:creationId xmlns:a16="http://schemas.microsoft.com/office/drawing/2014/main" id="{B1027754-1E8B-4EB4-A7C1-3942817B50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3594" y="6936449"/>
            <a:ext cx="527417" cy="574649"/>
          </a:xfrm>
          <a:prstGeom prst="rect">
            <a:avLst/>
          </a:prstGeom>
        </p:spPr>
      </p:pic>
      <p:sp>
        <p:nvSpPr>
          <p:cNvPr id="55" name="TextBox 46">
            <a:extLst>
              <a:ext uri="{FF2B5EF4-FFF2-40B4-BE49-F238E27FC236}">
                <a16:creationId xmlns:a16="http://schemas.microsoft.com/office/drawing/2014/main" id="{1811EA10-E46A-4FD9-BEB9-88794940FB36}"/>
              </a:ext>
            </a:extLst>
          </p:cNvPr>
          <p:cNvSpPr txBox="1"/>
          <p:nvPr/>
        </p:nvSpPr>
        <p:spPr>
          <a:xfrm>
            <a:off x="14860914" y="7140511"/>
            <a:ext cx="2752302" cy="708399"/>
          </a:xfrm>
          <a:prstGeom prst="rect">
            <a:avLst/>
          </a:prstGeom>
          <a:noFill/>
        </p:spPr>
        <p:txBody>
          <a:bodyPr wrap="square" rtlCol="0">
            <a:spAutoFit/>
          </a:bodyPr>
          <a:lstStyle/>
          <a:p>
            <a:r>
              <a:rPr lang="nl-NL" sz="1001" dirty="0">
                <a:latin typeface="+mn-lt"/>
                <a:cs typeface="Arial" panose="020B0604020202020204" pitchFamily="34" charset="0"/>
              </a:rPr>
              <a:t>Indien je per ongeluk elementen verschoven hebt in de </a:t>
            </a:r>
            <a:r>
              <a:rPr lang="nl-NL" sz="1001" dirty="0" err="1">
                <a:latin typeface="+mn-lt"/>
                <a:cs typeface="Arial" panose="020B0604020202020204" pitchFamily="34" charset="0"/>
              </a:rPr>
              <a:t>layout</a:t>
            </a:r>
            <a:r>
              <a:rPr lang="nl-NL" sz="1001" dirty="0">
                <a:latin typeface="+mn-lt"/>
                <a:cs typeface="Arial" panose="020B0604020202020204" pitchFamily="34" charset="0"/>
              </a:rPr>
              <a:t>, pas opnieuw de juiste template toe:</a:t>
            </a:r>
          </a:p>
          <a:p>
            <a:endParaRPr lang="nl-NL" sz="1001" b="1" dirty="0">
              <a:latin typeface="+mn-lt"/>
              <a:cs typeface="Arial" panose="020B0604020202020204" pitchFamily="34" charset="0"/>
            </a:endParaRPr>
          </a:p>
          <a:p>
            <a:r>
              <a:rPr lang="nl-NL" sz="1001" b="1" dirty="0">
                <a:latin typeface="+mn-lt"/>
                <a:cs typeface="Arial" panose="020B0604020202020204" pitchFamily="34" charset="0"/>
              </a:rPr>
              <a:t> (rechtsklikken op de slide &gt; indeling)</a:t>
            </a:r>
          </a:p>
        </p:txBody>
      </p:sp>
      <p:sp>
        <p:nvSpPr>
          <p:cNvPr id="56" name="TextBox 36">
            <a:extLst>
              <a:ext uri="{FF2B5EF4-FFF2-40B4-BE49-F238E27FC236}">
                <a16:creationId xmlns:a16="http://schemas.microsoft.com/office/drawing/2014/main" id="{C65E0A94-0AE2-4BF0-94F3-981F51FDAD58}"/>
              </a:ext>
            </a:extLst>
          </p:cNvPr>
          <p:cNvSpPr txBox="1"/>
          <p:nvPr/>
        </p:nvSpPr>
        <p:spPr>
          <a:xfrm>
            <a:off x="14856440" y="6407860"/>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Reset </a:t>
            </a:r>
            <a:r>
              <a:rPr lang="nl-NL" sz="1400" b="1" dirty="0" err="1">
                <a:solidFill>
                  <a:schemeClr val="tx2"/>
                </a:solidFill>
                <a:latin typeface="+mn-lt"/>
                <a:cs typeface="Arial" panose="020B0604020202020204" pitchFamily="34" charset="0"/>
              </a:rPr>
              <a:t>layout</a:t>
            </a:r>
            <a:endParaRPr lang="en-US" sz="1400" b="1" dirty="0">
              <a:solidFill>
                <a:schemeClr val="tx2"/>
              </a:solidFill>
              <a:latin typeface="+mn-lt"/>
              <a:cs typeface="Arial" panose="020B0604020202020204" pitchFamily="34" charset="0"/>
            </a:endParaRPr>
          </a:p>
        </p:txBody>
      </p:sp>
      <p:cxnSp>
        <p:nvCxnSpPr>
          <p:cNvPr id="57" name="Straight Connector 37">
            <a:extLst>
              <a:ext uri="{FF2B5EF4-FFF2-40B4-BE49-F238E27FC236}">
                <a16:creationId xmlns:a16="http://schemas.microsoft.com/office/drawing/2014/main" id="{31B0A778-7F67-4F32-A787-07E1420116D2}"/>
              </a:ext>
            </a:extLst>
          </p:cNvPr>
          <p:cNvCxnSpPr>
            <a:cxnSpLocks/>
          </p:cNvCxnSpPr>
          <p:nvPr/>
        </p:nvCxnSpPr>
        <p:spPr>
          <a:xfrm>
            <a:off x="14941585" y="7080206"/>
            <a:ext cx="2658218"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A83EF73B-00D5-4305-8A60-F766C7797476}"/>
              </a:ext>
            </a:extLst>
          </p:cNvPr>
          <p:cNvSpPr txBox="1"/>
          <p:nvPr/>
        </p:nvSpPr>
        <p:spPr>
          <a:xfrm>
            <a:off x="998693" y="825824"/>
            <a:ext cx="11377049" cy="677108"/>
          </a:xfrm>
          <a:prstGeom prst="rect">
            <a:avLst/>
          </a:prstGeom>
          <a:noFill/>
        </p:spPr>
        <p:txBody>
          <a:bodyPr wrap="square" lIns="0" tIns="0" rIns="0" bIns="0" rtlCol="0">
            <a:spAutoFit/>
          </a:bodyPr>
          <a:lstStyle/>
          <a:p>
            <a:r>
              <a:rPr lang="nl-NL" sz="4400" dirty="0">
                <a:latin typeface="Arial Rounded MT Bold" panose="020F0704030504030204" pitchFamily="34" charset="0"/>
              </a:rPr>
              <a:t>Gebruik Howest template </a:t>
            </a:r>
            <a:r>
              <a:rPr lang="nl-NL" sz="1100" dirty="0">
                <a:latin typeface="Arial Rounded MT Bold" panose="020F0704030504030204" pitchFamily="34" charset="0"/>
              </a:rPr>
              <a:t>versie 2.0</a:t>
            </a:r>
            <a:endParaRPr lang="nl-BE" sz="1100" dirty="0">
              <a:latin typeface="Arial Rounded MT Bold" panose="020F0704030504030204" pitchFamily="34" charset="0"/>
            </a:endParaRPr>
          </a:p>
        </p:txBody>
      </p:sp>
      <p:sp>
        <p:nvSpPr>
          <p:cNvPr id="58" name="TextBox 5">
            <a:extLst>
              <a:ext uri="{FF2B5EF4-FFF2-40B4-BE49-F238E27FC236}">
                <a16:creationId xmlns:a16="http://schemas.microsoft.com/office/drawing/2014/main" id="{0EE007A9-4C6B-4E19-8BD5-A5B91873D589}"/>
              </a:ext>
            </a:extLst>
          </p:cNvPr>
          <p:cNvSpPr txBox="1"/>
          <p:nvPr/>
        </p:nvSpPr>
        <p:spPr>
          <a:xfrm>
            <a:off x="6527018" y="1530331"/>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Tekst niveaus</a:t>
            </a:r>
            <a:endParaRPr lang="en-US" sz="1400" b="1" dirty="0">
              <a:solidFill>
                <a:schemeClr val="tx2"/>
              </a:solidFill>
              <a:latin typeface="+mn-lt"/>
              <a:cs typeface="Arial" panose="020B0604020202020204" pitchFamily="34" charset="0"/>
            </a:endParaRPr>
          </a:p>
        </p:txBody>
      </p:sp>
      <p:sp>
        <p:nvSpPr>
          <p:cNvPr id="62" name="TextBox 10">
            <a:extLst>
              <a:ext uri="{FF2B5EF4-FFF2-40B4-BE49-F238E27FC236}">
                <a16:creationId xmlns:a16="http://schemas.microsoft.com/office/drawing/2014/main" id="{31597EE0-D92E-4F12-9898-CE26C4965B73}"/>
              </a:ext>
            </a:extLst>
          </p:cNvPr>
          <p:cNvSpPr txBox="1"/>
          <p:nvPr/>
        </p:nvSpPr>
        <p:spPr>
          <a:xfrm>
            <a:off x="6525467" y="2250826"/>
            <a:ext cx="2766077" cy="400366"/>
          </a:xfrm>
          <a:prstGeom prst="rect">
            <a:avLst/>
          </a:prstGeom>
          <a:noFill/>
        </p:spPr>
        <p:txBody>
          <a:bodyPr wrap="square" rtlCol="0">
            <a:spAutoFit/>
          </a:bodyPr>
          <a:lstStyle/>
          <a:p>
            <a:r>
              <a:rPr lang="nl-BE" sz="1001" dirty="0"/>
              <a:t>Titelfont is </a:t>
            </a:r>
            <a:r>
              <a:rPr lang="nl-BE" sz="1001" dirty="0" err="1"/>
              <a:t>Arial</a:t>
            </a:r>
            <a:r>
              <a:rPr lang="nl-BE" sz="1001" dirty="0"/>
              <a:t> </a:t>
            </a:r>
            <a:r>
              <a:rPr lang="nl-BE" sz="1001" dirty="0" err="1"/>
              <a:t>Rounded</a:t>
            </a:r>
            <a:r>
              <a:rPr lang="nl-BE" sz="1001" dirty="0"/>
              <a:t> MT </a:t>
            </a:r>
            <a:r>
              <a:rPr lang="nl-BE" sz="1001" dirty="0" err="1"/>
              <a:t>Bold</a:t>
            </a:r>
            <a:endParaRPr lang="nl-BE" sz="1001" dirty="0"/>
          </a:p>
          <a:p>
            <a:r>
              <a:rPr lang="en-US" sz="1001" dirty="0" err="1"/>
              <a:t>Daarnaast</a:t>
            </a:r>
            <a:r>
              <a:rPr lang="en-US" sz="1001" dirty="0"/>
              <a:t> </a:t>
            </a:r>
            <a:r>
              <a:rPr lang="en-US" sz="1001" dirty="0" err="1"/>
              <a:t>voor</a:t>
            </a:r>
            <a:r>
              <a:rPr lang="en-US" sz="1001" dirty="0"/>
              <a:t> </a:t>
            </a:r>
            <a:r>
              <a:rPr lang="en-US" sz="1001" dirty="0" err="1"/>
              <a:t>tekst</a:t>
            </a:r>
            <a:r>
              <a:rPr lang="en-US" sz="1001" dirty="0"/>
              <a:t> Calibri </a:t>
            </a:r>
            <a:r>
              <a:rPr lang="en-US" sz="1001" dirty="0" err="1"/>
              <a:t>gebruiken</a:t>
            </a:r>
            <a:endParaRPr lang="en-US" sz="1001" dirty="0"/>
          </a:p>
        </p:txBody>
      </p:sp>
      <p:sp>
        <p:nvSpPr>
          <p:cNvPr id="66" name="TextBox 15">
            <a:extLst>
              <a:ext uri="{FF2B5EF4-FFF2-40B4-BE49-F238E27FC236}">
                <a16:creationId xmlns:a16="http://schemas.microsoft.com/office/drawing/2014/main" id="{B726A7B0-FC55-4FD2-B93B-47F52DFE16C4}"/>
              </a:ext>
            </a:extLst>
          </p:cNvPr>
          <p:cNvSpPr txBox="1"/>
          <p:nvPr/>
        </p:nvSpPr>
        <p:spPr>
          <a:xfrm>
            <a:off x="6512731" y="2952176"/>
            <a:ext cx="1376954" cy="246349"/>
          </a:xfrm>
          <a:prstGeom prst="rect">
            <a:avLst/>
          </a:prstGeom>
          <a:noFill/>
        </p:spPr>
        <p:txBody>
          <a:bodyPr wrap="square" rtlCol="0">
            <a:spAutoFit/>
          </a:bodyPr>
          <a:lstStyle/>
          <a:p>
            <a:r>
              <a:rPr lang="nl-NL" sz="1001" b="1" dirty="0">
                <a:solidFill>
                  <a:schemeClr val="tx2"/>
                </a:solidFill>
                <a:latin typeface="Arial" panose="020B0604020202020204" pitchFamily="34" charset="0"/>
                <a:cs typeface="Arial" panose="020B0604020202020204" pitchFamily="34" charset="0"/>
              </a:rPr>
              <a:t>Tekstgroottes</a:t>
            </a:r>
            <a:endParaRPr lang="en-US" sz="1001" b="1" dirty="0">
              <a:solidFill>
                <a:schemeClr val="tx2"/>
              </a:solidFill>
              <a:latin typeface="Arial" panose="020B0604020202020204" pitchFamily="34" charset="0"/>
              <a:cs typeface="Arial" panose="020B0604020202020204" pitchFamily="34" charset="0"/>
            </a:endParaRPr>
          </a:p>
        </p:txBody>
      </p:sp>
      <p:sp>
        <p:nvSpPr>
          <p:cNvPr id="67" name="TextBox 16">
            <a:extLst>
              <a:ext uri="{FF2B5EF4-FFF2-40B4-BE49-F238E27FC236}">
                <a16:creationId xmlns:a16="http://schemas.microsoft.com/office/drawing/2014/main" id="{B45A2199-B972-4A30-9A14-4D403AB25F33}"/>
              </a:ext>
            </a:extLst>
          </p:cNvPr>
          <p:cNvSpPr txBox="1"/>
          <p:nvPr/>
        </p:nvSpPr>
        <p:spPr>
          <a:xfrm>
            <a:off x="6869010" y="3752066"/>
            <a:ext cx="1854206" cy="246349"/>
          </a:xfrm>
          <a:prstGeom prst="rect">
            <a:avLst/>
          </a:prstGeom>
          <a:noFill/>
        </p:spPr>
        <p:txBody>
          <a:bodyPr wrap="square" rtlCol="0">
            <a:spAutoFit/>
          </a:bodyPr>
          <a:lstStyle/>
          <a:p>
            <a:r>
              <a:rPr lang="nl-NL" sz="1001" dirty="0">
                <a:latin typeface="+mj-lt"/>
                <a:cs typeface="Arial" panose="020B0604020202020204" pitchFamily="34" charset="0"/>
              </a:rPr>
              <a:t>Platte tekst (36 </a:t>
            </a:r>
            <a:r>
              <a:rPr lang="nl-NL" sz="1001" dirty="0" err="1">
                <a:latin typeface="+mj-lt"/>
                <a:cs typeface="Arial" panose="020B0604020202020204" pitchFamily="34" charset="0"/>
              </a:rPr>
              <a:t>pt</a:t>
            </a:r>
            <a:r>
              <a:rPr lang="nl-NL" sz="1001" dirty="0">
                <a:latin typeface="+mj-lt"/>
                <a:cs typeface="Arial" panose="020B0604020202020204" pitchFamily="34" charset="0"/>
              </a:rPr>
              <a:t>.)</a:t>
            </a:r>
            <a:endParaRPr lang="en-US" sz="1001" dirty="0">
              <a:latin typeface="+mj-lt"/>
              <a:cs typeface="Arial" panose="020B0604020202020204" pitchFamily="34" charset="0"/>
            </a:endParaRPr>
          </a:p>
        </p:txBody>
      </p:sp>
      <p:sp>
        <p:nvSpPr>
          <p:cNvPr id="68" name="TextBox 17">
            <a:extLst>
              <a:ext uri="{FF2B5EF4-FFF2-40B4-BE49-F238E27FC236}">
                <a16:creationId xmlns:a16="http://schemas.microsoft.com/office/drawing/2014/main" id="{3DCF2DEA-CE41-45EC-9BEC-E689AE264D8C}"/>
              </a:ext>
            </a:extLst>
          </p:cNvPr>
          <p:cNvSpPr txBox="1"/>
          <p:nvPr/>
        </p:nvSpPr>
        <p:spPr>
          <a:xfrm>
            <a:off x="6866338" y="4021906"/>
            <a:ext cx="1854206" cy="246349"/>
          </a:xfrm>
          <a:prstGeom prst="rect">
            <a:avLst/>
          </a:prstGeom>
          <a:noFill/>
        </p:spPr>
        <p:txBody>
          <a:bodyPr wrap="square" rtlCol="0">
            <a:spAutoFit/>
          </a:bodyPr>
          <a:lstStyle/>
          <a:p>
            <a:pPr marL="171459" indent="-171459">
              <a:buFont typeface="Arial" panose="020B0604020202020204" pitchFamily="34" charset="0"/>
              <a:buChar char="•"/>
            </a:pPr>
            <a:r>
              <a:rPr lang="nl-NL" sz="1001" dirty="0" err="1">
                <a:latin typeface="+mj-lt"/>
                <a:cs typeface="Arial" panose="020B0604020202020204" pitchFamily="34" charset="0"/>
              </a:rPr>
              <a:t>Bullet</a:t>
            </a:r>
            <a:r>
              <a:rPr lang="nl-NL" sz="1001" dirty="0">
                <a:latin typeface="+mj-lt"/>
                <a:cs typeface="Arial" panose="020B0604020202020204" pitchFamily="34" charset="0"/>
              </a:rPr>
              <a:t> (36 </a:t>
            </a:r>
            <a:r>
              <a:rPr lang="nl-NL" sz="1001" dirty="0" err="1">
                <a:latin typeface="+mj-lt"/>
                <a:cs typeface="Arial" panose="020B0604020202020204" pitchFamily="34" charset="0"/>
              </a:rPr>
              <a:t>pt</a:t>
            </a:r>
            <a:r>
              <a:rPr lang="nl-NL" sz="1001" dirty="0">
                <a:latin typeface="+mj-lt"/>
                <a:cs typeface="Arial" panose="020B0604020202020204" pitchFamily="34" charset="0"/>
              </a:rPr>
              <a:t>.)</a:t>
            </a:r>
            <a:endParaRPr lang="en-US" sz="1001" dirty="0">
              <a:latin typeface="+mj-lt"/>
              <a:cs typeface="Arial" panose="020B0604020202020204" pitchFamily="34" charset="0"/>
            </a:endParaRPr>
          </a:p>
        </p:txBody>
      </p:sp>
      <p:sp>
        <p:nvSpPr>
          <p:cNvPr id="69" name="TextBox 18">
            <a:extLst>
              <a:ext uri="{FF2B5EF4-FFF2-40B4-BE49-F238E27FC236}">
                <a16:creationId xmlns:a16="http://schemas.microsoft.com/office/drawing/2014/main" id="{24DD9C80-0A47-4BD6-9C48-115A5ED8F097}"/>
              </a:ext>
            </a:extLst>
          </p:cNvPr>
          <p:cNvSpPr txBox="1"/>
          <p:nvPr/>
        </p:nvSpPr>
        <p:spPr>
          <a:xfrm>
            <a:off x="6952510" y="4321749"/>
            <a:ext cx="1693619" cy="246349"/>
          </a:xfrm>
          <a:prstGeom prst="rect">
            <a:avLst/>
          </a:prstGeom>
          <a:noFill/>
        </p:spPr>
        <p:txBody>
          <a:bodyPr wrap="square" rtlCol="0">
            <a:spAutoFit/>
          </a:bodyPr>
          <a:lstStyle/>
          <a:p>
            <a:pPr marL="360381" lvl="1" indent="-180984">
              <a:buFont typeface="Arial" panose="020B0604020202020204" pitchFamily="34" charset="0"/>
              <a:buChar char="•"/>
            </a:pPr>
            <a:r>
              <a:rPr lang="nl-NL" sz="1001" dirty="0">
                <a:latin typeface="+mj-lt"/>
                <a:cs typeface="Arial" panose="020B0604020202020204" pitchFamily="34" charset="0"/>
              </a:rPr>
              <a:t>Sub </a:t>
            </a:r>
            <a:r>
              <a:rPr lang="nl-NL" sz="1001" dirty="0" err="1">
                <a:latin typeface="+mj-lt"/>
                <a:cs typeface="Arial" panose="020B0604020202020204" pitchFamily="34" charset="0"/>
              </a:rPr>
              <a:t>Bullet</a:t>
            </a:r>
            <a:r>
              <a:rPr lang="nl-NL" sz="1001" dirty="0">
                <a:latin typeface="+mj-lt"/>
                <a:cs typeface="Arial" panose="020B0604020202020204" pitchFamily="34" charset="0"/>
              </a:rPr>
              <a:t> (30 </a:t>
            </a:r>
            <a:r>
              <a:rPr lang="nl-NL" sz="1001" dirty="0" err="1">
                <a:latin typeface="+mj-lt"/>
                <a:cs typeface="Arial" panose="020B0604020202020204" pitchFamily="34" charset="0"/>
              </a:rPr>
              <a:t>pt</a:t>
            </a:r>
            <a:r>
              <a:rPr lang="nl-NL" sz="1001" dirty="0">
                <a:latin typeface="+mj-lt"/>
                <a:cs typeface="Arial" panose="020B0604020202020204" pitchFamily="34" charset="0"/>
              </a:rPr>
              <a:t>.)</a:t>
            </a:r>
            <a:endParaRPr lang="en-US" sz="1001" dirty="0">
              <a:latin typeface="+mj-lt"/>
              <a:cs typeface="Arial" panose="020B0604020202020204" pitchFamily="34" charset="0"/>
            </a:endParaRPr>
          </a:p>
        </p:txBody>
      </p:sp>
      <p:sp>
        <p:nvSpPr>
          <p:cNvPr id="70" name="TextBox 19">
            <a:extLst>
              <a:ext uri="{FF2B5EF4-FFF2-40B4-BE49-F238E27FC236}">
                <a16:creationId xmlns:a16="http://schemas.microsoft.com/office/drawing/2014/main" id="{CAEC4801-5397-41B9-9E72-5DDEA520036D}"/>
              </a:ext>
            </a:extLst>
          </p:cNvPr>
          <p:cNvSpPr txBox="1"/>
          <p:nvPr/>
        </p:nvSpPr>
        <p:spPr>
          <a:xfrm>
            <a:off x="6952510" y="4628176"/>
            <a:ext cx="1693619" cy="246349"/>
          </a:xfrm>
          <a:prstGeom prst="rect">
            <a:avLst/>
          </a:prstGeom>
          <a:noFill/>
        </p:spPr>
        <p:txBody>
          <a:bodyPr wrap="square" rtlCol="0">
            <a:spAutoFit/>
          </a:bodyPr>
          <a:lstStyle/>
          <a:p>
            <a:r>
              <a:rPr lang="nl-NL" sz="1001" b="1" dirty="0">
                <a:solidFill>
                  <a:schemeClr val="tx2"/>
                </a:solidFill>
                <a:latin typeface="+mj-lt"/>
                <a:cs typeface="Arial" panose="020B0604020202020204" pitchFamily="34" charset="0"/>
              </a:rPr>
              <a:t>Kopje (24 </a:t>
            </a:r>
            <a:r>
              <a:rPr lang="nl-NL" sz="1001" b="1" dirty="0" err="1">
                <a:solidFill>
                  <a:schemeClr val="tx2"/>
                </a:solidFill>
                <a:latin typeface="+mj-lt"/>
                <a:cs typeface="Arial" panose="020B0604020202020204" pitchFamily="34" charset="0"/>
              </a:rPr>
              <a:t>pt</a:t>
            </a:r>
            <a:r>
              <a:rPr lang="nl-NL" sz="1001" b="1" dirty="0">
                <a:solidFill>
                  <a:schemeClr val="tx2"/>
                </a:solidFill>
                <a:latin typeface="+mj-lt"/>
                <a:cs typeface="Arial" panose="020B0604020202020204" pitchFamily="34" charset="0"/>
              </a:rPr>
              <a:t>)</a:t>
            </a:r>
            <a:endParaRPr lang="en-US" sz="1001" b="1" dirty="0">
              <a:solidFill>
                <a:schemeClr val="tx2"/>
              </a:solidFill>
              <a:latin typeface="+mj-lt"/>
              <a:cs typeface="Arial" panose="020B0604020202020204" pitchFamily="34" charset="0"/>
            </a:endParaRPr>
          </a:p>
        </p:txBody>
      </p:sp>
      <p:sp>
        <p:nvSpPr>
          <p:cNvPr id="71" name="TextBox 20">
            <a:extLst>
              <a:ext uri="{FF2B5EF4-FFF2-40B4-BE49-F238E27FC236}">
                <a16:creationId xmlns:a16="http://schemas.microsoft.com/office/drawing/2014/main" id="{D9D1C5E5-2606-4C2B-AD14-1AC2583A5B60}"/>
              </a:ext>
            </a:extLst>
          </p:cNvPr>
          <p:cNvSpPr txBox="1"/>
          <p:nvPr/>
        </p:nvSpPr>
        <p:spPr>
          <a:xfrm>
            <a:off x="6942269" y="4934971"/>
            <a:ext cx="1693619" cy="246349"/>
          </a:xfrm>
          <a:prstGeom prst="rect">
            <a:avLst/>
          </a:prstGeom>
          <a:noFill/>
        </p:spPr>
        <p:txBody>
          <a:bodyPr wrap="square" rtlCol="0">
            <a:spAutoFit/>
          </a:bodyPr>
          <a:lstStyle/>
          <a:p>
            <a:r>
              <a:rPr lang="nl-NL" sz="1001" i="1" dirty="0">
                <a:solidFill>
                  <a:schemeClr val="tx2"/>
                </a:solidFill>
                <a:latin typeface="+mj-lt"/>
                <a:cs typeface="Arial" panose="020B0604020202020204" pitchFamily="34" charset="0"/>
              </a:rPr>
              <a:t>Kopje (16 </a:t>
            </a:r>
            <a:r>
              <a:rPr lang="nl-NL" sz="1001" i="1" dirty="0" err="1">
                <a:solidFill>
                  <a:schemeClr val="tx2"/>
                </a:solidFill>
                <a:latin typeface="+mj-lt"/>
                <a:cs typeface="Arial" panose="020B0604020202020204" pitchFamily="34" charset="0"/>
              </a:rPr>
              <a:t>pt</a:t>
            </a:r>
            <a:r>
              <a:rPr lang="nl-NL" sz="1001" i="1" dirty="0">
                <a:solidFill>
                  <a:schemeClr val="tx2"/>
                </a:solidFill>
                <a:latin typeface="+mj-lt"/>
                <a:cs typeface="Arial" panose="020B0604020202020204" pitchFamily="34" charset="0"/>
              </a:rPr>
              <a:t>)</a:t>
            </a:r>
            <a:endParaRPr lang="en-US" sz="1001" i="1" dirty="0">
              <a:solidFill>
                <a:schemeClr val="tx2"/>
              </a:solidFill>
              <a:latin typeface="+mj-lt"/>
              <a:cs typeface="Arial" panose="020B0604020202020204" pitchFamily="34" charset="0"/>
            </a:endParaRPr>
          </a:p>
        </p:txBody>
      </p:sp>
      <p:grpSp>
        <p:nvGrpSpPr>
          <p:cNvPr id="72" name="Group 21">
            <a:extLst>
              <a:ext uri="{FF2B5EF4-FFF2-40B4-BE49-F238E27FC236}">
                <a16:creationId xmlns:a16="http://schemas.microsoft.com/office/drawing/2014/main" id="{DCA6FBB8-0B5B-4B20-A40A-69E72333338B}"/>
              </a:ext>
            </a:extLst>
          </p:cNvPr>
          <p:cNvGrpSpPr/>
          <p:nvPr/>
        </p:nvGrpSpPr>
        <p:grpSpPr>
          <a:xfrm>
            <a:off x="6610471" y="3730567"/>
            <a:ext cx="288032" cy="276999"/>
            <a:chOff x="12492689" y="2721406"/>
            <a:chExt cx="288032" cy="276998"/>
          </a:xfrm>
          <a:solidFill>
            <a:srgbClr val="44C8F5"/>
          </a:solidFill>
        </p:grpSpPr>
        <p:sp>
          <p:nvSpPr>
            <p:cNvPr id="73" name="Rectangle 22">
              <a:extLst>
                <a:ext uri="{FF2B5EF4-FFF2-40B4-BE49-F238E27FC236}">
                  <a16:creationId xmlns:a16="http://schemas.microsoft.com/office/drawing/2014/main" id="{3303F621-D257-4446-9687-E7B2F2A348BB}"/>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74" name="TextBox 23">
              <a:extLst>
                <a:ext uri="{FF2B5EF4-FFF2-40B4-BE49-F238E27FC236}">
                  <a16:creationId xmlns:a16="http://schemas.microsoft.com/office/drawing/2014/main" id="{638D987B-415A-4A7F-B50E-3D051A5A2279}"/>
                </a:ext>
              </a:extLst>
            </p:cNvPr>
            <p:cNvSpPr txBox="1"/>
            <p:nvPr/>
          </p:nvSpPr>
          <p:spPr>
            <a:xfrm>
              <a:off x="12492689" y="2721406"/>
              <a:ext cx="288032" cy="276998"/>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1</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5" name="Group 24">
            <a:extLst>
              <a:ext uri="{FF2B5EF4-FFF2-40B4-BE49-F238E27FC236}">
                <a16:creationId xmlns:a16="http://schemas.microsoft.com/office/drawing/2014/main" id="{BCA00273-5CEB-457A-B685-1DA8F51D1E49}"/>
              </a:ext>
            </a:extLst>
          </p:cNvPr>
          <p:cNvGrpSpPr/>
          <p:nvPr/>
        </p:nvGrpSpPr>
        <p:grpSpPr>
          <a:xfrm>
            <a:off x="6609884" y="4024412"/>
            <a:ext cx="288032" cy="276999"/>
            <a:chOff x="12492689" y="2721406"/>
            <a:chExt cx="288032" cy="276998"/>
          </a:xfrm>
          <a:solidFill>
            <a:srgbClr val="44C8F5"/>
          </a:solidFill>
        </p:grpSpPr>
        <p:sp>
          <p:nvSpPr>
            <p:cNvPr id="76" name="Rectangle 25">
              <a:extLst>
                <a:ext uri="{FF2B5EF4-FFF2-40B4-BE49-F238E27FC236}">
                  <a16:creationId xmlns:a16="http://schemas.microsoft.com/office/drawing/2014/main" id="{9BE469DF-3E44-4806-BC3E-332EC0E9A62E}"/>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77" name="TextBox 26">
              <a:extLst>
                <a:ext uri="{FF2B5EF4-FFF2-40B4-BE49-F238E27FC236}">
                  <a16:creationId xmlns:a16="http://schemas.microsoft.com/office/drawing/2014/main" id="{FA9897B3-A75D-4D9B-8C4C-11A1188D6182}"/>
                </a:ext>
              </a:extLst>
            </p:cNvPr>
            <p:cNvSpPr txBox="1"/>
            <p:nvPr/>
          </p:nvSpPr>
          <p:spPr>
            <a:xfrm>
              <a:off x="12492689" y="2721406"/>
              <a:ext cx="288032" cy="276998"/>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2</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8" name="Group 27">
            <a:extLst>
              <a:ext uri="{FF2B5EF4-FFF2-40B4-BE49-F238E27FC236}">
                <a16:creationId xmlns:a16="http://schemas.microsoft.com/office/drawing/2014/main" id="{E6820C75-E2AB-4C6C-B67B-ED4C50FDF6F2}"/>
              </a:ext>
            </a:extLst>
          </p:cNvPr>
          <p:cNvGrpSpPr/>
          <p:nvPr/>
        </p:nvGrpSpPr>
        <p:grpSpPr>
          <a:xfrm>
            <a:off x="6610471" y="4321750"/>
            <a:ext cx="288032" cy="276999"/>
            <a:chOff x="12492689" y="2721406"/>
            <a:chExt cx="288032" cy="276998"/>
          </a:xfrm>
          <a:solidFill>
            <a:srgbClr val="44C8F5"/>
          </a:solidFill>
        </p:grpSpPr>
        <p:sp>
          <p:nvSpPr>
            <p:cNvPr id="79" name="Rectangle 28">
              <a:extLst>
                <a:ext uri="{FF2B5EF4-FFF2-40B4-BE49-F238E27FC236}">
                  <a16:creationId xmlns:a16="http://schemas.microsoft.com/office/drawing/2014/main" id="{34F4BD05-AF9E-4547-8D4D-A8FE59DADE92}"/>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80" name="TextBox 29">
              <a:extLst>
                <a:ext uri="{FF2B5EF4-FFF2-40B4-BE49-F238E27FC236}">
                  <a16:creationId xmlns:a16="http://schemas.microsoft.com/office/drawing/2014/main" id="{03C54032-59B5-401F-8867-DAD8B493A21D}"/>
                </a:ext>
              </a:extLst>
            </p:cNvPr>
            <p:cNvSpPr txBox="1"/>
            <p:nvPr/>
          </p:nvSpPr>
          <p:spPr>
            <a:xfrm>
              <a:off x="12492689" y="2721406"/>
              <a:ext cx="288032" cy="276998"/>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3</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1" name="Group 30">
            <a:extLst>
              <a:ext uri="{FF2B5EF4-FFF2-40B4-BE49-F238E27FC236}">
                <a16:creationId xmlns:a16="http://schemas.microsoft.com/office/drawing/2014/main" id="{3B0AE87D-B7D1-4FB1-BB7C-FBCC97F67006}"/>
              </a:ext>
            </a:extLst>
          </p:cNvPr>
          <p:cNvGrpSpPr/>
          <p:nvPr/>
        </p:nvGrpSpPr>
        <p:grpSpPr>
          <a:xfrm>
            <a:off x="6610471" y="4628176"/>
            <a:ext cx="288032" cy="276999"/>
            <a:chOff x="12492689" y="2721406"/>
            <a:chExt cx="288032" cy="276998"/>
          </a:xfrm>
          <a:solidFill>
            <a:srgbClr val="44C8F5"/>
          </a:solidFill>
        </p:grpSpPr>
        <p:sp>
          <p:nvSpPr>
            <p:cNvPr id="82" name="Rectangle 31">
              <a:extLst>
                <a:ext uri="{FF2B5EF4-FFF2-40B4-BE49-F238E27FC236}">
                  <a16:creationId xmlns:a16="http://schemas.microsoft.com/office/drawing/2014/main" id="{AA112DFC-4271-45A6-90DC-18F46981691F}"/>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83" name="TextBox 32">
              <a:extLst>
                <a:ext uri="{FF2B5EF4-FFF2-40B4-BE49-F238E27FC236}">
                  <a16:creationId xmlns:a16="http://schemas.microsoft.com/office/drawing/2014/main" id="{17A947B4-15D0-44C6-8C94-1B9A07B9A4B0}"/>
                </a:ext>
              </a:extLst>
            </p:cNvPr>
            <p:cNvSpPr txBox="1"/>
            <p:nvPr/>
          </p:nvSpPr>
          <p:spPr>
            <a:xfrm>
              <a:off x="12492689" y="2721406"/>
              <a:ext cx="288032" cy="276998"/>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4</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4" name="Group 33">
            <a:extLst>
              <a:ext uri="{FF2B5EF4-FFF2-40B4-BE49-F238E27FC236}">
                <a16:creationId xmlns:a16="http://schemas.microsoft.com/office/drawing/2014/main" id="{44113840-8227-48FF-87BE-83E5BFDBD726}"/>
              </a:ext>
            </a:extLst>
          </p:cNvPr>
          <p:cNvGrpSpPr/>
          <p:nvPr/>
        </p:nvGrpSpPr>
        <p:grpSpPr>
          <a:xfrm>
            <a:off x="6608161" y="4929164"/>
            <a:ext cx="288032" cy="276999"/>
            <a:chOff x="12492689" y="2721406"/>
            <a:chExt cx="288032" cy="276998"/>
          </a:xfrm>
          <a:solidFill>
            <a:srgbClr val="44C8F5"/>
          </a:solidFill>
        </p:grpSpPr>
        <p:sp>
          <p:nvSpPr>
            <p:cNvPr id="85" name="Rectangle 34">
              <a:extLst>
                <a:ext uri="{FF2B5EF4-FFF2-40B4-BE49-F238E27FC236}">
                  <a16:creationId xmlns:a16="http://schemas.microsoft.com/office/drawing/2014/main" id="{450D1A45-ABC5-4E22-9AF4-620CE759ADC0}"/>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86" name="TextBox 35">
              <a:extLst>
                <a:ext uri="{FF2B5EF4-FFF2-40B4-BE49-F238E27FC236}">
                  <a16:creationId xmlns:a16="http://schemas.microsoft.com/office/drawing/2014/main" id="{3F564AFC-0F26-4E76-8D99-F528D3C426BA}"/>
                </a:ext>
              </a:extLst>
            </p:cNvPr>
            <p:cNvSpPr txBox="1"/>
            <p:nvPr/>
          </p:nvSpPr>
          <p:spPr>
            <a:xfrm>
              <a:off x="12492689" y="2721406"/>
              <a:ext cx="288032" cy="276998"/>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5</a:t>
              </a:r>
              <a:endParaRPr lang="en-US" sz="1200" b="1" dirty="0">
                <a:solidFill>
                  <a:schemeClr val="tx1"/>
                </a:solidFill>
                <a:latin typeface="Arial" panose="020B0604020202020204" pitchFamily="34" charset="0"/>
                <a:cs typeface="Arial" panose="020B0604020202020204" pitchFamily="34" charset="0"/>
              </a:endParaRPr>
            </a:p>
          </p:txBody>
        </p:sp>
      </p:grpSp>
      <p:sp>
        <p:nvSpPr>
          <p:cNvPr id="87" name="TextBox 36">
            <a:extLst>
              <a:ext uri="{FF2B5EF4-FFF2-40B4-BE49-F238E27FC236}">
                <a16:creationId xmlns:a16="http://schemas.microsoft.com/office/drawing/2014/main" id="{AA2F5529-00E8-4650-ABAF-4A6F7DD9C9DB}"/>
              </a:ext>
            </a:extLst>
          </p:cNvPr>
          <p:cNvSpPr txBox="1"/>
          <p:nvPr/>
        </p:nvSpPr>
        <p:spPr>
          <a:xfrm>
            <a:off x="9300404" y="3609193"/>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Kaart aanpassen</a:t>
            </a:r>
            <a:endParaRPr lang="en-US" sz="1400" b="1" dirty="0">
              <a:solidFill>
                <a:schemeClr val="tx2"/>
              </a:solidFill>
              <a:latin typeface="+mn-lt"/>
              <a:cs typeface="Arial" panose="020B0604020202020204" pitchFamily="34" charset="0"/>
            </a:endParaRPr>
          </a:p>
        </p:txBody>
      </p:sp>
      <p:sp>
        <p:nvSpPr>
          <p:cNvPr id="89" name="TextBox 38">
            <a:extLst>
              <a:ext uri="{FF2B5EF4-FFF2-40B4-BE49-F238E27FC236}">
                <a16:creationId xmlns:a16="http://schemas.microsoft.com/office/drawing/2014/main" id="{EA78FF7D-82BB-436C-B986-A5CE702A00A3}"/>
              </a:ext>
            </a:extLst>
          </p:cNvPr>
          <p:cNvSpPr txBox="1"/>
          <p:nvPr/>
        </p:nvSpPr>
        <p:spPr>
          <a:xfrm>
            <a:off x="9310261" y="4349765"/>
            <a:ext cx="2770673" cy="862416"/>
          </a:xfrm>
          <a:prstGeom prst="rect">
            <a:avLst/>
          </a:prstGeom>
          <a:noFill/>
        </p:spPr>
        <p:txBody>
          <a:bodyPr wrap="square" rtlCol="0">
            <a:spAutoFit/>
          </a:bodyPr>
          <a:lstStyle/>
          <a:p>
            <a:r>
              <a:rPr lang="nl-NL" sz="1001" dirty="0">
                <a:latin typeface="+mn-lt"/>
                <a:cs typeface="Arial" panose="020B0604020202020204" pitchFamily="34" charset="0"/>
              </a:rPr>
              <a:t>Selecteer eerst de kaart en vervolgens het deel dat je wenst te kleuren. Klik naast de kaart om deze weer te verlaten.</a:t>
            </a:r>
          </a:p>
          <a:p>
            <a:endParaRPr lang="nl-NL" sz="1001" dirty="0">
              <a:latin typeface="+mn-lt"/>
              <a:cs typeface="Arial" panose="020B0604020202020204" pitchFamily="34" charset="0"/>
            </a:endParaRPr>
          </a:p>
          <a:p>
            <a:r>
              <a:rPr lang="nl-NL" sz="1001" dirty="0">
                <a:latin typeface="+mn-lt"/>
                <a:cs typeface="Arial" panose="020B0604020202020204" pitchFamily="34" charset="0"/>
              </a:rPr>
              <a:t>Copier de </a:t>
            </a:r>
            <a:r>
              <a:rPr lang="nl-NL" sz="1001" dirty="0" err="1">
                <a:latin typeface="+mn-lt"/>
                <a:cs typeface="Arial" panose="020B0604020202020204" pitchFamily="34" charset="0"/>
              </a:rPr>
              <a:t>pushpin</a:t>
            </a:r>
            <a:r>
              <a:rPr lang="nl-NL" sz="1001" dirty="0">
                <a:latin typeface="+mn-lt"/>
                <a:cs typeface="Arial" panose="020B0604020202020204" pitchFamily="34" charset="0"/>
              </a:rPr>
              <a:t> waar nodig.</a:t>
            </a:r>
          </a:p>
        </p:txBody>
      </p:sp>
      <p:sp>
        <p:nvSpPr>
          <p:cNvPr id="90" name="TextBox 36">
            <a:extLst>
              <a:ext uri="{FF2B5EF4-FFF2-40B4-BE49-F238E27FC236}">
                <a16:creationId xmlns:a16="http://schemas.microsoft.com/office/drawing/2014/main" id="{6DBAA09B-77BC-46DD-9C2D-C9B2FF1BDD67}"/>
              </a:ext>
            </a:extLst>
          </p:cNvPr>
          <p:cNvSpPr txBox="1"/>
          <p:nvPr/>
        </p:nvSpPr>
        <p:spPr>
          <a:xfrm>
            <a:off x="12086214" y="6390561"/>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Grafieken aanpassen</a:t>
            </a:r>
            <a:endParaRPr lang="en-US" sz="1400" b="1" dirty="0">
              <a:solidFill>
                <a:schemeClr val="tx2"/>
              </a:solidFill>
              <a:latin typeface="+mn-lt"/>
              <a:cs typeface="Arial" panose="020B0604020202020204" pitchFamily="34" charset="0"/>
            </a:endParaRPr>
          </a:p>
        </p:txBody>
      </p:sp>
      <p:sp>
        <p:nvSpPr>
          <p:cNvPr id="92" name="TextBox 38">
            <a:extLst>
              <a:ext uri="{FF2B5EF4-FFF2-40B4-BE49-F238E27FC236}">
                <a16:creationId xmlns:a16="http://schemas.microsoft.com/office/drawing/2014/main" id="{3A1EC23F-6179-4B7D-99C6-F692362999F2}"/>
              </a:ext>
            </a:extLst>
          </p:cNvPr>
          <p:cNvSpPr txBox="1"/>
          <p:nvPr/>
        </p:nvSpPr>
        <p:spPr>
          <a:xfrm>
            <a:off x="12081035" y="7140986"/>
            <a:ext cx="2770671" cy="1324465"/>
          </a:xfrm>
          <a:prstGeom prst="rect">
            <a:avLst/>
          </a:prstGeom>
          <a:noFill/>
        </p:spPr>
        <p:txBody>
          <a:bodyPr wrap="square" rtlCol="0">
            <a:spAutoFit/>
          </a:bodyPr>
          <a:lstStyle/>
          <a:p>
            <a:r>
              <a:rPr lang="nl-NL" sz="1001" dirty="0">
                <a:latin typeface="+mn-lt"/>
                <a:cs typeface="Arial" panose="020B0604020202020204" pitchFamily="34" charset="0"/>
              </a:rPr>
              <a:t>Klik rechts op de grafiek en kies voor:</a:t>
            </a:r>
          </a:p>
          <a:p>
            <a:endParaRPr lang="nl-NL" sz="1001" dirty="0">
              <a:latin typeface="+mn-lt"/>
              <a:cs typeface="Arial" panose="020B0604020202020204" pitchFamily="34" charset="0"/>
            </a:endParaRPr>
          </a:p>
          <a:p>
            <a:endParaRPr lang="nl-NL" sz="1001" dirty="0">
              <a:latin typeface="+mn-lt"/>
              <a:cs typeface="Arial" panose="020B0604020202020204" pitchFamily="34" charset="0"/>
            </a:endParaRPr>
          </a:p>
          <a:p>
            <a:endParaRPr lang="nl-NL" sz="1001" dirty="0">
              <a:latin typeface="+mn-lt"/>
              <a:cs typeface="Arial" panose="020B0604020202020204" pitchFamily="34" charset="0"/>
            </a:endParaRPr>
          </a:p>
          <a:p>
            <a:endParaRPr lang="nl-NL" sz="1001" dirty="0">
              <a:latin typeface="+mn-lt"/>
              <a:cs typeface="Arial" panose="020B0604020202020204" pitchFamily="34" charset="0"/>
            </a:endParaRPr>
          </a:p>
          <a:p>
            <a:r>
              <a:rPr lang="nl-NL" sz="1001" dirty="0">
                <a:latin typeface="+mn-lt"/>
                <a:cs typeface="Arial" panose="020B0604020202020204" pitchFamily="34" charset="0"/>
              </a:rPr>
              <a:t>Kies steeds voor voldoende duidelijke kleuren in de grafieken. Eventueel kies je voor een patroonopvulling (via rechtsklik &gt; vorm opmaken) </a:t>
            </a:r>
          </a:p>
        </p:txBody>
      </p:sp>
      <p:pic>
        <p:nvPicPr>
          <p:cNvPr id="93" name="chart">
            <a:extLst>
              <a:ext uri="{FF2B5EF4-FFF2-40B4-BE49-F238E27FC236}">
                <a16:creationId xmlns:a16="http://schemas.microsoft.com/office/drawing/2014/main" id="{A2A04AF4-78CB-4D09-A7E2-599E51065672}"/>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12821441" y="7457422"/>
            <a:ext cx="1345121" cy="247310"/>
          </a:xfrm>
          <a:prstGeom prst="rect">
            <a:avLst/>
          </a:prstGeom>
        </p:spPr>
      </p:pic>
      <p:sp>
        <p:nvSpPr>
          <p:cNvPr id="94" name="TextBox 36">
            <a:extLst>
              <a:ext uri="{FF2B5EF4-FFF2-40B4-BE49-F238E27FC236}">
                <a16:creationId xmlns:a16="http://schemas.microsoft.com/office/drawing/2014/main" id="{4F7CAB68-4C68-4C04-91CF-D69844A9EAC1}"/>
              </a:ext>
            </a:extLst>
          </p:cNvPr>
          <p:cNvSpPr txBox="1"/>
          <p:nvPr/>
        </p:nvSpPr>
        <p:spPr>
          <a:xfrm>
            <a:off x="14856788" y="5038325"/>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Vragen of hulp</a:t>
            </a:r>
            <a:endParaRPr lang="en-US" sz="1400" b="1" dirty="0">
              <a:solidFill>
                <a:schemeClr val="tx2"/>
              </a:solidFill>
              <a:latin typeface="+mn-lt"/>
              <a:cs typeface="Arial" panose="020B0604020202020204" pitchFamily="34" charset="0"/>
            </a:endParaRPr>
          </a:p>
        </p:txBody>
      </p:sp>
      <p:sp>
        <p:nvSpPr>
          <p:cNvPr id="96" name="TextBox 38">
            <a:extLst>
              <a:ext uri="{FF2B5EF4-FFF2-40B4-BE49-F238E27FC236}">
                <a16:creationId xmlns:a16="http://schemas.microsoft.com/office/drawing/2014/main" id="{6D7CAE6B-E18B-4842-93CE-2304F8AB88F4}"/>
              </a:ext>
            </a:extLst>
          </p:cNvPr>
          <p:cNvSpPr txBox="1"/>
          <p:nvPr/>
        </p:nvSpPr>
        <p:spPr>
          <a:xfrm>
            <a:off x="14866311" y="5757115"/>
            <a:ext cx="2750175" cy="400366"/>
          </a:xfrm>
          <a:prstGeom prst="rect">
            <a:avLst/>
          </a:prstGeom>
          <a:noFill/>
        </p:spPr>
        <p:txBody>
          <a:bodyPr wrap="square" rtlCol="0">
            <a:spAutoFit/>
          </a:bodyPr>
          <a:lstStyle/>
          <a:p>
            <a:r>
              <a:rPr lang="nl-NL" sz="1001" dirty="0">
                <a:latin typeface="+mn-lt"/>
                <a:cs typeface="Arial" panose="020B0604020202020204" pitchFamily="34" charset="0"/>
              </a:rPr>
              <a:t>Contacteer de dienst communicatie of </a:t>
            </a:r>
            <a:r>
              <a:rPr lang="nl-NL" sz="1001" dirty="0">
                <a:latin typeface="+mn-lt"/>
                <a:cs typeface="Arial" panose="020B0604020202020204" pitchFamily="34" charset="0"/>
                <a:hlinkClick r:id="rId8"/>
              </a:rPr>
              <a:t>regis.le.roy@howest.be</a:t>
            </a:r>
            <a:r>
              <a:rPr lang="nl-NL" sz="1001" dirty="0">
                <a:latin typeface="+mn-lt"/>
                <a:cs typeface="Arial" panose="020B0604020202020204" pitchFamily="34" charset="0"/>
              </a:rPr>
              <a:t> </a:t>
            </a:r>
          </a:p>
        </p:txBody>
      </p:sp>
      <p:sp>
        <p:nvSpPr>
          <p:cNvPr id="97" name="TextBox 36">
            <a:extLst>
              <a:ext uri="{FF2B5EF4-FFF2-40B4-BE49-F238E27FC236}">
                <a16:creationId xmlns:a16="http://schemas.microsoft.com/office/drawing/2014/main" id="{1C8AE7A2-7D59-4B12-8827-31714EDA2018}"/>
              </a:ext>
            </a:extLst>
          </p:cNvPr>
          <p:cNvSpPr txBox="1"/>
          <p:nvPr/>
        </p:nvSpPr>
        <p:spPr>
          <a:xfrm>
            <a:off x="12094058" y="1530330"/>
            <a:ext cx="2376264" cy="307777"/>
          </a:xfrm>
          <a:prstGeom prst="rect">
            <a:avLst/>
          </a:prstGeom>
          <a:noFill/>
        </p:spPr>
        <p:txBody>
          <a:bodyPr wrap="square" rtlCol="0">
            <a:spAutoFit/>
          </a:bodyPr>
          <a:lstStyle/>
          <a:p>
            <a:r>
              <a:rPr lang="nl-NL" sz="1400" b="1" dirty="0" err="1">
                <a:solidFill>
                  <a:schemeClr val="tx2"/>
                </a:solidFill>
                <a:latin typeface="+mn-lt"/>
                <a:cs typeface="Arial" panose="020B0604020202020204" pitchFamily="34" charset="0"/>
              </a:rPr>
              <a:t>SmartArt</a:t>
            </a:r>
            <a:r>
              <a:rPr lang="nl-NL" sz="1400" b="1" dirty="0">
                <a:solidFill>
                  <a:schemeClr val="tx2"/>
                </a:solidFill>
                <a:latin typeface="+mn-lt"/>
                <a:cs typeface="Arial" panose="020B0604020202020204" pitchFamily="34" charset="0"/>
              </a:rPr>
              <a:t> aanpassen</a:t>
            </a:r>
            <a:endParaRPr lang="en-US" sz="1400" b="1" dirty="0">
              <a:solidFill>
                <a:schemeClr val="tx2"/>
              </a:solidFill>
              <a:latin typeface="+mn-lt"/>
              <a:cs typeface="Arial" panose="020B0604020202020204" pitchFamily="34" charset="0"/>
            </a:endParaRPr>
          </a:p>
        </p:txBody>
      </p:sp>
      <p:sp>
        <p:nvSpPr>
          <p:cNvPr id="99" name="TextBox 38">
            <a:extLst>
              <a:ext uri="{FF2B5EF4-FFF2-40B4-BE49-F238E27FC236}">
                <a16:creationId xmlns:a16="http://schemas.microsoft.com/office/drawing/2014/main" id="{4BCF1475-8589-479C-9632-7EAB42D84812}"/>
              </a:ext>
            </a:extLst>
          </p:cNvPr>
          <p:cNvSpPr txBox="1"/>
          <p:nvPr/>
        </p:nvSpPr>
        <p:spPr>
          <a:xfrm>
            <a:off x="12084104" y="2250827"/>
            <a:ext cx="2770673" cy="1016432"/>
          </a:xfrm>
          <a:prstGeom prst="rect">
            <a:avLst/>
          </a:prstGeom>
          <a:noFill/>
        </p:spPr>
        <p:txBody>
          <a:bodyPr wrap="square" rtlCol="0">
            <a:spAutoFit/>
          </a:bodyPr>
          <a:lstStyle/>
          <a:p>
            <a:r>
              <a:rPr lang="nl-NL" sz="1001" dirty="0">
                <a:latin typeface="+mn-lt"/>
                <a:cs typeface="Arial" panose="020B0604020202020204" pitchFamily="34" charset="0"/>
              </a:rPr>
              <a:t>Copier de </a:t>
            </a:r>
            <a:r>
              <a:rPr lang="nl-NL" sz="1001" dirty="0" err="1">
                <a:latin typeface="+mn-lt"/>
                <a:cs typeface="Arial" panose="020B0604020202020204" pitchFamily="34" charset="0"/>
              </a:rPr>
              <a:t>smartart</a:t>
            </a:r>
            <a:r>
              <a:rPr lang="nl-NL" sz="1001" dirty="0">
                <a:latin typeface="+mn-lt"/>
                <a:cs typeface="Arial" panose="020B0604020202020204" pitchFamily="34" charset="0"/>
              </a:rPr>
              <a:t> naar de template je slide.</a:t>
            </a:r>
          </a:p>
          <a:p>
            <a:endParaRPr lang="nl-NL" sz="1001" dirty="0">
              <a:latin typeface="+mn-lt"/>
              <a:cs typeface="Arial" panose="020B0604020202020204" pitchFamily="34" charset="0"/>
            </a:endParaRPr>
          </a:p>
          <a:p>
            <a:r>
              <a:rPr lang="nl-NL" sz="1001" dirty="0">
                <a:latin typeface="+mn-lt"/>
                <a:cs typeface="Arial" panose="020B0604020202020204" pitchFamily="34" charset="0"/>
              </a:rPr>
              <a:t>Klik op het pijltje in het midden-links, en voer de juiste gegevens in. Indien je ver der wilt aanpassen maar de smart Art laat het niet toe, klik rechts en kies voor converteren naar vormen </a:t>
            </a:r>
          </a:p>
        </p:txBody>
      </p:sp>
      <p:sp>
        <p:nvSpPr>
          <p:cNvPr id="113" name="TextBox 38">
            <a:extLst>
              <a:ext uri="{FF2B5EF4-FFF2-40B4-BE49-F238E27FC236}">
                <a16:creationId xmlns:a16="http://schemas.microsoft.com/office/drawing/2014/main" id="{850E5F4D-E92E-4DFD-BF6D-D0EC3EA4592A}"/>
              </a:ext>
            </a:extLst>
          </p:cNvPr>
          <p:cNvSpPr txBox="1"/>
          <p:nvPr/>
        </p:nvSpPr>
        <p:spPr>
          <a:xfrm>
            <a:off x="14856788" y="3659658"/>
            <a:ext cx="2759700" cy="708399"/>
          </a:xfrm>
          <a:prstGeom prst="rect">
            <a:avLst/>
          </a:prstGeom>
          <a:noFill/>
        </p:spPr>
        <p:txBody>
          <a:bodyPr wrap="square" rtlCol="0">
            <a:spAutoFit/>
          </a:bodyPr>
          <a:lstStyle/>
          <a:p>
            <a:r>
              <a:rPr lang="nl-BE" sz="1001" dirty="0">
                <a:latin typeface="+mn-lt"/>
                <a:cs typeface="Arial" panose="020B0604020202020204" pitchFamily="34" charset="0"/>
              </a:rPr>
              <a:t>Gelieve steeds de laatste versie af te halen van dit bestand! Via het intranet op </a:t>
            </a:r>
          </a:p>
          <a:p>
            <a:r>
              <a:rPr lang="nl-BE" sz="1001" dirty="0">
                <a:hlinkClick r:id="rId9"/>
              </a:rPr>
              <a:t>https://studenthowest.sharepoint.com/sites/staff/COMM/SitePages/Huisstijl.aspx</a:t>
            </a:r>
            <a:endParaRPr lang="nl-BE" sz="1001" dirty="0">
              <a:latin typeface="+mn-lt"/>
              <a:cs typeface="Arial" panose="020B0604020202020204" pitchFamily="34" charset="0"/>
            </a:endParaRPr>
          </a:p>
        </p:txBody>
      </p:sp>
      <p:sp>
        <p:nvSpPr>
          <p:cNvPr id="114" name="TextBox 36">
            <a:extLst>
              <a:ext uri="{FF2B5EF4-FFF2-40B4-BE49-F238E27FC236}">
                <a16:creationId xmlns:a16="http://schemas.microsoft.com/office/drawing/2014/main" id="{8B38AB47-D7F6-43A9-82FC-26DB1C7F11F0}"/>
              </a:ext>
            </a:extLst>
          </p:cNvPr>
          <p:cNvSpPr txBox="1"/>
          <p:nvPr/>
        </p:nvSpPr>
        <p:spPr>
          <a:xfrm>
            <a:off x="14856788" y="295199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Over deze template</a:t>
            </a:r>
            <a:endParaRPr lang="en-US" sz="1400" b="1" dirty="0">
              <a:solidFill>
                <a:schemeClr val="tx2"/>
              </a:solidFill>
              <a:latin typeface="+mn-lt"/>
              <a:cs typeface="Arial" panose="020B0604020202020204" pitchFamily="34" charset="0"/>
            </a:endParaRPr>
          </a:p>
        </p:txBody>
      </p:sp>
      <p:sp>
        <p:nvSpPr>
          <p:cNvPr id="116" name="TextBox 36">
            <a:extLst>
              <a:ext uri="{FF2B5EF4-FFF2-40B4-BE49-F238E27FC236}">
                <a16:creationId xmlns:a16="http://schemas.microsoft.com/office/drawing/2014/main" id="{DE98C9ED-DA0E-4489-AFB6-87BCD764E8A7}"/>
              </a:ext>
            </a:extLst>
          </p:cNvPr>
          <p:cNvSpPr txBox="1"/>
          <p:nvPr/>
        </p:nvSpPr>
        <p:spPr>
          <a:xfrm>
            <a:off x="9292223" y="570040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Kleuren</a:t>
            </a:r>
            <a:endParaRPr lang="en-US" sz="1400" b="1" dirty="0">
              <a:solidFill>
                <a:schemeClr val="tx2"/>
              </a:solidFill>
              <a:latin typeface="+mn-lt"/>
              <a:cs typeface="Arial" panose="020B0604020202020204" pitchFamily="34" charset="0"/>
            </a:endParaRPr>
          </a:p>
        </p:txBody>
      </p:sp>
      <p:cxnSp>
        <p:nvCxnSpPr>
          <p:cNvPr id="117" name="Straight Connector 37">
            <a:extLst>
              <a:ext uri="{FF2B5EF4-FFF2-40B4-BE49-F238E27FC236}">
                <a16:creationId xmlns:a16="http://schemas.microsoft.com/office/drawing/2014/main" id="{3EED5409-45F2-4D7E-8B14-5980F8596974}"/>
              </a:ext>
            </a:extLst>
          </p:cNvPr>
          <p:cNvCxnSpPr>
            <a:cxnSpLocks/>
          </p:cNvCxnSpPr>
          <p:nvPr/>
        </p:nvCxnSpPr>
        <p:spPr>
          <a:xfrm>
            <a:off x="9395017" y="6373382"/>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grpSp>
        <p:nvGrpSpPr>
          <p:cNvPr id="119" name="Groep 118">
            <a:extLst>
              <a:ext uri="{FF2B5EF4-FFF2-40B4-BE49-F238E27FC236}">
                <a16:creationId xmlns:a16="http://schemas.microsoft.com/office/drawing/2014/main" id="{A8B5B5E1-95C0-4AEC-B273-7921DC462D82}"/>
              </a:ext>
            </a:extLst>
          </p:cNvPr>
          <p:cNvGrpSpPr/>
          <p:nvPr/>
        </p:nvGrpSpPr>
        <p:grpSpPr>
          <a:xfrm>
            <a:off x="9402507" y="6426411"/>
            <a:ext cx="1871067" cy="1786515"/>
            <a:chOff x="15665503" y="2139926"/>
            <a:chExt cx="1871067" cy="1786515"/>
          </a:xfrm>
        </p:grpSpPr>
        <p:sp>
          <p:nvSpPr>
            <p:cNvPr id="103" name="Rechthoek 102">
              <a:extLst>
                <a:ext uri="{FF2B5EF4-FFF2-40B4-BE49-F238E27FC236}">
                  <a16:creationId xmlns:a16="http://schemas.microsoft.com/office/drawing/2014/main" id="{04E0274B-4A23-4599-8B39-A2CDABB5ECA3}"/>
                </a:ext>
              </a:extLst>
            </p:cNvPr>
            <p:cNvSpPr/>
            <p:nvPr/>
          </p:nvSpPr>
          <p:spPr>
            <a:xfrm>
              <a:off x="15665506" y="2356874"/>
              <a:ext cx="142875" cy="142875"/>
            </a:xfrm>
            <a:prstGeom prst="rect">
              <a:avLst/>
            </a:prstGeom>
            <a:solidFill>
              <a:srgbClr val="44C8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srgbClr val="44C8F5"/>
                </a:solidFill>
              </a:endParaRPr>
            </a:p>
          </p:txBody>
        </p:sp>
        <p:sp>
          <p:nvSpPr>
            <p:cNvPr id="104" name="Rechthoek 103">
              <a:extLst>
                <a:ext uri="{FF2B5EF4-FFF2-40B4-BE49-F238E27FC236}">
                  <a16:creationId xmlns:a16="http://schemas.microsoft.com/office/drawing/2014/main" id="{E1C80EC1-5F77-4E24-97DC-457FB1A14657}"/>
                </a:ext>
              </a:extLst>
            </p:cNvPr>
            <p:cNvSpPr/>
            <p:nvPr/>
          </p:nvSpPr>
          <p:spPr>
            <a:xfrm>
              <a:off x="15665505" y="2658102"/>
              <a:ext cx="142875" cy="14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srgbClr val="44C8F5"/>
                </a:solidFill>
              </a:endParaRPr>
            </a:p>
          </p:txBody>
        </p:sp>
        <p:sp>
          <p:nvSpPr>
            <p:cNvPr id="105" name="Rechthoek 104">
              <a:extLst>
                <a:ext uri="{FF2B5EF4-FFF2-40B4-BE49-F238E27FC236}">
                  <a16:creationId xmlns:a16="http://schemas.microsoft.com/office/drawing/2014/main" id="{032FF1D0-E9B8-496A-AD2B-856323BFB5F3}"/>
                </a:ext>
              </a:extLst>
            </p:cNvPr>
            <p:cNvSpPr/>
            <p:nvPr/>
          </p:nvSpPr>
          <p:spPr>
            <a:xfrm>
              <a:off x="15665505" y="2959330"/>
              <a:ext cx="142875" cy="142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srgbClr val="44C8F5"/>
                </a:solidFill>
              </a:endParaRPr>
            </a:p>
          </p:txBody>
        </p:sp>
        <p:sp>
          <p:nvSpPr>
            <p:cNvPr id="106" name="Rechthoek 105">
              <a:extLst>
                <a:ext uri="{FF2B5EF4-FFF2-40B4-BE49-F238E27FC236}">
                  <a16:creationId xmlns:a16="http://schemas.microsoft.com/office/drawing/2014/main" id="{7F705A8C-EA5F-4F41-AD15-B86434C8BD00}"/>
                </a:ext>
              </a:extLst>
            </p:cNvPr>
            <p:cNvSpPr/>
            <p:nvPr/>
          </p:nvSpPr>
          <p:spPr>
            <a:xfrm>
              <a:off x="15665504" y="3260558"/>
              <a:ext cx="142875" cy="142875"/>
            </a:xfrm>
            <a:prstGeom prst="rect">
              <a:avLst/>
            </a:prstGeom>
            <a:solidFill>
              <a:srgbClr val="EC00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srgbClr val="44C8F5"/>
                </a:solidFill>
              </a:endParaRPr>
            </a:p>
          </p:txBody>
        </p:sp>
        <p:sp>
          <p:nvSpPr>
            <p:cNvPr id="107" name="Rechthoek 106">
              <a:extLst>
                <a:ext uri="{FF2B5EF4-FFF2-40B4-BE49-F238E27FC236}">
                  <a16:creationId xmlns:a16="http://schemas.microsoft.com/office/drawing/2014/main" id="{A0474411-4E19-4BC3-8560-FCFC981AB516}"/>
                </a:ext>
              </a:extLst>
            </p:cNvPr>
            <p:cNvSpPr/>
            <p:nvPr/>
          </p:nvSpPr>
          <p:spPr>
            <a:xfrm>
              <a:off x="15665503" y="3561785"/>
              <a:ext cx="142875" cy="142875"/>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srgbClr val="44C8F5"/>
                </a:solidFill>
              </a:endParaRPr>
            </a:p>
          </p:txBody>
        </p:sp>
        <p:sp>
          <p:nvSpPr>
            <p:cNvPr id="118" name="TextBox 38">
              <a:extLst>
                <a:ext uri="{FF2B5EF4-FFF2-40B4-BE49-F238E27FC236}">
                  <a16:creationId xmlns:a16="http://schemas.microsoft.com/office/drawing/2014/main" id="{287A7DDB-E8BB-46B2-9EC3-C6D16541431F}"/>
                </a:ext>
              </a:extLst>
            </p:cNvPr>
            <p:cNvSpPr txBox="1"/>
            <p:nvPr/>
          </p:nvSpPr>
          <p:spPr>
            <a:xfrm>
              <a:off x="15808378" y="2139926"/>
              <a:ext cx="1728192" cy="1786515"/>
            </a:xfrm>
            <a:prstGeom prst="rect">
              <a:avLst/>
            </a:prstGeom>
            <a:noFill/>
          </p:spPr>
          <p:txBody>
            <a:bodyPr wrap="square" rtlCol="0">
              <a:spAutoFit/>
            </a:bodyPr>
            <a:lstStyle/>
            <a:p>
              <a:pPr marL="0" indent="0" algn="l">
                <a:buFontTx/>
                <a:buNone/>
              </a:pPr>
              <a:r>
                <a:rPr lang="en-US" sz="1001" dirty="0"/>
                <a:t>H</a:t>
              </a:r>
              <a:r>
                <a:rPr lang="nl-BE" sz="1001" dirty="0" err="1"/>
                <a:t>oofdkleur</a:t>
              </a:r>
              <a:endParaRPr lang="nl-BE" sz="1001" dirty="0"/>
            </a:p>
            <a:p>
              <a:pPr marL="0" indent="0" algn="l">
                <a:buFontTx/>
                <a:buNone/>
              </a:pPr>
              <a:r>
                <a:rPr lang="nl-BE" sz="1001" dirty="0"/>
                <a:t>Blauw (RGB: 68,200,245)</a:t>
              </a:r>
            </a:p>
            <a:p>
              <a:pPr marL="0" indent="0">
                <a:buFontTx/>
                <a:buNone/>
              </a:pPr>
              <a:r>
                <a:rPr lang="en-US" sz="1001" dirty="0"/>
                <a:t>1</a:t>
              </a:r>
              <a:r>
                <a:rPr lang="en-US" sz="1001" baseline="30000" dirty="0"/>
                <a:t>ste </a:t>
              </a:r>
              <a:r>
                <a:rPr lang="nl-BE" sz="1001" dirty="0"/>
                <a:t> Tekstkleur </a:t>
              </a:r>
            </a:p>
            <a:p>
              <a:pPr marL="0" indent="0">
                <a:buFontTx/>
                <a:buNone/>
              </a:pPr>
              <a:r>
                <a:rPr lang="nl-BE" sz="1001" dirty="0"/>
                <a:t>Wit (RGB:255,255,255)</a:t>
              </a:r>
            </a:p>
            <a:p>
              <a:pPr marL="0" indent="0">
                <a:buFontTx/>
                <a:buNone/>
              </a:pPr>
              <a:r>
                <a:rPr lang="en-US" sz="1001" dirty="0"/>
                <a:t>2</a:t>
              </a:r>
              <a:r>
                <a:rPr lang="en-US" sz="1001" baseline="30000" dirty="0"/>
                <a:t>de</a:t>
              </a:r>
              <a:r>
                <a:rPr lang="en-US" sz="1001" dirty="0"/>
                <a:t>   </a:t>
              </a:r>
              <a:r>
                <a:rPr lang="en-US" sz="1001" dirty="0" err="1"/>
                <a:t>Tekstkleur</a:t>
              </a:r>
              <a:endParaRPr lang="en-US" sz="1001" dirty="0"/>
            </a:p>
            <a:p>
              <a:pPr marL="0" indent="0">
                <a:buFontTx/>
                <a:buNone/>
              </a:pPr>
              <a:r>
                <a:rPr lang="en-US" sz="1001" dirty="0"/>
                <a:t>Z</a:t>
              </a:r>
              <a:r>
                <a:rPr lang="nl-BE" sz="1001" dirty="0"/>
                <a:t>wart (RGB:0,0,0)</a:t>
              </a:r>
            </a:p>
            <a:p>
              <a:pPr marL="0" indent="0">
                <a:buFontTx/>
                <a:buNone/>
              </a:pPr>
              <a:r>
                <a:rPr lang="en-US" sz="1001" dirty="0"/>
                <a:t>Extra: </a:t>
              </a:r>
            </a:p>
            <a:p>
              <a:pPr marL="0" indent="0">
                <a:buFontTx/>
                <a:buNone/>
              </a:pPr>
              <a:r>
                <a:rPr lang="en-US" sz="1001" dirty="0"/>
                <a:t>Magenta</a:t>
              </a:r>
              <a:r>
                <a:rPr lang="nl-BE" sz="1001" dirty="0"/>
                <a:t> (RGB: 236,0,140)</a:t>
              </a:r>
            </a:p>
            <a:p>
              <a:pPr marL="0" indent="0">
                <a:buFontTx/>
                <a:buNone/>
              </a:pPr>
              <a:r>
                <a:rPr lang="nl-BE" sz="1001" dirty="0"/>
                <a:t>Extra:</a:t>
              </a:r>
            </a:p>
            <a:p>
              <a:pPr marL="0" indent="0">
                <a:buFontTx/>
                <a:buNone/>
              </a:pPr>
              <a:r>
                <a:rPr lang="nl-BE" sz="1001" dirty="0"/>
                <a:t>Geel (RGB: 255,242,0) (niet gebruiken op wit)</a:t>
              </a:r>
            </a:p>
          </p:txBody>
        </p:sp>
      </p:grpSp>
      <p:sp>
        <p:nvSpPr>
          <p:cNvPr id="120" name="TextBox 36">
            <a:extLst>
              <a:ext uri="{FF2B5EF4-FFF2-40B4-BE49-F238E27FC236}">
                <a16:creationId xmlns:a16="http://schemas.microsoft.com/office/drawing/2014/main" id="{3EAF5BE9-EF67-47E5-A682-94D24FB13906}"/>
              </a:ext>
            </a:extLst>
          </p:cNvPr>
          <p:cNvSpPr txBox="1"/>
          <p:nvPr/>
        </p:nvSpPr>
        <p:spPr>
          <a:xfrm>
            <a:off x="14843097" y="1530330"/>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Hulplijnen tonen aanpassen</a:t>
            </a:r>
            <a:endParaRPr lang="en-US" sz="1400" b="1" dirty="0">
              <a:solidFill>
                <a:schemeClr val="tx2"/>
              </a:solidFill>
              <a:latin typeface="+mn-lt"/>
              <a:cs typeface="Arial" panose="020B0604020202020204" pitchFamily="34" charset="0"/>
            </a:endParaRPr>
          </a:p>
        </p:txBody>
      </p:sp>
      <p:cxnSp>
        <p:nvCxnSpPr>
          <p:cNvPr id="121" name="Straight Connector 37">
            <a:extLst>
              <a:ext uri="{FF2B5EF4-FFF2-40B4-BE49-F238E27FC236}">
                <a16:creationId xmlns:a16="http://schemas.microsoft.com/office/drawing/2014/main" id="{819FD590-9EA9-40CE-B351-6A5B55A4522C}"/>
              </a:ext>
            </a:extLst>
          </p:cNvPr>
          <p:cNvCxnSpPr>
            <a:cxnSpLocks/>
          </p:cNvCxnSpPr>
          <p:nvPr/>
        </p:nvCxnSpPr>
        <p:spPr>
          <a:xfrm>
            <a:off x="14951111"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122" name="TextBox 38">
            <a:extLst>
              <a:ext uri="{FF2B5EF4-FFF2-40B4-BE49-F238E27FC236}">
                <a16:creationId xmlns:a16="http://schemas.microsoft.com/office/drawing/2014/main" id="{4B3EA554-D090-4E0C-B829-633532215D24}"/>
              </a:ext>
            </a:extLst>
          </p:cNvPr>
          <p:cNvSpPr txBox="1"/>
          <p:nvPr/>
        </p:nvSpPr>
        <p:spPr>
          <a:xfrm>
            <a:off x="14845816" y="2258927"/>
            <a:ext cx="2770673" cy="554383"/>
          </a:xfrm>
          <a:prstGeom prst="rect">
            <a:avLst/>
          </a:prstGeom>
          <a:noFill/>
        </p:spPr>
        <p:txBody>
          <a:bodyPr wrap="square" rtlCol="0">
            <a:spAutoFit/>
          </a:bodyPr>
          <a:lstStyle/>
          <a:p>
            <a:r>
              <a:rPr lang="nl-NL" sz="1001" dirty="0">
                <a:latin typeface="+mn-lt"/>
                <a:cs typeface="Arial" panose="020B0604020202020204" pitchFamily="34" charset="0"/>
              </a:rPr>
              <a:t>In elke slide </a:t>
            </a:r>
            <a:r>
              <a:rPr lang="nl-NL" sz="1001" dirty="0" err="1">
                <a:latin typeface="+mn-lt"/>
                <a:cs typeface="Arial" panose="020B0604020202020204" pitchFamily="34" charset="0"/>
              </a:rPr>
              <a:t>layout</a:t>
            </a:r>
            <a:r>
              <a:rPr lang="nl-NL" sz="1001" dirty="0">
                <a:latin typeface="+mn-lt"/>
                <a:cs typeface="Arial" panose="020B0604020202020204" pitchFamily="34" charset="0"/>
              </a:rPr>
              <a:t> zijn er hulplijnen beschikbaar, deze kan je tonen/verbergen via Beeld &gt; hulplijnen  </a:t>
            </a:r>
          </a:p>
        </p:txBody>
      </p:sp>
      <p:cxnSp>
        <p:nvCxnSpPr>
          <p:cNvPr id="100" name="Straight Connector 37">
            <a:extLst>
              <a:ext uri="{FF2B5EF4-FFF2-40B4-BE49-F238E27FC236}">
                <a16:creationId xmlns:a16="http://schemas.microsoft.com/office/drawing/2014/main" id="{6F7C9DAC-41A9-4153-AE22-D38B2FBB1ADB}"/>
              </a:ext>
            </a:extLst>
          </p:cNvPr>
          <p:cNvCxnSpPr>
            <a:cxnSpLocks/>
          </p:cNvCxnSpPr>
          <p:nvPr/>
        </p:nvCxnSpPr>
        <p:spPr>
          <a:xfrm>
            <a:off x="14940539" y="358946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1" name="Straight Connector 37">
            <a:extLst>
              <a:ext uri="{FF2B5EF4-FFF2-40B4-BE49-F238E27FC236}">
                <a16:creationId xmlns:a16="http://schemas.microsoft.com/office/drawing/2014/main" id="{EC732D33-6040-427E-9F3D-46B5263A9C64}"/>
              </a:ext>
            </a:extLst>
          </p:cNvPr>
          <p:cNvCxnSpPr>
            <a:cxnSpLocks/>
          </p:cNvCxnSpPr>
          <p:nvPr/>
        </p:nvCxnSpPr>
        <p:spPr>
          <a:xfrm>
            <a:off x="14951110" y="567619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2" name="Straight Connector 37">
            <a:extLst>
              <a:ext uri="{FF2B5EF4-FFF2-40B4-BE49-F238E27FC236}">
                <a16:creationId xmlns:a16="http://schemas.microsoft.com/office/drawing/2014/main" id="{26947BBD-0A4B-44D3-A915-652A012A7A58}"/>
              </a:ext>
            </a:extLst>
          </p:cNvPr>
          <p:cNvCxnSpPr>
            <a:cxnSpLocks/>
          </p:cNvCxnSpPr>
          <p:nvPr/>
        </p:nvCxnSpPr>
        <p:spPr>
          <a:xfrm>
            <a:off x="12172956"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8" name="Straight Connector 37">
            <a:extLst>
              <a:ext uri="{FF2B5EF4-FFF2-40B4-BE49-F238E27FC236}">
                <a16:creationId xmlns:a16="http://schemas.microsoft.com/office/drawing/2014/main" id="{0D0046EC-C8CD-4C56-9DC8-1478BB78D138}"/>
              </a:ext>
            </a:extLst>
          </p:cNvPr>
          <p:cNvCxnSpPr>
            <a:cxnSpLocks/>
          </p:cNvCxnSpPr>
          <p:nvPr/>
        </p:nvCxnSpPr>
        <p:spPr>
          <a:xfrm>
            <a:off x="9409199"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9" name="Straight Connector 37">
            <a:extLst>
              <a:ext uri="{FF2B5EF4-FFF2-40B4-BE49-F238E27FC236}">
                <a16:creationId xmlns:a16="http://schemas.microsoft.com/office/drawing/2014/main" id="{B2DDD7FA-819F-4750-AE5F-4436241AE3CB}"/>
              </a:ext>
            </a:extLst>
          </p:cNvPr>
          <p:cNvCxnSpPr>
            <a:cxnSpLocks/>
          </p:cNvCxnSpPr>
          <p:nvPr/>
        </p:nvCxnSpPr>
        <p:spPr>
          <a:xfrm>
            <a:off x="6608161"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0" name="Straight Connector 37">
            <a:extLst>
              <a:ext uri="{FF2B5EF4-FFF2-40B4-BE49-F238E27FC236}">
                <a16:creationId xmlns:a16="http://schemas.microsoft.com/office/drawing/2014/main" id="{5C1725D8-6592-425C-9718-5A8059E62B2B}"/>
              </a:ext>
            </a:extLst>
          </p:cNvPr>
          <p:cNvCxnSpPr>
            <a:cxnSpLocks/>
          </p:cNvCxnSpPr>
          <p:nvPr/>
        </p:nvCxnSpPr>
        <p:spPr>
          <a:xfrm>
            <a:off x="6596039" y="6369872"/>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1" name="Straight Connector 37">
            <a:extLst>
              <a:ext uri="{FF2B5EF4-FFF2-40B4-BE49-F238E27FC236}">
                <a16:creationId xmlns:a16="http://schemas.microsoft.com/office/drawing/2014/main" id="{CA82EA55-5530-4901-8B06-125D61B51802}"/>
              </a:ext>
            </a:extLst>
          </p:cNvPr>
          <p:cNvCxnSpPr>
            <a:cxnSpLocks/>
          </p:cNvCxnSpPr>
          <p:nvPr/>
        </p:nvCxnSpPr>
        <p:spPr>
          <a:xfrm>
            <a:off x="9396503" y="4288367"/>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2" name="Straight Connector 37">
            <a:extLst>
              <a:ext uri="{FF2B5EF4-FFF2-40B4-BE49-F238E27FC236}">
                <a16:creationId xmlns:a16="http://schemas.microsoft.com/office/drawing/2014/main" id="{668DCCB7-376A-483D-AFAB-A8639131083C}"/>
              </a:ext>
            </a:extLst>
          </p:cNvPr>
          <p:cNvCxnSpPr>
            <a:cxnSpLocks/>
          </p:cNvCxnSpPr>
          <p:nvPr/>
        </p:nvCxnSpPr>
        <p:spPr>
          <a:xfrm>
            <a:off x="12194911" y="7084284"/>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88" name="Straight Connector 37">
            <a:extLst>
              <a:ext uri="{FF2B5EF4-FFF2-40B4-BE49-F238E27FC236}">
                <a16:creationId xmlns:a16="http://schemas.microsoft.com/office/drawing/2014/main" id="{8FB72589-A4DA-4C84-8350-C97570E4F447}"/>
              </a:ext>
            </a:extLst>
          </p:cNvPr>
          <p:cNvCxnSpPr>
            <a:cxnSpLocks/>
          </p:cNvCxnSpPr>
          <p:nvPr/>
        </p:nvCxnSpPr>
        <p:spPr>
          <a:xfrm>
            <a:off x="6605432" y="3600350"/>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91" name="TextBox 36">
            <a:extLst>
              <a:ext uri="{FF2B5EF4-FFF2-40B4-BE49-F238E27FC236}">
                <a16:creationId xmlns:a16="http://schemas.microsoft.com/office/drawing/2014/main" id="{D7713FE1-89B6-48B8-BAF6-7D35FD23F464}"/>
              </a:ext>
            </a:extLst>
          </p:cNvPr>
          <p:cNvSpPr txBox="1"/>
          <p:nvPr/>
        </p:nvSpPr>
        <p:spPr>
          <a:xfrm>
            <a:off x="12081359" y="360044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Tabellen aanpassen</a:t>
            </a:r>
            <a:endParaRPr lang="en-US" sz="1400" b="1" dirty="0">
              <a:solidFill>
                <a:schemeClr val="tx2"/>
              </a:solidFill>
              <a:latin typeface="+mn-lt"/>
              <a:cs typeface="Arial" panose="020B0604020202020204" pitchFamily="34" charset="0"/>
            </a:endParaRPr>
          </a:p>
        </p:txBody>
      </p:sp>
      <p:sp>
        <p:nvSpPr>
          <p:cNvPr id="95" name="TextBox 38">
            <a:extLst>
              <a:ext uri="{FF2B5EF4-FFF2-40B4-BE49-F238E27FC236}">
                <a16:creationId xmlns:a16="http://schemas.microsoft.com/office/drawing/2014/main" id="{CF99A2DF-E6DD-48A7-B7C5-F9C05A360C92}"/>
              </a:ext>
            </a:extLst>
          </p:cNvPr>
          <p:cNvSpPr txBox="1"/>
          <p:nvPr/>
        </p:nvSpPr>
        <p:spPr>
          <a:xfrm>
            <a:off x="12084104" y="4341533"/>
            <a:ext cx="2770673" cy="1478482"/>
          </a:xfrm>
          <a:prstGeom prst="rect">
            <a:avLst/>
          </a:prstGeom>
          <a:noFill/>
        </p:spPr>
        <p:txBody>
          <a:bodyPr wrap="square" rtlCol="0">
            <a:spAutoFit/>
          </a:bodyPr>
          <a:lstStyle/>
          <a:p>
            <a:r>
              <a:rPr lang="nl-NL" sz="1001" dirty="0">
                <a:latin typeface="+mn-lt"/>
                <a:cs typeface="Arial" panose="020B0604020202020204" pitchFamily="34" charset="0"/>
              </a:rPr>
              <a:t>Tabellen werkt niet altijd even vlot in PowerPoint. </a:t>
            </a:r>
          </a:p>
          <a:p>
            <a:endParaRPr lang="nl-NL" sz="1001" dirty="0">
              <a:latin typeface="+mn-lt"/>
              <a:cs typeface="Arial" panose="020B0604020202020204" pitchFamily="34" charset="0"/>
            </a:endParaRPr>
          </a:p>
          <a:p>
            <a:r>
              <a:rPr lang="nl-NL" sz="1001" dirty="0">
                <a:latin typeface="+mn-lt"/>
                <a:cs typeface="Arial" panose="020B0604020202020204" pitchFamily="34" charset="0"/>
              </a:rPr>
              <a:t>Indien je de template gebruikt, klik op het icoontje voor een nieuwe tabel. Het aantal kolommen wordt automatisch verdeeld over de volledige breedte. De hoogte is zelf aan te passen. Gebruik de hulplijnen als gids.</a:t>
            </a:r>
          </a:p>
          <a:p>
            <a:endParaRPr lang="nl-NL" sz="1001" dirty="0">
              <a:latin typeface="+mn-lt"/>
              <a:cs typeface="Arial" panose="020B0604020202020204" pitchFamily="34" charset="0"/>
            </a:endParaRPr>
          </a:p>
          <a:p>
            <a:r>
              <a:rPr lang="nl-NL" sz="1001" dirty="0">
                <a:latin typeface="+mn-lt"/>
                <a:cs typeface="Arial" panose="020B0604020202020204" pitchFamily="34" charset="0"/>
              </a:rPr>
              <a:t>Pas bij ontwerpen de kleuren aan naar blauw.</a:t>
            </a:r>
          </a:p>
        </p:txBody>
      </p:sp>
      <p:cxnSp>
        <p:nvCxnSpPr>
          <p:cNvPr id="98" name="Straight Connector 37">
            <a:extLst>
              <a:ext uri="{FF2B5EF4-FFF2-40B4-BE49-F238E27FC236}">
                <a16:creationId xmlns:a16="http://schemas.microsoft.com/office/drawing/2014/main" id="{99AFE722-09B8-413F-829D-9216ACF9A7EF}"/>
              </a:ext>
            </a:extLst>
          </p:cNvPr>
          <p:cNvCxnSpPr>
            <a:cxnSpLocks/>
          </p:cNvCxnSpPr>
          <p:nvPr/>
        </p:nvCxnSpPr>
        <p:spPr>
          <a:xfrm>
            <a:off x="12172956" y="4282788"/>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62AC454E-32D4-42BD-A1BE-ACA903B31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76608" y="5827088"/>
            <a:ext cx="2585663" cy="361700"/>
          </a:xfrm>
          <a:prstGeom prst="rect">
            <a:avLst/>
          </a:prstGeom>
        </p:spPr>
      </p:pic>
      <p:pic>
        <p:nvPicPr>
          <p:cNvPr id="4" name="Afbeelding 3">
            <a:extLst>
              <a:ext uri="{FF2B5EF4-FFF2-40B4-BE49-F238E27FC236}">
                <a16:creationId xmlns:a16="http://schemas.microsoft.com/office/drawing/2014/main" id="{5B39836E-004F-43A1-BAE3-C85C57A18D2C}"/>
              </a:ext>
            </a:extLst>
          </p:cNvPr>
          <p:cNvPicPr>
            <a:picLocks noChangeAspect="1"/>
          </p:cNvPicPr>
          <p:nvPr/>
        </p:nvPicPr>
        <p:blipFill rotWithShape="1">
          <a:blip r:embed="rId11">
            <a:extLst>
              <a:ext uri="{28A0092B-C50C-407E-A947-70E740481C1C}">
                <a14:useLocalDpi xmlns:a14="http://schemas.microsoft.com/office/drawing/2010/main" val="0"/>
              </a:ext>
            </a:extLst>
          </a:blip>
          <a:srcRect t="4581"/>
          <a:stretch/>
        </p:blipFill>
        <p:spPr>
          <a:xfrm>
            <a:off x="1068068" y="4531520"/>
            <a:ext cx="5267789" cy="4623296"/>
          </a:xfrm>
          <a:prstGeom prst="rect">
            <a:avLst/>
          </a:prstGeom>
        </p:spPr>
      </p:pic>
    </p:spTree>
    <p:extLst>
      <p:ext uri="{BB962C8B-B14F-4D97-AF65-F5344CB8AC3E}">
        <p14:creationId xmlns:p14="http://schemas.microsoft.com/office/powerpoint/2010/main" val="2478756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16575629" cy="61038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12" name="TextBox 4">
            <a:extLst>
              <a:ext uri="{FF2B5EF4-FFF2-40B4-BE49-F238E27FC236}">
                <a16:creationId xmlns:a16="http://schemas.microsoft.com/office/drawing/2014/main" id="{88A2F8C1-53AF-4DEB-9965-55FC86D3788C}"/>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970283449"/>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el">
    <p:spTree>
      <p:nvGrpSpPr>
        <p:cNvPr id="1" name=""/>
        <p:cNvGrpSpPr/>
        <p:nvPr/>
      </p:nvGrpSpPr>
      <p:grpSpPr>
        <a:xfrm>
          <a:off x="0" y="0"/>
          <a:ext cx="0" cy="0"/>
          <a:chOff x="0" y="0"/>
          <a:chExt cx="0" cy="0"/>
        </a:xfrm>
      </p:grpSpPr>
      <p:sp>
        <p:nvSpPr>
          <p:cNvPr id="10" name="Achtergrond Blauw">
            <a:extLst>
              <a:ext uri="{FF2B5EF4-FFF2-40B4-BE49-F238E27FC236}">
                <a16:creationId xmlns:a16="http://schemas.microsoft.com/office/drawing/2014/main" id="{127BD0DD-96EC-4659-8C98-AD33554F5AEF}"/>
              </a:ext>
            </a:extLst>
          </p:cNvPr>
          <p:cNvSpPr/>
          <p:nvPr/>
        </p:nvSpPr>
        <p:spPr>
          <a:xfrm>
            <a:off x="1019176" y="-1"/>
            <a:ext cx="17271206" cy="10287002"/>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206" h="10287001">
                <a:moveTo>
                  <a:pt x="17266444" y="0"/>
                </a:moveTo>
                <a:lnTo>
                  <a:pt x="3359944" y="1"/>
                </a:lnTo>
                <a:lnTo>
                  <a:pt x="0" y="10287001"/>
                </a:lnTo>
                <a:lnTo>
                  <a:pt x="17271206" y="10287001"/>
                </a:lnTo>
                <a:cubicBezTo>
                  <a:pt x="17260887" y="6854826"/>
                  <a:pt x="17276763" y="3432175"/>
                  <a:pt x="17266444" y="0"/>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dirty="0"/>
          </a:p>
        </p:txBody>
      </p:sp>
      <p:pic>
        <p:nvPicPr>
          <p:cNvPr id="15" name="template Image TEMP" hidden="1">
            <a:extLst>
              <a:ext uri="{FF2B5EF4-FFF2-40B4-BE49-F238E27FC236}">
                <a16:creationId xmlns:a16="http://schemas.microsoft.com/office/drawing/2014/main" id="{4A45DE4B-E045-4661-8F27-4DF498AAD2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8288000" cy="10287000"/>
          </a:xfrm>
          <a:prstGeom prst="rect">
            <a:avLst/>
          </a:prstGeom>
        </p:spPr>
      </p:pic>
      <p:sp>
        <p:nvSpPr>
          <p:cNvPr id="2" name="Title 1"/>
          <p:cNvSpPr>
            <a:spLocks noGrp="1"/>
          </p:cNvSpPr>
          <p:nvPr>
            <p:ph type="ctrTitle" hasCustomPrompt="1"/>
          </p:nvPr>
        </p:nvSpPr>
        <p:spPr>
          <a:xfrm>
            <a:off x="5149216" y="4078514"/>
            <a:ext cx="12376787" cy="1964495"/>
          </a:xfrm>
        </p:spPr>
        <p:txBody>
          <a:bodyPr wrap="none" lIns="0" tIns="0" rIns="0" bIns="0" anchor="b">
            <a:noAutofit/>
          </a:bodyPr>
          <a:lstStyle>
            <a:lvl1pPr algn="l">
              <a:lnSpc>
                <a:spcPct val="100000"/>
              </a:lnSpc>
              <a:defRPr sz="5400">
                <a:solidFill>
                  <a:schemeClr val="bg1"/>
                </a:solidFill>
                <a:latin typeface="Arial Rounded MT Bold" panose="020F0704030504030204" pitchFamily="34" charset="0"/>
              </a:defRPr>
            </a:lvl1pPr>
          </a:lstStyle>
          <a:p>
            <a:br>
              <a:rPr lang="nl-BE" noProof="0" dirty="0"/>
            </a:br>
            <a:br>
              <a:rPr lang="nl-BE" noProof="0" dirty="0"/>
            </a:br>
            <a:r>
              <a:rPr lang="nl-BE" noProof="0" dirty="0"/>
              <a:t>Titel</a:t>
            </a:r>
          </a:p>
        </p:txBody>
      </p:sp>
      <p:sp>
        <p:nvSpPr>
          <p:cNvPr id="3" name="Subtitle 2"/>
          <p:cNvSpPr>
            <a:spLocks noGrp="1"/>
          </p:cNvSpPr>
          <p:nvPr>
            <p:ph type="subTitle" idx="1" hasCustomPrompt="1"/>
          </p:nvPr>
        </p:nvSpPr>
        <p:spPr>
          <a:xfrm>
            <a:off x="5177791" y="6692165"/>
            <a:ext cx="12376787" cy="2483643"/>
          </a:xfrm>
        </p:spPr>
        <p:txBody>
          <a:bodyPr lIns="0" tIns="0" rIns="0" bIns="0"/>
          <a:lstStyle>
            <a:lvl1pPr marL="0" indent="0" algn="l">
              <a:lnSpc>
                <a:spcPct val="65000"/>
              </a:lnSpc>
              <a:buNone/>
              <a:defRPr sz="3600">
                <a:solidFill>
                  <a:schemeClr val="bg1"/>
                </a:solidFill>
              </a:defRPr>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nl-BE" noProof="0"/>
              <a:t>Ondertitel tekst</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2" y="365593"/>
            <a:ext cx="7567613" cy="3878402"/>
          </a:xfrm>
          <a:prstGeom prst="rect">
            <a:avLst/>
          </a:prstGeom>
        </p:spPr>
      </p:pic>
      <p:sp>
        <p:nvSpPr>
          <p:cNvPr id="8" name="TextBox 4">
            <a:extLst>
              <a:ext uri="{FF2B5EF4-FFF2-40B4-BE49-F238E27FC236}">
                <a16:creationId xmlns:a16="http://schemas.microsoft.com/office/drawing/2014/main" id="{3518A324-C96E-44BE-ACA2-A56AC1F14FF4}"/>
              </a:ext>
            </a:extLst>
          </p:cNvPr>
          <p:cNvSpPr txBox="1"/>
          <p:nvPr/>
        </p:nvSpPr>
        <p:spPr>
          <a:xfrm>
            <a:off x="12608690" y="-528425"/>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899744916"/>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ussentit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p:nvSpPr>
        <p:spPr>
          <a:xfrm>
            <a:off x="-1362" y="-6349"/>
            <a:ext cx="18291743"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dirty="0"/>
          </a:p>
        </p:txBody>
      </p:sp>
      <p:sp>
        <p:nvSpPr>
          <p:cNvPr id="2" name="Title"/>
          <p:cNvSpPr>
            <a:spLocks noGrp="1"/>
          </p:cNvSpPr>
          <p:nvPr>
            <p:ph type="ctrTitle" hasCustomPrompt="1"/>
          </p:nvPr>
        </p:nvSpPr>
        <p:spPr>
          <a:xfrm>
            <a:off x="5149216" y="3398303"/>
            <a:ext cx="12376787" cy="1964495"/>
          </a:xfrm>
        </p:spPr>
        <p:txBody>
          <a:bodyPr wrap="none" lIns="0" tIns="0" rIns="0" bIns="0" anchor="b">
            <a:noAutofit/>
          </a:bodyPr>
          <a:lstStyle>
            <a:lvl1pPr algn="l">
              <a:lnSpc>
                <a:spcPct val="64000"/>
              </a:lnSpc>
              <a:defRPr sz="5400">
                <a:solidFill>
                  <a:schemeClr val="bg1"/>
                </a:solidFill>
                <a:latin typeface="Arial Rounded MT Bold" panose="020F0704030504030204" pitchFamily="34" charset="0"/>
              </a:defRPr>
            </a:lvl1pPr>
          </a:lstStyle>
          <a:p>
            <a:r>
              <a:rPr lang="nl-BE" noProof="0"/>
              <a:t>Klik om Titel te bewerken</a:t>
            </a:r>
          </a:p>
        </p:txBody>
      </p:sp>
      <p:sp>
        <p:nvSpPr>
          <p:cNvPr id="3" name="Subtitle 2"/>
          <p:cNvSpPr>
            <a:spLocks noGrp="1"/>
          </p:cNvSpPr>
          <p:nvPr>
            <p:ph type="subTitle" idx="1" hasCustomPrompt="1"/>
          </p:nvPr>
        </p:nvSpPr>
        <p:spPr>
          <a:xfrm>
            <a:off x="5177791" y="5833530"/>
            <a:ext cx="12376787" cy="2719455"/>
          </a:xfrm>
        </p:spPr>
        <p:txBody>
          <a:bodyPr lIns="0" tIns="0" rIns="0" bIns="0"/>
          <a:lstStyle>
            <a:lvl1pPr marL="0" indent="0" algn="l">
              <a:lnSpc>
                <a:spcPct val="65000"/>
              </a:lnSpc>
              <a:buNone/>
              <a:defRPr sz="3600">
                <a:solidFill>
                  <a:schemeClr val="bg1"/>
                </a:solidFill>
              </a:defRPr>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nl-BE" noProof="0"/>
              <a:t>Klikken om de ondertitelstijl </a:t>
            </a:r>
          </a:p>
          <a:p>
            <a:r>
              <a:rPr lang="nl-BE" noProof="0"/>
              <a:t>van het model </a:t>
            </a:r>
          </a:p>
          <a:p>
            <a:r>
              <a:rPr lang="nl-BE" noProof="0"/>
              <a:t>te bewerken</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758" y="1153471"/>
            <a:ext cx="2949143" cy="1511438"/>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p:nvSpPr>
        <p:spPr>
          <a:xfrm>
            <a:off x="12608690" y="-528425"/>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Tussentitel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138005451"/>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Quote">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p:nvSpPr>
        <p:spPr>
          <a:xfrm>
            <a:off x="-1362" y="-6349"/>
            <a:ext cx="18291743"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dirty="0"/>
          </a:p>
        </p:txBody>
      </p:sp>
      <p:sp>
        <p:nvSpPr>
          <p:cNvPr id="2" name="Title"/>
          <p:cNvSpPr>
            <a:spLocks noGrp="1"/>
          </p:cNvSpPr>
          <p:nvPr>
            <p:ph type="ctrTitle" hasCustomPrompt="1"/>
          </p:nvPr>
        </p:nvSpPr>
        <p:spPr>
          <a:xfrm>
            <a:off x="1965280" y="3562067"/>
            <a:ext cx="15589298" cy="3192729"/>
          </a:xfrm>
        </p:spPr>
        <p:txBody>
          <a:bodyPr wrap="none" lIns="0" tIns="0" rIns="0" bIns="0" anchor="b">
            <a:noAutofit/>
          </a:bodyPr>
          <a:lstStyle>
            <a:lvl1pPr algn="r">
              <a:lnSpc>
                <a:spcPct val="100000"/>
              </a:lnSpc>
              <a:defRPr sz="4800">
                <a:solidFill>
                  <a:schemeClr val="bg1"/>
                </a:solidFill>
                <a:latin typeface="Arial Rounded MT Bold" panose="020F0704030504030204" pitchFamily="34" charset="0"/>
              </a:defRPr>
            </a:lvl1pPr>
          </a:lstStyle>
          <a:p>
            <a:r>
              <a:rPr lang="nl-BE" noProof="0"/>
              <a:t>“Klik om quote </a:t>
            </a:r>
            <a:br>
              <a:rPr lang="nl-BE" noProof="0"/>
            </a:br>
            <a:r>
              <a:rPr lang="nl-BE" noProof="0"/>
              <a:t>in te Voegen”</a:t>
            </a:r>
          </a:p>
        </p:txBody>
      </p:sp>
      <p:sp>
        <p:nvSpPr>
          <p:cNvPr id="3" name="Subtitle 2"/>
          <p:cNvSpPr>
            <a:spLocks noGrp="1"/>
          </p:cNvSpPr>
          <p:nvPr>
            <p:ph type="subTitle" idx="1" hasCustomPrompt="1"/>
          </p:nvPr>
        </p:nvSpPr>
        <p:spPr>
          <a:xfrm>
            <a:off x="5177791" y="7161171"/>
            <a:ext cx="12376787" cy="2719455"/>
          </a:xfrm>
        </p:spPr>
        <p:txBody>
          <a:bodyPr lIns="0" tIns="0" rIns="0" bIns="0"/>
          <a:lstStyle>
            <a:lvl1pPr marL="0" indent="0" algn="r">
              <a:lnSpc>
                <a:spcPct val="65000"/>
              </a:lnSpc>
              <a:buNone/>
              <a:defRPr sz="3600">
                <a:solidFill>
                  <a:schemeClr val="bg1"/>
                </a:solidFill>
              </a:defRPr>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nl-BE" noProof="0"/>
              <a:t>Klik om de Naam en Voornaam in te voegen</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758" y="1153471"/>
            <a:ext cx="2949143" cy="1511438"/>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p:nvSpPr>
        <p:spPr>
          <a:xfrm>
            <a:off x="12608690" y="-528425"/>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Quote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570777293"/>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Inhoudstaf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p:nvSpPr>
        <p:spPr>
          <a:xfrm>
            <a:off x="-1362" y="-6349"/>
            <a:ext cx="18291743"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dirty="0"/>
          </a:p>
        </p:txBody>
      </p:sp>
      <p:sp>
        <p:nvSpPr>
          <p:cNvPr id="2" name="Title"/>
          <p:cNvSpPr>
            <a:spLocks noGrp="1"/>
          </p:cNvSpPr>
          <p:nvPr>
            <p:ph type="ctrTitle" hasCustomPrompt="1"/>
          </p:nvPr>
        </p:nvSpPr>
        <p:spPr>
          <a:xfrm>
            <a:off x="4954138" y="2150786"/>
            <a:ext cx="11003651" cy="1138326"/>
          </a:xfrm>
        </p:spPr>
        <p:txBody>
          <a:bodyPr wrap="none" lIns="0" tIns="0" rIns="0" bIns="0" anchor="t">
            <a:noAutofit/>
          </a:bodyPr>
          <a:lstStyle>
            <a:lvl1pPr algn="l">
              <a:lnSpc>
                <a:spcPct val="100000"/>
              </a:lnSpc>
              <a:defRPr sz="4400">
                <a:solidFill>
                  <a:schemeClr val="bg1"/>
                </a:solidFill>
                <a:latin typeface="Arial Rounded MT Bold" panose="020F0704030504030204" pitchFamily="34" charset="0"/>
              </a:defRPr>
            </a:lvl1pPr>
          </a:lstStyle>
          <a:p>
            <a:r>
              <a:rPr lang="nl-BE" noProof="0"/>
              <a:t>Inhoudstafel / Agenda titel</a:t>
            </a:r>
          </a:p>
        </p:txBody>
      </p:sp>
      <p:sp>
        <p:nvSpPr>
          <p:cNvPr id="3" name="Subtitle 2"/>
          <p:cNvSpPr>
            <a:spLocks noGrp="1"/>
          </p:cNvSpPr>
          <p:nvPr>
            <p:ph type="subTitle" idx="1" hasCustomPrompt="1"/>
          </p:nvPr>
        </p:nvSpPr>
        <p:spPr>
          <a:xfrm>
            <a:off x="4954136" y="3771455"/>
            <a:ext cx="12376787" cy="5172333"/>
          </a:xfrm>
        </p:spPr>
        <p:txBody>
          <a:bodyPr lIns="0" tIns="0" rIns="0" bIns="0"/>
          <a:lstStyle>
            <a:lvl1pPr marL="742988" indent="-742988" algn="l">
              <a:lnSpc>
                <a:spcPct val="100000"/>
              </a:lnSpc>
              <a:buFont typeface="+mj-lt"/>
              <a:buAutoNum type="arabicPeriod"/>
              <a:defRPr sz="3600">
                <a:solidFill>
                  <a:schemeClr val="bg1"/>
                </a:solidFill>
              </a:defRPr>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nl-BE" noProof="0"/>
              <a:t>Agendapunt 1</a:t>
            </a:r>
          </a:p>
          <a:p>
            <a:r>
              <a:rPr lang="nl-BE" noProof="0"/>
              <a:t>Agendapunt 2</a:t>
            </a:r>
          </a:p>
          <a:p>
            <a:r>
              <a:rPr lang="nl-BE" noProof="0"/>
              <a:t>Agendapunt 3</a:t>
            </a:r>
          </a:p>
          <a:p>
            <a:r>
              <a:rPr lang="nl-BE" noProof="0"/>
              <a:t>Agendapunt 4</a:t>
            </a:r>
          </a:p>
          <a:p>
            <a:r>
              <a:rPr lang="nl-BE" noProof="0"/>
              <a:t>Agendapunt 5</a:t>
            </a:r>
          </a:p>
          <a:p>
            <a:r>
              <a:rPr lang="nl-BE" noProof="0"/>
              <a:t>Agendapunt 6</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758" y="1153471"/>
            <a:ext cx="2949143" cy="1511438"/>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p:nvSpPr>
        <p:spPr>
          <a:xfrm>
            <a:off x="12608690" y="-528425"/>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Inhoud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60032831"/>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Grote afbeelding">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98693" y="888884"/>
            <a:ext cx="16575629" cy="755768"/>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4" name="Date Placeholder 3"/>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987DA69C-A3BC-48FB-828D-5A6E6B919454}" type="datetimeFigureOut">
              <a:rPr lang="en-US" smtClean="0"/>
              <a:t>1/29/2026</a:t>
            </a:fld>
            <a:endParaRPr lang="en-US"/>
          </a:p>
        </p:txBody>
      </p:sp>
      <p:sp>
        <p:nvSpPr>
          <p:cNvPr id="5" name="Footer Placeholder 4"/>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endParaRPr lang="en-US"/>
          </a:p>
        </p:txBody>
      </p:sp>
      <p:sp>
        <p:nvSpPr>
          <p:cNvPr id="6" name="Slide Number Placeholder 5"/>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20CC475A-FC22-4BB2-81DE-26878B72C705}" type="slidenum">
              <a:rPr lang="en-US" smtClean="0"/>
              <a:t>‹nr.›</a:t>
            </a:fld>
            <a:endParaRPr lang="en-US"/>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1648800"/>
            <a:ext cx="18288000" cy="7505700"/>
          </a:xfrm>
        </p:spPr>
        <p:txBody>
          <a:bodyPr tIns="1440000">
            <a:normAutofit/>
          </a:bodyPr>
          <a:lstStyle>
            <a:lvl1pPr marL="0" indent="0" algn="ctr">
              <a:buNone/>
              <a:defRPr sz="1601"/>
            </a:lvl1pPr>
          </a:lstStyle>
          <a:p>
            <a:r>
              <a:rPr lang="nl-NL"/>
              <a:t>Klik op het pictogram als u een afbeelding wilt toevoegen</a:t>
            </a:r>
            <a:endParaRPr lang="nl-BE" dirty="0"/>
          </a:p>
        </p:txBody>
      </p:sp>
      <p:sp>
        <p:nvSpPr>
          <p:cNvPr id="12" name="TextBox 4">
            <a:extLst>
              <a:ext uri="{FF2B5EF4-FFF2-40B4-BE49-F238E27FC236}">
                <a16:creationId xmlns:a16="http://schemas.microsoft.com/office/drawing/2014/main" id="{22214A23-4B57-4EDB-9FCA-6715CD113D98}"/>
              </a:ext>
            </a:extLst>
          </p:cNvPr>
          <p:cNvSpPr txBox="1"/>
          <p:nvPr/>
        </p:nvSpPr>
        <p:spPr>
          <a:xfrm>
            <a:off x="12608690" y="-528425"/>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4043647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Grote afbeelding + floating titel">
    <p:spTree>
      <p:nvGrpSpPr>
        <p:cNvPr id="1" name=""/>
        <p:cNvGrpSpPr/>
        <p:nvPr/>
      </p:nvGrpSpPr>
      <p:grpSpPr>
        <a:xfrm>
          <a:off x="0" y="0"/>
          <a:ext cx="0" cy="0"/>
          <a:chOff x="0" y="0"/>
          <a:chExt cx="0" cy="0"/>
        </a:xfrm>
      </p:grpSpPr>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0"/>
            <a:ext cx="18288000" cy="9154500"/>
          </a:xfrm>
        </p:spPr>
        <p:txBody>
          <a:bodyPr tIns="1440000">
            <a:normAutofit/>
          </a:bodyPr>
          <a:lstStyle>
            <a:lvl1pPr marL="0" indent="0" algn="ctr">
              <a:buNone/>
              <a:defRPr sz="1601"/>
            </a:lvl1pPr>
          </a:lstStyle>
          <a:p>
            <a:r>
              <a:rPr lang="nl-NL"/>
              <a:t>Klik op het pictogram als u een afbeelding wilt toevoegen</a:t>
            </a:r>
            <a:endParaRPr lang="nl-BE" dirty="0"/>
          </a:p>
        </p:txBody>
      </p:sp>
      <p:sp>
        <p:nvSpPr>
          <p:cNvPr id="4" name="Date Placeholder 3"/>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987DA69C-A3BC-48FB-828D-5A6E6B919454}" type="datetimeFigureOut">
              <a:rPr lang="en-US" smtClean="0"/>
              <a:t>1/29/2026</a:t>
            </a:fld>
            <a:endParaRPr lang="en-US"/>
          </a:p>
        </p:txBody>
      </p:sp>
      <p:sp>
        <p:nvSpPr>
          <p:cNvPr id="5" name="Footer Placeholder 4"/>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endParaRPr lang="en-US"/>
          </a:p>
        </p:txBody>
      </p:sp>
      <p:sp>
        <p:nvSpPr>
          <p:cNvPr id="6" name="Slide Number Placeholder 5"/>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20CC475A-FC22-4BB2-81DE-26878B72C705}" type="slidenum">
              <a:rPr lang="en-US" smtClean="0"/>
              <a:t>‹nr.›</a:t>
            </a:fld>
            <a:endParaRPr lang="en-US"/>
          </a:p>
        </p:txBody>
      </p:sp>
      <p:sp>
        <p:nvSpPr>
          <p:cNvPr id="2" name="Title 1"/>
          <p:cNvSpPr>
            <a:spLocks noGrp="1"/>
          </p:cNvSpPr>
          <p:nvPr>
            <p:ph type="title" hasCustomPrompt="1"/>
          </p:nvPr>
        </p:nvSpPr>
        <p:spPr>
          <a:xfrm>
            <a:off x="12132527" y="7056604"/>
            <a:ext cx="5430645" cy="755768"/>
          </a:xfrm>
          <a:noFill/>
        </p:spPr>
        <p:txBody>
          <a:bodyPr lIns="0" tIns="0" rIns="0" bIns="0" anchor="b">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6" name="Rechte verbindingslijn 15">
            <a:extLst>
              <a:ext uri="{FF2B5EF4-FFF2-40B4-BE49-F238E27FC236}">
                <a16:creationId xmlns:a16="http://schemas.microsoft.com/office/drawing/2014/main" id="{D2D76672-C87D-44F1-A41F-AA2A35C16DAA}"/>
              </a:ext>
            </a:extLst>
          </p:cNvPr>
          <p:cNvCxnSpPr>
            <a:cxnSpLocks/>
          </p:cNvCxnSpPr>
          <p:nvPr/>
        </p:nvCxnSpPr>
        <p:spPr>
          <a:xfrm>
            <a:off x="12132527" y="8004995"/>
            <a:ext cx="5430645"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extBox 4">
            <a:extLst>
              <a:ext uri="{FF2B5EF4-FFF2-40B4-BE49-F238E27FC236}">
                <a16:creationId xmlns:a16="http://schemas.microsoft.com/office/drawing/2014/main" id="{44008270-98F6-42B1-97B7-B77ADCC6D3D0}"/>
              </a:ext>
            </a:extLst>
          </p:cNvPr>
          <p:cNvSpPr txBox="1"/>
          <p:nvPr/>
        </p:nvSpPr>
        <p:spPr>
          <a:xfrm>
            <a:off x="12608690" y="-528425"/>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 </a:t>
            </a:r>
            <a:r>
              <a:rPr lang="nl-NL" sz="2000" b="1" dirty="0" err="1">
                <a:solidFill>
                  <a:schemeClr val="tx1"/>
                </a:solidFill>
                <a:latin typeface="+mn-lt"/>
                <a:cs typeface="Arial" panose="020B0604020202020204" pitchFamily="34" charset="0"/>
              </a:rPr>
              <a:t>floating</a:t>
            </a:r>
            <a:r>
              <a:rPr lang="nl-NL" sz="2000" b="1" dirty="0">
                <a:solidFill>
                  <a:schemeClr val="tx1"/>
                </a:solidFill>
                <a:latin typeface="+mn-lt"/>
                <a:cs typeface="Arial" panose="020B0604020202020204" pitchFamily="34" charset="0"/>
              </a:rPr>
              <a:t> titel slide</a:t>
            </a:r>
            <a:endParaRPr lang="en-US" sz="2000" b="1" dirty="0">
              <a:solidFill>
                <a:schemeClr val="tx1"/>
              </a:solidFill>
              <a:latin typeface="+mn-lt"/>
              <a:cs typeface="Arial" panose="020B0604020202020204" pitchFamily="34" charset="0"/>
            </a:endParaRPr>
          </a:p>
        </p:txBody>
      </p:sp>
      <p:sp>
        <p:nvSpPr>
          <p:cNvPr id="13" name="TextBox 46">
            <a:extLst>
              <a:ext uri="{FF2B5EF4-FFF2-40B4-BE49-F238E27FC236}">
                <a16:creationId xmlns:a16="http://schemas.microsoft.com/office/drawing/2014/main" id="{7F1C870B-2989-4A2B-BF54-AD2979A953E7}"/>
              </a:ext>
            </a:extLst>
          </p:cNvPr>
          <p:cNvSpPr txBox="1"/>
          <p:nvPr/>
        </p:nvSpPr>
        <p:spPr>
          <a:xfrm>
            <a:off x="2" y="10287000"/>
            <a:ext cx="5166767" cy="708399"/>
          </a:xfrm>
          <a:prstGeom prst="rect">
            <a:avLst/>
          </a:prstGeom>
          <a:noFill/>
        </p:spPr>
        <p:txBody>
          <a:bodyPr wrap="square" rtlCol="0">
            <a:spAutoFit/>
          </a:bodyPr>
          <a:lstStyle/>
          <a:p>
            <a:r>
              <a:rPr lang="nl-NL" sz="1001" dirty="0">
                <a:latin typeface="+mn-lt"/>
                <a:cs typeface="Arial" panose="020B0604020202020204" pitchFamily="34" charset="0"/>
              </a:rPr>
              <a:t>Verplaats na het invoegen van de foto deze weer naar de achtergrond zodat de titel terug vooraan kom te staan. </a:t>
            </a:r>
            <a:r>
              <a:rPr lang="nl-NL" sz="1001" b="1" dirty="0">
                <a:latin typeface="+mn-lt"/>
                <a:cs typeface="Arial" panose="020B0604020202020204" pitchFamily="34" charset="0"/>
              </a:rPr>
              <a:t>(rechtsklikken&gt; naar achtergrond&gt; naar achtergrond)</a:t>
            </a:r>
          </a:p>
          <a:p>
            <a:endParaRPr lang="nl-NL" sz="1001" dirty="0">
              <a:latin typeface="+mn-lt"/>
              <a:cs typeface="Arial" panose="020B0604020202020204" pitchFamily="34" charset="0"/>
            </a:endParaRPr>
          </a:p>
          <a:p>
            <a:r>
              <a:rPr lang="nl-NL" sz="1001" dirty="0">
                <a:latin typeface="+mn-lt"/>
                <a:cs typeface="Arial" panose="020B0604020202020204" pitchFamily="34" charset="0"/>
              </a:rPr>
              <a:t>Indien de tekst niet genoeg zichtbaar is over de foto, verander de kleur van zwart naar wit.</a:t>
            </a:r>
          </a:p>
        </p:txBody>
      </p:sp>
    </p:spTree>
    <p:extLst>
      <p:ext uri="{BB962C8B-B14F-4D97-AF65-F5344CB8AC3E}">
        <p14:creationId xmlns:p14="http://schemas.microsoft.com/office/powerpoint/2010/main" val="12600261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3" y="2354402"/>
            <a:ext cx="16575629" cy="6103800"/>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20CC475A-FC22-4BB2-81DE-26878B72C705}" type="slidenum">
              <a:rPr lang="en-US" smtClean="0"/>
              <a:t>‹nr.›</a:t>
            </a:fld>
            <a:endParaRPr lang="en-US"/>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p:nvCxnSpPr>
        <p:spPr>
          <a:xfrm>
            <a:off x="1040608" y="1648800"/>
            <a:ext cx="16559213"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987DA69C-A3BC-48FB-828D-5A6E6B919454}" type="datetimeFigureOut">
              <a:rPr lang="en-US" smtClean="0"/>
              <a:t>1/29/2026</a:t>
            </a:fld>
            <a:endParaRPr lang="en-US"/>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endParaRPr lang="en-US"/>
          </a:p>
        </p:txBody>
      </p:sp>
      <p:sp>
        <p:nvSpPr>
          <p:cNvPr id="12" name="TextBox 4">
            <a:extLst>
              <a:ext uri="{FF2B5EF4-FFF2-40B4-BE49-F238E27FC236}">
                <a16:creationId xmlns:a16="http://schemas.microsoft.com/office/drawing/2014/main" id="{88A2F8C1-53AF-4DEB-9965-55FC86D3788C}"/>
              </a:ext>
            </a:extLst>
          </p:cNvPr>
          <p:cNvSpPr txBox="1"/>
          <p:nvPr/>
        </p:nvSpPr>
        <p:spPr>
          <a:xfrm>
            <a:off x="12608690" y="-528425"/>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408864161"/>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ab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20CC475A-FC22-4BB2-81DE-26878B72C705}" type="slidenum">
              <a:rPr lang="en-US" smtClean="0"/>
              <a:t>‹nr.›</a:t>
            </a:fld>
            <a:endParaRPr lang="en-US"/>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p:nvCxnSpPr>
        <p:spPr>
          <a:xfrm>
            <a:off x="1040608" y="1648800"/>
            <a:ext cx="16559213"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987DA69C-A3BC-48FB-828D-5A6E6B919454}" type="datetimeFigureOut">
              <a:rPr lang="en-US" smtClean="0"/>
              <a:t>1/29/2026</a:t>
            </a:fld>
            <a:endParaRPr lang="en-US"/>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endParaRPr lang="en-US"/>
          </a:p>
        </p:txBody>
      </p:sp>
      <p:sp>
        <p:nvSpPr>
          <p:cNvPr id="4" name="Tijdelijke aanduiding voor tabel 3">
            <a:extLst>
              <a:ext uri="{FF2B5EF4-FFF2-40B4-BE49-F238E27FC236}">
                <a16:creationId xmlns:a16="http://schemas.microsoft.com/office/drawing/2014/main" id="{08476D39-8254-4D49-88E7-E952BF1FA19A}"/>
              </a:ext>
            </a:extLst>
          </p:cNvPr>
          <p:cNvSpPr>
            <a:spLocks noGrp="1" noChangeAspect="1"/>
          </p:cNvSpPr>
          <p:nvPr>
            <p:ph type="tbl" sz="quarter" idx="18"/>
          </p:nvPr>
        </p:nvSpPr>
        <p:spPr>
          <a:xfrm>
            <a:off x="1057276" y="1679576"/>
            <a:ext cx="16575089" cy="6780213"/>
          </a:xfrm>
        </p:spPr>
        <p:txBody>
          <a:bodyPr>
            <a:normAutofit/>
          </a:bodyPr>
          <a:lstStyle>
            <a:lvl1pPr marL="0" indent="0" algn="ctr">
              <a:buNone/>
              <a:defRPr/>
            </a:lvl1pPr>
          </a:lstStyle>
          <a:p>
            <a:r>
              <a:rPr lang="nl-NL" noProof="0"/>
              <a:t>Klik op het pictogram als u een tabel wilt toevoegen</a:t>
            </a:r>
            <a:endParaRPr lang="nl-BE" noProof="0"/>
          </a:p>
        </p:txBody>
      </p:sp>
      <p:sp>
        <p:nvSpPr>
          <p:cNvPr id="16" name="TextBox 4">
            <a:extLst>
              <a:ext uri="{FF2B5EF4-FFF2-40B4-BE49-F238E27FC236}">
                <a16:creationId xmlns:a16="http://schemas.microsoft.com/office/drawing/2014/main" id="{8C7A8C97-A0A2-4491-BA0D-727C7CE0B7F3}"/>
              </a:ext>
            </a:extLst>
          </p:cNvPr>
          <p:cNvSpPr txBox="1"/>
          <p:nvPr/>
        </p:nvSpPr>
        <p:spPr>
          <a:xfrm>
            <a:off x="12608690" y="-528425"/>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Tabel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733757579"/>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Leeg met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20CC475A-FC22-4BB2-81DE-26878B72C705}" type="slidenum">
              <a:rPr lang="en-US" smtClean="0"/>
              <a:t>‹nr.›</a:t>
            </a:fld>
            <a:endParaRPr lang="en-US"/>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p:nvCxnSpPr>
        <p:spPr>
          <a:xfrm>
            <a:off x="1040608" y="1648800"/>
            <a:ext cx="16559213"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987DA69C-A3BC-48FB-828D-5A6E6B919454}" type="datetimeFigureOut">
              <a:rPr lang="en-US" smtClean="0"/>
              <a:t>1/29/2026</a:t>
            </a:fld>
            <a:endParaRPr lang="en-US"/>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endParaRPr lang="en-US"/>
          </a:p>
        </p:txBody>
      </p:sp>
      <p:sp>
        <p:nvSpPr>
          <p:cNvPr id="12" name="TextBox 4">
            <a:extLst>
              <a:ext uri="{FF2B5EF4-FFF2-40B4-BE49-F238E27FC236}">
                <a16:creationId xmlns:a16="http://schemas.microsoft.com/office/drawing/2014/main" id="{892813D1-327F-45DC-8DDF-53948CE8C5F5}"/>
              </a:ext>
            </a:extLst>
          </p:cNvPr>
          <p:cNvSpPr txBox="1"/>
          <p:nvPr/>
        </p:nvSpPr>
        <p:spPr>
          <a:xfrm>
            <a:off x="12608690" y="-528425"/>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Lege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118402499"/>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eeg zonder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20CC475A-FC22-4BB2-81DE-26878B72C705}" type="slidenum">
              <a:rPr lang="en-US" smtClean="0"/>
              <a:t>‹nr.›</a:t>
            </a:fld>
            <a:endParaRPr lang="en-US"/>
          </a:p>
        </p:txBody>
      </p: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987DA69C-A3BC-48FB-828D-5A6E6B919454}" type="datetimeFigureOut">
              <a:rPr lang="en-US" smtClean="0"/>
              <a:t>1/29/2026</a:t>
            </a:fld>
            <a:endParaRPr lang="en-US"/>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endParaRPr lang="en-US"/>
          </a:p>
        </p:txBody>
      </p:sp>
      <p:sp>
        <p:nvSpPr>
          <p:cNvPr id="9" name="TextBox 4">
            <a:extLst>
              <a:ext uri="{FF2B5EF4-FFF2-40B4-BE49-F238E27FC236}">
                <a16:creationId xmlns:a16="http://schemas.microsoft.com/office/drawing/2014/main" id="{C531524C-A1A5-4485-B21D-E97B5DC3BE3F}"/>
              </a:ext>
            </a:extLst>
          </p:cNvPr>
          <p:cNvSpPr txBox="1"/>
          <p:nvPr/>
        </p:nvSpPr>
        <p:spPr>
          <a:xfrm>
            <a:off x="12608690" y="-528425"/>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Leeg zonder 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720744972"/>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endParaRPr lang="nl-BE" dirty="0"/>
          </a:p>
        </p:txBody>
      </p:sp>
      <p:sp>
        <p:nvSpPr>
          <p:cNvPr id="4" name="Tijdelijke aanduiding voor tabel 3">
            <a:extLst>
              <a:ext uri="{FF2B5EF4-FFF2-40B4-BE49-F238E27FC236}">
                <a16:creationId xmlns:a16="http://schemas.microsoft.com/office/drawing/2014/main" id="{08476D39-8254-4D49-88E7-E952BF1FA19A}"/>
              </a:ext>
            </a:extLst>
          </p:cNvPr>
          <p:cNvSpPr>
            <a:spLocks noGrp="1" noChangeAspect="1"/>
          </p:cNvSpPr>
          <p:nvPr>
            <p:ph type="tbl" sz="quarter" idx="18"/>
          </p:nvPr>
        </p:nvSpPr>
        <p:spPr>
          <a:xfrm>
            <a:off x="1057275" y="1679575"/>
            <a:ext cx="16575088" cy="6780213"/>
          </a:xfrm>
        </p:spPr>
        <p:txBody>
          <a:bodyPr>
            <a:normAutofit/>
          </a:bodyPr>
          <a:lstStyle>
            <a:lvl1pPr marL="0" indent="0" algn="ctr">
              <a:buNone/>
              <a:defRPr/>
            </a:lvl1pPr>
          </a:lstStyle>
          <a:p>
            <a:endParaRPr lang="nl-BE" noProof="0"/>
          </a:p>
        </p:txBody>
      </p:sp>
      <p:sp>
        <p:nvSpPr>
          <p:cNvPr id="16" name="TextBox 4">
            <a:extLst>
              <a:ext uri="{FF2B5EF4-FFF2-40B4-BE49-F238E27FC236}">
                <a16:creationId xmlns:a16="http://schemas.microsoft.com/office/drawing/2014/main" id="{8C7A8C97-A0A2-4491-BA0D-727C7CE0B7F3}"/>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Tabel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170188300"/>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2 Tekst en 1/2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1" y="1648800"/>
            <a:ext cx="8217536" cy="7498800"/>
          </a:xfrm>
        </p:spPr>
        <p:txBody>
          <a:bodyPr tIns="1440000">
            <a:normAutofit/>
          </a:bodyPr>
          <a:lstStyle>
            <a:lvl1pPr marL="0" indent="0" algn="ctr">
              <a:buNone/>
              <a:defRPr sz="1601"/>
            </a:lvl1pPr>
          </a:lstStyle>
          <a:p>
            <a:r>
              <a:rPr lang="nl-NL"/>
              <a:t>Klik op het pictogram als u een afbeelding wilt toevoegen</a:t>
            </a:r>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3" y="2354402"/>
            <a:ext cx="8217536" cy="6111506"/>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20CC475A-FC22-4BB2-81DE-26878B72C705}" type="slidenum">
              <a:rPr lang="en-US" smtClean="0"/>
              <a:t>‹nr.›</a:t>
            </a:fld>
            <a:endParaRPr lang="en-US"/>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7B17C559-ED41-48AE-90A3-DAFE15716B7C}"/>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987DA69C-A3BC-48FB-828D-5A6E6B919454}" type="datetimeFigureOut">
              <a:rPr lang="en-US" smtClean="0"/>
              <a:t>1/29/2026</a:t>
            </a:fld>
            <a:endParaRPr lang="en-US"/>
          </a:p>
        </p:txBody>
      </p:sp>
      <p:sp>
        <p:nvSpPr>
          <p:cNvPr id="20" name="Footer Placeholder 4">
            <a:extLst>
              <a:ext uri="{FF2B5EF4-FFF2-40B4-BE49-F238E27FC236}">
                <a16:creationId xmlns:a16="http://schemas.microsoft.com/office/drawing/2014/main" id="{7FDB5F77-B327-47F1-9F88-CF970A7A21FD}"/>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endParaRPr lang="en-US"/>
          </a:p>
        </p:txBody>
      </p:sp>
      <p:sp>
        <p:nvSpPr>
          <p:cNvPr id="13" name="TextBox 4">
            <a:extLst>
              <a:ext uri="{FF2B5EF4-FFF2-40B4-BE49-F238E27FC236}">
                <a16:creationId xmlns:a16="http://schemas.microsoft.com/office/drawing/2014/main" id="{6CBDB841-5208-4BD2-9409-EA7134D69442}"/>
              </a:ext>
            </a:extLst>
          </p:cNvPr>
          <p:cNvSpPr txBox="1"/>
          <p:nvPr/>
        </p:nvSpPr>
        <p:spPr>
          <a:xfrm>
            <a:off x="12608690" y="-528425"/>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1/2 Tekst en 1/2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185799967"/>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2_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20CC475A-FC22-4BB2-81DE-26878B72C705}" type="slidenum">
              <a:rPr lang="en-US" smtClean="0"/>
              <a:t>‹nr.›</a:t>
            </a:fld>
            <a:endParaRPr lang="en-US"/>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p:nvCxnSpPr>
        <p:spPr>
          <a:xfrm>
            <a:off x="1042989" y="1648800"/>
            <a:ext cx="1101182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3" name="Tijdelijke aanduiding voor tekst 2">
            <a:extLst>
              <a:ext uri="{FF2B5EF4-FFF2-40B4-BE49-F238E27FC236}">
                <a16:creationId xmlns:a16="http://schemas.microsoft.com/office/drawing/2014/main" id="{CBF26FD0-A3C3-48D7-9476-CC92E74B1F11}"/>
              </a:ext>
            </a:extLst>
          </p:cNvPr>
          <p:cNvSpPr>
            <a:spLocks noGrp="1"/>
          </p:cNvSpPr>
          <p:nvPr>
            <p:ph type="body" sz="quarter" idx="18" hasCustomPrompt="1"/>
          </p:nvPr>
        </p:nvSpPr>
        <p:spPr>
          <a:xfrm>
            <a:off x="1020995" y="2354401"/>
            <a:ext cx="11009448" cy="6781004"/>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987DA69C-A3BC-48FB-828D-5A6E6B919454}" type="datetimeFigureOut">
              <a:rPr lang="en-US" smtClean="0"/>
              <a:t>1/29/2026</a:t>
            </a:fld>
            <a:endParaRPr lang="en-US"/>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endParaRPr lang="en-US"/>
          </a:p>
        </p:txBody>
      </p:sp>
      <p:sp>
        <p:nvSpPr>
          <p:cNvPr id="21" name="afbeelding placeholder">
            <a:extLst>
              <a:ext uri="{FF2B5EF4-FFF2-40B4-BE49-F238E27FC236}">
                <a16:creationId xmlns:a16="http://schemas.microsoft.com/office/drawing/2014/main" id="{DF77DBF1-9A0F-498F-B871-134CB42F881D}"/>
              </a:ext>
            </a:extLst>
          </p:cNvPr>
          <p:cNvSpPr>
            <a:spLocks noGrp="1"/>
          </p:cNvSpPr>
          <p:nvPr>
            <p:ph type="pic" sz="quarter" idx="14"/>
          </p:nvPr>
        </p:nvSpPr>
        <p:spPr>
          <a:xfrm>
            <a:off x="12180333" y="1648800"/>
            <a:ext cx="5438775" cy="7498800"/>
          </a:xfrm>
        </p:spPr>
        <p:txBody>
          <a:bodyPr tIns="1440000">
            <a:normAutofit/>
          </a:bodyPr>
          <a:lstStyle>
            <a:lvl1pPr marL="0" indent="0" algn="ctr">
              <a:buNone/>
              <a:defRPr sz="1601"/>
            </a:lvl1pPr>
          </a:lstStyle>
          <a:p>
            <a:r>
              <a:rPr lang="nl-NL"/>
              <a:t>Klik op het pictogram als u een afbeelding wilt toevoegen</a:t>
            </a:r>
            <a:endParaRPr lang="nl-BE" dirty="0"/>
          </a:p>
        </p:txBody>
      </p:sp>
      <p:sp>
        <p:nvSpPr>
          <p:cNvPr id="20" name="TextBox 4">
            <a:extLst>
              <a:ext uri="{FF2B5EF4-FFF2-40B4-BE49-F238E27FC236}">
                <a16:creationId xmlns:a16="http://schemas.microsoft.com/office/drawing/2014/main" id="{D974BD34-E475-4E02-86F0-8932E1B41725}"/>
              </a:ext>
            </a:extLst>
          </p:cNvPr>
          <p:cNvSpPr txBox="1"/>
          <p:nvPr/>
        </p:nvSpPr>
        <p:spPr>
          <a:xfrm>
            <a:off x="12608690" y="-528425"/>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2/3 Tekst en 1/3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628290239"/>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Afbeelding en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p:nvSpPr>
        <p:spPr>
          <a:xfrm>
            <a:off x="-7144" y="9305926"/>
            <a:ext cx="15988889"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8" y="1648800"/>
            <a:ext cx="8217536" cy="7498800"/>
          </a:xfrm>
        </p:spPr>
        <p:txBody>
          <a:bodyPr tIns="1440000">
            <a:normAutofit/>
          </a:bodyPr>
          <a:lstStyle>
            <a:lvl1pPr marL="0" indent="0" algn="ctr">
              <a:buNone/>
              <a:defRPr sz="1601"/>
            </a:lvl1pPr>
          </a:lstStyle>
          <a:p>
            <a:r>
              <a:rPr lang="nl-NL"/>
              <a:t>Klik op het pictogram als u een afbeelding wilt toevoegen</a:t>
            </a:r>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20CC475A-FC22-4BB2-81DE-26878B72C705}" type="slidenum">
              <a:rPr lang="en-US" smtClean="0"/>
              <a:t>‹nr.›</a:t>
            </a:fld>
            <a:endParaRPr lang="en-US"/>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987DA69C-A3BC-48FB-828D-5A6E6B919454}" type="datetimeFigureOut">
              <a:rPr lang="en-US" smtClean="0"/>
              <a:t>1/29/2026</a:t>
            </a:fld>
            <a:endParaRPr lang="en-US"/>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endParaRPr lang="en-US"/>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1" y="1648800"/>
            <a:ext cx="8217536" cy="7498800"/>
          </a:xfrm>
        </p:spPr>
        <p:txBody>
          <a:bodyPr tIns="1440000">
            <a:normAutofit/>
          </a:bodyPr>
          <a:lstStyle>
            <a:lvl1pPr marL="0" indent="0" algn="ctr">
              <a:buNone/>
              <a:defRPr sz="1601"/>
            </a:lvl1pPr>
          </a:lstStyle>
          <a:p>
            <a:r>
              <a:rPr lang="nl-NL"/>
              <a:t>Klik op het pictogram als u een afbeelding wilt toevoegen</a:t>
            </a:r>
            <a:endParaRPr lang="nl-BE" dirty="0"/>
          </a:p>
        </p:txBody>
      </p:sp>
      <p:sp>
        <p:nvSpPr>
          <p:cNvPr id="12" name="TextBox 4">
            <a:extLst>
              <a:ext uri="{FF2B5EF4-FFF2-40B4-BE49-F238E27FC236}">
                <a16:creationId xmlns:a16="http://schemas.microsoft.com/office/drawing/2014/main" id="{E2274F51-95F7-4E5E-815B-1F996E645FE7}"/>
              </a:ext>
            </a:extLst>
          </p:cNvPr>
          <p:cNvSpPr txBox="1"/>
          <p:nvPr/>
        </p:nvSpPr>
        <p:spPr>
          <a:xfrm>
            <a:off x="12608690" y="-528425"/>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Afbeelding en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625727474"/>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2 x 2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p:nvSpPr>
        <p:spPr>
          <a:xfrm>
            <a:off x="-7144" y="9305926"/>
            <a:ext cx="15988889"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8" y="1648800"/>
            <a:ext cx="8217536" cy="3672000"/>
          </a:xfrm>
        </p:spPr>
        <p:txBody>
          <a:bodyPr tIns="1440000">
            <a:normAutofit/>
          </a:bodyPr>
          <a:lstStyle>
            <a:lvl1pPr marL="0" indent="0" algn="ctr">
              <a:buNone/>
              <a:defRPr sz="1601"/>
            </a:lvl1pPr>
          </a:lstStyle>
          <a:p>
            <a:r>
              <a:rPr lang="nl-NL"/>
              <a:t>Klik op het pictogram als u een afbeelding wilt toevoegen</a:t>
            </a:r>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20CC475A-FC22-4BB2-81DE-26878B72C705}" type="slidenum">
              <a:rPr lang="en-US" smtClean="0"/>
              <a:t>‹nr.›</a:t>
            </a:fld>
            <a:endParaRPr lang="en-US"/>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987DA69C-A3BC-48FB-828D-5A6E6B919454}" type="datetimeFigureOut">
              <a:rPr lang="en-US" smtClean="0"/>
              <a:t>1/29/2026</a:t>
            </a:fld>
            <a:endParaRPr lang="en-US"/>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endParaRPr lang="en-US"/>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1" y="1648800"/>
            <a:ext cx="8217536" cy="3672000"/>
          </a:xfrm>
        </p:spPr>
        <p:txBody>
          <a:bodyPr tIns="1440000">
            <a:normAutofit/>
          </a:bodyPr>
          <a:lstStyle>
            <a:lvl1pPr marL="0" indent="0" algn="ctr">
              <a:buNone/>
              <a:defRPr sz="1601"/>
            </a:lvl1pPr>
          </a:lstStyle>
          <a:p>
            <a:r>
              <a:rPr lang="nl-NL"/>
              <a:t>Klik op het pictogram als u een afbeelding wilt toevoegen</a:t>
            </a:r>
            <a:endParaRPr lang="nl-BE" dirty="0"/>
          </a:p>
        </p:txBody>
      </p:sp>
      <p:sp>
        <p:nvSpPr>
          <p:cNvPr id="21" name="TextBox 4">
            <a:extLst>
              <a:ext uri="{FF2B5EF4-FFF2-40B4-BE49-F238E27FC236}">
                <a16:creationId xmlns:a16="http://schemas.microsoft.com/office/drawing/2014/main" id="{92B1CA4A-0389-4751-BD3D-D8526698D995}"/>
              </a:ext>
            </a:extLst>
          </p:cNvPr>
          <p:cNvSpPr txBox="1"/>
          <p:nvPr/>
        </p:nvSpPr>
        <p:spPr>
          <a:xfrm>
            <a:off x="12608690" y="-528425"/>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2 x 2 afbeeldingen slide</a:t>
            </a:r>
            <a:endParaRPr lang="en-US" sz="2000" b="1" dirty="0">
              <a:solidFill>
                <a:schemeClr val="tx1"/>
              </a:solidFill>
              <a:latin typeface="+mn-lt"/>
              <a:cs typeface="Arial" panose="020B0604020202020204" pitchFamily="34" charset="0"/>
            </a:endParaRPr>
          </a:p>
        </p:txBody>
      </p:sp>
      <p:sp>
        <p:nvSpPr>
          <p:cNvPr id="15" name="afbeelding placeholder">
            <a:extLst>
              <a:ext uri="{FF2B5EF4-FFF2-40B4-BE49-F238E27FC236}">
                <a16:creationId xmlns:a16="http://schemas.microsoft.com/office/drawing/2014/main" id="{82CCC512-3142-40C3-84D6-0EEE34ABAA8E}"/>
              </a:ext>
            </a:extLst>
          </p:cNvPr>
          <p:cNvSpPr>
            <a:spLocks noGrp="1"/>
          </p:cNvSpPr>
          <p:nvPr>
            <p:ph type="pic" sz="quarter" idx="15"/>
          </p:nvPr>
        </p:nvSpPr>
        <p:spPr>
          <a:xfrm>
            <a:off x="1040401" y="5473193"/>
            <a:ext cx="8217536" cy="3672000"/>
          </a:xfrm>
        </p:spPr>
        <p:txBody>
          <a:bodyPr tIns="1440000">
            <a:normAutofit/>
          </a:bodyPr>
          <a:lstStyle>
            <a:lvl1pPr marL="0" indent="0" algn="ctr">
              <a:buNone/>
              <a:defRPr sz="1601"/>
            </a:lvl1pPr>
          </a:lstStyle>
          <a:p>
            <a:r>
              <a:rPr lang="nl-NL"/>
              <a:t>Klik op het pictogram als u een afbeelding wilt toevoegen</a:t>
            </a:r>
            <a:endParaRPr lang="nl-BE" dirty="0"/>
          </a:p>
        </p:txBody>
      </p:sp>
      <p:sp>
        <p:nvSpPr>
          <p:cNvPr id="22" name="afbeelding placeholder">
            <a:extLst>
              <a:ext uri="{FF2B5EF4-FFF2-40B4-BE49-F238E27FC236}">
                <a16:creationId xmlns:a16="http://schemas.microsoft.com/office/drawing/2014/main" id="{EFC31C83-3462-44CC-A863-6C9D9ADF81D9}"/>
              </a:ext>
            </a:extLst>
          </p:cNvPr>
          <p:cNvSpPr>
            <a:spLocks noGrp="1"/>
          </p:cNvSpPr>
          <p:nvPr>
            <p:ph type="pic" sz="quarter" idx="16"/>
          </p:nvPr>
        </p:nvSpPr>
        <p:spPr>
          <a:xfrm>
            <a:off x="9396001" y="5473193"/>
            <a:ext cx="8217536" cy="3672000"/>
          </a:xfrm>
        </p:spPr>
        <p:txBody>
          <a:bodyPr tIns="1440000">
            <a:normAutofit/>
          </a:bodyPr>
          <a:lstStyle>
            <a:lvl1pPr marL="0" indent="0" algn="ctr">
              <a:buNone/>
              <a:defRPr sz="1601"/>
            </a:lvl1pPr>
          </a:lstStyle>
          <a:p>
            <a:r>
              <a:rPr lang="nl-NL"/>
              <a:t>Klik op het pictogram als u een afbeelding wilt toevoegen</a:t>
            </a:r>
            <a:endParaRPr lang="nl-BE" dirty="0"/>
          </a:p>
        </p:txBody>
      </p:sp>
    </p:spTree>
    <p:extLst>
      <p:ext uri="{BB962C8B-B14F-4D97-AF65-F5344CB8AC3E}">
        <p14:creationId xmlns:p14="http://schemas.microsoft.com/office/powerpoint/2010/main" val="1187452253"/>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 x Afbeelding">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3" y="1648800"/>
            <a:ext cx="5438775" cy="7498800"/>
          </a:xfrm>
        </p:spPr>
        <p:txBody>
          <a:bodyPr tIns="1440000">
            <a:normAutofit/>
          </a:bodyPr>
          <a:lstStyle>
            <a:lvl1pPr marL="0" indent="0" algn="ctr">
              <a:buNone/>
              <a:defRPr sz="1601"/>
            </a:lvl1pPr>
          </a:lstStyle>
          <a:p>
            <a:r>
              <a:rPr lang="nl-NL"/>
              <a:t>Klik op het pictogram als u een afbeelding wilt toevoegen</a:t>
            </a:r>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7" y="1648800"/>
            <a:ext cx="5438775" cy="7498800"/>
          </a:xfrm>
        </p:spPr>
        <p:txBody>
          <a:bodyPr tIns="1440000">
            <a:normAutofit/>
          </a:bodyPr>
          <a:lstStyle>
            <a:lvl1pPr marL="0" indent="0" algn="ctr">
              <a:buNone/>
              <a:defRPr sz="1601"/>
            </a:lvl1pPr>
          </a:lstStyle>
          <a:p>
            <a:r>
              <a:rPr lang="nl-NL"/>
              <a:t>Klik op het pictogram als u een afbeelding wilt toevoegen</a:t>
            </a:r>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20CC475A-FC22-4BB2-81DE-26878B72C705}" type="slidenum">
              <a:rPr lang="en-US" smtClean="0"/>
              <a:t>‹nr.›</a:t>
            </a:fld>
            <a:endParaRPr lang="en-US"/>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987DA69C-A3BC-48FB-828D-5A6E6B919454}" type="datetimeFigureOut">
              <a:rPr lang="en-US" smtClean="0"/>
              <a:t>1/29/2026</a:t>
            </a:fld>
            <a:endParaRPr lang="en-US"/>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endParaRPr lang="en-US"/>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7498800"/>
          </a:xfrm>
        </p:spPr>
        <p:txBody>
          <a:bodyPr tIns="1440000">
            <a:normAutofit/>
          </a:bodyPr>
          <a:lstStyle>
            <a:lvl1pPr marL="0" indent="0" algn="ctr">
              <a:buNone/>
              <a:defRPr sz="1601"/>
            </a:lvl1pPr>
          </a:lstStyle>
          <a:p>
            <a:r>
              <a:rPr lang="nl-NL"/>
              <a:t>Klik op het pictogram als u een afbeelding wilt toevoegen</a:t>
            </a:r>
            <a:endParaRPr lang="nl-BE" dirty="0"/>
          </a:p>
        </p:txBody>
      </p:sp>
      <p:sp>
        <p:nvSpPr>
          <p:cNvPr id="21" name="TextBox 4">
            <a:extLst>
              <a:ext uri="{FF2B5EF4-FFF2-40B4-BE49-F238E27FC236}">
                <a16:creationId xmlns:a16="http://schemas.microsoft.com/office/drawing/2014/main" id="{009A3169-8C0D-4A2D-9C66-BE525BCD338D}"/>
              </a:ext>
            </a:extLst>
          </p:cNvPr>
          <p:cNvSpPr txBox="1"/>
          <p:nvPr/>
        </p:nvSpPr>
        <p:spPr>
          <a:xfrm>
            <a:off x="12608690" y="-528425"/>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3 x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834885150"/>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4 x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7" y="1648800"/>
            <a:ext cx="4048125" cy="7498800"/>
          </a:xfrm>
        </p:spPr>
        <p:txBody>
          <a:bodyPr tIns="1440000">
            <a:normAutofit/>
          </a:bodyPr>
          <a:lstStyle>
            <a:lvl1pPr marL="0" indent="0" algn="ctr">
              <a:buNone/>
              <a:defRPr sz="1601"/>
            </a:lvl1pPr>
          </a:lstStyle>
          <a:p>
            <a:r>
              <a:rPr lang="nl-NL"/>
              <a:t>Klik op het pictogram als u een afbeelding wilt toevoegen</a:t>
            </a:r>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20CC475A-FC22-4BB2-81DE-26878B72C705}" type="slidenum">
              <a:rPr lang="en-US" smtClean="0"/>
              <a:t>‹nr.›</a:t>
            </a:fld>
            <a:endParaRPr lang="en-US"/>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987DA69C-A3BC-48FB-828D-5A6E6B919454}" type="datetimeFigureOut">
              <a:rPr lang="en-US" smtClean="0"/>
              <a:t>1/29/2026</a:t>
            </a:fld>
            <a:endParaRPr lang="en-US"/>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endParaRPr lang="en-US"/>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1" y="1648800"/>
            <a:ext cx="4048125" cy="7498800"/>
          </a:xfrm>
        </p:spPr>
        <p:txBody>
          <a:bodyPr tIns="1440000">
            <a:normAutofit/>
          </a:bodyPr>
          <a:lstStyle>
            <a:lvl1pPr marL="0" indent="0" algn="ctr">
              <a:buNone/>
              <a:defRPr sz="1601"/>
            </a:lvl1pPr>
          </a:lstStyle>
          <a:p>
            <a:r>
              <a:rPr lang="nl-NL"/>
              <a:t>Klik op het pictogram als u een afbeelding wilt toevoegen</a:t>
            </a:r>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9" y="1648800"/>
            <a:ext cx="4048125" cy="7498800"/>
          </a:xfrm>
        </p:spPr>
        <p:txBody>
          <a:bodyPr tIns="1440000">
            <a:normAutofit/>
          </a:bodyPr>
          <a:lstStyle>
            <a:lvl1pPr marL="0" indent="0" algn="ctr">
              <a:buNone/>
              <a:defRPr sz="1601"/>
            </a:lvl1pPr>
          </a:lstStyle>
          <a:p>
            <a:r>
              <a:rPr lang="nl-NL"/>
              <a:t>Klik op het pictogram als u een afbeelding wilt toevoegen</a:t>
            </a:r>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3" y="1648800"/>
            <a:ext cx="4048125" cy="7498800"/>
          </a:xfrm>
        </p:spPr>
        <p:txBody>
          <a:bodyPr tIns="1440000">
            <a:normAutofit/>
          </a:bodyPr>
          <a:lstStyle>
            <a:lvl1pPr marL="0" indent="0" algn="ctr">
              <a:buNone/>
              <a:defRPr sz="1601"/>
            </a:lvl1pPr>
          </a:lstStyle>
          <a:p>
            <a:r>
              <a:rPr lang="nl-NL"/>
              <a:t>Klik op het pictogram als u een afbeelding wilt toevoegen</a:t>
            </a:r>
            <a:endParaRPr lang="nl-BE" dirty="0"/>
          </a:p>
        </p:txBody>
      </p:sp>
      <p:sp>
        <p:nvSpPr>
          <p:cNvPr id="21" name="TextBox 4">
            <a:extLst>
              <a:ext uri="{FF2B5EF4-FFF2-40B4-BE49-F238E27FC236}">
                <a16:creationId xmlns:a16="http://schemas.microsoft.com/office/drawing/2014/main" id="{BB27EBDF-C895-4A3E-8D3F-1D5142CF7789}"/>
              </a:ext>
            </a:extLst>
          </p:cNvPr>
          <p:cNvSpPr txBox="1"/>
          <p:nvPr/>
        </p:nvSpPr>
        <p:spPr>
          <a:xfrm>
            <a:off x="12608690" y="-528425"/>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4 x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057088782"/>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3 x Afbeelding en tekst">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3" y="1648800"/>
            <a:ext cx="5438775" cy="2638800"/>
          </a:xfrm>
        </p:spPr>
        <p:txBody>
          <a:bodyPr tIns="1440000">
            <a:normAutofit/>
          </a:bodyPr>
          <a:lstStyle>
            <a:lvl1pPr marL="0" indent="0" algn="ctr">
              <a:buNone/>
              <a:defRPr sz="1601"/>
            </a:lvl1pPr>
          </a:lstStyle>
          <a:p>
            <a:r>
              <a:rPr lang="nl-NL"/>
              <a:t>Klik op het pictogram als u een afbeelding wilt toevoegen</a:t>
            </a:r>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7" y="1648800"/>
            <a:ext cx="5438775" cy="2638800"/>
          </a:xfrm>
        </p:spPr>
        <p:txBody>
          <a:bodyPr tIns="1440000">
            <a:normAutofit/>
          </a:bodyPr>
          <a:lstStyle>
            <a:lvl1pPr marL="0" indent="0" algn="ctr">
              <a:buNone/>
              <a:defRPr sz="1601"/>
            </a:lvl1pPr>
          </a:lstStyle>
          <a:p>
            <a:r>
              <a:rPr lang="nl-NL"/>
              <a:t>Klik op het pictogram als u een afbeelding wilt toevoegen</a:t>
            </a:r>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20CC475A-FC22-4BB2-81DE-26878B72C705}" type="slidenum">
              <a:rPr lang="en-US" smtClean="0"/>
              <a:t>‹nr.›</a:t>
            </a:fld>
            <a:endParaRPr lang="en-US"/>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987DA69C-A3BC-48FB-828D-5A6E6B919454}" type="datetimeFigureOut">
              <a:rPr lang="en-US" smtClean="0"/>
              <a:t>1/29/2026</a:t>
            </a:fld>
            <a:endParaRPr lang="en-US"/>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endParaRPr lang="en-US"/>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2638800"/>
          </a:xfrm>
        </p:spPr>
        <p:txBody>
          <a:bodyPr tIns="1440000">
            <a:normAutofit/>
          </a:bodyPr>
          <a:lstStyle>
            <a:lvl1pPr marL="0" indent="0" algn="ctr">
              <a:buNone/>
              <a:defRPr sz="1601"/>
            </a:lvl1pPr>
          </a:lstStyle>
          <a:p>
            <a:r>
              <a:rPr lang="nl-NL"/>
              <a:t>Klik op het pictogram als u een afbeelding wilt toevoegen</a:t>
            </a:r>
            <a:endParaRPr lang="nl-BE" dirty="0"/>
          </a:p>
        </p:txBody>
      </p:sp>
      <p:sp>
        <p:nvSpPr>
          <p:cNvPr id="21" name="tekst 2">
            <a:extLst>
              <a:ext uri="{FF2B5EF4-FFF2-40B4-BE49-F238E27FC236}">
                <a16:creationId xmlns:a16="http://schemas.microsoft.com/office/drawing/2014/main" id="{2C9D76FB-B5C8-4189-9BD7-56BAEF2C5585}"/>
              </a:ext>
            </a:extLst>
          </p:cNvPr>
          <p:cNvSpPr>
            <a:spLocks noGrp="1"/>
          </p:cNvSpPr>
          <p:nvPr>
            <p:ph type="body" sz="quarter" idx="17" hasCustomPrompt="1"/>
          </p:nvPr>
        </p:nvSpPr>
        <p:spPr>
          <a:xfrm>
            <a:off x="1050131" y="4263948"/>
            <a:ext cx="5439600" cy="4284000"/>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99919468-E4E2-4DD7-A749-A135BF3C1605}"/>
              </a:ext>
            </a:extLst>
          </p:cNvPr>
          <p:cNvSpPr>
            <a:spLocks noGrp="1"/>
          </p:cNvSpPr>
          <p:nvPr>
            <p:ph type="body" sz="quarter" idx="18" hasCustomPrompt="1"/>
          </p:nvPr>
        </p:nvSpPr>
        <p:spPr>
          <a:xfrm>
            <a:off x="6609599" y="4262400"/>
            <a:ext cx="5439600" cy="4284000"/>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115EA5E1-3426-4F50-8A79-52A1F52C5A34}"/>
              </a:ext>
            </a:extLst>
          </p:cNvPr>
          <p:cNvSpPr>
            <a:spLocks noGrp="1"/>
          </p:cNvSpPr>
          <p:nvPr>
            <p:ph type="body" sz="quarter" idx="19" hasCustomPrompt="1"/>
          </p:nvPr>
        </p:nvSpPr>
        <p:spPr>
          <a:xfrm>
            <a:off x="12178799" y="4262400"/>
            <a:ext cx="5439600" cy="4284000"/>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xtBox 4">
            <a:extLst>
              <a:ext uri="{FF2B5EF4-FFF2-40B4-BE49-F238E27FC236}">
                <a16:creationId xmlns:a16="http://schemas.microsoft.com/office/drawing/2014/main" id="{88A38384-9998-4BC5-BA90-E15895259F2B}"/>
              </a:ext>
            </a:extLst>
          </p:cNvPr>
          <p:cNvSpPr txBox="1"/>
          <p:nvPr/>
        </p:nvSpPr>
        <p:spPr>
          <a:xfrm>
            <a:off x="12608690" y="-528425"/>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3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505821432"/>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4 x 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7" y="1648801"/>
            <a:ext cx="4048125" cy="2638425"/>
          </a:xfrm>
        </p:spPr>
        <p:txBody>
          <a:bodyPr tIns="1440000">
            <a:normAutofit/>
          </a:bodyPr>
          <a:lstStyle>
            <a:lvl1pPr marL="0" indent="0" algn="ctr">
              <a:buNone/>
              <a:defRPr sz="1601"/>
            </a:lvl1pPr>
          </a:lstStyle>
          <a:p>
            <a:r>
              <a:rPr lang="nl-NL"/>
              <a:t>Klik op het pictogram als u een afbeelding wilt toevoegen</a:t>
            </a:r>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20CC475A-FC22-4BB2-81DE-26878B72C705}" type="slidenum">
              <a:rPr lang="en-US" smtClean="0"/>
              <a:t>‹nr.›</a:t>
            </a:fld>
            <a:endParaRPr lang="en-US"/>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987DA69C-A3BC-48FB-828D-5A6E6B919454}" type="datetimeFigureOut">
              <a:rPr lang="en-US" smtClean="0"/>
              <a:t>1/29/2026</a:t>
            </a:fld>
            <a:endParaRPr lang="en-US"/>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endParaRPr lang="en-US"/>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1" y="1648801"/>
            <a:ext cx="4048125" cy="2638425"/>
          </a:xfrm>
        </p:spPr>
        <p:txBody>
          <a:bodyPr tIns="1440000">
            <a:normAutofit/>
          </a:bodyPr>
          <a:lstStyle>
            <a:lvl1pPr marL="0" indent="0" algn="ctr">
              <a:buNone/>
              <a:defRPr sz="1601"/>
            </a:lvl1pPr>
          </a:lstStyle>
          <a:p>
            <a:r>
              <a:rPr lang="nl-NL"/>
              <a:t>Klik op het pictogram als u een afbeelding wilt toevoegen</a:t>
            </a:r>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9" y="1648801"/>
            <a:ext cx="4048125" cy="2638425"/>
          </a:xfrm>
        </p:spPr>
        <p:txBody>
          <a:bodyPr tIns="1440000">
            <a:normAutofit/>
          </a:bodyPr>
          <a:lstStyle>
            <a:lvl1pPr marL="0" indent="0" algn="ctr">
              <a:buNone/>
              <a:defRPr sz="1601"/>
            </a:lvl1pPr>
          </a:lstStyle>
          <a:p>
            <a:r>
              <a:rPr lang="nl-NL"/>
              <a:t>Klik op het pictogram als u een afbeelding wilt toevoegen</a:t>
            </a:r>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3" y="1648801"/>
            <a:ext cx="4048125" cy="2638425"/>
          </a:xfrm>
        </p:spPr>
        <p:txBody>
          <a:bodyPr tIns="1440000">
            <a:normAutofit/>
          </a:bodyPr>
          <a:lstStyle>
            <a:lvl1pPr marL="0" indent="0" algn="ctr">
              <a:buNone/>
              <a:defRPr sz="1601"/>
            </a:lvl1pPr>
          </a:lstStyle>
          <a:p>
            <a:r>
              <a:rPr lang="nl-NL"/>
              <a:t>Klik op het pictogram als u een afbeelding wilt toevoegen</a:t>
            </a:r>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2" y="4263948"/>
            <a:ext cx="4048125" cy="4284000"/>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8" y="4262400"/>
            <a:ext cx="4048125" cy="4284000"/>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1" y="4262400"/>
            <a:ext cx="4048125" cy="4284000"/>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3" y="4262400"/>
            <a:ext cx="4048125" cy="4284000"/>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5" name="TextBox 4">
            <a:extLst>
              <a:ext uri="{FF2B5EF4-FFF2-40B4-BE49-F238E27FC236}">
                <a16:creationId xmlns:a16="http://schemas.microsoft.com/office/drawing/2014/main" id="{59DAB652-AFD5-4D77-ACBB-A5CC3110B332}"/>
              </a:ext>
            </a:extLst>
          </p:cNvPr>
          <p:cNvSpPr txBox="1"/>
          <p:nvPr/>
        </p:nvSpPr>
        <p:spPr>
          <a:xfrm>
            <a:off x="12608690" y="-528425"/>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387728892"/>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4 x Grafiek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20CC475A-FC22-4BB2-81DE-26878B72C705}" type="slidenum">
              <a:rPr lang="en-US" smtClean="0"/>
              <a:t>‹nr.›</a:t>
            </a:fld>
            <a:endParaRPr lang="en-US"/>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987DA69C-A3BC-48FB-828D-5A6E6B919454}" type="datetimeFigureOut">
              <a:rPr lang="en-US" smtClean="0"/>
              <a:t>1/29/2026</a:t>
            </a:fld>
            <a:endParaRPr lang="en-US"/>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endParaRPr lang="en-US"/>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2" y="4263948"/>
            <a:ext cx="4048125" cy="4284000"/>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8" y="4262400"/>
            <a:ext cx="4048125" cy="4284000"/>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1" y="4262400"/>
            <a:ext cx="4048125" cy="4284000"/>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3" y="4262400"/>
            <a:ext cx="4048125" cy="4284000"/>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3" name="Tijdelijke aanduiding voor grafiek 2">
            <a:extLst>
              <a:ext uri="{FF2B5EF4-FFF2-40B4-BE49-F238E27FC236}">
                <a16:creationId xmlns:a16="http://schemas.microsoft.com/office/drawing/2014/main" id="{954FC3A0-5B09-46B3-AF11-1AA71E7BE9D0}"/>
              </a:ext>
            </a:extLst>
          </p:cNvPr>
          <p:cNvSpPr>
            <a:spLocks noGrp="1"/>
          </p:cNvSpPr>
          <p:nvPr>
            <p:ph type="chart" sz="quarter" idx="21"/>
          </p:nvPr>
        </p:nvSpPr>
        <p:spPr>
          <a:xfrm>
            <a:off x="13570982" y="1648802"/>
            <a:ext cx="4048125" cy="2638424"/>
          </a:xfrm>
        </p:spPr>
        <p:txBody>
          <a:bodyPr>
            <a:normAutofit/>
          </a:bodyPr>
          <a:lstStyle>
            <a:lvl1pPr marL="0" indent="0" algn="ctr">
              <a:buNone/>
              <a:defRPr sz="1601"/>
            </a:lvl1pPr>
          </a:lstStyle>
          <a:p>
            <a:r>
              <a:rPr lang="nl-NL"/>
              <a:t>Klik op het pictogram als u een grafiek wilt toevoegen</a:t>
            </a:r>
            <a:endParaRPr lang="nl-BE" dirty="0"/>
          </a:p>
        </p:txBody>
      </p:sp>
      <p:sp>
        <p:nvSpPr>
          <p:cNvPr id="25" name="Tijdelijke aanduiding voor grafiek 2">
            <a:extLst>
              <a:ext uri="{FF2B5EF4-FFF2-40B4-BE49-F238E27FC236}">
                <a16:creationId xmlns:a16="http://schemas.microsoft.com/office/drawing/2014/main" id="{E8ED0ED7-31CC-4369-A3E5-B0BED19B6AC7}"/>
              </a:ext>
            </a:extLst>
          </p:cNvPr>
          <p:cNvSpPr>
            <a:spLocks noGrp="1"/>
          </p:cNvSpPr>
          <p:nvPr>
            <p:ph type="chart" sz="quarter" idx="22"/>
          </p:nvPr>
        </p:nvSpPr>
        <p:spPr>
          <a:xfrm>
            <a:off x="1057277" y="1648801"/>
            <a:ext cx="4048125" cy="2638424"/>
          </a:xfrm>
        </p:spPr>
        <p:txBody>
          <a:bodyPr>
            <a:normAutofit/>
          </a:bodyPr>
          <a:lstStyle>
            <a:lvl1pPr marL="0" indent="0" algn="ctr">
              <a:buNone/>
              <a:defRPr sz="1601"/>
            </a:lvl1pPr>
          </a:lstStyle>
          <a:p>
            <a:r>
              <a:rPr lang="nl-NL"/>
              <a:t>Klik op het pictogram als u een grafiek wilt toevoegen</a:t>
            </a:r>
            <a:endParaRPr lang="nl-BE"/>
          </a:p>
        </p:txBody>
      </p:sp>
      <p:sp>
        <p:nvSpPr>
          <p:cNvPr id="26" name="Tijdelijke aanduiding voor grafiek 2">
            <a:extLst>
              <a:ext uri="{FF2B5EF4-FFF2-40B4-BE49-F238E27FC236}">
                <a16:creationId xmlns:a16="http://schemas.microsoft.com/office/drawing/2014/main" id="{208D46EB-D604-4977-8266-2D9F94EB29AA}"/>
              </a:ext>
            </a:extLst>
          </p:cNvPr>
          <p:cNvSpPr>
            <a:spLocks noGrp="1"/>
          </p:cNvSpPr>
          <p:nvPr>
            <p:ph type="chart" sz="quarter" idx="23"/>
          </p:nvPr>
        </p:nvSpPr>
        <p:spPr>
          <a:xfrm>
            <a:off x="5228511" y="1648801"/>
            <a:ext cx="4048125" cy="2638424"/>
          </a:xfrm>
        </p:spPr>
        <p:txBody>
          <a:bodyPr>
            <a:normAutofit/>
          </a:bodyPr>
          <a:lstStyle>
            <a:lvl1pPr marL="0" indent="0" algn="ctr">
              <a:buNone/>
              <a:defRPr sz="1601"/>
            </a:lvl1pPr>
          </a:lstStyle>
          <a:p>
            <a:r>
              <a:rPr lang="nl-NL"/>
              <a:t>Klik op het pictogram als u een grafiek wilt toevoegen</a:t>
            </a:r>
            <a:endParaRPr lang="nl-BE"/>
          </a:p>
        </p:txBody>
      </p:sp>
      <p:sp>
        <p:nvSpPr>
          <p:cNvPr id="27" name="Tijdelijke aanduiding voor grafiek 2">
            <a:extLst>
              <a:ext uri="{FF2B5EF4-FFF2-40B4-BE49-F238E27FC236}">
                <a16:creationId xmlns:a16="http://schemas.microsoft.com/office/drawing/2014/main" id="{82703302-D87B-48DC-ACE7-F126874EE444}"/>
              </a:ext>
            </a:extLst>
          </p:cNvPr>
          <p:cNvSpPr>
            <a:spLocks noGrp="1"/>
          </p:cNvSpPr>
          <p:nvPr>
            <p:ph type="chart" sz="quarter" idx="24"/>
          </p:nvPr>
        </p:nvSpPr>
        <p:spPr>
          <a:xfrm>
            <a:off x="9399747" y="1648801"/>
            <a:ext cx="4048125" cy="2638424"/>
          </a:xfrm>
        </p:spPr>
        <p:txBody>
          <a:bodyPr>
            <a:normAutofit/>
          </a:bodyPr>
          <a:lstStyle>
            <a:lvl1pPr marL="0" indent="0" algn="ctr">
              <a:buNone/>
              <a:defRPr sz="1601"/>
            </a:lvl1pPr>
          </a:lstStyle>
          <a:p>
            <a:r>
              <a:rPr lang="nl-NL"/>
              <a:t>Klik op het pictogram als u een grafiek wilt toevoegen</a:t>
            </a:r>
            <a:endParaRPr lang="nl-BE"/>
          </a:p>
        </p:txBody>
      </p:sp>
      <p:sp>
        <p:nvSpPr>
          <p:cNvPr id="20" name="TextBox 4">
            <a:extLst>
              <a:ext uri="{FF2B5EF4-FFF2-40B4-BE49-F238E27FC236}">
                <a16:creationId xmlns:a16="http://schemas.microsoft.com/office/drawing/2014/main" id="{DB6ED84B-8E7F-4228-B427-1EDE681C5A63}"/>
              </a:ext>
            </a:extLst>
          </p:cNvPr>
          <p:cNvSpPr txBox="1"/>
          <p:nvPr/>
        </p:nvSpPr>
        <p:spPr>
          <a:xfrm>
            <a:off x="12608690" y="-528425"/>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Grafiek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829624176"/>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ekst en 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 y="0"/>
            <a:ext cx="18288000" cy="10287000"/>
          </a:xfrm>
          <a:prstGeom prst="rect">
            <a:avLst/>
          </a:prstGeom>
        </p:spPr>
      </p:pic>
      <p:sp>
        <p:nvSpPr>
          <p:cNvPr id="3" name="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3" y="2354401"/>
            <a:ext cx="5451029" cy="6781004"/>
          </a:xfrm>
        </p:spPr>
        <p:txBody>
          <a:bodyPr>
            <a:noAutofit/>
          </a:bodyPr>
          <a:lstStyle>
            <a:lvl1pPr marL="0" indent="0">
              <a:buNone/>
              <a:defRPr>
                <a:latin typeface="+mn-lt"/>
              </a:defRPr>
            </a:lvl1pPr>
            <a:lvl2pPr marL="685835" indent="0">
              <a:buNone/>
              <a:defRPr>
                <a:latin typeface="+mn-lt"/>
              </a:defRPr>
            </a:lvl2pPr>
            <a:lvl3pPr marL="1371669" indent="0">
              <a:buNone/>
              <a:defRPr>
                <a:latin typeface="+mn-lt"/>
              </a:defRPr>
            </a:lvl3pPr>
            <a:lvl4pPr marL="2057504" indent="0">
              <a:buNone/>
              <a:defRPr>
                <a:latin typeface="+mn-lt"/>
              </a:defRPr>
            </a:lvl4pPr>
            <a:lvl5pPr marL="2743337"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7" y="9306718"/>
            <a:ext cx="1001264" cy="547688"/>
          </a:xfrm>
          <a:prstGeom prst="rect">
            <a:avLst/>
          </a:prstGeom>
        </p:spPr>
        <p:txBody>
          <a:bodyPr/>
          <a:lstStyle>
            <a:lvl1pPr>
              <a:defRPr>
                <a:solidFill>
                  <a:schemeClr val="bg1"/>
                </a:solidFill>
              </a:defRPr>
            </a:lvl1pPr>
          </a:lstStyle>
          <a:p>
            <a:fld id="{20CC475A-FC22-4BB2-81DE-26878B72C705}" type="slidenum">
              <a:rPr lang="en-US" smtClean="0"/>
              <a:t>‹nr.›</a:t>
            </a:fld>
            <a:endParaRPr lang="en-US"/>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3" y="888884"/>
            <a:ext cx="16575629" cy="630356"/>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6604059" y="1648799"/>
            <a:ext cx="11007666" cy="7498800"/>
          </a:xfrm>
        </p:spPr>
        <p:txBody>
          <a:bodyPr>
            <a:normAutofit/>
          </a:bodyPr>
          <a:lstStyle>
            <a:lvl1pPr marL="0" indent="0" algn="ctr">
              <a:buNone/>
              <a:defRPr sz="1601"/>
            </a:lvl1pPr>
          </a:lstStyle>
          <a:p>
            <a:r>
              <a:rPr lang="nl-NL"/>
              <a:t>Klik op het pictogram als u een grafiek wilt toevoegen</a:t>
            </a:r>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p:nvCxnSpPr>
        <p:spPr>
          <a:xfrm>
            <a:off x="1040608" y="1648800"/>
            <a:ext cx="16559213"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7" y="9306718"/>
            <a:ext cx="1217615" cy="547688"/>
          </a:xfrm>
        </p:spPr>
        <p:txBody>
          <a:bodyPr lIns="0" tIns="0" rIns="0" bIns="0"/>
          <a:lstStyle>
            <a:lvl1pPr>
              <a:defRPr>
                <a:solidFill>
                  <a:schemeClr val="bg1"/>
                </a:solidFill>
              </a:defRPr>
            </a:lvl1pPr>
          </a:lstStyle>
          <a:p>
            <a:fld id="{987DA69C-A3BC-48FB-828D-5A6E6B919454}" type="datetimeFigureOut">
              <a:rPr lang="en-US" smtClean="0"/>
              <a:t>1/29/2026</a:t>
            </a:fld>
            <a:endParaRPr lang="en-US"/>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90" y="9306718"/>
            <a:ext cx="6172200" cy="547688"/>
          </a:xfrm>
        </p:spPr>
        <p:txBody>
          <a:bodyPr lIns="0" tIns="0" rIns="0" bIns="0"/>
          <a:lstStyle>
            <a:lvl1pPr algn="l">
              <a:defRPr>
                <a:solidFill>
                  <a:schemeClr val="bg1"/>
                </a:solidFill>
              </a:defRPr>
            </a:lvl1pPr>
          </a:lstStyle>
          <a:p>
            <a:endParaRPr lang="en-US"/>
          </a:p>
        </p:txBody>
      </p:sp>
      <p:sp>
        <p:nvSpPr>
          <p:cNvPr id="13" name="TextBox 4">
            <a:extLst>
              <a:ext uri="{FF2B5EF4-FFF2-40B4-BE49-F238E27FC236}">
                <a16:creationId xmlns:a16="http://schemas.microsoft.com/office/drawing/2014/main" id="{A500405E-274E-4C95-9B93-F6B1F82EF01B}"/>
              </a:ext>
            </a:extLst>
          </p:cNvPr>
          <p:cNvSpPr txBox="1"/>
          <p:nvPr/>
        </p:nvSpPr>
        <p:spPr>
          <a:xfrm>
            <a:off x="12608690" y="-528425"/>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1/3 Tekst en 2/3 grafiek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99939785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image" Target="../media/image14.sv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image" Target="../media/image13.png"/><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image" Target="../media/image14.sv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image" Target="../media/image13.png"/><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theme" Target="../theme/theme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29" Type="http://schemas.openxmlformats.org/officeDocument/2006/relationships/image" Target="../media/image1.png"/><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theme" Target="../theme/theme5.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5" Type="http://schemas.openxmlformats.org/officeDocument/2006/relationships/slideLayout" Target="../slideLayouts/slideLayout138.xml"/><Relationship Id="rId4" Type="http://schemas.openxmlformats.org/officeDocument/2006/relationships/slideLayout" Target="../slideLayouts/slideLayout137.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16" name="balk onderaan">
            <a:extLst>
              <a:ext uri="{FF2B5EF4-FFF2-40B4-BE49-F238E27FC236}">
                <a16:creationId xmlns:a16="http://schemas.microsoft.com/office/drawing/2014/main" id="{FC71E187-E4DA-41C1-93D3-90841C153AB8}"/>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nl-BE" noProof="0"/>
              <a:t>Klik om stijl te bewerken</a:t>
            </a:r>
          </a:p>
        </p:txBody>
      </p:sp>
      <p:sp>
        <p:nvSpPr>
          <p:cNvPr id="3" name="Text Placeholder 2"/>
          <p:cNvSpPr>
            <a:spLocks noGrp="1"/>
          </p:cNvSpPr>
          <p:nvPr>
            <p:ph type="body" idx="1"/>
          </p:nvPr>
        </p:nvSpPr>
        <p:spPr>
          <a:xfrm>
            <a:off x="1047749" y="2337516"/>
            <a:ext cx="15773400" cy="6527007"/>
          </a:xfrm>
          <a:prstGeom prst="rect">
            <a:avLst/>
          </a:prstGeom>
        </p:spPr>
        <p:txBody>
          <a:bodyPr vert="horz" lIns="91440" tIns="45720" rIns="91440" bIns="45720" rtlCol="0">
            <a:noAutofit/>
          </a:body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4" name="Date Placeholder 3"/>
          <p:cNvSpPr>
            <a:spLocks noGrp="1"/>
          </p:cNvSpPr>
          <p:nvPr>
            <p:ph type="dt" sz="half" idx="2"/>
          </p:nvPr>
        </p:nvSpPr>
        <p:spPr>
          <a:xfrm>
            <a:off x="1057275" y="930671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nl-BE" noProof="0"/>
          </a:p>
        </p:txBody>
      </p:sp>
      <p:sp>
        <p:nvSpPr>
          <p:cNvPr id="5" name="Footer Placeholder 4"/>
          <p:cNvSpPr>
            <a:spLocks noGrp="1"/>
          </p:cNvSpPr>
          <p:nvPr>
            <p:ph type="ftr" sz="quarter" idx="3"/>
          </p:nvPr>
        </p:nvSpPr>
        <p:spPr>
          <a:xfrm>
            <a:off x="5729289" y="930671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nl-BE" noProof="0"/>
          </a:p>
        </p:txBody>
      </p:sp>
      <p:sp>
        <p:nvSpPr>
          <p:cNvPr id="6" name="Slide Number Placeholder 5"/>
          <p:cNvSpPr>
            <a:spLocks noGrp="1"/>
          </p:cNvSpPr>
          <p:nvPr>
            <p:ph type="sldNum" sz="quarter" idx="4"/>
          </p:nvPr>
        </p:nvSpPr>
        <p:spPr>
          <a:xfrm>
            <a:off x="11901489" y="930671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7527A74-2D87-4307-9531-5A57D9647EEB}" type="slidenum">
              <a:rPr lang="nl-BE" noProof="0" smtClean="0"/>
              <a:t>‹nr.›</a:t>
            </a:fld>
            <a:endParaRPr lang="nl-BE" noProof="0"/>
          </a:p>
        </p:txBody>
      </p:sp>
      <p:grpSp>
        <p:nvGrpSpPr>
          <p:cNvPr id="152" name="Groep 151" hidden="1">
            <a:extLst>
              <a:ext uri="{FF2B5EF4-FFF2-40B4-BE49-F238E27FC236}">
                <a16:creationId xmlns:a16="http://schemas.microsoft.com/office/drawing/2014/main" id="{96D591AC-52D8-450B-929B-963FCE587E09}"/>
              </a:ext>
            </a:extLst>
          </p:cNvPr>
          <p:cNvGrpSpPr/>
          <p:nvPr userDrawn="1"/>
        </p:nvGrpSpPr>
        <p:grpSpPr>
          <a:xfrm>
            <a:off x="9527" y="947736"/>
            <a:ext cx="17611724" cy="8907104"/>
            <a:chOff x="9527" y="947736"/>
            <a:chExt cx="17611724" cy="8907104"/>
          </a:xfrm>
        </p:grpSpPr>
        <p:sp>
          <p:nvSpPr>
            <p:cNvPr id="7" name="Rechthoek 6">
              <a:extLst>
                <a:ext uri="{FF2B5EF4-FFF2-40B4-BE49-F238E27FC236}">
                  <a16:creationId xmlns:a16="http://schemas.microsoft.com/office/drawing/2014/main" id="{5B1AEF50-9B49-4815-9BCD-F811CCBDE96D}"/>
                </a:ext>
              </a:extLst>
            </p:cNvPr>
            <p:cNvSpPr/>
            <p:nvPr userDrawn="1"/>
          </p:nvSpPr>
          <p:spPr>
            <a:xfrm>
              <a:off x="10477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 name="Rechthoek 7">
              <a:extLst>
                <a:ext uri="{FF2B5EF4-FFF2-40B4-BE49-F238E27FC236}">
                  <a16:creationId xmlns:a16="http://schemas.microsoft.com/office/drawing/2014/main" id="{0013E965-4C91-4629-BCBA-309E276519D8}"/>
                </a:ext>
              </a:extLst>
            </p:cNvPr>
            <p:cNvSpPr/>
            <p:nvPr userDrawn="1"/>
          </p:nvSpPr>
          <p:spPr>
            <a:xfrm>
              <a:off x="24383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 name="Rechthoek 8">
              <a:extLst>
                <a:ext uri="{FF2B5EF4-FFF2-40B4-BE49-F238E27FC236}">
                  <a16:creationId xmlns:a16="http://schemas.microsoft.com/office/drawing/2014/main" id="{047CC3E9-FE23-40FA-9105-06386A47988D}"/>
                </a:ext>
              </a:extLst>
            </p:cNvPr>
            <p:cNvSpPr/>
            <p:nvPr userDrawn="1"/>
          </p:nvSpPr>
          <p:spPr>
            <a:xfrm>
              <a:off x="38290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 name="Rechthoek 9">
              <a:extLst>
                <a:ext uri="{FF2B5EF4-FFF2-40B4-BE49-F238E27FC236}">
                  <a16:creationId xmlns:a16="http://schemas.microsoft.com/office/drawing/2014/main" id="{704AFB39-29E5-466B-8080-603EA16E9769}"/>
                </a:ext>
              </a:extLst>
            </p:cNvPr>
            <p:cNvSpPr/>
            <p:nvPr userDrawn="1"/>
          </p:nvSpPr>
          <p:spPr>
            <a:xfrm>
              <a:off x="52196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 name="Rechthoek 10">
              <a:extLst>
                <a:ext uri="{FF2B5EF4-FFF2-40B4-BE49-F238E27FC236}">
                  <a16:creationId xmlns:a16="http://schemas.microsoft.com/office/drawing/2014/main" id="{DE95F01D-AC89-4487-8D71-820D19C2A798}"/>
                </a:ext>
              </a:extLst>
            </p:cNvPr>
            <p:cNvSpPr/>
            <p:nvPr userDrawn="1"/>
          </p:nvSpPr>
          <p:spPr>
            <a:xfrm>
              <a:off x="66103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 name="Rechthoek 11">
              <a:extLst>
                <a:ext uri="{FF2B5EF4-FFF2-40B4-BE49-F238E27FC236}">
                  <a16:creationId xmlns:a16="http://schemas.microsoft.com/office/drawing/2014/main" id="{8EE87473-DF20-454E-956D-868992DD95E3}"/>
                </a:ext>
              </a:extLst>
            </p:cNvPr>
            <p:cNvSpPr/>
            <p:nvPr userDrawn="1"/>
          </p:nvSpPr>
          <p:spPr>
            <a:xfrm>
              <a:off x="80009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 name="Rechthoek 12">
              <a:extLst>
                <a:ext uri="{FF2B5EF4-FFF2-40B4-BE49-F238E27FC236}">
                  <a16:creationId xmlns:a16="http://schemas.microsoft.com/office/drawing/2014/main" id="{874F403E-C1C5-49A1-AB1E-D952ECD1A3C0}"/>
                </a:ext>
              </a:extLst>
            </p:cNvPr>
            <p:cNvSpPr/>
            <p:nvPr userDrawn="1"/>
          </p:nvSpPr>
          <p:spPr>
            <a:xfrm>
              <a:off x="93916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 name="Rechthoek 13">
              <a:extLst>
                <a:ext uri="{FF2B5EF4-FFF2-40B4-BE49-F238E27FC236}">
                  <a16:creationId xmlns:a16="http://schemas.microsoft.com/office/drawing/2014/main" id="{C9E884AD-0FEF-4BD2-A998-8599C8373C3C}"/>
                </a:ext>
              </a:extLst>
            </p:cNvPr>
            <p:cNvSpPr/>
            <p:nvPr userDrawn="1"/>
          </p:nvSpPr>
          <p:spPr>
            <a:xfrm>
              <a:off x="107822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 name="Rechthoek 14">
              <a:extLst>
                <a:ext uri="{FF2B5EF4-FFF2-40B4-BE49-F238E27FC236}">
                  <a16:creationId xmlns:a16="http://schemas.microsoft.com/office/drawing/2014/main" id="{D256C055-1080-43A4-B77B-BE6AF35B62D4}"/>
                </a:ext>
              </a:extLst>
            </p:cNvPr>
            <p:cNvSpPr/>
            <p:nvPr userDrawn="1"/>
          </p:nvSpPr>
          <p:spPr>
            <a:xfrm>
              <a:off x="121729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6" name="Rechthoek 15">
              <a:extLst>
                <a:ext uri="{FF2B5EF4-FFF2-40B4-BE49-F238E27FC236}">
                  <a16:creationId xmlns:a16="http://schemas.microsoft.com/office/drawing/2014/main" id="{49150C84-EC4E-49DC-A50B-8CB65A5B4E38}"/>
                </a:ext>
              </a:extLst>
            </p:cNvPr>
            <p:cNvSpPr/>
            <p:nvPr userDrawn="1"/>
          </p:nvSpPr>
          <p:spPr>
            <a:xfrm>
              <a:off x="135635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7" name="Rechthoek 16">
              <a:extLst>
                <a:ext uri="{FF2B5EF4-FFF2-40B4-BE49-F238E27FC236}">
                  <a16:creationId xmlns:a16="http://schemas.microsoft.com/office/drawing/2014/main" id="{768696D7-C9AD-4261-951F-6EEC883DEF55}"/>
                </a:ext>
              </a:extLst>
            </p:cNvPr>
            <p:cNvSpPr/>
            <p:nvPr userDrawn="1"/>
          </p:nvSpPr>
          <p:spPr>
            <a:xfrm>
              <a:off x="149542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8" name="Rechthoek 17">
              <a:extLst>
                <a:ext uri="{FF2B5EF4-FFF2-40B4-BE49-F238E27FC236}">
                  <a16:creationId xmlns:a16="http://schemas.microsoft.com/office/drawing/2014/main" id="{4F32DDC9-5209-4AF1-94DC-0436FEBA7E19}"/>
                </a:ext>
              </a:extLst>
            </p:cNvPr>
            <p:cNvSpPr/>
            <p:nvPr userDrawn="1"/>
          </p:nvSpPr>
          <p:spPr>
            <a:xfrm>
              <a:off x="163448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9" name="Rechthoek 18">
              <a:extLst>
                <a:ext uri="{FF2B5EF4-FFF2-40B4-BE49-F238E27FC236}">
                  <a16:creationId xmlns:a16="http://schemas.microsoft.com/office/drawing/2014/main" id="{FE41BF45-0904-4462-9B83-6771D719E1DC}"/>
                </a:ext>
              </a:extLst>
            </p:cNvPr>
            <p:cNvSpPr/>
            <p:nvPr userDrawn="1"/>
          </p:nvSpPr>
          <p:spPr>
            <a:xfrm>
              <a:off x="10477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0" name="Rechthoek 19">
              <a:extLst>
                <a:ext uri="{FF2B5EF4-FFF2-40B4-BE49-F238E27FC236}">
                  <a16:creationId xmlns:a16="http://schemas.microsoft.com/office/drawing/2014/main" id="{E6E4105E-EDE3-4A6A-9137-9B893F07821C}"/>
                </a:ext>
              </a:extLst>
            </p:cNvPr>
            <p:cNvSpPr/>
            <p:nvPr userDrawn="1"/>
          </p:nvSpPr>
          <p:spPr>
            <a:xfrm>
              <a:off x="24383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1" name="Rechthoek 20">
              <a:extLst>
                <a:ext uri="{FF2B5EF4-FFF2-40B4-BE49-F238E27FC236}">
                  <a16:creationId xmlns:a16="http://schemas.microsoft.com/office/drawing/2014/main" id="{18BD591C-60CB-40FE-A88E-508FADBCFFE2}"/>
                </a:ext>
              </a:extLst>
            </p:cNvPr>
            <p:cNvSpPr/>
            <p:nvPr userDrawn="1"/>
          </p:nvSpPr>
          <p:spPr>
            <a:xfrm>
              <a:off x="38290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2" name="Rechthoek 21">
              <a:extLst>
                <a:ext uri="{FF2B5EF4-FFF2-40B4-BE49-F238E27FC236}">
                  <a16:creationId xmlns:a16="http://schemas.microsoft.com/office/drawing/2014/main" id="{65DAAF1A-E757-47AD-BBA1-2678A21A485D}"/>
                </a:ext>
              </a:extLst>
            </p:cNvPr>
            <p:cNvSpPr/>
            <p:nvPr userDrawn="1"/>
          </p:nvSpPr>
          <p:spPr>
            <a:xfrm>
              <a:off x="52196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3" name="Rechthoek 22">
              <a:extLst>
                <a:ext uri="{FF2B5EF4-FFF2-40B4-BE49-F238E27FC236}">
                  <a16:creationId xmlns:a16="http://schemas.microsoft.com/office/drawing/2014/main" id="{870D86A4-B151-4487-8A41-8610F56D0D9E}"/>
                </a:ext>
              </a:extLst>
            </p:cNvPr>
            <p:cNvSpPr/>
            <p:nvPr userDrawn="1"/>
          </p:nvSpPr>
          <p:spPr>
            <a:xfrm>
              <a:off x="66103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4" name="Rechthoek 23">
              <a:extLst>
                <a:ext uri="{FF2B5EF4-FFF2-40B4-BE49-F238E27FC236}">
                  <a16:creationId xmlns:a16="http://schemas.microsoft.com/office/drawing/2014/main" id="{C4A5E95D-002F-40B3-A01A-A1CD9A8BD77A}"/>
                </a:ext>
              </a:extLst>
            </p:cNvPr>
            <p:cNvSpPr/>
            <p:nvPr userDrawn="1"/>
          </p:nvSpPr>
          <p:spPr>
            <a:xfrm>
              <a:off x="80009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5" name="Rechthoek 24">
              <a:extLst>
                <a:ext uri="{FF2B5EF4-FFF2-40B4-BE49-F238E27FC236}">
                  <a16:creationId xmlns:a16="http://schemas.microsoft.com/office/drawing/2014/main" id="{DD99907A-EAED-43E6-A032-99E0A25FD405}"/>
                </a:ext>
              </a:extLst>
            </p:cNvPr>
            <p:cNvSpPr/>
            <p:nvPr userDrawn="1"/>
          </p:nvSpPr>
          <p:spPr>
            <a:xfrm>
              <a:off x="93916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6" name="Rechthoek 25">
              <a:extLst>
                <a:ext uri="{FF2B5EF4-FFF2-40B4-BE49-F238E27FC236}">
                  <a16:creationId xmlns:a16="http://schemas.microsoft.com/office/drawing/2014/main" id="{AAAA5CBA-E6E7-402A-9803-6AB0B60E3008}"/>
                </a:ext>
              </a:extLst>
            </p:cNvPr>
            <p:cNvSpPr/>
            <p:nvPr userDrawn="1"/>
          </p:nvSpPr>
          <p:spPr>
            <a:xfrm>
              <a:off x="107822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7" name="Rechthoek 26">
              <a:extLst>
                <a:ext uri="{FF2B5EF4-FFF2-40B4-BE49-F238E27FC236}">
                  <a16:creationId xmlns:a16="http://schemas.microsoft.com/office/drawing/2014/main" id="{70C87857-C1F4-4A6A-86EC-D9ABAD3EECFF}"/>
                </a:ext>
              </a:extLst>
            </p:cNvPr>
            <p:cNvSpPr/>
            <p:nvPr userDrawn="1"/>
          </p:nvSpPr>
          <p:spPr>
            <a:xfrm>
              <a:off x="121729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8" name="Rechthoek 27">
              <a:extLst>
                <a:ext uri="{FF2B5EF4-FFF2-40B4-BE49-F238E27FC236}">
                  <a16:creationId xmlns:a16="http://schemas.microsoft.com/office/drawing/2014/main" id="{6AE32341-9677-4F5F-BC1E-F5B8066C8E55}"/>
                </a:ext>
              </a:extLst>
            </p:cNvPr>
            <p:cNvSpPr/>
            <p:nvPr userDrawn="1"/>
          </p:nvSpPr>
          <p:spPr>
            <a:xfrm>
              <a:off x="135635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9" name="Rechthoek 28">
              <a:extLst>
                <a:ext uri="{FF2B5EF4-FFF2-40B4-BE49-F238E27FC236}">
                  <a16:creationId xmlns:a16="http://schemas.microsoft.com/office/drawing/2014/main" id="{790AE487-B602-4996-9005-2FB1EF049A62}"/>
                </a:ext>
              </a:extLst>
            </p:cNvPr>
            <p:cNvSpPr/>
            <p:nvPr userDrawn="1"/>
          </p:nvSpPr>
          <p:spPr>
            <a:xfrm>
              <a:off x="149542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0" name="Rechthoek 29">
              <a:extLst>
                <a:ext uri="{FF2B5EF4-FFF2-40B4-BE49-F238E27FC236}">
                  <a16:creationId xmlns:a16="http://schemas.microsoft.com/office/drawing/2014/main" id="{A6FCA990-CADB-496F-A578-80BBCEC57B2B}"/>
                </a:ext>
              </a:extLst>
            </p:cNvPr>
            <p:cNvSpPr/>
            <p:nvPr userDrawn="1"/>
          </p:nvSpPr>
          <p:spPr>
            <a:xfrm>
              <a:off x="163448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1" name="Rechthoek 30">
              <a:extLst>
                <a:ext uri="{FF2B5EF4-FFF2-40B4-BE49-F238E27FC236}">
                  <a16:creationId xmlns:a16="http://schemas.microsoft.com/office/drawing/2014/main" id="{480F65BC-7188-441F-8BC1-7B3F9F29B66F}"/>
                </a:ext>
              </a:extLst>
            </p:cNvPr>
            <p:cNvSpPr/>
            <p:nvPr userDrawn="1"/>
          </p:nvSpPr>
          <p:spPr>
            <a:xfrm>
              <a:off x="10477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2" name="Rechthoek 31">
              <a:extLst>
                <a:ext uri="{FF2B5EF4-FFF2-40B4-BE49-F238E27FC236}">
                  <a16:creationId xmlns:a16="http://schemas.microsoft.com/office/drawing/2014/main" id="{9BFD8BBE-5047-424E-871B-1B15C1DF2259}"/>
                </a:ext>
              </a:extLst>
            </p:cNvPr>
            <p:cNvSpPr/>
            <p:nvPr userDrawn="1"/>
          </p:nvSpPr>
          <p:spPr>
            <a:xfrm>
              <a:off x="24383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3" name="Rechthoek 32">
              <a:extLst>
                <a:ext uri="{FF2B5EF4-FFF2-40B4-BE49-F238E27FC236}">
                  <a16:creationId xmlns:a16="http://schemas.microsoft.com/office/drawing/2014/main" id="{F01F39E3-9401-4551-8EC1-959531EAEBB0}"/>
                </a:ext>
              </a:extLst>
            </p:cNvPr>
            <p:cNvSpPr/>
            <p:nvPr userDrawn="1"/>
          </p:nvSpPr>
          <p:spPr>
            <a:xfrm>
              <a:off x="38290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4" name="Rechthoek 33">
              <a:extLst>
                <a:ext uri="{FF2B5EF4-FFF2-40B4-BE49-F238E27FC236}">
                  <a16:creationId xmlns:a16="http://schemas.microsoft.com/office/drawing/2014/main" id="{4638604A-5A5B-4EB0-84D7-3A112C38892D}"/>
                </a:ext>
              </a:extLst>
            </p:cNvPr>
            <p:cNvSpPr/>
            <p:nvPr userDrawn="1"/>
          </p:nvSpPr>
          <p:spPr>
            <a:xfrm>
              <a:off x="52196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5" name="Rechthoek 34">
              <a:extLst>
                <a:ext uri="{FF2B5EF4-FFF2-40B4-BE49-F238E27FC236}">
                  <a16:creationId xmlns:a16="http://schemas.microsoft.com/office/drawing/2014/main" id="{90136574-DDF6-4FC5-BB12-2DBB04FF5282}"/>
                </a:ext>
              </a:extLst>
            </p:cNvPr>
            <p:cNvSpPr/>
            <p:nvPr userDrawn="1"/>
          </p:nvSpPr>
          <p:spPr>
            <a:xfrm>
              <a:off x="66103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6" name="Rechthoek 35">
              <a:extLst>
                <a:ext uri="{FF2B5EF4-FFF2-40B4-BE49-F238E27FC236}">
                  <a16:creationId xmlns:a16="http://schemas.microsoft.com/office/drawing/2014/main" id="{C67C375E-8DB6-4F8F-AF37-1735B105F4E9}"/>
                </a:ext>
              </a:extLst>
            </p:cNvPr>
            <p:cNvSpPr/>
            <p:nvPr userDrawn="1"/>
          </p:nvSpPr>
          <p:spPr>
            <a:xfrm>
              <a:off x="80009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7" name="Rechthoek 36">
              <a:extLst>
                <a:ext uri="{FF2B5EF4-FFF2-40B4-BE49-F238E27FC236}">
                  <a16:creationId xmlns:a16="http://schemas.microsoft.com/office/drawing/2014/main" id="{1F96FF38-CB0F-4E39-9E6C-BC93D6A770E7}"/>
                </a:ext>
              </a:extLst>
            </p:cNvPr>
            <p:cNvSpPr/>
            <p:nvPr userDrawn="1"/>
          </p:nvSpPr>
          <p:spPr>
            <a:xfrm>
              <a:off x="93916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8" name="Rechthoek 37">
              <a:extLst>
                <a:ext uri="{FF2B5EF4-FFF2-40B4-BE49-F238E27FC236}">
                  <a16:creationId xmlns:a16="http://schemas.microsoft.com/office/drawing/2014/main" id="{DDA93778-B0C3-4B91-A932-441F99F61D4F}"/>
                </a:ext>
              </a:extLst>
            </p:cNvPr>
            <p:cNvSpPr/>
            <p:nvPr userDrawn="1"/>
          </p:nvSpPr>
          <p:spPr>
            <a:xfrm>
              <a:off x="107822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9" name="Rechthoek 38">
              <a:extLst>
                <a:ext uri="{FF2B5EF4-FFF2-40B4-BE49-F238E27FC236}">
                  <a16:creationId xmlns:a16="http://schemas.microsoft.com/office/drawing/2014/main" id="{B634EDDC-A20B-4948-835C-49AEA4EE3351}"/>
                </a:ext>
              </a:extLst>
            </p:cNvPr>
            <p:cNvSpPr/>
            <p:nvPr userDrawn="1"/>
          </p:nvSpPr>
          <p:spPr>
            <a:xfrm>
              <a:off x="121729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0" name="Rechthoek 39">
              <a:extLst>
                <a:ext uri="{FF2B5EF4-FFF2-40B4-BE49-F238E27FC236}">
                  <a16:creationId xmlns:a16="http://schemas.microsoft.com/office/drawing/2014/main" id="{53471B16-7ED3-4C2F-957C-190CE4E1F4F6}"/>
                </a:ext>
              </a:extLst>
            </p:cNvPr>
            <p:cNvSpPr/>
            <p:nvPr userDrawn="1"/>
          </p:nvSpPr>
          <p:spPr>
            <a:xfrm>
              <a:off x="135635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1" name="Rechthoek 40">
              <a:extLst>
                <a:ext uri="{FF2B5EF4-FFF2-40B4-BE49-F238E27FC236}">
                  <a16:creationId xmlns:a16="http://schemas.microsoft.com/office/drawing/2014/main" id="{31636679-E456-4F98-BA01-79E337BD37A1}"/>
                </a:ext>
              </a:extLst>
            </p:cNvPr>
            <p:cNvSpPr/>
            <p:nvPr userDrawn="1"/>
          </p:nvSpPr>
          <p:spPr>
            <a:xfrm>
              <a:off x="149542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2" name="Rechthoek 41">
              <a:extLst>
                <a:ext uri="{FF2B5EF4-FFF2-40B4-BE49-F238E27FC236}">
                  <a16:creationId xmlns:a16="http://schemas.microsoft.com/office/drawing/2014/main" id="{3E33FF96-84EB-414F-ABCD-14B9B2717855}"/>
                </a:ext>
              </a:extLst>
            </p:cNvPr>
            <p:cNvSpPr/>
            <p:nvPr userDrawn="1"/>
          </p:nvSpPr>
          <p:spPr>
            <a:xfrm>
              <a:off x="163448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3" name="Rechthoek 42">
              <a:extLst>
                <a:ext uri="{FF2B5EF4-FFF2-40B4-BE49-F238E27FC236}">
                  <a16:creationId xmlns:a16="http://schemas.microsoft.com/office/drawing/2014/main" id="{B191276C-BEAD-496C-9003-D656D32B3B9C}"/>
                </a:ext>
              </a:extLst>
            </p:cNvPr>
            <p:cNvSpPr/>
            <p:nvPr userDrawn="1"/>
          </p:nvSpPr>
          <p:spPr>
            <a:xfrm>
              <a:off x="10477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4" name="Rechthoek 43">
              <a:extLst>
                <a:ext uri="{FF2B5EF4-FFF2-40B4-BE49-F238E27FC236}">
                  <a16:creationId xmlns:a16="http://schemas.microsoft.com/office/drawing/2014/main" id="{5B8EF463-5AD6-4FCF-899E-72D7EE4833EE}"/>
                </a:ext>
              </a:extLst>
            </p:cNvPr>
            <p:cNvSpPr/>
            <p:nvPr userDrawn="1"/>
          </p:nvSpPr>
          <p:spPr>
            <a:xfrm>
              <a:off x="24383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5" name="Rechthoek 44">
              <a:extLst>
                <a:ext uri="{FF2B5EF4-FFF2-40B4-BE49-F238E27FC236}">
                  <a16:creationId xmlns:a16="http://schemas.microsoft.com/office/drawing/2014/main" id="{3D4E124A-0400-4917-AC56-18310ADEEB89}"/>
                </a:ext>
              </a:extLst>
            </p:cNvPr>
            <p:cNvSpPr/>
            <p:nvPr userDrawn="1"/>
          </p:nvSpPr>
          <p:spPr>
            <a:xfrm>
              <a:off x="38290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6" name="Rechthoek 45">
              <a:extLst>
                <a:ext uri="{FF2B5EF4-FFF2-40B4-BE49-F238E27FC236}">
                  <a16:creationId xmlns:a16="http://schemas.microsoft.com/office/drawing/2014/main" id="{D181E518-CEB9-4311-9137-8DB98177815F}"/>
                </a:ext>
              </a:extLst>
            </p:cNvPr>
            <p:cNvSpPr/>
            <p:nvPr userDrawn="1"/>
          </p:nvSpPr>
          <p:spPr>
            <a:xfrm>
              <a:off x="52196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7" name="Rechthoek 46">
              <a:extLst>
                <a:ext uri="{FF2B5EF4-FFF2-40B4-BE49-F238E27FC236}">
                  <a16:creationId xmlns:a16="http://schemas.microsoft.com/office/drawing/2014/main" id="{39163085-7926-4628-AD5A-152BB33B0DA8}"/>
                </a:ext>
              </a:extLst>
            </p:cNvPr>
            <p:cNvSpPr/>
            <p:nvPr userDrawn="1"/>
          </p:nvSpPr>
          <p:spPr>
            <a:xfrm>
              <a:off x="66103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8" name="Rechthoek 47">
              <a:extLst>
                <a:ext uri="{FF2B5EF4-FFF2-40B4-BE49-F238E27FC236}">
                  <a16:creationId xmlns:a16="http://schemas.microsoft.com/office/drawing/2014/main" id="{83734956-20CD-44A5-8156-18D16B078947}"/>
                </a:ext>
              </a:extLst>
            </p:cNvPr>
            <p:cNvSpPr/>
            <p:nvPr userDrawn="1"/>
          </p:nvSpPr>
          <p:spPr>
            <a:xfrm>
              <a:off x="80009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9" name="Rechthoek 48">
              <a:extLst>
                <a:ext uri="{FF2B5EF4-FFF2-40B4-BE49-F238E27FC236}">
                  <a16:creationId xmlns:a16="http://schemas.microsoft.com/office/drawing/2014/main" id="{C2BD56DB-A479-4659-B8A8-FA8BD2A15593}"/>
                </a:ext>
              </a:extLst>
            </p:cNvPr>
            <p:cNvSpPr/>
            <p:nvPr userDrawn="1"/>
          </p:nvSpPr>
          <p:spPr>
            <a:xfrm>
              <a:off x="93916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0" name="Rechthoek 49">
              <a:extLst>
                <a:ext uri="{FF2B5EF4-FFF2-40B4-BE49-F238E27FC236}">
                  <a16:creationId xmlns:a16="http://schemas.microsoft.com/office/drawing/2014/main" id="{3570E184-A710-447B-B9FF-99262392D498}"/>
                </a:ext>
              </a:extLst>
            </p:cNvPr>
            <p:cNvSpPr/>
            <p:nvPr userDrawn="1"/>
          </p:nvSpPr>
          <p:spPr>
            <a:xfrm>
              <a:off x="107822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1" name="Rechthoek 50">
              <a:extLst>
                <a:ext uri="{FF2B5EF4-FFF2-40B4-BE49-F238E27FC236}">
                  <a16:creationId xmlns:a16="http://schemas.microsoft.com/office/drawing/2014/main" id="{D8EA7E2F-4E27-416D-861C-0095FB49F4E9}"/>
                </a:ext>
              </a:extLst>
            </p:cNvPr>
            <p:cNvSpPr/>
            <p:nvPr userDrawn="1"/>
          </p:nvSpPr>
          <p:spPr>
            <a:xfrm>
              <a:off x="121729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2" name="Rechthoek 51">
              <a:extLst>
                <a:ext uri="{FF2B5EF4-FFF2-40B4-BE49-F238E27FC236}">
                  <a16:creationId xmlns:a16="http://schemas.microsoft.com/office/drawing/2014/main" id="{8636855F-D700-443F-81B1-672D7072F301}"/>
                </a:ext>
              </a:extLst>
            </p:cNvPr>
            <p:cNvSpPr/>
            <p:nvPr userDrawn="1"/>
          </p:nvSpPr>
          <p:spPr>
            <a:xfrm>
              <a:off x="135635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3" name="Rechthoek 52">
              <a:extLst>
                <a:ext uri="{FF2B5EF4-FFF2-40B4-BE49-F238E27FC236}">
                  <a16:creationId xmlns:a16="http://schemas.microsoft.com/office/drawing/2014/main" id="{3430E2ED-BDD5-4076-99CB-8E8C712E3C51}"/>
                </a:ext>
              </a:extLst>
            </p:cNvPr>
            <p:cNvSpPr/>
            <p:nvPr userDrawn="1"/>
          </p:nvSpPr>
          <p:spPr>
            <a:xfrm>
              <a:off x="149542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4" name="Rechthoek 53">
              <a:extLst>
                <a:ext uri="{FF2B5EF4-FFF2-40B4-BE49-F238E27FC236}">
                  <a16:creationId xmlns:a16="http://schemas.microsoft.com/office/drawing/2014/main" id="{ADDC9361-C617-4A5A-AEB6-FE7BDBD7B991}"/>
                </a:ext>
              </a:extLst>
            </p:cNvPr>
            <p:cNvSpPr/>
            <p:nvPr userDrawn="1"/>
          </p:nvSpPr>
          <p:spPr>
            <a:xfrm>
              <a:off x="163448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5" name="Rechthoek 54">
              <a:extLst>
                <a:ext uri="{FF2B5EF4-FFF2-40B4-BE49-F238E27FC236}">
                  <a16:creationId xmlns:a16="http://schemas.microsoft.com/office/drawing/2014/main" id="{AC9D498F-4155-4D2F-A335-5B49628AF8FE}"/>
                </a:ext>
              </a:extLst>
            </p:cNvPr>
            <p:cNvSpPr/>
            <p:nvPr userDrawn="1"/>
          </p:nvSpPr>
          <p:spPr>
            <a:xfrm>
              <a:off x="10477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6" name="Rechthoek 55">
              <a:extLst>
                <a:ext uri="{FF2B5EF4-FFF2-40B4-BE49-F238E27FC236}">
                  <a16:creationId xmlns:a16="http://schemas.microsoft.com/office/drawing/2014/main" id="{337532BF-6611-4233-81B0-16C5A86A45A8}"/>
                </a:ext>
              </a:extLst>
            </p:cNvPr>
            <p:cNvSpPr/>
            <p:nvPr userDrawn="1"/>
          </p:nvSpPr>
          <p:spPr>
            <a:xfrm>
              <a:off x="24383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7" name="Rechthoek 56">
              <a:extLst>
                <a:ext uri="{FF2B5EF4-FFF2-40B4-BE49-F238E27FC236}">
                  <a16:creationId xmlns:a16="http://schemas.microsoft.com/office/drawing/2014/main" id="{3D587D00-FBD4-4B34-8068-E8BA96801328}"/>
                </a:ext>
              </a:extLst>
            </p:cNvPr>
            <p:cNvSpPr/>
            <p:nvPr userDrawn="1"/>
          </p:nvSpPr>
          <p:spPr>
            <a:xfrm>
              <a:off x="38290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8" name="Rechthoek 57">
              <a:extLst>
                <a:ext uri="{FF2B5EF4-FFF2-40B4-BE49-F238E27FC236}">
                  <a16:creationId xmlns:a16="http://schemas.microsoft.com/office/drawing/2014/main" id="{11859AA9-5C67-4644-866E-DE73D0965300}"/>
                </a:ext>
              </a:extLst>
            </p:cNvPr>
            <p:cNvSpPr/>
            <p:nvPr userDrawn="1"/>
          </p:nvSpPr>
          <p:spPr>
            <a:xfrm>
              <a:off x="52196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9" name="Rechthoek 58">
              <a:extLst>
                <a:ext uri="{FF2B5EF4-FFF2-40B4-BE49-F238E27FC236}">
                  <a16:creationId xmlns:a16="http://schemas.microsoft.com/office/drawing/2014/main" id="{FB2791C2-6CA0-4D2D-9ADD-178F7FAD88E8}"/>
                </a:ext>
              </a:extLst>
            </p:cNvPr>
            <p:cNvSpPr/>
            <p:nvPr userDrawn="1"/>
          </p:nvSpPr>
          <p:spPr>
            <a:xfrm>
              <a:off x="66103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0" name="Rechthoek 59">
              <a:extLst>
                <a:ext uri="{FF2B5EF4-FFF2-40B4-BE49-F238E27FC236}">
                  <a16:creationId xmlns:a16="http://schemas.microsoft.com/office/drawing/2014/main" id="{904D5CC7-402A-4753-95BF-839E3B97E4EF}"/>
                </a:ext>
              </a:extLst>
            </p:cNvPr>
            <p:cNvSpPr/>
            <p:nvPr userDrawn="1"/>
          </p:nvSpPr>
          <p:spPr>
            <a:xfrm>
              <a:off x="80009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1" name="Rechthoek 60">
              <a:extLst>
                <a:ext uri="{FF2B5EF4-FFF2-40B4-BE49-F238E27FC236}">
                  <a16:creationId xmlns:a16="http://schemas.microsoft.com/office/drawing/2014/main" id="{92C59641-77C0-4A74-B949-DCD6A7821951}"/>
                </a:ext>
              </a:extLst>
            </p:cNvPr>
            <p:cNvSpPr/>
            <p:nvPr userDrawn="1"/>
          </p:nvSpPr>
          <p:spPr>
            <a:xfrm>
              <a:off x="93916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2" name="Rechthoek 61">
              <a:extLst>
                <a:ext uri="{FF2B5EF4-FFF2-40B4-BE49-F238E27FC236}">
                  <a16:creationId xmlns:a16="http://schemas.microsoft.com/office/drawing/2014/main" id="{59093287-1D7A-4502-838F-94D0F13784EB}"/>
                </a:ext>
              </a:extLst>
            </p:cNvPr>
            <p:cNvSpPr/>
            <p:nvPr userDrawn="1"/>
          </p:nvSpPr>
          <p:spPr>
            <a:xfrm>
              <a:off x="107822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3" name="Rechthoek 62">
              <a:extLst>
                <a:ext uri="{FF2B5EF4-FFF2-40B4-BE49-F238E27FC236}">
                  <a16:creationId xmlns:a16="http://schemas.microsoft.com/office/drawing/2014/main" id="{512CACC4-6131-47E2-8C83-EC6F762CF25C}"/>
                </a:ext>
              </a:extLst>
            </p:cNvPr>
            <p:cNvSpPr/>
            <p:nvPr userDrawn="1"/>
          </p:nvSpPr>
          <p:spPr>
            <a:xfrm>
              <a:off x="121729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4" name="Rechthoek 63">
              <a:extLst>
                <a:ext uri="{FF2B5EF4-FFF2-40B4-BE49-F238E27FC236}">
                  <a16:creationId xmlns:a16="http://schemas.microsoft.com/office/drawing/2014/main" id="{C258E187-3B1A-4611-9A01-4D42869C647B}"/>
                </a:ext>
              </a:extLst>
            </p:cNvPr>
            <p:cNvSpPr/>
            <p:nvPr userDrawn="1"/>
          </p:nvSpPr>
          <p:spPr>
            <a:xfrm>
              <a:off x="135635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5" name="Rechthoek 64">
              <a:extLst>
                <a:ext uri="{FF2B5EF4-FFF2-40B4-BE49-F238E27FC236}">
                  <a16:creationId xmlns:a16="http://schemas.microsoft.com/office/drawing/2014/main" id="{B1D4C479-0E67-4180-903E-BE2119BFB3B4}"/>
                </a:ext>
              </a:extLst>
            </p:cNvPr>
            <p:cNvSpPr/>
            <p:nvPr userDrawn="1"/>
          </p:nvSpPr>
          <p:spPr>
            <a:xfrm>
              <a:off x="149542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6" name="Rechthoek 65">
              <a:extLst>
                <a:ext uri="{FF2B5EF4-FFF2-40B4-BE49-F238E27FC236}">
                  <a16:creationId xmlns:a16="http://schemas.microsoft.com/office/drawing/2014/main" id="{9C8936E6-1ED5-4CE2-8879-07133E737D03}"/>
                </a:ext>
              </a:extLst>
            </p:cNvPr>
            <p:cNvSpPr/>
            <p:nvPr userDrawn="1"/>
          </p:nvSpPr>
          <p:spPr>
            <a:xfrm>
              <a:off x="163448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7" name="Rechthoek 66">
              <a:extLst>
                <a:ext uri="{FF2B5EF4-FFF2-40B4-BE49-F238E27FC236}">
                  <a16:creationId xmlns:a16="http://schemas.microsoft.com/office/drawing/2014/main" id="{C9EEFD06-F5C0-4B9C-AC43-82E32C88DEAB}"/>
                </a:ext>
              </a:extLst>
            </p:cNvPr>
            <p:cNvSpPr/>
            <p:nvPr userDrawn="1"/>
          </p:nvSpPr>
          <p:spPr>
            <a:xfrm>
              <a:off x="10477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8" name="Rechthoek 67">
              <a:extLst>
                <a:ext uri="{FF2B5EF4-FFF2-40B4-BE49-F238E27FC236}">
                  <a16:creationId xmlns:a16="http://schemas.microsoft.com/office/drawing/2014/main" id="{AFAB9AA9-7C6F-4F35-81E3-5E8DD8CE16FA}"/>
                </a:ext>
              </a:extLst>
            </p:cNvPr>
            <p:cNvSpPr/>
            <p:nvPr userDrawn="1"/>
          </p:nvSpPr>
          <p:spPr>
            <a:xfrm>
              <a:off x="24383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9" name="Rechthoek 68">
              <a:extLst>
                <a:ext uri="{FF2B5EF4-FFF2-40B4-BE49-F238E27FC236}">
                  <a16:creationId xmlns:a16="http://schemas.microsoft.com/office/drawing/2014/main" id="{21E6D803-8ACD-497F-879D-509BAF7E77B4}"/>
                </a:ext>
              </a:extLst>
            </p:cNvPr>
            <p:cNvSpPr/>
            <p:nvPr userDrawn="1"/>
          </p:nvSpPr>
          <p:spPr>
            <a:xfrm>
              <a:off x="38290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0" name="Rechthoek 69">
              <a:extLst>
                <a:ext uri="{FF2B5EF4-FFF2-40B4-BE49-F238E27FC236}">
                  <a16:creationId xmlns:a16="http://schemas.microsoft.com/office/drawing/2014/main" id="{3437667D-E52D-4864-B330-E11CEB796E68}"/>
                </a:ext>
              </a:extLst>
            </p:cNvPr>
            <p:cNvSpPr/>
            <p:nvPr userDrawn="1"/>
          </p:nvSpPr>
          <p:spPr>
            <a:xfrm>
              <a:off x="52196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1" name="Rechthoek 70">
              <a:extLst>
                <a:ext uri="{FF2B5EF4-FFF2-40B4-BE49-F238E27FC236}">
                  <a16:creationId xmlns:a16="http://schemas.microsoft.com/office/drawing/2014/main" id="{AC8C857A-9782-4E0E-85FA-989D80A33D5B}"/>
                </a:ext>
              </a:extLst>
            </p:cNvPr>
            <p:cNvSpPr/>
            <p:nvPr userDrawn="1"/>
          </p:nvSpPr>
          <p:spPr>
            <a:xfrm>
              <a:off x="66103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2" name="Rechthoek 71">
              <a:extLst>
                <a:ext uri="{FF2B5EF4-FFF2-40B4-BE49-F238E27FC236}">
                  <a16:creationId xmlns:a16="http://schemas.microsoft.com/office/drawing/2014/main" id="{13706F80-0AB1-47BD-BFBF-2135CE302E5E}"/>
                </a:ext>
              </a:extLst>
            </p:cNvPr>
            <p:cNvSpPr/>
            <p:nvPr userDrawn="1"/>
          </p:nvSpPr>
          <p:spPr>
            <a:xfrm>
              <a:off x="80009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3" name="Rechthoek 72">
              <a:extLst>
                <a:ext uri="{FF2B5EF4-FFF2-40B4-BE49-F238E27FC236}">
                  <a16:creationId xmlns:a16="http://schemas.microsoft.com/office/drawing/2014/main" id="{DDB7FB69-42A6-4F4A-BBBB-EF910BD9517E}"/>
                </a:ext>
              </a:extLst>
            </p:cNvPr>
            <p:cNvSpPr/>
            <p:nvPr userDrawn="1"/>
          </p:nvSpPr>
          <p:spPr>
            <a:xfrm>
              <a:off x="93916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4" name="Rechthoek 73">
              <a:extLst>
                <a:ext uri="{FF2B5EF4-FFF2-40B4-BE49-F238E27FC236}">
                  <a16:creationId xmlns:a16="http://schemas.microsoft.com/office/drawing/2014/main" id="{F70197D9-8207-423E-8355-C4718C41CBCF}"/>
                </a:ext>
              </a:extLst>
            </p:cNvPr>
            <p:cNvSpPr/>
            <p:nvPr userDrawn="1"/>
          </p:nvSpPr>
          <p:spPr>
            <a:xfrm>
              <a:off x="107822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5" name="Rechthoek 74">
              <a:extLst>
                <a:ext uri="{FF2B5EF4-FFF2-40B4-BE49-F238E27FC236}">
                  <a16:creationId xmlns:a16="http://schemas.microsoft.com/office/drawing/2014/main" id="{1E0D3499-D858-46B1-B897-09933731A297}"/>
                </a:ext>
              </a:extLst>
            </p:cNvPr>
            <p:cNvSpPr/>
            <p:nvPr userDrawn="1"/>
          </p:nvSpPr>
          <p:spPr>
            <a:xfrm>
              <a:off x="121729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6" name="Rechthoek 75">
              <a:extLst>
                <a:ext uri="{FF2B5EF4-FFF2-40B4-BE49-F238E27FC236}">
                  <a16:creationId xmlns:a16="http://schemas.microsoft.com/office/drawing/2014/main" id="{1361DF95-749D-4277-AA88-C357F0ABD665}"/>
                </a:ext>
              </a:extLst>
            </p:cNvPr>
            <p:cNvSpPr/>
            <p:nvPr userDrawn="1"/>
          </p:nvSpPr>
          <p:spPr>
            <a:xfrm>
              <a:off x="135635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7" name="Rechthoek 76">
              <a:extLst>
                <a:ext uri="{FF2B5EF4-FFF2-40B4-BE49-F238E27FC236}">
                  <a16:creationId xmlns:a16="http://schemas.microsoft.com/office/drawing/2014/main" id="{B7B04DA8-812A-4895-95D5-4ACBBB770F2D}"/>
                </a:ext>
              </a:extLst>
            </p:cNvPr>
            <p:cNvSpPr/>
            <p:nvPr userDrawn="1"/>
          </p:nvSpPr>
          <p:spPr>
            <a:xfrm>
              <a:off x="149542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8" name="Rechthoek 77">
              <a:extLst>
                <a:ext uri="{FF2B5EF4-FFF2-40B4-BE49-F238E27FC236}">
                  <a16:creationId xmlns:a16="http://schemas.microsoft.com/office/drawing/2014/main" id="{3BD13550-11F9-4DCB-B805-0C4E441C2ED0}"/>
                </a:ext>
              </a:extLst>
            </p:cNvPr>
            <p:cNvSpPr/>
            <p:nvPr userDrawn="1"/>
          </p:nvSpPr>
          <p:spPr>
            <a:xfrm>
              <a:off x="163448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9" name="Rechthoek 78">
              <a:extLst>
                <a:ext uri="{FF2B5EF4-FFF2-40B4-BE49-F238E27FC236}">
                  <a16:creationId xmlns:a16="http://schemas.microsoft.com/office/drawing/2014/main" id="{D37F375B-825E-4443-9400-AB25E9BC9613}"/>
                </a:ext>
              </a:extLst>
            </p:cNvPr>
            <p:cNvSpPr/>
            <p:nvPr userDrawn="1"/>
          </p:nvSpPr>
          <p:spPr>
            <a:xfrm>
              <a:off x="10477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0" name="Rechthoek 79">
              <a:extLst>
                <a:ext uri="{FF2B5EF4-FFF2-40B4-BE49-F238E27FC236}">
                  <a16:creationId xmlns:a16="http://schemas.microsoft.com/office/drawing/2014/main" id="{2F3CFAAB-65E3-406B-A195-F4BAA23DA276}"/>
                </a:ext>
              </a:extLst>
            </p:cNvPr>
            <p:cNvSpPr/>
            <p:nvPr userDrawn="1"/>
          </p:nvSpPr>
          <p:spPr>
            <a:xfrm>
              <a:off x="24383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1" name="Rechthoek 80">
              <a:extLst>
                <a:ext uri="{FF2B5EF4-FFF2-40B4-BE49-F238E27FC236}">
                  <a16:creationId xmlns:a16="http://schemas.microsoft.com/office/drawing/2014/main" id="{0B7939F1-1A7B-4403-BD7B-B2890E6046E4}"/>
                </a:ext>
              </a:extLst>
            </p:cNvPr>
            <p:cNvSpPr/>
            <p:nvPr userDrawn="1"/>
          </p:nvSpPr>
          <p:spPr>
            <a:xfrm>
              <a:off x="38290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2" name="Rechthoek 81">
              <a:extLst>
                <a:ext uri="{FF2B5EF4-FFF2-40B4-BE49-F238E27FC236}">
                  <a16:creationId xmlns:a16="http://schemas.microsoft.com/office/drawing/2014/main" id="{952856AF-170D-405F-B53F-42CFC4433DF9}"/>
                </a:ext>
              </a:extLst>
            </p:cNvPr>
            <p:cNvSpPr/>
            <p:nvPr userDrawn="1"/>
          </p:nvSpPr>
          <p:spPr>
            <a:xfrm>
              <a:off x="52196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3" name="Rechthoek 82">
              <a:extLst>
                <a:ext uri="{FF2B5EF4-FFF2-40B4-BE49-F238E27FC236}">
                  <a16:creationId xmlns:a16="http://schemas.microsoft.com/office/drawing/2014/main" id="{8239B102-56CC-4A5F-BC32-4E48A711F149}"/>
                </a:ext>
              </a:extLst>
            </p:cNvPr>
            <p:cNvSpPr/>
            <p:nvPr userDrawn="1"/>
          </p:nvSpPr>
          <p:spPr>
            <a:xfrm>
              <a:off x="66103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4" name="Rechthoek 83">
              <a:extLst>
                <a:ext uri="{FF2B5EF4-FFF2-40B4-BE49-F238E27FC236}">
                  <a16:creationId xmlns:a16="http://schemas.microsoft.com/office/drawing/2014/main" id="{61A45AEB-62C5-47DA-AB38-AADE12BC1314}"/>
                </a:ext>
              </a:extLst>
            </p:cNvPr>
            <p:cNvSpPr/>
            <p:nvPr userDrawn="1"/>
          </p:nvSpPr>
          <p:spPr>
            <a:xfrm>
              <a:off x="80009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5" name="Rechthoek 84">
              <a:extLst>
                <a:ext uri="{FF2B5EF4-FFF2-40B4-BE49-F238E27FC236}">
                  <a16:creationId xmlns:a16="http://schemas.microsoft.com/office/drawing/2014/main" id="{A2270570-8C09-4EF4-952D-631F93D2F677}"/>
                </a:ext>
              </a:extLst>
            </p:cNvPr>
            <p:cNvSpPr/>
            <p:nvPr userDrawn="1"/>
          </p:nvSpPr>
          <p:spPr>
            <a:xfrm>
              <a:off x="93916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6" name="Rechthoek 85">
              <a:extLst>
                <a:ext uri="{FF2B5EF4-FFF2-40B4-BE49-F238E27FC236}">
                  <a16:creationId xmlns:a16="http://schemas.microsoft.com/office/drawing/2014/main" id="{715C7321-53C7-4463-92A0-6EDBBEC24C08}"/>
                </a:ext>
              </a:extLst>
            </p:cNvPr>
            <p:cNvSpPr/>
            <p:nvPr userDrawn="1"/>
          </p:nvSpPr>
          <p:spPr>
            <a:xfrm>
              <a:off x="107822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7" name="Rechthoek 86">
              <a:extLst>
                <a:ext uri="{FF2B5EF4-FFF2-40B4-BE49-F238E27FC236}">
                  <a16:creationId xmlns:a16="http://schemas.microsoft.com/office/drawing/2014/main" id="{BA084D0E-5ACF-4CAC-97C6-AEA9C5248263}"/>
                </a:ext>
              </a:extLst>
            </p:cNvPr>
            <p:cNvSpPr/>
            <p:nvPr userDrawn="1"/>
          </p:nvSpPr>
          <p:spPr>
            <a:xfrm>
              <a:off x="121729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8" name="Rechthoek 87">
              <a:extLst>
                <a:ext uri="{FF2B5EF4-FFF2-40B4-BE49-F238E27FC236}">
                  <a16:creationId xmlns:a16="http://schemas.microsoft.com/office/drawing/2014/main" id="{19CC7CB0-0670-419C-A844-A28316F7CB4C}"/>
                </a:ext>
              </a:extLst>
            </p:cNvPr>
            <p:cNvSpPr/>
            <p:nvPr userDrawn="1"/>
          </p:nvSpPr>
          <p:spPr>
            <a:xfrm>
              <a:off x="135635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9" name="Rechthoek 88">
              <a:extLst>
                <a:ext uri="{FF2B5EF4-FFF2-40B4-BE49-F238E27FC236}">
                  <a16:creationId xmlns:a16="http://schemas.microsoft.com/office/drawing/2014/main" id="{2153D52C-015D-414F-93A9-D4F1277B5E8D}"/>
                </a:ext>
              </a:extLst>
            </p:cNvPr>
            <p:cNvSpPr/>
            <p:nvPr userDrawn="1"/>
          </p:nvSpPr>
          <p:spPr>
            <a:xfrm>
              <a:off x="149542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0" name="Rechthoek 89">
              <a:extLst>
                <a:ext uri="{FF2B5EF4-FFF2-40B4-BE49-F238E27FC236}">
                  <a16:creationId xmlns:a16="http://schemas.microsoft.com/office/drawing/2014/main" id="{3D42C007-B73B-4E21-ADDD-E70085762785}"/>
                </a:ext>
              </a:extLst>
            </p:cNvPr>
            <p:cNvSpPr/>
            <p:nvPr userDrawn="1"/>
          </p:nvSpPr>
          <p:spPr>
            <a:xfrm>
              <a:off x="163448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1" name="Rechthoek 90">
              <a:extLst>
                <a:ext uri="{FF2B5EF4-FFF2-40B4-BE49-F238E27FC236}">
                  <a16:creationId xmlns:a16="http://schemas.microsoft.com/office/drawing/2014/main" id="{61531C16-91D5-4692-B4F7-B0C494DC636C}"/>
                </a:ext>
              </a:extLst>
            </p:cNvPr>
            <p:cNvSpPr/>
            <p:nvPr userDrawn="1"/>
          </p:nvSpPr>
          <p:spPr>
            <a:xfrm>
              <a:off x="10477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2" name="Rechthoek 91">
              <a:extLst>
                <a:ext uri="{FF2B5EF4-FFF2-40B4-BE49-F238E27FC236}">
                  <a16:creationId xmlns:a16="http://schemas.microsoft.com/office/drawing/2014/main" id="{BE2A0FC4-BFB6-4C02-A005-42DE8103402C}"/>
                </a:ext>
              </a:extLst>
            </p:cNvPr>
            <p:cNvSpPr/>
            <p:nvPr userDrawn="1"/>
          </p:nvSpPr>
          <p:spPr>
            <a:xfrm>
              <a:off x="24383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3" name="Rechthoek 92">
              <a:extLst>
                <a:ext uri="{FF2B5EF4-FFF2-40B4-BE49-F238E27FC236}">
                  <a16:creationId xmlns:a16="http://schemas.microsoft.com/office/drawing/2014/main" id="{5D1C530D-C8C3-459C-B166-283CAC72D972}"/>
                </a:ext>
              </a:extLst>
            </p:cNvPr>
            <p:cNvSpPr/>
            <p:nvPr userDrawn="1"/>
          </p:nvSpPr>
          <p:spPr>
            <a:xfrm>
              <a:off x="38290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4" name="Rechthoek 93">
              <a:extLst>
                <a:ext uri="{FF2B5EF4-FFF2-40B4-BE49-F238E27FC236}">
                  <a16:creationId xmlns:a16="http://schemas.microsoft.com/office/drawing/2014/main" id="{44DB0356-E9F3-4648-A1C3-286D0DD3BC0D}"/>
                </a:ext>
              </a:extLst>
            </p:cNvPr>
            <p:cNvSpPr/>
            <p:nvPr userDrawn="1"/>
          </p:nvSpPr>
          <p:spPr>
            <a:xfrm>
              <a:off x="52196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5" name="Rechthoek 94">
              <a:extLst>
                <a:ext uri="{FF2B5EF4-FFF2-40B4-BE49-F238E27FC236}">
                  <a16:creationId xmlns:a16="http://schemas.microsoft.com/office/drawing/2014/main" id="{A08248CC-0DD7-43D3-89D0-04B21B0E9D0C}"/>
                </a:ext>
              </a:extLst>
            </p:cNvPr>
            <p:cNvSpPr/>
            <p:nvPr userDrawn="1"/>
          </p:nvSpPr>
          <p:spPr>
            <a:xfrm>
              <a:off x="66103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6" name="Rechthoek 95">
              <a:extLst>
                <a:ext uri="{FF2B5EF4-FFF2-40B4-BE49-F238E27FC236}">
                  <a16:creationId xmlns:a16="http://schemas.microsoft.com/office/drawing/2014/main" id="{F59B649C-327B-44EE-8FD8-DF5780C440C7}"/>
                </a:ext>
              </a:extLst>
            </p:cNvPr>
            <p:cNvSpPr/>
            <p:nvPr userDrawn="1"/>
          </p:nvSpPr>
          <p:spPr>
            <a:xfrm>
              <a:off x="80009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7" name="Rechthoek 96">
              <a:extLst>
                <a:ext uri="{FF2B5EF4-FFF2-40B4-BE49-F238E27FC236}">
                  <a16:creationId xmlns:a16="http://schemas.microsoft.com/office/drawing/2014/main" id="{1F2749D9-7056-4A1E-B14A-865A1C4898A2}"/>
                </a:ext>
              </a:extLst>
            </p:cNvPr>
            <p:cNvSpPr/>
            <p:nvPr userDrawn="1"/>
          </p:nvSpPr>
          <p:spPr>
            <a:xfrm>
              <a:off x="93916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8" name="Rechthoek 97">
              <a:extLst>
                <a:ext uri="{FF2B5EF4-FFF2-40B4-BE49-F238E27FC236}">
                  <a16:creationId xmlns:a16="http://schemas.microsoft.com/office/drawing/2014/main" id="{F6EBF245-88D1-459E-B383-814E41CEB42F}"/>
                </a:ext>
              </a:extLst>
            </p:cNvPr>
            <p:cNvSpPr/>
            <p:nvPr userDrawn="1"/>
          </p:nvSpPr>
          <p:spPr>
            <a:xfrm>
              <a:off x="107822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9" name="Rechthoek 98">
              <a:extLst>
                <a:ext uri="{FF2B5EF4-FFF2-40B4-BE49-F238E27FC236}">
                  <a16:creationId xmlns:a16="http://schemas.microsoft.com/office/drawing/2014/main" id="{32242EEC-3065-40A9-84B6-634FB03612F2}"/>
                </a:ext>
              </a:extLst>
            </p:cNvPr>
            <p:cNvSpPr/>
            <p:nvPr userDrawn="1"/>
          </p:nvSpPr>
          <p:spPr>
            <a:xfrm>
              <a:off x="121729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0" name="Rechthoek 99">
              <a:extLst>
                <a:ext uri="{FF2B5EF4-FFF2-40B4-BE49-F238E27FC236}">
                  <a16:creationId xmlns:a16="http://schemas.microsoft.com/office/drawing/2014/main" id="{6BDA72F4-8256-4DD6-A1E7-5F114F8D3F57}"/>
                </a:ext>
              </a:extLst>
            </p:cNvPr>
            <p:cNvSpPr/>
            <p:nvPr userDrawn="1"/>
          </p:nvSpPr>
          <p:spPr>
            <a:xfrm>
              <a:off x="135635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1" name="Rechthoek 100">
              <a:extLst>
                <a:ext uri="{FF2B5EF4-FFF2-40B4-BE49-F238E27FC236}">
                  <a16:creationId xmlns:a16="http://schemas.microsoft.com/office/drawing/2014/main" id="{3611BD11-37AE-4C0E-8E96-7A342DF72BE8}"/>
                </a:ext>
              </a:extLst>
            </p:cNvPr>
            <p:cNvSpPr/>
            <p:nvPr userDrawn="1"/>
          </p:nvSpPr>
          <p:spPr>
            <a:xfrm>
              <a:off x="149542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2" name="Rechthoek 101">
              <a:extLst>
                <a:ext uri="{FF2B5EF4-FFF2-40B4-BE49-F238E27FC236}">
                  <a16:creationId xmlns:a16="http://schemas.microsoft.com/office/drawing/2014/main" id="{7DADB5EF-A6F3-4933-A92B-2F254845B34F}"/>
                </a:ext>
              </a:extLst>
            </p:cNvPr>
            <p:cNvSpPr/>
            <p:nvPr userDrawn="1"/>
          </p:nvSpPr>
          <p:spPr>
            <a:xfrm>
              <a:off x="163448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3" name="Rechthoek 102">
              <a:extLst>
                <a:ext uri="{FF2B5EF4-FFF2-40B4-BE49-F238E27FC236}">
                  <a16:creationId xmlns:a16="http://schemas.microsoft.com/office/drawing/2014/main" id="{4B69F43D-5BD8-4227-805D-D131D0CC9782}"/>
                </a:ext>
              </a:extLst>
            </p:cNvPr>
            <p:cNvSpPr/>
            <p:nvPr userDrawn="1"/>
          </p:nvSpPr>
          <p:spPr>
            <a:xfrm>
              <a:off x="10477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4" name="Rechthoek 103">
              <a:extLst>
                <a:ext uri="{FF2B5EF4-FFF2-40B4-BE49-F238E27FC236}">
                  <a16:creationId xmlns:a16="http://schemas.microsoft.com/office/drawing/2014/main" id="{8A117382-99B3-4F5A-95DF-DD71C489F308}"/>
                </a:ext>
              </a:extLst>
            </p:cNvPr>
            <p:cNvSpPr/>
            <p:nvPr userDrawn="1"/>
          </p:nvSpPr>
          <p:spPr>
            <a:xfrm>
              <a:off x="24383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5" name="Rechthoek 104">
              <a:extLst>
                <a:ext uri="{FF2B5EF4-FFF2-40B4-BE49-F238E27FC236}">
                  <a16:creationId xmlns:a16="http://schemas.microsoft.com/office/drawing/2014/main" id="{37BEE625-7635-4764-8242-72FE7574219D}"/>
                </a:ext>
              </a:extLst>
            </p:cNvPr>
            <p:cNvSpPr/>
            <p:nvPr userDrawn="1"/>
          </p:nvSpPr>
          <p:spPr>
            <a:xfrm>
              <a:off x="38290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6" name="Rechthoek 105">
              <a:extLst>
                <a:ext uri="{FF2B5EF4-FFF2-40B4-BE49-F238E27FC236}">
                  <a16:creationId xmlns:a16="http://schemas.microsoft.com/office/drawing/2014/main" id="{B94E52F2-EC1D-4B93-9583-8092EB54AAB9}"/>
                </a:ext>
              </a:extLst>
            </p:cNvPr>
            <p:cNvSpPr/>
            <p:nvPr userDrawn="1"/>
          </p:nvSpPr>
          <p:spPr>
            <a:xfrm>
              <a:off x="52196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7" name="Rechthoek 106">
              <a:extLst>
                <a:ext uri="{FF2B5EF4-FFF2-40B4-BE49-F238E27FC236}">
                  <a16:creationId xmlns:a16="http://schemas.microsoft.com/office/drawing/2014/main" id="{C220B813-DD92-4C7D-A1BC-697C23CABFA1}"/>
                </a:ext>
              </a:extLst>
            </p:cNvPr>
            <p:cNvSpPr/>
            <p:nvPr userDrawn="1"/>
          </p:nvSpPr>
          <p:spPr>
            <a:xfrm>
              <a:off x="66103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8" name="Rechthoek 107">
              <a:extLst>
                <a:ext uri="{FF2B5EF4-FFF2-40B4-BE49-F238E27FC236}">
                  <a16:creationId xmlns:a16="http://schemas.microsoft.com/office/drawing/2014/main" id="{02E84D6E-F48F-4557-99C6-9713133382F4}"/>
                </a:ext>
              </a:extLst>
            </p:cNvPr>
            <p:cNvSpPr/>
            <p:nvPr userDrawn="1"/>
          </p:nvSpPr>
          <p:spPr>
            <a:xfrm>
              <a:off x="80009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9" name="Rechthoek 108">
              <a:extLst>
                <a:ext uri="{FF2B5EF4-FFF2-40B4-BE49-F238E27FC236}">
                  <a16:creationId xmlns:a16="http://schemas.microsoft.com/office/drawing/2014/main" id="{E0212F54-9A69-4A61-8B35-78C4D89F641B}"/>
                </a:ext>
              </a:extLst>
            </p:cNvPr>
            <p:cNvSpPr/>
            <p:nvPr userDrawn="1"/>
          </p:nvSpPr>
          <p:spPr>
            <a:xfrm>
              <a:off x="93916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0" name="Rechthoek 109">
              <a:extLst>
                <a:ext uri="{FF2B5EF4-FFF2-40B4-BE49-F238E27FC236}">
                  <a16:creationId xmlns:a16="http://schemas.microsoft.com/office/drawing/2014/main" id="{82867721-4D81-431A-BA76-A06D56D3D57A}"/>
                </a:ext>
              </a:extLst>
            </p:cNvPr>
            <p:cNvSpPr/>
            <p:nvPr userDrawn="1"/>
          </p:nvSpPr>
          <p:spPr>
            <a:xfrm>
              <a:off x="107822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1" name="Rechthoek 110">
              <a:extLst>
                <a:ext uri="{FF2B5EF4-FFF2-40B4-BE49-F238E27FC236}">
                  <a16:creationId xmlns:a16="http://schemas.microsoft.com/office/drawing/2014/main" id="{BC7CB733-8B25-4EA0-BC8B-16D6C0A8F3D9}"/>
                </a:ext>
              </a:extLst>
            </p:cNvPr>
            <p:cNvSpPr/>
            <p:nvPr userDrawn="1"/>
          </p:nvSpPr>
          <p:spPr>
            <a:xfrm>
              <a:off x="121729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2" name="Rechthoek 111">
              <a:extLst>
                <a:ext uri="{FF2B5EF4-FFF2-40B4-BE49-F238E27FC236}">
                  <a16:creationId xmlns:a16="http://schemas.microsoft.com/office/drawing/2014/main" id="{C272F51B-7DF3-4BB4-81EF-F30BEBF919F8}"/>
                </a:ext>
              </a:extLst>
            </p:cNvPr>
            <p:cNvSpPr/>
            <p:nvPr userDrawn="1"/>
          </p:nvSpPr>
          <p:spPr>
            <a:xfrm>
              <a:off x="135635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3" name="Rechthoek 112">
              <a:extLst>
                <a:ext uri="{FF2B5EF4-FFF2-40B4-BE49-F238E27FC236}">
                  <a16:creationId xmlns:a16="http://schemas.microsoft.com/office/drawing/2014/main" id="{E7275EC4-E93D-4579-9252-95875A3D384C}"/>
                </a:ext>
              </a:extLst>
            </p:cNvPr>
            <p:cNvSpPr/>
            <p:nvPr userDrawn="1"/>
          </p:nvSpPr>
          <p:spPr>
            <a:xfrm>
              <a:off x="149542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4" name="Rechthoek 113">
              <a:extLst>
                <a:ext uri="{FF2B5EF4-FFF2-40B4-BE49-F238E27FC236}">
                  <a16:creationId xmlns:a16="http://schemas.microsoft.com/office/drawing/2014/main" id="{0ADC9315-AE94-46D1-A960-BDE67D19F3AD}"/>
                </a:ext>
              </a:extLst>
            </p:cNvPr>
            <p:cNvSpPr/>
            <p:nvPr userDrawn="1"/>
          </p:nvSpPr>
          <p:spPr>
            <a:xfrm>
              <a:off x="163448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5" name="Rechthoek 114">
              <a:extLst>
                <a:ext uri="{FF2B5EF4-FFF2-40B4-BE49-F238E27FC236}">
                  <a16:creationId xmlns:a16="http://schemas.microsoft.com/office/drawing/2014/main" id="{55221152-1C95-4DAA-ACB5-C7B52C8FD766}"/>
                </a:ext>
              </a:extLst>
            </p:cNvPr>
            <p:cNvSpPr/>
            <p:nvPr userDrawn="1"/>
          </p:nvSpPr>
          <p:spPr>
            <a:xfrm>
              <a:off x="10477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6" name="Rechthoek 115">
              <a:extLst>
                <a:ext uri="{FF2B5EF4-FFF2-40B4-BE49-F238E27FC236}">
                  <a16:creationId xmlns:a16="http://schemas.microsoft.com/office/drawing/2014/main" id="{BFEAC399-A721-4E24-97FA-7D27F08ADC7E}"/>
                </a:ext>
              </a:extLst>
            </p:cNvPr>
            <p:cNvSpPr/>
            <p:nvPr userDrawn="1"/>
          </p:nvSpPr>
          <p:spPr>
            <a:xfrm>
              <a:off x="24383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7" name="Rechthoek 116">
              <a:extLst>
                <a:ext uri="{FF2B5EF4-FFF2-40B4-BE49-F238E27FC236}">
                  <a16:creationId xmlns:a16="http://schemas.microsoft.com/office/drawing/2014/main" id="{6B5520BE-CE29-4813-9DAD-C9B41DACAFCA}"/>
                </a:ext>
              </a:extLst>
            </p:cNvPr>
            <p:cNvSpPr/>
            <p:nvPr userDrawn="1"/>
          </p:nvSpPr>
          <p:spPr>
            <a:xfrm>
              <a:off x="38290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8" name="Rechthoek 117">
              <a:extLst>
                <a:ext uri="{FF2B5EF4-FFF2-40B4-BE49-F238E27FC236}">
                  <a16:creationId xmlns:a16="http://schemas.microsoft.com/office/drawing/2014/main" id="{BC614ACB-A292-4AB7-A05D-035255A09EAC}"/>
                </a:ext>
              </a:extLst>
            </p:cNvPr>
            <p:cNvSpPr/>
            <p:nvPr userDrawn="1"/>
          </p:nvSpPr>
          <p:spPr>
            <a:xfrm>
              <a:off x="52196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9" name="Rechthoek 118">
              <a:extLst>
                <a:ext uri="{FF2B5EF4-FFF2-40B4-BE49-F238E27FC236}">
                  <a16:creationId xmlns:a16="http://schemas.microsoft.com/office/drawing/2014/main" id="{8197675B-3E1D-4ADC-8028-675B7EEC0715}"/>
                </a:ext>
              </a:extLst>
            </p:cNvPr>
            <p:cNvSpPr/>
            <p:nvPr userDrawn="1"/>
          </p:nvSpPr>
          <p:spPr>
            <a:xfrm>
              <a:off x="66103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0" name="Rechthoek 119">
              <a:extLst>
                <a:ext uri="{FF2B5EF4-FFF2-40B4-BE49-F238E27FC236}">
                  <a16:creationId xmlns:a16="http://schemas.microsoft.com/office/drawing/2014/main" id="{161FDAA3-430E-49EC-A4CC-A6683E05F77B}"/>
                </a:ext>
              </a:extLst>
            </p:cNvPr>
            <p:cNvSpPr/>
            <p:nvPr userDrawn="1"/>
          </p:nvSpPr>
          <p:spPr>
            <a:xfrm>
              <a:off x="80009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1" name="Rechthoek 120">
              <a:extLst>
                <a:ext uri="{FF2B5EF4-FFF2-40B4-BE49-F238E27FC236}">
                  <a16:creationId xmlns:a16="http://schemas.microsoft.com/office/drawing/2014/main" id="{37DE3A08-788F-45BE-907A-AC3348EDB0B9}"/>
                </a:ext>
              </a:extLst>
            </p:cNvPr>
            <p:cNvSpPr/>
            <p:nvPr userDrawn="1"/>
          </p:nvSpPr>
          <p:spPr>
            <a:xfrm>
              <a:off x="93916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2" name="Rechthoek 121">
              <a:extLst>
                <a:ext uri="{FF2B5EF4-FFF2-40B4-BE49-F238E27FC236}">
                  <a16:creationId xmlns:a16="http://schemas.microsoft.com/office/drawing/2014/main" id="{90379143-8DF0-4EE1-8C3A-C240D936C862}"/>
                </a:ext>
              </a:extLst>
            </p:cNvPr>
            <p:cNvSpPr/>
            <p:nvPr userDrawn="1"/>
          </p:nvSpPr>
          <p:spPr>
            <a:xfrm>
              <a:off x="107822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3" name="Rechthoek 122">
              <a:extLst>
                <a:ext uri="{FF2B5EF4-FFF2-40B4-BE49-F238E27FC236}">
                  <a16:creationId xmlns:a16="http://schemas.microsoft.com/office/drawing/2014/main" id="{E22EF1D9-5DE2-46B7-8523-CF79C32B2B0E}"/>
                </a:ext>
              </a:extLst>
            </p:cNvPr>
            <p:cNvSpPr/>
            <p:nvPr userDrawn="1"/>
          </p:nvSpPr>
          <p:spPr>
            <a:xfrm>
              <a:off x="121729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4" name="Rechthoek 123">
              <a:extLst>
                <a:ext uri="{FF2B5EF4-FFF2-40B4-BE49-F238E27FC236}">
                  <a16:creationId xmlns:a16="http://schemas.microsoft.com/office/drawing/2014/main" id="{60762A57-F746-45D5-AB2E-7C3E0A5B738D}"/>
                </a:ext>
              </a:extLst>
            </p:cNvPr>
            <p:cNvSpPr/>
            <p:nvPr userDrawn="1"/>
          </p:nvSpPr>
          <p:spPr>
            <a:xfrm>
              <a:off x="135635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5" name="Rechthoek 124">
              <a:extLst>
                <a:ext uri="{FF2B5EF4-FFF2-40B4-BE49-F238E27FC236}">
                  <a16:creationId xmlns:a16="http://schemas.microsoft.com/office/drawing/2014/main" id="{06642479-D5AA-4E24-BBAA-A46D252F4370}"/>
                </a:ext>
              </a:extLst>
            </p:cNvPr>
            <p:cNvSpPr/>
            <p:nvPr userDrawn="1"/>
          </p:nvSpPr>
          <p:spPr>
            <a:xfrm>
              <a:off x="149542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6" name="Rechthoek 125">
              <a:extLst>
                <a:ext uri="{FF2B5EF4-FFF2-40B4-BE49-F238E27FC236}">
                  <a16:creationId xmlns:a16="http://schemas.microsoft.com/office/drawing/2014/main" id="{7294A249-E01B-4E00-A515-54145D369480}"/>
                </a:ext>
              </a:extLst>
            </p:cNvPr>
            <p:cNvSpPr/>
            <p:nvPr userDrawn="1"/>
          </p:nvSpPr>
          <p:spPr>
            <a:xfrm>
              <a:off x="163448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7" name="Rechthoek 126">
              <a:extLst>
                <a:ext uri="{FF2B5EF4-FFF2-40B4-BE49-F238E27FC236}">
                  <a16:creationId xmlns:a16="http://schemas.microsoft.com/office/drawing/2014/main" id="{BA2047AF-40C4-4B43-9121-F09C177A4A20}"/>
                </a:ext>
              </a:extLst>
            </p:cNvPr>
            <p:cNvSpPr/>
            <p:nvPr userDrawn="1"/>
          </p:nvSpPr>
          <p:spPr>
            <a:xfrm>
              <a:off x="10477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8" name="Rechthoek 127">
              <a:extLst>
                <a:ext uri="{FF2B5EF4-FFF2-40B4-BE49-F238E27FC236}">
                  <a16:creationId xmlns:a16="http://schemas.microsoft.com/office/drawing/2014/main" id="{76B98FFC-AD3C-49B2-93CA-C1725C19A20F}"/>
                </a:ext>
              </a:extLst>
            </p:cNvPr>
            <p:cNvSpPr/>
            <p:nvPr userDrawn="1"/>
          </p:nvSpPr>
          <p:spPr>
            <a:xfrm>
              <a:off x="24383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9" name="Rechthoek 128">
              <a:extLst>
                <a:ext uri="{FF2B5EF4-FFF2-40B4-BE49-F238E27FC236}">
                  <a16:creationId xmlns:a16="http://schemas.microsoft.com/office/drawing/2014/main" id="{E1879D9E-3E63-4CC2-9AC7-425812A3F2C4}"/>
                </a:ext>
              </a:extLst>
            </p:cNvPr>
            <p:cNvSpPr/>
            <p:nvPr userDrawn="1"/>
          </p:nvSpPr>
          <p:spPr>
            <a:xfrm>
              <a:off x="38290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0" name="Rechthoek 129">
              <a:extLst>
                <a:ext uri="{FF2B5EF4-FFF2-40B4-BE49-F238E27FC236}">
                  <a16:creationId xmlns:a16="http://schemas.microsoft.com/office/drawing/2014/main" id="{8342A221-D10B-423B-8906-5EBC48090A2E}"/>
                </a:ext>
              </a:extLst>
            </p:cNvPr>
            <p:cNvSpPr/>
            <p:nvPr userDrawn="1"/>
          </p:nvSpPr>
          <p:spPr>
            <a:xfrm>
              <a:off x="52196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1" name="Rechthoek 130">
              <a:extLst>
                <a:ext uri="{FF2B5EF4-FFF2-40B4-BE49-F238E27FC236}">
                  <a16:creationId xmlns:a16="http://schemas.microsoft.com/office/drawing/2014/main" id="{35A57EB3-D6B5-4152-B14F-EF27E1349632}"/>
                </a:ext>
              </a:extLst>
            </p:cNvPr>
            <p:cNvSpPr/>
            <p:nvPr userDrawn="1"/>
          </p:nvSpPr>
          <p:spPr>
            <a:xfrm>
              <a:off x="66103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2" name="Rechthoek 131">
              <a:extLst>
                <a:ext uri="{FF2B5EF4-FFF2-40B4-BE49-F238E27FC236}">
                  <a16:creationId xmlns:a16="http://schemas.microsoft.com/office/drawing/2014/main" id="{31F4458E-A63D-4437-8E19-A66C8BC5DFD9}"/>
                </a:ext>
              </a:extLst>
            </p:cNvPr>
            <p:cNvSpPr/>
            <p:nvPr userDrawn="1"/>
          </p:nvSpPr>
          <p:spPr>
            <a:xfrm>
              <a:off x="80009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3" name="Rechthoek 132">
              <a:extLst>
                <a:ext uri="{FF2B5EF4-FFF2-40B4-BE49-F238E27FC236}">
                  <a16:creationId xmlns:a16="http://schemas.microsoft.com/office/drawing/2014/main" id="{823D3FFE-4462-459F-8BC9-876EB23D6C56}"/>
                </a:ext>
              </a:extLst>
            </p:cNvPr>
            <p:cNvSpPr/>
            <p:nvPr userDrawn="1"/>
          </p:nvSpPr>
          <p:spPr>
            <a:xfrm>
              <a:off x="93916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4" name="Rechthoek 133">
              <a:extLst>
                <a:ext uri="{FF2B5EF4-FFF2-40B4-BE49-F238E27FC236}">
                  <a16:creationId xmlns:a16="http://schemas.microsoft.com/office/drawing/2014/main" id="{CFA305EC-68FF-4C4A-B709-979FB292811A}"/>
                </a:ext>
              </a:extLst>
            </p:cNvPr>
            <p:cNvSpPr/>
            <p:nvPr userDrawn="1"/>
          </p:nvSpPr>
          <p:spPr>
            <a:xfrm>
              <a:off x="107822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5" name="Rechthoek 134">
              <a:extLst>
                <a:ext uri="{FF2B5EF4-FFF2-40B4-BE49-F238E27FC236}">
                  <a16:creationId xmlns:a16="http://schemas.microsoft.com/office/drawing/2014/main" id="{A0347432-8C21-4FC5-8C35-B1FD2EA749CB}"/>
                </a:ext>
              </a:extLst>
            </p:cNvPr>
            <p:cNvSpPr/>
            <p:nvPr userDrawn="1"/>
          </p:nvSpPr>
          <p:spPr>
            <a:xfrm>
              <a:off x="121729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6" name="Rechthoek 135">
              <a:extLst>
                <a:ext uri="{FF2B5EF4-FFF2-40B4-BE49-F238E27FC236}">
                  <a16:creationId xmlns:a16="http://schemas.microsoft.com/office/drawing/2014/main" id="{7A7F8353-A1F1-4929-8555-E3CBFF711B9C}"/>
                </a:ext>
              </a:extLst>
            </p:cNvPr>
            <p:cNvSpPr/>
            <p:nvPr userDrawn="1"/>
          </p:nvSpPr>
          <p:spPr>
            <a:xfrm>
              <a:off x="135635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7" name="Rechthoek 136">
              <a:extLst>
                <a:ext uri="{FF2B5EF4-FFF2-40B4-BE49-F238E27FC236}">
                  <a16:creationId xmlns:a16="http://schemas.microsoft.com/office/drawing/2014/main" id="{FE868229-68BB-41A9-9ED5-28B124EF510A}"/>
                </a:ext>
              </a:extLst>
            </p:cNvPr>
            <p:cNvSpPr/>
            <p:nvPr userDrawn="1"/>
          </p:nvSpPr>
          <p:spPr>
            <a:xfrm>
              <a:off x="149542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8" name="Rechthoek 137">
              <a:extLst>
                <a:ext uri="{FF2B5EF4-FFF2-40B4-BE49-F238E27FC236}">
                  <a16:creationId xmlns:a16="http://schemas.microsoft.com/office/drawing/2014/main" id="{FA1DEB70-AA07-4F8C-A32A-D1E0EB6B9063}"/>
                </a:ext>
              </a:extLst>
            </p:cNvPr>
            <p:cNvSpPr/>
            <p:nvPr userDrawn="1"/>
          </p:nvSpPr>
          <p:spPr>
            <a:xfrm>
              <a:off x="163448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9" name="Rechthoek 138">
              <a:extLst>
                <a:ext uri="{FF2B5EF4-FFF2-40B4-BE49-F238E27FC236}">
                  <a16:creationId xmlns:a16="http://schemas.microsoft.com/office/drawing/2014/main" id="{CB899CC4-E72F-4DA6-BE2E-02A092FEA67A}"/>
                </a:ext>
              </a:extLst>
            </p:cNvPr>
            <p:cNvSpPr/>
            <p:nvPr userDrawn="1"/>
          </p:nvSpPr>
          <p:spPr>
            <a:xfrm>
              <a:off x="10572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0" name="Rechthoek 139">
              <a:extLst>
                <a:ext uri="{FF2B5EF4-FFF2-40B4-BE49-F238E27FC236}">
                  <a16:creationId xmlns:a16="http://schemas.microsoft.com/office/drawing/2014/main" id="{E9F657BB-7594-4CE9-81AE-F174A5FCF7BF}"/>
                </a:ext>
              </a:extLst>
            </p:cNvPr>
            <p:cNvSpPr/>
            <p:nvPr userDrawn="1"/>
          </p:nvSpPr>
          <p:spPr>
            <a:xfrm>
              <a:off x="24479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1" name="Rechthoek 140">
              <a:extLst>
                <a:ext uri="{FF2B5EF4-FFF2-40B4-BE49-F238E27FC236}">
                  <a16:creationId xmlns:a16="http://schemas.microsoft.com/office/drawing/2014/main" id="{DFC37973-9120-49B2-A7ED-15DCB112E254}"/>
                </a:ext>
              </a:extLst>
            </p:cNvPr>
            <p:cNvSpPr/>
            <p:nvPr userDrawn="1"/>
          </p:nvSpPr>
          <p:spPr>
            <a:xfrm>
              <a:off x="38385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2" name="Rechthoek 141">
              <a:extLst>
                <a:ext uri="{FF2B5EF4-FFF2-40B4-BE49-F238E27FC236}">
                  <a16:creationId xmlns:a16="http://schemas.microsoft.com/office/drawing/2014/main" id="{C21B2490-2482-42A9-AD65-3EFCE801B505}"/>
                </a:ext>
              </a:extLst>
            </p:cNvPr>
            <p:cNvSpPr/>
            <p:nvPr userDrawn="1"/>
          </p:nvSpPr>
          <p:spPr>
            <a:xfrm>
              <a:off x="52292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3" name="Rechthoek 142">
              <a:extLst>
                <a:ext uri="{FF2B5EF4-FFF2-40B4-BE49-F238E27FC236}">
                  <a16:creationId xmlns:a16="http://schemas.microsoft.com/office/drawing/2014/main" id="{1AD68A9B-287C-47FA-B23C-EF991C19345D}"/>
                </a:ext>
              </a:extLst>
            </p:cNvPr>
            <p:cNvSpPr/>
            <p:nvPr userDrawn="1"/>
          </p:nvSpPr>
          <p:spPr>
            <a:xfrm>
              <a:off x="66198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4" name="Rechthoek 143">
              <a:extLst>
                <a:ext uri="{FF2B5EF4-FFF2-40B4-BE49-F238E27FC236}">
                  <a16:creationId xmlns:a16="http://schemas.microsoft.com/office/drawing/2014/main" id="{E13DC975-77A9-49F1-840F-60F7F64AA0AE}"/>
                </a:ext>
              </a:extLst>
            </p:cNvPr>
            <p:cNvSpPr/>
            <p:nvPr userDrawn="1"/>
          </p:nvSpPr>
          <p:spPr>
            <a:xfrm>
              <a:off x="80105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5" name="Rechthoek 144">
              <a:extLst>
                <a:ext uri="{FF2B5EF4-FFF2-40B4-BE49-F238E27FC236}">
                  <a16:creationId xmlns:a16="http://schemas.microsoft.com/office/drawing/2014/main" id="{1F4C024A-51DC-4F32-8C8D-B2E1662EBABC}"/>
                </a:ext>
              </a:extLst>
            </p:cNvPr>
            <p:cNvSpPr/>
            <p:nvPr userDrawn="1"/>
          </p:nvSpPr>
          <p:spPr>
            <a:xfrm>
              <a:off x="94011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6" name="Rechthoek 145">
              <a:extLst>
                <a:ext uri="{FF2B5EF4-FFF2-40B4-BE49-F238E27FC236}">
                  <a16:creationId xmlns:a16="http://schemas.microsoft.com/office/drawing/2014/main" id="{7E3E9670-3B8B-4A3E-BBC8-148C50E521E5}"/>
                </a:ext>
              </a:extLst>
            </p:cNvPr>
            <p:cNvSpPr/>
            <p:nvPr userDrawn="1"/>
          </p:nvSpPr>
          <p:spPr>
            <a:xfrm>
              <a:off x="107918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7" name="Rechthoek 146">
              <a:extLst>
                <a:ext uri="{FF2B5EF4-FFF2-40B4-BE49-F238E27FC236}">
                  <a16:creationId xmlns:a16="http://schemas.microsoft.com/office/drawing/2014/main" id="{0D625E2E-D09E-4433-8635-54FE2B610D71}"/>
                </a:ext>
              </a:extLst>
            </p:cNvPr>
            <p:cNvSpPr/>
            <p:nvPr userDrawn="1"/>
          </p:nvSpPr>
          <p:spPr>
            <a:xfrm>
              <a:off x="121824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8" name="Rechthoek 147">
              <a:extLst>
                <a:ext uri="{FF2B5EF4-FFF2-40B4-BE49-F238E27FC236}">
                  <a16:creationId xmlns:a16="http://schemas.microsoft.com/office/drawing/2014/main" id="{4D0CF8CE-893C-4FC4-A604-1E1E339B55E0}"/>
                </a:ext>
              </a:extLst>
            </p:cNvPr>
            <p:cNvSpPr/>
            <p:nvPr userDrawn="1"/>
          </p:nvSpPr>
          <p:spPr>
            <a:xfrm>
              <a:off x="135731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9" name="Rechthoek 148">
              <a:extLst>
                <a:ext uri="{FF2B5EF4-FFF2-40B4-BE49-F238E27FC236}">
                  <a16:creationId xmlns:a16="http://schemas.microsoft.com/office/drawing/2014/main" id="{AA4F597F-E463-4268-91FE-0A240CFB670C}"/>
                </a:ext>
              </a:extLst>
            </p:cNvPr>
            <p:cNvSpPr/>
            <p:nvPr userDrawn="1"/>
          </p:nvSpPr>
          <p:spPr>
            <a:xfrm>
              <a:off x="149637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0" name="Rechthoek 149">
              <a:extLst>
                <a:ext uri="{FF2B5EF4-FFF2-40B4-BE49-F238E27FC236}">
                  <a16:creationId xmlns:a16="http://schemas.microsoft.com/office/drawing/2014/main" id="{322D01B1-CED0-4098-A701-3BF8B51E38E6}"/>
                </a:ext>
              </a:extLst>
            </p:cNvPr>
            <p:cNvSpPr/>
            <p:nvPr userDrawn="1"/>
          </p:nvSpPr>
          <p:spPr>
            <a:xfrm>
              <a:off x="163544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1" name="Rechthoek 150">
              <a:extLst>
                <a:ext uri="{FF2B5EF4-FFF2-40B4-BE49-F238E27FC236}">
                  <a16:creationId xmlns:a16="http://schemas.microsoft.com/office/drawing/2014/main" id="{9B29E19F-617C-43B4-81CB-8EEF9BCF4A1D}"/>
                </a:ext>
              </a:extLst>
            </p:cNvPr>
            <p:cNvSpPr/>
            <p:nvPr userDrawn="1"/>
          </p:nvSpPr>
          <p:spPr>
            <a:xfrm>
              <a:off x="9527" y="9302390"/>
              <a:ext cx="17611724"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dirty="0"/>
            </a:p>
          </p:txBody>
        </p:sp>
      </p:grpSp>
      <p:grpSp>
        <p:nvGrpSpPr>
          <p:cNvPr id="168" name="Graphic 6" hidden="1">
            <a:extLst>
              <a:ext uri="{FF2B5EF4-FFF2-40B4-BE49-F238E27FC236}">
                <a16:creationId xmlns:a16="http://schemas.microsoft.com/office/drawing/2014/main" id="{8A0AAF7F-DD0F-4CB1-A1B2-505FC4BCCC2B}"/>
              </a:ext>
            </a:extLst>
          </p:cNvPr>
          <p:cNvGrpSpPr/>
          <p:nvPr userDrawn="1"/>
        </p:nvGrpSpPr>
        <p:grpSpPr>
          <a:xfrm>
            <a:off x="-7144" y="-7144"/>
            <a:ext cx="18297525" cy="10296525"/>
            <a:chOff x="-7144" y="-7144"/>
            <a:chExt cx="18297525" cy="10296525"/>
          </a:xfrm>
          <a:solidFill>
            <a:srgbClr val="FFFFFF">
              <a:alpha val="0"/>
            </a:srgbClr>
          </a:solidFill>
        </p:grpSpPr>
        <p:sp>
          <p:nvSpPr>
            <p:cNvPr id="169" name="Vrije vorm: vorm 168">
              <a:extLst>
                <a:ext uri="{FF2B5EF4-FFF2-40B4-BE49-F238E27FC236}">
                  <a16:creationId xmlns:a16="http://schemas.microsoft.com/office/drawing/2014/main" id="{F1DCEBEA-BD51-4E6A-BDD5-B32F46FCAF21}"/>
                </a:ext>
              </a:extLst>
            </p:cNvPr>
            <p:cNvSpPr/>
            <p:nvPr/>
          </p:nvSpPr>
          <p:spPr>
            <a:xfrm>
              <a:off x="10406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dirty="0">
                <a:highlight>
                  <a:srgbClr val="FFFF00"/>
                </a:highlight>
              </a:endParaRPr>
            </a:p>
          </p:txBody>
        </p:sp>
        <p:sp>
          <p:nvSpPr>
            <p:cNvPr id="170" name="Vrije vorm: vorm 169">
              <a:extLst>
                <a:ext uri="{FF2B5EF4-FFF2-40B4-BE49-F238E27FC236}">
                  <a16:creationId xmlns:a16="http://schemas.microsoft.com/office/drawing/2014/main" id="{FD08B8C0-EAC8-4271-BD1D-93AF595C0334}"/>
                </a:ext>
              </a:extLst>
            </p:cNvPr>
            <p:cNvSpPr/>
            <p:nvPr/>
          </p:nvSpPr>
          <p:spPr>
            <a:xfrm>
              <a:off x="-7144" y="-7144"/>
              <a:ext cx="18297525" cy="10296525"/>
            </a:xfrm>
            <a:custGeom>
              <a:avLst/>
              <a:gdLst>
                <a:gd name="connsiteX0" fmla="*/ 7144 w 18297525"/>
                <a:gd name="connsiteY0" fmla="*/ 7144 h 10296525"/>
                <a:gd name="connsiteX1" fmla="*/ 18295144 w 18297525"/>
                <a:gd name="connsiteY1" fmla="*/ 7144 h 10296525"/>
                <a:gd name="connsiteX2" fmla="*/ 18295144 w 18297525"/>
                <a:gd name="connsiteY2" fmla="*/ 10294144 h 10296525"/>
                <a:gd name="connsiteX3" fmla="*/ 7144 w 18297525"/>
                <a:gd name="connsiteY3" fmla="*/ 10294144 h 10296525"/>
              </a:gdLst>
              <a:ahLst/>
              <a:cxnLst>
                <a:cxn ang="0">
                  <a:pos x="connsiteX0" y="connsiteY0"/>
                </a:cxn>
                <a:cxn ang="0">
                  <a:pos x="connsiteX1" y="connsiteY1"/>
                </a:cxn>
                <a:cxn ang="0">
                  <a:pos x="connsiteX2" y="connsiteY2"/>
                </a:cxn>
                <a:cxn ang="0">
                  <a:pos x="connsiteX3" y="connsiteY3"/>
                </a:cxn>
              </a:cxnLst>
              <a:rect l="l" t="t" r="r" b="b"/>
              <a:pathLst>
                <a:path w="18297525" h="10296525">
                  <a:moveTo>
                    <a:pt x="7144" y="7144"/>
                  </a:moveTo>
                  <a:lnTo>
                    <a:pt x="18295144" y="7144"/>
                  </a:lnTo>
                  <a:lnTo>
                    <a:pt x="18295144" y="10294144"/>
                  </a:lnTo>
                  <a:lnTo>
                    <a:pt x="7144" y="10294144"/>
                  </a:lnTo>
                  <a:close/>
                </a:path>
              </a:pathLst>
            </a:custGeom>
            <a:grpFill/>
            <a:ln w="9525" cap="flat">
              <a:solidFill>
                <a:schemeClr val="bg1">
                  <a:lumMod val="65000"/>
                </a:schemeClr>
              </a:solidFill>
              <a:prstDash val="solid"/>
              <a:miter/>
            </a:ln>
          </p:spPr>
          <p:txBody>
            <a:bodyPr rtlCol="0" anchor="ctr"/>
            <a:lstStyle/>
            <a:p>
              <a:endParaRPr lang="nl-BE" dirty="0">
                <a:highlight>
                  <a:srgbClr val="FFFF00"/>
                </a:highlight>
              </a:endParaRPr>
            </a:p>
          </p:txBody>
        </p:sp>
        <p:sp>
          <p:nvSpPr>
            <p:cNvPr id="171" name="Vrije vorm: vorm 170">
              <a:extLst>
                <a:ext uri="{FF2B5EF4-FFF2-40B4-BE49-F238E27FC236}">
                  <a16:creationId xmlns:a16="http://schemas.microsoft.com/office/drawing/2014/main" id="{92DE7A37-0B5F-4A33-8877-BF9493146315}"/>
                </a:ext>
              </a:extLst>
            </p:cNvPr>
            <p:cNvSpPr/>
            <p:nvPr/>
          </p:nvSpPr>
          <p:spPr>
            <a:xfrm>
              <a:off x="10406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2" name="Vrije vorm: vorm 171">
              <a:extLst>
                <a:ext uri="{FF2B5EF4-FFF2-40B4-BE49-F238E27FC236}">
                  <a16:creationId xmlns:a16="http://schemas.microsoft.com/office/drawing/2014/main" id="{6F8A9ABB-A2A9-490F-978E-E0F0E67708C9}"/>
                </a:ext>
              </a:extLst>
            </p:cNvPr>
            <p:cNvSpPr/>
            <p:nvPr/>
          </p:nvSpPr>
          <p:spPr>
            <a:xfrm>
              <a:off x="10406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3" name="Vrije vorm: vorm 172">
              <a:extLst>
                <a:ext uri="{FF2B5EF4-FFF2-40B4-BE49-F238E27FC236}">
                  <a16:creationId xmlns:a16="http://schemas.microsoft.com/office/drawing/2014/main" id="{E2C0164E-F16D-4328-887D-B444B8D5799F}"/>
                </a:ext>
              </a:extLst>
            </p:cNvPr>
            <p:cNvSpPr/>
            <p:nvPr/>
          </p:nvSpPr>
          <p:spPr>
            <a:xfrm>
              <a:off x="10406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4" name="Vrije vorm: vorm 173">
              <a:extLst>
                <a:ext uri="{FF2B5EF4-FFF2-40B4-BE49-F238E27FC236}">
                  <a16:creationId xmlns:a16="http://schemas.microsoft.com/office/drawing/2014/main" id="{2DFDFC57-EE90-4415-A198-64E26D72FFC4}"/>
                </a:ext>
              </a:extLst>
            </p:cNvPr>
            <p:cNvSpPr/>
            <p:nvPr/>
          </p:nvSpPr>
          <p:spPr>
            <a:xfrm>
              <a:off x="10406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5" name="Vrije vorm: vorm 174">
              <a:extLst>
                <a:ext uri="{FF2B5EF4-FFF2-40B4-BE49-F238E27FC236}">
                  <a16:creationId xmlns:a16="http://schemas.microsoft.com/office/drawing/2014/main" id="{F64CECF1-92EC-4E9F-9FAF-078C71B824C3}"/>
                </a:ext>
              </a:extLst>
            </p:cNvPr>
            <p:cNvSpPr/>
            <p:nvPr/>
          </p:nvSpPr>
          <p:spPr>
            <a:xfrm>
              <a:off x="10406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6" name="Vrije vorm: vorm 175">
              <a:extLst>
                <a:ext uri="{FF2B5EF4-FFF2-40B4-BE49-F238E27FC236}">
                  <a16:creationId xmlns:a16="http://schemas.microsoft.com/office/drawing/2014/main" id="{9CFD6479-782A-4767-BD69-EA62A2917EAC}"/>
                </a:ext>
              </a:extLst>
            </p:cNvPr>
            <p:cNvSpPr/>
            <p:nvPr/>
          </p:nvSpPr>
          <p:spPr>
            <a:xfrm>
              <a:off x="10406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7" name="Vrije vorm: vorm 176">
              <a:extLst>
                <a:ext uri="{FF2B5EF4-FFF2-40B4-BE49-F238E27FC236}">
                  <a16:creationId xmlns:a16="http://schemas.microsoft.com/office/drawing/2014/main" id="{39C87844-B0D3-4095-A2A1-66DB74BB61E7}"/>
                </a:ext>
              </a:extLst>
            </p:cNvPr>
            <p:cNvSpPr/>
            <p:nvPr/>
          </p:nvSpPr>
          <p:spPr>
            <a:xfrm>
              <a:off x="10406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8" name="Vrije vorm: vorm 177">
              <a:extLst>
                <a:ext uri="{FF2B5EF4-FFF2-40B4-BE49-F238E27FC236}">
                  <a16:creationId xmlns:a16="http://schemas.microsoft.com/office/drawing/2014/main" id="{56142EEF-703A-4C22-8198-0BA6F3C1960E}"/>
                </a:ext>
              </a:extLst>
            </p:cNvPr>
            <p:cNvSpPr/>
            <p:nvPr/>
          </p:nvSpPr>
          <p:spPr>
            <a:xfrm>
              <a:off x="10406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9" name="Vrije vorm: vorm 178">
              <a:extLst>
                <a:ext uri="{FF2B5EF4-FFF2-40B4-BE49-F238E27FC236}">
                  <a16:creationId xmlns:a16="http://schemas.microsoft.com/office/drawing/2014/main" id="{FAE584A2-2C35-47DE-8D98-FF3614A89F42}"/>
                </a:ext>
              </a:extLst>
            </p:cNvPr>
            <p:cNvSpPr/>
            <p:nvPr/>
          </p:nvSpPr>
          <p:spPr>
            <a:xfrm>
              <a:off x="10406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0" name="Vrije vorm: vorm 179">
              <a:extLst>
                <a:ext uri="{FF2B5EF4-FFF2-40B4-BE49-F238E27FC236}">
                  <a16:creationId xmlns:a16="http://schemas.microsoft.com/office/drawing/2014/main" id="{26EBDC24-CB3F-4813-9805-3A2A0D44A8ED}"/>
                </a:ext>
              </a:extLst>
            </p:cNvPr>
            <p:cNvSpPr/>
            <p:nvPr/>
          </p:nvSpPr>
          <p:spPr>
            <a:xfrm>
              <a:off x="10406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1" name="Vrije vorm: vorm 180">
              <a:extLst>
                <a:ext uri="{FF2B5EF4-FFF2-40B4-BE49-F238E27FC236}">
                  <a16:creationId xmlns:a16="http://schemas.microsoft.com/office/drawing/2014/main" id="{8A5A8701-49EC-4727-867C-68DA7013C530}"/>
                </a:ext>
              </a:extLst>
            </p:cNvPr>
            <p:cNvSpPr/>
            <p:nvPr/>
          </p:nvSpPr>
          <p:spPr>
            <a:xfrm>
              <a:off x="10406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2" name="Vrije vorm: vorm 181">
              <a:extLst>
                <a:ext uri="{FF2B5EF4-FFF2-40B4-BE49-F238E27FC236}">
                  <a16:creationId xmlns:a16="http://schemas.microsoft.com/office/drawing/2014/main" id="{37E1922D-681A-453A-BFCD-616668F2883A}"/>
                </a:ext>
              </a:extLst>
            </p:cNvPr>
            <p:cNvSpPr/>
            <p:nvPr/>
          </p:nvSpPr>
          <p:spPr>
            <a:xfrm>
              <a:off x="24312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3" name="Vrije vorm: vorm 182">
              <a:extLst>
                <a:ext uri="{FF2B5EF4-FFF2-40B4-BE49-F238E27FC236}">
                  <a16:creationId xmlns:a16="http://schemas.microsoft.com/office/drawing/2014/main" id="{497CB453-B88A-400B-840D-0DDAAE62A10F}"/>
                </a:ext>
              </a:extLst>
            </p:cNvPr>
            <p:cNvSpPr/>
            <p:nvPr/>
          </p:nvSpPr>
          <p:spPr>
            <a:xfrm>
              <a:off x="24312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4" name="Vrije vorm: vorm 183">
              <a:extLst>
                <a:ext uri="{FF2B5EF4-FFF2-40B4-BE49-F238E27FC236}">
                  <a16:creationId xmlns:a16="http://schemas.microsoft.com/office/drawing/2014/main" id="{F61CDFF9-AF0B-4065-ABB8-D597CDBA8854}"/>
                </a:ext>
              </a:extLst>
            </p:cNvPr>
            <p:cNvSpPr/>
            <p:nvPr/>
          </p:nvSpPr>
          <p:spPr>
            <a:xfrm>
              <a:off x="24312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5" name="Vrije vorm: vorm 184">
              <a:extLst>
                <a:ext uri="{FF2B5EF4-FFF2-40B4-BE49-F238E27FC236}">
                  <a16:creationId xmlns:a16="http://schemas.microsoft.com/office/drawing/2014/main" id="{E3EB7C2B-C1F9-4AFD-8882-60DA92A8ADED}"/>
                </a:ext>
              </a:extLst>
            </p:cNvPr>
            <p:cNvSpPr/>
            <p:nvPr/>
          </p:nvSpPr>
          <p:spPr>
            <a:xfrm>
              <a:off x="24312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6" name="Vrije vorm: vorm 185">
              <a:extLst>
                <a:ext uri="{FF2B5EF4-FFF2-40B4-BE49-F238E27FC236}">
                  <a16:creationId xmlns:a16="http://schemas.microsoft.com/office/drawing/2014/main" id="{489C6816-0854-40AA-ABEB-111F5910589C}"/>
                </a:ext>
              </a:extLst>
            </p:cNvPr>
            <p:cNvSpPr/>
            <p:nvPr/>
          </p:nvSpPr>
          <p:spPr>
            <a:xfrm>
              <a:off x="24312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7" name="Vrije vorm: vorm 186">
              <a:extLst>
                <a:ext uri="{FF2B5EF4-FFF2-40B4-BE49-F238E27FC236}">
                  <a16:creationId xmlns:a16="http://schemas.microsoft.com/office/drawing/2014/main" id="{0231460C-657B-4A78-8DEE-68E18F741156}"/>
                </a:ext>
              </a:extLst>
            </p:cNvPr>
            <p:cNvSpPr/>
            <p:nvPr/>
          </p:nvSpPr>
          <p:spPr>
            <a:xfrm>
              <a:off x="24312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8" name="Vrije vorm: vorm 187">
              <a:extLst>
                <a:ext uri="{FF2B5EF4-FFF2-40B4-BE49-F238E27FC236}">
                  <a16:creationId xmlns:a16="http://schemas.microsoft.com/office/drawing/2014/main" id="{B5033D87-EEDD-4F13-B0C3-CF9361532B11}"/>
                </a:ext>
              </a:extLst>
            </p:cNvPr>
            <p:cNvSpPr/>
            <p:nvPr/>
          </p:nvSpPr>
          <p:spPr>
            <a:xfrm>
              <a:off x="24312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9" name="Vrije vorm: vorm 188">
              <a:extLst>
                <a:ext uri="{FF2B5EF4-FFF2-40B4-BE49-F238E27FC236}">
                  <a16:creationId xmlns:a16="http://schemas.microsoft.com/office/drawing/2014/main" id="{7C5F0B27-3C63-42C4-8594-450FCB00312C}"/>
                </a:ext>
              </a:extLst>
            </p:cNvPr>
            <p:cNvSpPr/>
            <p:nvPr/>
          </p:nvSpPr>
          <p:spPr>
            <a:xfrm>
              <a:off x="24312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0" name="Vrije vorm: vorm 189">
              <a:extLst>
                <a:ext uri="{FF2B5EF4-FFF2-40B4-BE49-F238E27FC236}">
                  <a16:creationId xmlns:a16="http://schemas.microsoft.com/office/drawing/2014/main" id="{99F80DAA-B96E-4701-9CB5-F49111E78250}"/>
                </a:ext>
              </a:extLst>
            </p:cNvPr>
            <p:cNvSpPr/>
            <p:nvPr/>
          </p:nvSpPr>
          <p:spPr>
            <a:xfrm>
              <a:off x="24312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1" name="Vrije vorm: vorm 190">
              <a:extLst>
                <a:ext uri="{FF2B5EF4-FFF2-40B4-BE49-F238E27FC236}">
                  <a16:creationId xmlns:a16="http://schemas.microsoft.com/office/drawing/2014/main" id="{13692850-9541-4BB4-B362-AE0171ACBF31}"/>
                </a:ext>
              </a:extLst>
            </p:cNvPr>
            <p:cNvSpPr/>
            <p:nvPr/>
          </p:nvSpPr>
          <p:spPr>
            <a:xfrm>
              <a:off x="24312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2" name="Vrije vorm: vorm 191">
              <a:extLst>
                <a:ext uri="{FF2B5EF4-FFF2-40B4-BE49-F238E27FC236}">
                  <a16:creationId xmlns:a16="http://schemas.microsoft.com/office/drawing/2014/main" id="{572B36D2-56CF-4A7D-AC9B-7E969D54D4E7}"/>
                </a:ext>
              </a:extLst>
            </p:cNvPr>
            <p:cNvSpPr/>
            <p:nvPr/>
          </p:nvSpPr>
          <p:spPr>
            <a:xfrm>
              <a:off x="24312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3" name="Vrije vorm: vorm 192">
              <a:extLst>
                <a:ext uri="{FF2B5EF4-FFF2-40B4-BE49-F238E27FC236}">
                  <a16:creationId xmlns:a16="http://schemas.microsoft.com/office/drawing/2014/main" id="{A2C92572-F8D7-44A2-9D57-45E262873BB0}"/>
                </a:ext>
              </a:extLst>
            </p:cNvPr>
            <p:cNvSpPr/>
            <p:nvPr/>
          </p:nvSpPr>
          <p:spPr>
            <a:xfrm>
              <a:off x="24312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4" name="Vrije vorm: vorm 193">
              <a:extLst>
                <a:ext uri="{FF2B5EF4-FFF2-40B4-BE49-F238E27FC236}">
                  <a16:creationId xmlns:a16="http://schemas.microsoft.com/office/drawing/2014/main" id="{EB4332FB-9BEE-4210-ADF6-1A74B1ED2CB5}"/>
                </a:ext>
              </a:extLst>
            </p:cNvPr>
            <p:cNvSpPr/>
            <p:nvPr/>
          </p:nvSpPr>
          <p:spPr>
            <a:xfrm>
              <a:off x="38219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5" name="Vrije vorm: vorm 194">
              <a:extLst>
                <a:ext uri="{FF2B5EF4-FFF2-40B4-BE49-F238E27FC236}">
                  <a16:creationId xmlns:a16="http://schemas.microsoft.com/office/drawing/2014/main" id="{B93E0225-17F2-4084-9801-80F75B2958FA}"/>
                </a:ext>
              </a:extLst>
            </p:cNvPr>
            <p:cNvSpPr/>
            <p:nvPr/>
          </p:nvSpPr>
          <p:spPr>
            <a:xfrm>
              <a:off x="38219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6" name="Vrije vorm: vorm 195">
              <a:extLst>
                <a:ext uri="{FF2B5EF4-FFF2-40B4-BE49-F238E27FC236}">
                  <a16:creationId xmlns:a16="http://schemas.microsoft.com/office/drawing/2014/main" id="{3AD07331-36A6-421A-8E9A-547F75B78B3B}"/>
                </a:ext>
              </a:extLst>
            </p:cNvPr>
            <p:cNvSpPr/>
            <p:nvPr/>
          </p:nvSpPr>
          <p:spPr>
            <a:xfrm>
              <a:off x="38219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7" name="Vrije vorm: vorm 196">
              <a:extLst>
                <a:ext uri="{FF2B5EF4-FFF2-40B4-BE49-F238E27FC236}">
                  <a16:creationId xmlns:a16="http://schemas.microsoft.com/office/drawing/2014/main" id="{FF7BB381-288F-4A37-8BC1-C179199E33DB}"/>
                </a:ext>
              </a:extLst>
            </p:cNvPr>
            <p:cNvSpPr/>
            <p:nvPr/>
          </p:nvSpPr>
          <p:spPr>
            <a:xfrm>
              <a:off x="38219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8" name="Vrije vorm: vorm 197">
              <a:extLst>
                <a:ext uri="{FF2B5EF4-FFF2-40B4-BE49-F238E27FC236}">
                  <a16:creationId xmlns:a16="http://schemas.microsoft.com/office/drawing/2014/main" id="{9D36DF80-7790-4E85-AE98-3A408ECDED22}"/>
                </a:ext>
              </a:extLst>
            </p:cNvPr>
            <p:cNvSpPr/>
            <p:nvPr/>
          </p:nvSpPr>
          <p:spPr>
            <a:xfrm>
              <a:off x="38219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9" name="Vrije vorm: vorm 198">
              <a:extLst>
                <a:ext uri="{FF2B5EF4-FFF2-40B4-BE49-F238E27FC236}">
                  <a16:creationId xmlns:a16="http://schemas.microsoft.com/office/drawing/2014/main" id="{E7E2E3D6-C555-46A7-83AE-449EECD859CC}"/>
                </a:ext>
              </a:extLst>
            </p:cNvPr>
            <p:cNvSpPr/>
            <p:nvPr/>
          </p:nvSpPr>
          <p:spPr>
            <a:xfrm>
              <a:off x="38219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0" name="Vrije vorm: vorm 199">
              <a:extLst>
                <a:ext uri="{FF2B5EF4-FFF2-40B4-BE49-F238E27FC236}">
                  <a16:creationId xmlns:a16="http://schemas.microsoft.com/office/drawing/2014/main" id="{139EB61E-32AD-43B0-A56F-52E4E28A315C}"/>
                </a:ext>
              </a:extLst>
            </p:cNvPr>
            <p:cNvSpPr/>
            <p:nvPr/>
          </p:nvSpPr>
          <p:spPr>
            <a:xfrm>
              <a:off x="38219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1" name="Vrije vorm: vorm 200">
              <a:extLst>
                <a:ext uri="{FF2B5EF4-FFF2-40B4-BE49-F238E27FC236}">
                  <a16:creationId xmlns:a16="http://schemas.microsoft.com/office/drawing/2014/main" id="{3086C5A4-5E29-4518-87C8-1FA0CAE4150A}"/>
                </a:ext>
              </a:extLst>
            </p:cNvPr>
            <p:cNvSpPr/>
            <p:nvPr/>
          </p:nvSpPr>
          <p:spPr>
            <a:xfrm>
              <a:off x="38219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2" name="Vrije vorm: vorm 201">
              <a:extLst>
                <a:ext uri="{FF2B5EF4-FFF2-40B4-BE49-F238E27FC236}">
                  <a16:creationId xmlns:a16="http://schemas.microsoft.com/office/drawing/2014/main" id="{46C5339E-AB25-4978-8E9C-B3C2531EC88F}"/>
                </a:ext>
              </a:extLst>
            </p:cNvPr>
            <p:cNvSpPr/>
            <p:nvPr/>
          </p:nvSpPr>
          <p:spPr>
            <a:xfrm>
              <a:off x="38219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3" name="Vrije vorm: vorm 202">
              <a:extLst>
                <a:ext uri="{FF2B5EF4-FFF2-40B4-BE49-F238E27FC236}">
                  <a16:creationId xmlns:a16="http://schemas.microsoft.com/office/drawing/2014/main" id="{020EA7C7-EAA6-4C71-B729-64732A5C581B}"/>
                </a:ext>
              </a:extLst>
            </p:cNvPr>
            <p:cNvSpPr/>
            <p:nvPr/>
          </p:nvSpPr>
          <p:spPr>
            <a:xfrm>
              <a:off x="38219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4" name="Vrije vorm: vorm 203">
              <a:extLst>
                <a:ext uri="{FF2B5EF4-FFF2-40B4-BE49-F238E27FC236}">
                  <a16:creationId xmlns:a16="http://schemas.microsoft.com/office/drawing/2014/main" id="{E5244770-65CB-4917-A6BD-5684F23CEC98}"/>
                </a:ext>
              </a:extLst>
            </p:cNvPr>
            <p:cNvSpPr/>
            <p:nvPr/>
          </p:nvSpPr>
          <p:spPr>
            <a:xfrm>
              <a:off x="38219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5" name="Vrije vorm: vorm 204">
              <a:extLst>
                <a:ext uri="{FF2B5EF4-FFF2-40B4-BE49-F238E27FC236}">
                  <a16:creationId xmlns:a16="http://schemas.microsoft.com/office/drawing/2014/main" id="{C6DBA397-4E63-4985-BBAA-69C197879DDC}"/>
                </a:ext>
              </a:extLst>
            </p:cNvPr>
            <p:cNvSpPr/>
            <p:nvPr/>
          </p:nvSpPr>
          <p:spPr>
            <a:xfrm>
              <a:off x="38219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6" name="Vrije vorm: vorm 205">
              <a:extLst>
                <a:ext uri="{FF2B5EF4-FFF2-40B4-BE49-F238E27FC236}">
                  <a16:creationId xmlns:a16="http://schemas.microsoft.com/office/drawing/2014/main" id="{15F003C3-8CCA-44E9-A537-88A5318E3A58}"/>
                </a:ext>
              </a:extLst>
            </p:cNvPr>
            <p:cNvSpPr/>
            <p:nvPr/>
          </p:nvSpPr>
          <p:spPr>
            <a:xfrm>
              <a:off x="52125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7" name="Vrije vorm: vorm 206">
              <a:extLst>
                <a:ext uri="{FF2B5EF4-FFF2-40B4-BE49-F238E27FC236}">
                  <a16:creationId xmlns:a16="http://schemas.microsoft.com/office/drawing/2014/main" id="{793F9362-7536-4184-8AD1-13DC3CF55525}"/>
                </a:ext>
              </a:extLst>
            </p:cNvPr>
            <p:cNvSpPr/>
            <p:nvPr/>
          </p:nvSpPr>
          <p:spPr>
            <a:xfrm>
              <a:off x="52125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8" name="Vrije vorm: vorm 207">
              <a:extLst>
                <a:ext uri="{FF2B5EF4-FFF2-40B4-BE49-F238E27FC236}">
                  <a16:creationId xmlns:a16="http://schemas.microsoft.com/office/drawing/2014/main" id="{1797BBD5-DBF5-4821-BC13-134F4B742E74}"/>
                </a:ext>
              </a:extLst>
            </p:cNvPr>
            <p:cNvSpPr/>
            <p:nvPr/>
          </p:nvSpPr>
          <p:spPr>
            <a:xfrm>
              <a:off x="52125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9" name="Vrije vorm: vorm 208">
              <a:extLst>
                <a:ext uri="{FF2B5EF4-FFF2-40B4-BE49-F238E27FC236}">
                  <a16:creationId xmlns:a16="http://schemas.microsoft.com/office/drawing/2014/main" id="{E63B1547-139D-4E61-A6FF-E8DF1C73DF67}"/>
                </a:ext>
              </a:extLst>
            </p:cNvPr>
            <p:cNvSpPr/>
            <p:nvPr/>
          </p:nvSpPr>
          <p:spPr>
            <a:xfrm>
              <a:off x="52125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0" name="Vrije vorm: vorm 209">
              <a:extLst>
                <a:ext uri="{FF2B5EF4-FFF2-40B4-BE49-F238E27FC236}">
                  <a16:creationId xmlns:a16="http://schemas.microsoft.com/office/drawing/2014/main" id="{E1321F02-540A-4188-BD25-6B26E347D251}"/>
                </a:ext>
              </a:extLst>
            </p:cNvPr>
            <p:cNvSpPr/>
            <p:nvPr/>
          </p:nvSpPr>
          <p:spPr>
            <a:xfrm>
              <a:off x="52125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1" name="Vrije vorm: vorm 210">
              <a:extLst>
                <a:ext uri="{FF2B5EF4-FFF2-40B4-BE49-F238E27FC236}">
                  <a16:creationId xmlns:a16="http://schemas.microsoft.com/office/drawing/2014/main" id="{8AE1F77D-89BA-49BD-B5F6-D1D8FA420BB9}"/>
                </a:ext>
              </a:extLst>
            </p:cNvPr>
            <p:cNvSpPr/>
            <p:nvPr/>
          </p:nvSpPr>
          <p:spPr>
            <a:xfrm>
              <a:off x="52125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2" name="Vrije vorm: vorm 211">
              <a:extLst>
                <a:ext uri="{FF2B5EF4-FFF2-40B4-BE49-F238E27FC236}">
                  <a16:creationId xmlns:a16="http://schemas.microsoft.com/office/drawing/2014/main" id="{59287451-C612-464E-9C13-0A88B9F4C4AB}"/>
                </a:ext>
              </a:extLst>
            </p:cNvPr>
            <p:cNvSpPr/>
            <p:nvPr/>
          </p:nvSpPr>
          <p:spPr>
            <a:xfrm>
              <a:off x="52125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3" name="Vrije vorm: vorm 212">
              <a:extLst>
                <a:ext uri="{FF2B5EF4-FFF2-40B4-BE49-F238E27FC236}">
                  <a16:creationId xmlns:a16="http://schemas.microsoft.com/office/drawing/2014/main" id="{7C5C4F3D-241A-4EDC-9A4B-8B56C2D6E120}"/>
                </a:ext>
              </a:extLst>
            </p:cNvPr>
            <p:cNvSpPr/>
            <p:nvPr/>
          </p:nvSpPr>
          <p:spPr>
            <a:xfrm>
              <a:off x="52125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4" name="Vrije vorm: vorm 213">
              <a:extLst>
                <a:ext uri="{FF2B5EF4-FFF2-40B4-BE49-F238E27FC236}">
                  <a16:creationId xmlns:a16="http://schemas.microsoft.com/office/drawing/2014/main" id="{815F0A0A-F8FD-4E1D-8DBA-0C62D7CC2ED3}"/>
                </a:ext>
              </a:extLst>
            </p:cNvPr>
            <p:cNvSpPr/>
            <p:nvPr/>
          </p:nvSpPr>
          <p:spPr>
            <a:xfrm>
              <a:off x="52125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5" name="Vrije vorm: vorm 214">
              <a:extLst>
                <a:ext uri="{FF2B5EF4-FFF2-40B4-BE49-F238E27FC236}">
                  <a16:creationId xmlns:a16="http://schemas.microsoft.com/office/drawing/2014/main" id="{1D15493A-63D5-4610-94A8-1D841C235B47}"/>
                </a:ext>
              </a:extLst>
            </p:cNvPr>
            <p:cNvSpPr/>
            <p:nvPr/>
          </p:nvSpPr>
          <p:spPr>
            <a:xfrm>
              <a:off x="52125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6" name="Vrije vorm: vorm 215">
              <a:extLst>
                <a:ext uri="{FF2B5EF4-FFF2-40B4-BE49-F238E27FC236}">
                  <a16:creationId xmlns:a16="http://schemas.microsoft.com/office/drawing/2014/main" id="{1F0A4721-57CA-407A-86AD-742855631F0A}"/>
                </a:ext>
              </a:extLst>
            </p:cNvPr>
            <p:cNvSpPr/>
            <p:nvPr/>
          </p:nvSpPr>
          <p:spPr>
            <a:xfrm>
              <a:off x="52125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7" name="Vrije vorm: vorm 216">
              <a:extLst>
                <a:ext uri="{FF2B5EF4-FFF2-40B4-BE49-F238E27FC236}">
                  <a16:creationId xmlns:a16="http://schemas.microsoft.com/office/drawing/2014/main" id="{2EE89D6D-CABF-435D-9317-40DA8ED7ABC1}"/>
                </a:ext>
              </a:extLst>
            </p:cNvPr>
            <p:cNvSpPr/>
            <p:nvPr/>
          </p:nvSpPr>
          <p:spPr>
            <a:xfrm>
              <a:off x="52125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8" name="Vrije vorm: vorm 217">
              <a:extLst>
                <a:ext uri="{FF2B5EF4-FFF2-40B4-BE49-F238E27FC236}">
                  <a16:creationId xmlns:a16="http://schemas.microsoft.com/office/drawing/2014/main" id="{0BF7581F-74B7-4E19-A9F4-CC02C34CC7E9}"/>
                </a:ext>
              </a:extLst>
            </p:cNvPr>
            <p:cNvSpPr/>
            <p:nvPr/>
          </p:nvSpPr>
          <p:spPr>
            <a:xfrm>
              <a:off x="66032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9" name="Vrije vorm: vorm 218">
              <a:extLst>
                <a:ext uri="{FF2B5EF4-FFF2-40B4-BE49-F238E27FC236}">
                  <a16:creationId xmlns:a16="http://schemas.microsoft.com/office/drawing/2014/main" id="{B1AD4A4A-49D0-46BF-849A-1A6A3CC392CB}"/>
                </a:ext>
              </a:extLst>
            </p:cNvPr>
            <p:cNvSpPr/>
            <p:nvPr/>
          </p:nvSpPr>
          <p:spPr>
            <a:xfrm>
              <a:off x="66032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0" name="Vrije vorm: vorm 219">
              <a:extLst>
                <a:ext uri="{FF2B5EF4-FFF2-40B4-BE49-F238E27FC236}">
                  <a16:creationId xmlns:a16="http://schemas.microsoft.com/office/drawing/2014/main" id="{3A42FA4A-7FE0-4704-BDB8-238F187C36D0}"/>
                </a:ext>
              </a:extLst>
            </p:cNvPr>
            <p:cNvSpPr/>
            <p:nvPr/>
          </p:nvSpPr>
          <p:spPr>
            <a:xfrm>
              <a:off x="66032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1" name="Vrije vorm: vorm 220">
              <a:extLst>
                <a:ext uri="{FF2B5EF4-FFF2-40B4-BE49-F238E27FC236}">
                  <a16:creationId xmlns:a16="http://schemas.microsoft.com/office/drawing/2014/main" id="{E662FE9A-2DE4-4F36-A35D-992FE01D24E7}"/>
                </a:ext>
              </a:extLst>
            </p:cNvPr>
            <p:cNvSpPr/>
            <p:nvPr/>
          </p:nvSpPr>
          <p:spPr>
            <a:xfrm>
              <a:off x="66032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2" name="Vrije vorm: vorm 221">
              <a:extLst>
                <a:ext uri="{FF2B5EF4-FFF2-40B4-BE49-F238E27FC236}">
                  <a16:creationId xmlns:a16="http://schemas.microsoft.com/office/drawing/2014/main" id="{B150B04B-342B-4377-AEBB-B317ED4AC32D}"/>
                </a:ext>
              </a:extLst>
            </p:cNvPr>
            <p:cNvSpPr/>
            <p:nvPr/>
          </p:nvSpPr>
          <p:spPr>
            <a:xfrm>
              <a:off x="66032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3" name="Vrije vorm: vorm 222">
              <a:extLst>
                <a:ext uri="{FF2B5EF4-FFF2-40B4-BE49-F238E27FC236}">
                  <a16:creationId xmlns:a16="http://schemas.microsoft.com/office/drawing/2014/main" id="{921631A7-1936-4C30-8858-C3D6A4B3BB6C}"/>
                </a:ext>
              </a:extLst>
            </p:cNvPr>
            <p:cNvSpPr/>
            <p:nvPr/>
          </p:nvSpPr>
          <p:spPr>
            <a:xfrm>
              <a:off x="66032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4" name="Vrije vorm: vorm 223">
              <a:extLst>
                <a:ext uri="{FF2B5EF4-FFF2-40B4-BE49-F238E27FC236}">
                  <a16:creationId xmlns:a16="http://schemas.microsoft.com/office/drawing/2014/main" id="{12262A95-CB74-4F15-817D-705EBA84AA77}"/>
                </a:ext>
              </a:extLst>
            </p:cNvPr>
            <p:cNvSpPr/>
            <p:nvPr/>
          </p:nvSpPr>
          <p:spPr>
            <a:xfrm>
              <a:off x="66032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5" name="Vrije vorm: vorm 224">
              <a:extLst>
                <a:ext uri="{FF2B5EF4-FFF2-40B4-BE49-F238E27FC236}">
                  <a16:creationId xmlns:a16="http://schemas.microsoft.com/office/drawing/2014/main" id="{14EF9739-70DA-4D80-86B2-F24D073F288F}"/>
                </a:ext>
              </a:extLst>
            </p:cNvPr>
            <p:cNvSpPr/>
            <p:nvPr/>
          </p:nvSpPr>
          <p:spPr>
            <a:xfrm>
              <a:off x="66032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6" name="Vrije vorm: vorm 225">
              <a:extLst>
                <a:ext uri="{FF2B5EF4-FFF2-40B4-BE49-F238E27FC236}">
                  <a16:creationId xmlns:a16="http://schemas.microsoft.com/office/drawing/2014/main" id="{A33150B7-CDF3-4E5B-84E9-D946405BCB90}"/>
                </a:ext>
              </a:extLst>
            </p:cNvPr>
            <p:cNvSpPr/>
            <p:nvPr/>
          </p:nvSpPr>
          <p:spPr>
            <a:xfrm>
              <a:off x="66032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7" name="Vrije vorm: vorm 226">
              <a:extLst>
                <a:ext uri="{FF2B5EF4-FFF2-40B4-BE49-F238E27FC236}">
                  <a16:creationId xmlns:a16="http://schemas.microsoft.com/office/drawing/2014/main" id="{31037E07-93C3-45D7-9A6B-EB47AFDD527D}"/>
                </a:ext>
              </a:extLst>
            </p:cNvPr>
            <p:cNvSpPr/>
            <p:nvPr/>
          </p:nvSpPr>
          <p:spPr>
            <a:xfrm>
              <a:off x="66032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8" name="Vrije vorm: vorm 227">
              <a:extLst>
                <a:ext uri="{FF2B5EF4-FFF2-40B4-BE49-F238E27FC236}">
                  <a16:creationId xmlns:a16="http://schemas.microsoft.com/office/drawing/2014/main" id="{1B0B00C7-EB32-4F07-814B-4CE22FF3F070}"/>
                </a:ext>
              </a:extLst>
            </p:cNvPr>
            <p:cNvSpPr/>
            <p:nvPr/>
          </p:nvSpPr>
          <p:spPr>
            <a:xfrm>
              <a:off x="66032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9" name="Vrije vorm: vorm 228">
              <a:extLst>
                <a:ext uri="{FF2B5EF4-FFF2-40B4-BE49-F238E27FC236}">
                  <a16:creationId xmlns:a16="http://schemas.microsoft.com/office/drawing/2014/main" id="{A2EBA371-9949-4EAF-A654-5DBDF963E9E5}"/>
                </a:ext>
              </a:extLst>
            </p:cNvPr>
            <p:cNvSpPr/>
            <p:nvPr/>
          </p:nvSpPr>
          <p:spPr>
            <a:xfrm>
              <a:off x="66032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0" name="Vrije vorm: vorm 229">
              <a:extLst>
                <a:ext uri="{FF2B5EF4-FFF2-40B4-BE49-F238E27FC236}">
                  <a16:creationId xmlns:a16="http://schemas.microsoft.com/office/drawing/2014/main" id="{1D4F4521-E59C-409B-BE0E-C9D5AEDC2A8F}"/>
                </a:ext>
              </a:extLst>
            </p:cNvPr>
            <p:cNvSpPr/>
            <p:nvPr/>
          </p:nvSpPr>
          <p:spPr>
            <a:xfrm>
              <a:off x="79938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1" name="Vrije vorm: vorm 230">
              <a:extLst>
                <a:ext uri="{FF2B5EF4-FFF2-40B4-BE49-F238E27FC236}">
                  <a16:creationId xmlns:a16="http://schemas.microsoft.com/office/drawing/2014/main" id="{FFE49938-73CD-4832-8C49-3D82E7F6ED56}"/>
                </a:ext>
              </a:extLst>
            </p:cNvPr>
            <p:cNvSpPr/>
            <p:nvPr/>
          </p:nvSpPr>
          <p:spPr>
            <a:xfrm>
              <a:off x="79938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2" name="Vrije vorm: vorm 231">
              <a:extLst>
                <a:ext uri="{FF2B5EF4-FFF2-40B4-BE49-F238E27FC236}">
                  <a16:creationId xmlns:a16="http://schemas.microsoft.com/office/drawing/2014/main" id="{0F486BF9-F68A-49D5-906C-5568892D0886}"/>
                </a:ext>
              </a:extLst>
            </p:cNvPr>
            <p:cNvSpPr/>
            <p:nvPr/>
          </p:nvSpPr>
          <p:spPr>
            <a:xfrm>
              <a:off x="79938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3" name="Vrije vorm: vorm 232">
              <a:extLst>
                <a:ext uri="{FF2B5EF4-FFF2-40B4-BE49-F238E27FC236}">
                  <a16:creationId xmlns:a16="http://schemas.microsoft.com/office/drawing/2014/main" id="{2AFA228E-9C1A-4808-B110-207F17359D21}"/>
                </a:ext>
              </a:extLst>
            </p:cNvPr>
            <p:cNvSpPr/>
            <p:nvPr/>
          </p:nvSpPr>
          <p:spPr>
            <a:xfrm>
              <a:off x="79938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4" name="Vrije vorm: vorm 233">
              <a:extLst>
                <a:ext uri="{FF2B5EF4-FFF2-40B4-BE49-F238E27FC236}">
                  <a16:creationId xmlns:a16="http://schemas.microsoft.com/office/drawing/2014/main" id="{30436F4A-77D5-45D6-ABF3-465239315E63}"/>
                </a:ext>
              </a:extLst>
            </p:cNvPr>
            <p:cNvSpPr/>
            <p:nvPr/>
          </p:nvSpPr>
          <p:spPr>
            <a:xfrm>
              <a:off x="79938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5" name="Vrije vorm: vorm 234">
              <a:extLst>
                <a:ext uri="{FF2B5EF4-FFF2-40B4-BE49-F238E27FC236}">
                  <a16:creationId xmlns:a16="http://schemas.microsoft.com/office/drawing/2014/main" id="{6A3EC34F-07B3-4782-BF8D-19004113AB70}"/>
                </a:ext>
              </a:extLst>
            </p:cNvPr>
            <p:cNvSpPr/>
            <p:nvPr/>
          </p:nvSpPr>
          <p:spPr>
            <a:xfrm>
              <a:off x="79938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6" name="Vrije vorm: vorm 235">
              <a:extLst>
                <a:ext uri="{FF2B5EF4-FFF2-40B4-BE49-F238E27FC236}">
                  <a16:creationId xmlns:a16="http://schemas.microsoft.com/office/drawing/2014/main" id="{D4290E9C-DF79-4EE5-AEAC-AAF203C6B663}"/>
                </a:ext>
              </a:extLst>
            </p:cNvPr>
            <p:cNvSpPr/>
            <p:nvPr/>
          </p:nvSpPr>
          <p:spPr>
            <a:xfrm>
              <a:off x="79938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7" name="Vrije vorm: vorm 236">
              <a:extLst>
                <a:ext uri="{FF2B5EF4-FFF2-40B4-BE49-F238E27FC236}">
                  <a16:creationId xmlns:a16="http://schemas.microsoft.com/office/drawing/2014/main" id="{8F41F57B-9C00-47EA-9E23-DE35868286B5}"/>
                </a:ext>
              </a:extLst>
            </p:cNvPr>
            <p:cNvSpPr/>
            <p:nvPr/>
          </p:nvSpPr>
          <p:spPr>
            <a:xfrm>
              <a:off x="79938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8" name="Vrije vorm: vorm 237">
              <a:extLst>
                <a:ext uri="{FF2B5EF4-FFF2-40B4-BE49-F238E27FC236}">
                  <a16:creationId xmlns:a16="http://schemas.microsoft.com/office/drawing/2014/main" id="{9BC7717F-A995-417E-A827-2A3ADD92EEF9}"/>
                </a:ext>
              </a:extLst>
            </p:cNvPr>
            <p:cNvSpPr/>
            <p:nvPr/>
          </p:nvSpPr>
          <p:spPr>
            <a:xfrm>
              <a:off x="79938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9" name="Vrije vorm: vorm 238">
              <a:extLst>
                <a:ext uri="{FF2B5EF4-FFF2-40B4-BE49-F238E27FC236}">
                  <a16:creationId xmlns:a16="http://schemas.microsoft.com/office/drawing/2014/main" id="{5B5D8E0C-EC79-4F1F-9744-A5BA8291FF69}"/>
                </a:ext>
              </a:extLst>
            </p:cNvPr>
            <p:cNvSpPr/>
            <p:nvPr/>
          </p:nvSpPr>
          <p:spPr>
            <a:xfrm>
              <a:off x="79938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0" name="Vrije vorm: vorm 239">
              <a:extLst>
                <a:ext uri="{FF2B5EF4-FFF2-40B4-BE49-F238E27FC236}">
                  <a16:creationId xmlns:a16="http://schemas.microsoft.com/office/drawing/2014/main" id="{8162E9CB-F784-4F64-9770-F42016C04329}"/>
                </a:ext>
              </a:extLst>
            </p:cNvPr>
            <p:cNvSpPr/>
            <p:nvPr/>
          </p:nvSpPr>
          <p:spPr>
            <a:xfrm>
              <a:off x="79938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1" name="Vrije vorm: vorm 240">
              <a:extLst>
                <a:ext uri="{FF2B5EF4-FFF2-40B4-BE49-F238E27FC236}">
                  <a16:creationId xmlns:a16="http://schemas.microsoft.com/office/drawing/2014/main" id="{7A17B65B-88AE-40C2-ACA8-B2FE38B0839B}"/>
                </a:ext>
              </a:extLst>
            </p:cNvPr>
            <p:cNvSpPr/>
            <p:nvPr/>
          </p:nvSpPr>
          <p:spPr>
            <a:xfrm>
              <a:off x="79938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2" name="Vrije vorm: vorm 241">
              <a:extLst>
                <a:ext uri="{FF2B5EF4-FFF2-40B4-BE49-F238E27FC236}">
                  <a16:creationId xmlns:a16="http://schemas.microsoft.com/office/drawing/2014/main" id="{0D175333-BA59-43F8-A2B5-64FC41B9D237}"/>
                </a:ext>
              </a:extLst>
            </p:cNvPr>
            <p:cNvSpPr/>
            <p:nvPr/>
          </p:nvSpPr>
          <p:spPr>
            <a:xfrm>
              <a:off x="93845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3" name="Vrije vorm: vorm 242">
              <a:extLst>
                <a:ext uri="{FF2B5EF4-FFF2-40B4-BE49-F238E27FC236}">
                  <a16:creationId xmlns:a16="http://schemas.microsoft.com/office/drawing/2014/main" id="{199281A4-F139-4CB2-A7C8-8DB737FC596A}"/>
                </a:ext>
              </a:extLst>
            </p:cNvPr>
            <p:cNvSpPr/>
            <p:nvPr/>
          </p:nvSpPr>
          <p:spPr>
            <a:xfrm>
              <a:off x="93845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4" name="Vrije vorm: vorm 243">
              <a:extLst>
                <a:ext uri="{FF2B5EF4-FFF2-40B4-BE49-F238E27FC236}">
                  <a16:creationId xmlns:a16="http://schemas.microsoft.com/office/drawing/2014/main" id="{BEB2514B-CA36-4E88-88CB-EE2F29C56450}"/>
                </a:ext>
              </a:extLst>
            </p:cNvPr>
            <p:cNvSpPr/>
            <p:nvPr/>
          </p:nvSpPr>
          <p:spPr>
            <a:xfrm>
              <a:off x="93845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5" name="Vrije vorm: vorm 244">
              <a:extLst>
                <a:ext uri="{FF2B5EF4-FFF2-40B4-BE49-F238E27FC236}">
                  <a16:creationId xmlns:a16="http://schemas.microsoft.com/office/drawing/2014/main" id="{54F13D69-07CF-44C5-9505-0A59A32116BC}"/>
                </a:ext>
              </a:extLst>
            </p:cNvPr>
            <p:cNvSpPr/>
            <p:nvPr/>
          </p:nvSpPr>
          <p:spPr>
            <a:xfrm>
              <a:off x="93845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6" name="Vrije vorm: vorm 245">
              <a:extLst>
                <a:ext uri="{FF2B5EF4-FFF2-40B4-BE49-F238E27FC236}">
                  <a16:creationId xmlns:a16="http://schemas.microsoft.com/office/drawing/2014/main" id="{3C7CD5EC-B6DF-4DDA-8683-B42999021E21}"/>
                </a:ext>
              </a:extLst>
            </p:cNvPr>
            <p:cNvSpPr/>
            <p:nvPr/>
          </p:nvSpPr>
          <p:spPr>
            <a:xfrm>
              <a:off x="93845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7" name="Vrije vorm: vorm 246">
              <a:extLst>
                <a:ext uri="{FF2B5EF4-FFF2-40B4-BE49-F238E27FC236}">
                  <a16:creationId xmlns:a16="http://schemas.microsoft.com/office/drawing/2014/main" id="{8D9AD9E3-E25A-4320-9EF4-344AAAD0E122}"/>
                </a:ext>
              </a:extLst>
            </p:cNvPr>
            <p:cNvSpPr/>
            <p:nvPr/>
          </p:nvSpPr>
          <p:spPr>
            <a:xfrm>
              <a:off x="93845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8" name="Vrije vorm: vorm 247">
              <a:extLst>
                <a:ext uri="{FF2B5EF4-FFF2-40B4-BE49-F238E27FC236}">
                  <a16:creationId xmlns:a16="http://schemas.microsoft.com/office/drawing/2014/main" id="{1724857A-B13B-453C-85DB-A187E4C0C014}"/>
                </a:ext>
              </a:extLst>
            </p:cNvPr>
            <p:cNvSpPr/>
            <p:nvPr/>
          </p:nvSpPr>
          <p:spPr>
            <a:xfrm>
              <a:off x="93845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9" name="Vrije vorm: vorm 248">
              <a:extLst>
                <a:ext uri="{FF2B5EF4-FFF2-40B4-BE49-F238E27FC236}">
                  <a16:creationId xmlns:a16="http://schemas.microsoft.com/office/drawing/2014/main" id="{88DD47F0-CFB3-481A-985A-4FE1623C30C9}"/>
                </a:ext>
              </a:extLst>
            </p:cNvPr>
            <p:cNvSpPr/>
            <p:nvPr/>
          </p:nvSpPr>
          <p:spPr>
            <a:xfrm>
              <a:off x="93845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0" name="Vrije vorm: vorm 249">
              <a:extLst>
                <a:ext uri="{FF2B5EF4-FFF2-40B4-BE49-F238E27FC236}">
                  <a16:creationId xmlns:a16="http://schemas.microsoft.com/office/drawing/2014/main" id="{2589F8E3-DF89-4FFF-B019-29AFAAED92FB}"/>
                </a:ext>
              </a:extLst>
            </p:cNvPr>
            <p:cNvSpPr/>
            <p:nvPr/>
          </p:nvSpPr>
          <p:spPr>
            <a:xfrm>
              <a:off x="93845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1" name="Vrije vorm: vorm 250">
              <a:extLst>
                <a:ext uri="{FF2B5EF4-FFF2-40B4-BE49-F238E27FC236}">
                  <a16:creationId xmlns:a16="http://schemas.microsoft.com/office/drawing/2014/main" id="{7C4DA9BE-7C7B-43EB-853D-099B25532167}"/>
                </a:ext>
              </a:extLst>
            </p:cNvPr>
            <p:cNvSpPr/>
            <p:nvPr/>
          </p:nvSpPr>
          <p:spPr>
            <a:xfrm>
              <a:off x="93845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2" name="Vrije vorm: vorm 251">
              <a:extLst>
                <a:ext uri="{FF2B5EF4-FFF2-40B4-BE49-F238E27FC236}">
                  <a16:creationId xmlns:a16="http://schemas.microsoft.com/office/drawing/2014/main" id="{226C6566-A96D-4E30-B19E-E8B572A972A6}"/>
                </a:ext>
              </a:extLst>
            </p:cNvPr>
            <p:cNvSpPr/>
            <p:nvPr/>
          </p:nvSpPr>
          <p:spPr>
            <a:xfrm>
              <a:off x="93845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3" name="Vrije vorm: vorm 252">
              <a:extLst>
                <a:ext uri="{FF2B5EF4-FFF2-40B4-BE49-F238E27FC236}">
                  <a16:creationId xmlns:a16="http://schemas.microsoft.com/office/drawing/2014/main" id="{E245DFD3-9BBD-4F1A-B544-12271DE877B2}"/>
                </a:ext>
              </a:extLst>
            </p:cNvPr>
            <p:cNvSpPr/>
            <p:nvPr/>
          </p:nvSpPr>
          <p:spPr>
            <a:xfrm>
              <a:off x="93845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4" name="Vrije vorm: vorm 253">
              <a:extLst>
                <a:ext uri="{FF2B5EF4-FFF2-40B4-BE49-F238E27FC236}">
                  <a16:creationId xmlns:a16="http://schemas.microsoft.com/office/drawing/2014/main" id="{D95161EA-24AD-48DD-9372-44675E835550}"/>
                </a:ext>
              </a:extLst>
            </p:cNvPr>
            <p:cNvSpPr/>
            <p:nvPr/>
          </p:nvSpPr>
          <p:spPr>
            <a:xfrm>
              <a:off x="107751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5" name="Vrije vorm: vorm 254">
              <a:extLst>
                <a:ext uri="{FF2B5EF4-FFF2-40B4-BE49-F238E27FC236}">
                  <a16:creationId xmlns:a16="http://schemas.microsoft.com/office/drawing/2014/main" id="{CBD13926-04E9-4D88-ADCA-9BF422736EDC}"/>
                </a:ext>
              </a:extLst>
            </p:cNvPr>
            <p:cNvSpPr/>
            <p:nvPr/>
          </p:nvSpPr>
          <p:spPr>
            <a:xfrm>
              <a:off x="107751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6" name="Vrije vorm: vorm 255">
              <a:extLst>
                <a:ext uri="{FF2B5EF4-FFF2-40B4-BE49-F238E27FC236}">
                  <a16:creationId xmlns:a16="http://schemas.microsoft.com/office/drawing/2014/main" id="{ACB3FA1F-1790-496B-8A86-FD44BEA13282}"/>
                </a:ext>
              </a:extLst>
            </p:cNvPr>
            <p:cNvSpPr/>
            <p:nvPr/>
          </p:nvSpPr>
          <p:spPr>
            <a:xfrm>
              <a:off x="107751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7" name="Vrije vorm: vorm 256">
              <a:extLst>
                <a:ext uri="{FF2B5EF4-FFF2-40B4-BE49-F238E27FC236}">
                  <a16:creationId xmlns:a16="http://schemas.microsoft.com/office/drawing/2014/main" id="{CD8765C5-2D15-4B70-816C-2DF9D4A26093}"/>
                </a:ext>
              </a:extLst>
            </p:cNvPr>
            <p:cNvSpPr/>
            <p:nvPr/>
          </p:nvSpPr>
          <p:spPr>
            <a:xfrm>
              <a:off x="107751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8" name="Vrije vorm: vorm 257">
              <a:extLst>
                <a:ext uri="{FF2B5EF4-FFF2-40B4-BE49-F238E27FC236}">
                  <a16:creationId xmlns:a16="http://schemas.microsoft.com/office/drawing/2014/main" id="{7CFA7C81-72EF-442D-92CC-CDDFFE8648DA}"/>
                </a:ext>
              </a:extLst>
            </p:cNvPr>
            <p:cNvSpPr/>
            <p:nvPr/>
          </p:nvSpPr>
          <p:spPr>
            <a:xfrm>
              <a:off x="107751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9" name="Vrije vorm: vorm 258">
              <a:extLst>
                <a:ext uri="{FF2B5EF4-FFF2-40B4-BE49-F238E27FC236}">
                  <a16:creationId xmlns:a16="http://schemas.microsoft.com/office/drawing/2014/main" id="{33985638-E02B-47C8-A837-C5F8BDDBDCBD}"/>
                </a:ext>
              </a:extLst>
            </p:cNvPr>
            <p:cNvSpPr/>
            <p:nvPr/>
          </p:nvSpPr>
          <p:spPr>
            <a:xfrm>
              <a:off x="107751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0" name="Vrije vorm: vorm 259">
              <a:extLst>
                <a:ext uri="{FF2B5EF4-FFF2-40B4-BE49-F238E27FC236}">
                  <a16:creationId xmlns:a16="http://schemas.microsoft.com/office/drawing/2014/main" id="{748E75A6-EBE4-4D24-B51D-D8F61A8BC03F}"/>
                </a:ext>
              </a:extLst>
            </p:cNvPr>
            <p:cNvSpPr/>
            <p:nvPr/>
          </p:nvSpPr>
          <p:spPr>
            <a:xfrm>
              <a:off x="107751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1" name="Vrije vorm: vorm 260">
              <a:extLst>
                <a:ext uri="{FF2B5EF4-FFF2-40B4-BE49-F238E27FC236}">
                  <a16:creationId xmlns:a16="http://schemas.microsoft.com/office/drawing/2014/main" id="{6B00294F-4A25-4D23-94E1-6F0E33598E5A}"/>
                </a:ext>
              </a:extLst>
            </p:cNvPr>
            <p:cNvSpPr/>
            <p:nvPr/>
          </p:nvSpPr>
          <p:spPr>
            <a:xfrm>
              <a:off x="107751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2" name="Vrije vorm: vorm 261">
              <a:extLst>
                <a:ext uri="{FF2B5EF4-FFF2-40B4-BE49-F238E27FC236}">
                  <a16:creationId xmlns:a16="http://schemas.microsoft.com/office/drawing/2014/main" id="{94ED50B9-8C05-4F65-97B1-35B065E70EAB}"/>
                </a:ext>
              </a:extLst>
            </p:cNvPr>
            <p:cNvSpPr/>
            <p:nvPr/>
          </p:nvSpPr>
          <p:spPr>
            <a:xfrm>
              <a:off x="107751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3" name="Vrije vorm: vorm 262">
              <a:extLst>
                <a:ext uri="{FF2B5EF4-FFF2-40B4-BE49-F238E27FC236}">
                  <a16:creationId xmlns:a16="http://schemas.microsoft.com/office/drawing/2014/main" id="{EF0CC7DB-9979-4E90-8835-AA3B0EFDCBDD}"/>
                </a:ext>
              </a:extLst>
            </p:cNvPr>
            <p:cNvSpPr/>
            <p:nvPr/>
          </p:nvSpPr>
          <p:spPr>
            <a:xfrm>
              <a:off x="107751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4" name="Vrije vorm: vorm 263">
              <a:extLst>
                <a:ext uri="{FF2B5EF4-FFF2-40B4-BE49-F238E27FC236}">
                  <a16:creationId xmlns:a16="http://schemas.microsoft.com/office/drawing/2014/main" id="{6015355D-33D2-4E1D-8918-20E789D59A68}"/>
                </a:ext>
              </a:extLst>
            </p:cNvPr>
            <p:cNvSpPr/>
            <p:nvPr/>
          </p:nvSpPr>
          <p:spPr>
            <a:xfrm>
              <a:off x="107751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5" name="Vrije vorm: vorm 264">
              <a:extLst>
                <a:ext uri="{FF2B5EF4-FFF2-40B4-BE49-F238E27FC236}">
                  <a16:creationId xmlns:a16="http://schemas.microsoft.com/office/drawing/2014/main" id="{F01E6A87-05F9-438A-9FAA-A803531B4491}"/>
                </a:ext>
              </a:extLst>
            </p:cNvPr>
            <p:cNvSpPr/>
            <p:nvPr/>
          </p:nvSpPr>
          <p:spPr>
            <a:xfrm>
              <a:off x="107751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6" name="Vrije vorm: vorm 265">
              <a:extLst>
                <a:ext uri="{FF2B5EF4-FFF2-40B4-BE49-F238E27FC236}">
                  <a16:creationId xmlns:a16="http://schemas.microsoft.com/office/drawing/2014/main" id="{22AB7446-72D9-4C7B-85F8-1DC005F3C428}"/>
                </a:ext>
              </a:extLst>
            </p:cNvPr>
            <p:cNvSpPr/>
            <p:nvPr/>
          </p:nvSpPr>
          <p:spPr>
            <a:xfrm>
              <a:off x="121658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7" name="Vrije vorm: vorm 266">
              <a:extLst>
                <a:ext uri="{FF2B5EF4-FFF2-40B4-BE49-F238E27FC236}">
                  <a16:creationId xmlns:a16="http://schemas.microsoft.com/office/drawing/2014/main" id="{E9F73508-DB02-48FC-AB7A-3F0588C03F3A}"/>
                </a:ext>
              </a:extLst>
            </p:cNvPr>
            <p:cNvSpPr/>
            <p:nvPr/>
          </p:nvSpPr>
          <p:spPr>
            <a:xfrm>
              <a:off x="121658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8" name="Vrije vorm: vorm 267">
              <a:extLst>
                <a:ext uri="{FF2B5EF4-FFF2-40B4-BE49-F238E27FC236}">
                  <a16:creationId xmlns:a16="http://schemas.microsoft.com/office/drawing/2014/main" id="{7B0E439F-9C0F-439A-A3DF-549D2934FD37}"/>
                </a:ext>
              </a:extLst>
            </p:cNvPr>
            <p:cNvSpPr/>
            <p:nvPr/>
          </p:nvSpPr>
          <p:spPr>
            <a:xfrm>
              <a:off x="121658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9" name="Vrije vorm: vorm 268">
              <a:extLst>
                <a:ext uri="{FF2B5EF4-FFF2-40B4-BE49-F238E27FC236}">
                  <a16:creationId xmlns:a16="http://schemas.microsoft.com/office/drawing/2014/main" id="{080BDC9C-CAAF-419E-A180-50937D37C30B}"/>
                </a:ext>
              </a:extLst>
            </p:cNvPr>
            <p:cNvSpPr/>
            <p:nvPr/>
          </p:nvSpPr>
          <p:spPr>
            <a:xfrm>
              <a:off x="121658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0" name="Vrije vorm: vorm 269">
              <a:extLst>
                <a:ext uri="{FF2B5EF4-FFF2-40B4-BE49-F238E27FC236}">
                  <a16:creationId xmlns:a16="http://schemas.microsoft.com/office/drawing/2014/main" id="{614D0A52-7F45-45F6-91A1-2D61A3506347}"/>
                </a:ext>
              </a:extLst>
            </p:cNvPr>
            <p:cNvSpPr/>
            <p:nvPr/>
          </p:nvSpPr>
          <p:spPr>
            <a:xfrm>
              <a:off x="121658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1" name="Vrije vorm: vorm 270">
              <a:extLst>
                <a:ext uri="{FF2B5EF4-FFF2-40B4-BE49-F238E27FC236}">
                  <a16:creationId xmlns:a16="http://schemas.microsoft.com/office/drawing/2014/main" id="{D22BC105-797F-425A-9CAF-2622037CD94E}"/>
                </a:ext>
              </a:extLst>
            </p:cNvPr>
            <p:cNvSpPr/>
            <p:nvPr/>
          </p:nvSpPr>
          <p:spPr>
            <a:xfrm>
              <a:off x="121658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2" name="Vrije vorm: vorm 271">
              <a:extLst>
                <a:ext uri="{FF2B5EF4-FFF2-40B4-BE49-F238E27FC236}">
                  <a16:creationId xmlns:a16="http://schemas.microsoft.com/office/drawing/2014/main" id="{1804B6FC-AD3C-433B-ABFC-122C7F1A50B1}"/>
                </a:ext>
              </a:extLst>
            </p:cNvPr>
            <p:cNvSpPr/>
            <p:nvPr/>
          </p:nvSpPr>
          <p:spPr>
            <a:xfrm>
              <a:off x="121658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3" name="Vrije vorm: vorm 272">
              <a:extLst>
                <a:ext uri="{FF2B5EF4-FFF2-40B4-BE49-F238E27FC236}">
                  <a16:creationId xmlns:a16="http://schemas.microsoft.com/office/drawing/2014/main" id="{87910B5A-D3F0-400D-8C8F-B197C2E0315B}"/>
                </a:ext>
              </a:extLst>
            </p:cNvPr>
            <p:cNvSpPr/>
            <p:nvPr/>
          </p:nvSpPr>
          <p:spPr>
            <a:xfrm>
              <a:off x="121658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4" name="Vrije vorm: vorm 273">
              <a:extLst>
                <a:ext uri="{FF2B5EF4-FFF2-40B4-BE49-F238E27FC236}">
                  <a16:creationId xmlns:a16="http://schemas.microsoft.com/office/drawing/2014/main" id="{11C2B0BB-92CF-4850-AC2A-DAD9F53565B0}"/>
                </a:ext>
              </a:extLst>
            </p:cNvPr>
            <p:cNvSpPr/>
            <p:nvPr/>
          </p:nvSpPr>
          <p:spPr>
            <a:xfrm>
              <a:off x="121658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5" name="Vrije vorm: vorm 274">
              <a:extLst>
                <a:ext uri="{FF2B5EF4-FFF2-40B4-BE49-F238E27FC236}">
                  <a16:creationId xmlns:a16="http://schemas.microsoft.com/office/drawing/2014/main" id="{D95FEFB3-6BBF-4F88-AEC1-2C039BF40197}"/>
                </a:ext>
              </a:extLst>
            </p:cNvPr>
            <p:cNvSpPr/>
            <p:nvPr/>
          </p:nvSpPr>
          <p:spPr>
            <a:xfrm>
              <a:off x="121658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6" name="Vrije vorm: vorm 275">
              <a:extLst>
                <a:ext uri="{FF2B5EF4-FFF2-40B4-BE49-F238E27FC236}">
                  <a16:creationId xmlns:a16="http://schemas.microsoft.com/office/drawing/2014/main" id="{8B5243DF-2F27-4383-B5B1-AC6B3AEE3D8D}"/>
                </a:ext>
              </a:extLst>
            </p:cNvPr>
            <p:cNvSpPr/>
            <p:nvPr/>
          </p:nvSpPr>
          <p:spPr>
            <a:xfrm>
              <a:off x="121658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7" name="Vrije vorm: vorm 276">
              <a:extLst>
                <a:ext uri="{FF2B5EF4-FFF2-40B4-BE49-F238E27FC236}">
                  <a16:creationId xmlns:a16="http://schemas.microsoft.com/office/drawing/2014/main" id="{548C792A-C349-49EA-A56D-5FD40D9BDA4B}"/>
                </a:ext>
              </a:extLst>
            </p:cNvPr>
            <p:cNvSpPr/>
            <p:nvPr/>
          </p:nvSpPr>
          <p:spPr>
            <a:xfrm>
              <a:off x="121658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8" name="Vrije vorm: vorm 277">
              <a:extLst>
                <a:ext uri="{FF2B5EF4-FFF2-40B4-BE49-F238E27FC236}">
                  <a16:creationId xmlns:a16="http://schemas.microsoft.com/office/drawing/2014/main" id="{A879EFCB-22CB-4E1F-ADFB-B60FAB9EE839}"/>
                </a:ext>
              </a:extLst>
            </p:cNvPr>
            <p:cNvSpPr/>
            <p:nvPr/>
          </p:nvSpPr>
          <p:spPr>
            <a:xfrm>
              <a:off x="135564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9" name="Vrije vorm: vorm 278">
              <a:extLst>
                <a:ext uri="{FF2B5EF4-FFF2-40B4-BE49-F238E27FC236}">
                  <a16:creationId xmlns:a16="http://schemas.microsoft.com/office/drawing/2014/main" id="{DEEEEDD9-0D85-47C2-BCCC-3C4EE2B0E771}"/>
                </a:ext>
              </a:extLst>
            </p:cNvPr>
            <p:cNvSpPr/>
            <p:nvPr/>
          </p:nvSpPr>
          <p:spPr>
            <a:xfrm>
              <a:off x="135564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0" name="Vrije vorm: vorm 279">
              <a:extLst>
                <a:ext uri="{FF2B5EF4-FFF2-40B4-BE49-F238E27FC236}">
                  <a16:creationId xmlns:a16="http://schemas.microsoft.com/office/drawing/2014/main" id="{84DB55BE-4CCF-4D52-9478-755AA7EC98C1}"/>
                </a:ext>
              </a:extLst>
            </p:cNvPr>
            <p:cNvSpPr/>
            <p:nvPr/>
          </p:nvSpPr>
          <p:spPr>
            <a:xfrm>
              <a:off x="135564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1" name="Vrije vorm: vorm 280">
              <a:extLst>
                <a:ext uri="{FF2B5EF4-FFF2-40B4-BE49-F238E27FC236}">
                  <a16:creationId xmlns:a16="http://schemas.microsoft.com/office/drawing/2014/main" id="{AF2D2390-9B86-4896-9EA7-9612FB85711E}"/>
                </a:ext>
              </a:extLst>
            </p:cNvPr>
            <p:cNvSpPr/>
            <p:nvPr/>
          </p:nvSpPr>
          <p:spPr>
            <a:xfrm>
              <a:off x="135564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2" name="Vrije vorm: vorm 281">
              <a:extLst>
                <a:ext uri="{FF2B5EF4-FFF2-40B4-BE49-F238E27FC236}">
                  <a16:creationId xmlns:a16="http://schemas.microsoft.com/office/drawing/2014/main" id="{4C0E7423-BF43-4725-980A-34FA014FA767}"/>
                </a:ext>
              </a:extLst>
            </p:cNvPr>
            <p:cNvSpPr/>
            <p:nvPr/>
          </p:nvSpPr>
          <p:spPr>
            <a:xfrm>
              <a:off x="135564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3" name="Vrije vorm: vorm 282">
              <a:extLst>
                <a:ext uri="{FF2B5EF4-FFF2-40B4-BE49-F238E27FC236}">
                  <a16:creationId xmlns:a16="http://schemas.microsoft.com/office/drawing/2014/main" id="{71966838-9EB8-47F9-AB63-3DAC5496CFFD}"/>
                </a:ext>
              </a:extLst>
            </p:cNvPr>
            <p:cNvSpPr/>
            <p:nvPr/>
          </p:nvSpPr>
          <p:spPr>
            <a:xfrm>
              <a:off x="135564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4" name="Vrije vorm: vorm 283">
              <a:extLst>
                <a:ext uri="{FF2B5EF4-FFF2-40B4-BE49-F238E27FC236}">
                  <a16:creationId xmlns:a16="http://schemas.microsoft.com/office/drawing/2014/main" id="{6AB90869-2B00-4821-B200-44A5D5F5C40E}"/>
                </a:ext>
              </a:extLst>
            </p:cNvPr>
            <p:cNvSpPr/>
            <p:nvPr/>
          </p:nvSpPr>
          <p:spPr>
            <a:xfrm>
              <a:off x="135564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5" name="Vrije vorm: vorm 284">
              <a:extLst>
                <a:ext uri="{FF2B5EF4-FFF2-40B4-BE49-F238E27FC236}">
                  <a16:creationId xmlns:a16="http://schemas.microsoft.com/office/drawing/2014/main" id="{30B4F58A-33DA-46AC-B0C1-520F115FE70D}"/>
                </a:ext>
              </a:extLst>
            </p:cNvPr>
            <p:cNvSpPr/>
            <p:nvPr/>
          </p:nvSpPr>
          <p:spPr>
            <a:xfrm>
              <a:off x="135564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6" name="Vrije vorm: vorm 285">
              <a:extLst>
                <a:ext uri="{FF2B5EF4-FFF2-40B4-BE49-F238E27FC236}">
                  <a16:creationId xmlns:a16="http://schemas.microsoft.com/office/drawing/2014/main" id="{88A4FB4B-8224-44D2-A337-154B8A71A1E5}"/>
                </a:ext>
              </a:extLst>
            </p:cNvPr>
            <p:cNvSpPr/>
            <p:nvPr/>
          </p:nvSpPr>
          <p:spPr>
            <a:xfrm>
              <a:off x="135564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7" name="Vrije vorm: vorm 286">
              <a:extLst>
                <a:ext uri="{FF2B5EF4-FFF2-40B4-BE49-F238E27FC236}">
                  <a16:creationId xmlns:a16="http://schemas.microsoft.com/office/drawing/2014/main" id="{04172D06-37CB-4AD6-B377-F54981178485}"/>
                </a:ext>
              </a:extLst>
            </p:cNvPr>
            <p:cNvSpPr/>
            <p:nvPr/>
          </p:nvSpPr>
          <p:spPr>
            <a:xfrm>
              <a:off x="135564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8" name="Vrije vorm: vorm 287">
              <a:extLst>
                <a:ext uri="{FF2B5EF4-FFF2-40B4-BE49-F238E27FC236}">
                  <a16:creationId xmlns:a16="http://schemas.microsoft.com/office/drawing/2014/main" id="{CD898590-9A56-48D1-83CE-790914020D3F}"/>
                </a:ext>
              </a:extLst>
            </p:cNvPr>
            <p:cNvSpPr/>
            <p:nvPr/>
          </p:nvSpPr>
          <p:spPr>
            <a:xfrm>
              <a:off x="135564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9" name="Vrije vorm: vorm 288">
              <a:extLst>
                <a:ext uri="{FF2B5EF4-FFF2-40B4-BE49-F238E27FC236}">
                  <a16:creationId xmlns:a16="http://schemas.microsoft.com/office/drawing/2014/main" id="{83B32B6C-144A-4AF2-9C19-F2110782CDC5}"/>
                </a:ext>
              </a:extLst>
            </p:cNvPr>
            <p:cNvSpPr/>
            <p:nvPr/>
          </p:nvSpPr>
          <p:spPr>
            <a:xfrm>
              <a:off x="135564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0" name="Vrije vorm: vorm 289">
              <a:extLst>
                <a:ext uri="{FF2B5EF4-FFF2-40B4-BE49-F238E27FC236}">
                  <a16:creationId xmlns:a16="http://schemas.microsoft.com/office/drawing/2014/main" id="{0949DD4B-4317-4669-BE85-9057F5C61DAC}"/>
                </a:ext>
              </a:extLst>
            </p:cNvPr>
            <p:cNvSpPr/>
            <p:nvPr/>
          </p:nvSpPr>
          <p:spPr>
            <a:xfrm>
              <a:off x="149471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1" name="Vrije vorm: vorm 290">
              <a:extLst>
                <a:ext uri="{FF2B5EF4-FFF2-40B4-BE49-F238E27FC236}">
                  <a16:creationId xmlns:a16="http://schemas.microsoft.com/office/drawing/2014/main" id="{91C36D88-0E9E-4B86-B70B-112F890140AE}"/>
                </a:ext>
              </a:extLst>
            </p:cNvPr>
            <p:cNvSpPr/>
            <p:nvPr/>
          </p:nvSpPr>
          <p:spPr>
            <a:xfrm>
              <a:off x="149471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2" name="Vrije vorm: vorm 291">
              <a:extLst>
                <a:ext uri="{FF2B5EF4-FFF2-40B4-BE49-F238E27FC236}">
                  <a16:creationId xmlns:a16="http://schemas.microsoft.com/office/drawing/2014/main" id="{493A8652-94EC-44F5-8832-0E5B52078664}"/>
                </a:ext>
              </a:extLst>
            </p:cNvPr>
            <p:cNvSpPr/>
            <p:nvPr/>
          </p:nvSpPr>
          <p:spPr>
            <a:xfrm>
              <a:off x="149471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3" name="Vrije vorm: vorm 292">
              <a:extLst>
                <a:ext uri="{FF2B5EF4-FFF2-40B4-BE49-F238E27FC236}">
                  <a16:creationId xmlns:a16="http://schemas.microsoft.com/office/drawing/2014/main" id="{0775AFEE-9B42-4F99-94B5-5967161B6914}"/>
                </a:ext>
              </a:extLst>
            </p:cNvPr>
            <p:cNvSpPr/>
            <p:nvPr/>
          </p:nvSpPr>
          <p:spPr>
            <a:xfrm>
              <a:off x="149471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4" name="Vrije vorm: vorm 293">
              <a:extLst>
                <a:ext uri="{FF2B5EF4-FFF2-40B4-BE49-F238E27FC236}">
                  <a16:creationId xmlns:a16="http://schemas.microsoft.com/office/drawing/2014/main" id="{74130020-E86E-44F2-942D-581737FC0148}"/>
                </a:ext>
              </a:extLst>
            </p:cNvPr>
            <p:cNvSpPr/>
            <p:nvPr/>
          </p:nvSpPr>
          <p:spPr>
            <a:xfrm>
              <a:off x="149471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5" name="Vrije vorm: vorm 294">
              <a:extLst>
                <a:ext uri="{FF2B5EF4-FFF2-40B4-BE49-F238E27FC236}">
                  <a16:creationId xmlns:a16="http://schemas.microsoft.com/office/drawing/2014/main" id="{7CE82AFB-AE7D-49D8-B23D-F0816063C2FF}"/>
                </a:ext>
              </a:extLst>
            </p:cNvPr>
            <p:cNvSpPr/>
            <p:nvPr/>
          </p:nvSpPr>
          <p:spPr>
            <a:xfrm>
              <a:off x="149471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6" name="Vrije vorm: vorm 295">
              <a:extLst>
                <a:ext uri="{FF2B5EF4-FFF2-40B4-BE49-F238E27FC236}">
                  <a16:creationId xmlns:a16="http://schemas.microsoft.com/office/drawing/2014/main" id="{D0DF6A50-1F7E-409C-B554-2D46D99BE9FF}"/>
                </a:ext>
              </a:extLst>
            </p:cNvPr>
            <p:cNvSpPr/>
            <p:nvPr/>
          </p:nvSpPr>
          <p:spPr>
            <a:xfrm>
              <a:off x="149471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7" name="Vrije vorm: vorm 296">
              <a:extLst>
                <a:ext uri="{FF2B5EF4-FFF2-40B4-BE49-F238E27FC236}">
                  <a16:creationId xmlns:a16="http://schemas.microsoft.com/office/drawing/2014/main" id="{27CC0782-9D09-4503-B890-52ADCF1FF117}"/>
                </a:ext>
              </a:extLst>
            </p:cNvPr>
            <p:cNvSpPr/>
            <p:nvPr/>
          </p:nvSpPr>
          <p:spPr>
            <a:xfrm>
              <a:off x="149471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8" name="Vrije vorm: vorm 297">
              <a:extLst>
                <a:ext uri="{FF2B5EF4-FFF2-40B4-BE49-F238E27FC236}">
                  <a16:creationId xmlns:a16="http://schemas.microsoft.com/office/drawing/2014/main" id="{38057788-17E8-4311-B8BA-7B3427BE1535}"/>
                </a:ext>
              </a:extLst>
            </p:cNvPr>
            <p:cNvSpPr/>
            <p:nvPr/>
          </p:nvSpPr>
          <p:spPr>
            <a:xfrm>
              <a:off x="149471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9" name="Vrije vorm: vorm 298">
              <a:extLst>
                <a:ext uri="{FF2B5EF4-FFF2-40B4-BE49-F238E27FC236}">
                  <a16:creationId xmlns:a16="http://schemas.microsoft.com/office/drawing/2014/main" id="{2F09411C-C36C-4181-9924-5337E3B5AADA}"/>
                </a:ext>
              </a:extLst>
            </p:cNvPr>
            <p:cNvSpPr/>
            <p:nvPr/>
          </p:nvSpPr>
          <p:spPr>
            <a:xfrm>
              <a:off x="149471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0" name="Vrije vorm: vorm 299">
              <a:extLst>
                <a:ext uri="{FF2B5EF4-FFF2-40B4-BE49-F238E27FC236}">
                  <a16:creationId xmlns:a16="http://schemas.microsoft.com/office/drawing/2014/main" id="{FF54E9C0-3B3E-40B8-AA75-C9F0CBE9017C}"/>
                </a:ext>
              </a:extLst>
            </p:cNvPr>
            <p:cNvSpPr/>
            <p:nvPr/>
          </p:nvSpPr>
          <p:spPr>
            <a:xfrm>
              <a:off x="149471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1" name="Vrije vorm: vorm 300">
              <a:extLst>
                <a:ext uri="{FF2B5EF4-FFF2-40B4-BE49-F238E27FC236}">
                  <a16:creationId xmlns:a16="http://schemas.microsoft.com/office/drawing/2014/main" id="{4F1990F5-C890-43BE-8EAA-2B4919084C48}"/>
                </a:ext>
              </a:extLst>
            </p:cNvPr>
            <p:cNvSpPr/>
            <p:nvPr/>
          </p:nvSpPr>
          <p:spPr>
            <a:xfrm>
              <a:off x="149471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2" name="Vrije vorm: vorm 301">
              <a:extLst>
                <a:ext uri="{FF2B5EF4-FFF2-40B4-BE49-F238E27FC236}">
                  <a16:creationId xmlns:a16="http://schemas.microsoft.com/office/drawing/2014/main" id="{B0BB263B-B6E9-4194-BC3B-8E01BA8010ED}"/>
                </a:ext>
              </a:extLst>
            </p:cNvPr>
            <p:cNvSpPr/>
            <p:nvPr/>
          </p:nvSpPr>
          <p:spPr>
            <a:xfrm>
              <a:off x="163377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3" name="Vrije vorm: vorm 302">
              <a:extLst>
                <a:ext uri="{FF2B5EF4-FFF2-40B4-BE49-F238E27FC236}">
                  <a16:creationId xmlns:a16="http://schemas.microsoft.com/office/drawing/2014/main" id="{6EB579CC-67F4-4BF2-B7CA-8CF45EFEF164}"/>
                </a:ext>
              </a:extLst>
            </p:cNvPr>
            <p:cNvSpPr/>
            <p:nvPr/>
          </p:nvSpPr>
          <p:spPr>
            <a:xfrm>
              <a:off x="163377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4" name="Vrije vorm: vorm 303">
              <a:extLst>
                <a:ext uri="{FF2B5EF4-FFF2-40B4-BE49-F238E27FC236}">
                  <a16:creationId xmlns:a16="http://schemas.microsoft.com/office/drawing/2014/main" id="{768C3711-5C73-4CAD-A09B-8AD8D504CF6A}"/>
                </a:ext>
              </a:extLst>
            </p:cNvPr>
            <p:cNvSpPr/>
            <p:nvPr/>
          </p:nvSpPr>
          <p:spPr>
            <a:xfrm>
              <a:off x="163377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5" name="Vrije vorm: vorm 304">
              <a:extLst>
                <a:ext uri="{FF2B5EF4-FFF2-40B4-BE49-F238E27FC236}">
                  <a16:creationId xmlns:a16="http://schemas.microsoft.com/office/drawing/2014/main" id="{67BC1828-8DA8-46DC-A197-48196280F354}"/>
                </a:ext>
              </a:extLst>
            </p:cNvPr>
            <p:cNvSpPr/>
            <p:nvPr/>
          </p:nvSpPr>
          <p:spPr>
            <a:xfrm>
              <a:off x="163377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6" name="Vrije vorm: vorm 305">
              <a:extLst>
                <a:ext uri="{FF2B5EF4-FFF2-40B4-BE49-F238E27FC236}">
                  <a16:creationId xmlns:a16="http://schemas.microsoft.com/office/drawing/2014/main" id="{CFAD1716-2C85-40CD-8FD3-69A735B88467}"/>
                </a:ext>
              </a:extLst>
            </p:cNvPr>
            <p:cNvSpPr/>
            <p:nvPr/>
          </p:nvSpPr>
          <p:spPr>
            <a:xfrm>
              <a:off x="163377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7" name="Vrije vorm: vorm 306">
              <a:extLst>
                <a:ext uri="{FF2B5EF4-FFF2-40B4-BE49-F238E27FC236}">
                  <a16:creationId xmlns:a16="http://schemas.microsoft.com/office/drawing/2014/main" id="{E65EAAB6-E979-4D23-8011-C11F6740C397}"/>
                </a:ext>
              </a:extLst>
            </p:cNvPr>
            <p:cNvSpPr/>
            <p:nvPr/>
          </p:nvSpPr>
          <p:spPr>
            <a:xfrm>
              <a:off x="163377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8" name="Vrije vorm: vorm 307">
              <a:extLst>
                <a:ext uri="{FF2B5EF4-FFF2-40B4-BE49-F238E27FC236}">
                  <a16:creationId xmlns:a16="http://schemas.microsoft.com/office/drawing/2014/main" id="{DBAE8A15-9EE2-45A3-B633-3E8C2310F4C2}"/>
                </a:ext>
              </a:extLst>
            </p:cNvPr>
            <p:cNvSpPr/>
            <p:nvPr/>
          </p:nvSpPr>
          <p:spPr>
            <a:xfrm>
              <a:off x="163377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9" name="Vrije vorm: vorm 308">
              <a:extLst>
                <a:ext uri="{FF2B5EF4-FFF2-40B4-BE49-F238E27FC236}">
                  <a16:creationId xmlns:a16="http://schemas.microsoft.com/office/drawing/2014/main" id="{D753326B-8874-4E7C-AA7E-A545A47E3574}"/>
                </a:ext>
              </a:extLst>
            </p:cNvPr>
            <p:cNvSpPr/>
            <p:nvPr/>
          </p:nvSpPr>
          <p:spPr>
            <a:xfrm>
              <a:off x="163377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0" name="Vrije vorm: vorm 309">
              <a:extLst>
                <a:ext uri="{FF2B5EF4-FFF2-40B4-BE49-F238E27FC236}">
                  <a16:creationId xmlns:a16="http://schemas.microsoft.com/office/drawing/2014/main" id="{5DDD3B5E-6A57-497A-B6F4-B63BF165269B}"/>
                </a:ext>
              </a:extLst>
            </p:cNvPr>
            <p:cNvSpPr/>
            <p:nvPr/>
          </p:nvSpPr>
          <p:spPr>
            <a:xfrm>
              <a:off x="163377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1" name="Vrije vorm: vorm 310">
              <a:extLst>
                <a:ext uri="{FF2B5EF4-FFF2-40B4-BE49-F238E27FC236}">
                  <a16:creationId xmlns:a16="http://schemas.microsoft.com/office/drawing/2014/main" id="{3D08178D-F7D5-4D3A-9450-60366D69715B}"/>
                </a:ext>
              </a:extLst>
            </p:cNvPr>
            <p:cNvSpPr/>
            <p:nvPr/>
          </p:nvSpPr>
          <p:spPr>
            <a:xfrm>
              <a:off x="163377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2" name="Vrije vorm: vorm 311">
              <a:extLst>
                <a:ext uri="{FF2B5EF4-FFF2-40B4-BE49-F238E27FC236}">
                  <a16:creationId xmlns:a16="http://schemas.microsoft.com/office/drawing/2014/main" id="{EBF44C3E-9D51-4C63-B82B-3F96ADEDB96B}"/>
                </a:ext>
              </a:extLst>
            </p:cNvPr>
            <p:cNvSpPr/>
            <p:nvPr/>
          </p:nvSpPr>
          <p:spPr>
            <a:xfrm>
              <a:off x="163377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3" name="Vrije vorm: vorm 312">
              <a:extLst>
                <a:ext uri="{FF2B5EF4-FFF2-40B4-BE49-F238E27FC236}">
                  <a16:creationId xmlns:a16="http://schemas.microsoft.com/office/drawing/2014/main" id="{6BFC47CB-5B02-4DAB-A17E-F94EA310D04E}"/>
                </a:ext>
              </a:extLst>
            </p:cNvPr>
            <p:cNvSpPr/>
            <p:nvPr/>
          </p:nvSpPr>
          <p:spPr>
            <a:xfrm>
              <a:off x="163377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4" name="Vrije vorm: vorm 313">
              <a:extLst>
                <a:ext uri="{FF2B5EF4-FFF2-40B4-BE49-F238E27FC236}">
                  <a16:creationId xmlns:a16="http://schemas.microsoft.com/office/drawing/2014/main" id="{F19208B1-17AB-43B4-B0AD-E5828CAFAFB9}"/>
                </a:ext>
              </a:extLst>
            </p:cNvPr>
            <p:cNvSpPr/>
            <p:nvPr/>
          </p:nvSpPr>
          <p:spPr>
            <a:xfrm>
              <a:off x="-7144" y="9289256"/>
              <a:ext cx="17621250" cy="561975"/>
            </a:xfrm>
            <a:custGeom>
              <a:avLst/>
              <a:gdLst>
                <a:gd name="connsiteX0" fmla="*/ 7144 w 17621250"/>
                <a:gd name="connsiteY0" fmla="*/ 7144 h 561975"/>
                <a:gd name="connsiteX1" fmla="*/ 17618868 w 17621250"/>
                <a:gd name="connsiteY1" fmla="*/ 7144 h 561975"/>
                <a:gd name="connsiteX2" fmla="*/ 17618868 w 17621250"/>
                <a:gd name="connsiteY2" fmla="*/ 559594 h 561975"/>
                <a:gd name="connsiteX3" fmla="*/ 7144 w 176212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7621250" h="561975">
                  <a:moveTo>
                    <a:pt x="7144" y="7144"/>
                  </a:moveTo>
                  <a:lnTo>
                    <a:pt x="17618868" y="7144"/>
                  </a:lnTo>
                  <a:lnTo>
                    <a:pt x="17618868"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grpSp>
      <p:pic>
        <p:nvPicPr>
          <p:cNvPr id="315" name="Afbeelding 314">
            <a:extLst>
              <a:ext uri="{FF2B5EF4-FFF2-40B4-BE49-F238E27FC236}">
                <a16:creationId xmlns:a16="http://schemas.microsoft.com/office/drawing/2014/main" id="{3BF46849-40DA-4360-9135-DC7B3200D2D2}"/>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Tree>
    <p:extLst>
      <p:ext uri="{BB962C8B-B14F-4D97-AF65-F5344CB8AC3E}">
        <p14:creationId xmlns:p14="http://schemas.microsoft.com/office/powerpoint/2010/main" val="2587856834"/>
      </p:ext>
    </p:extLst>
  </p:cSld>
  <p:clrMap bg1="lt1" tx1="dk1" bg2="lt2" tx2="dk2" accent1="accent1" accent2="accent2" accent3="accent3" accent4="accent4" accent5="accent5" accent6="accent6" hlink="hlink" folHlink="folHlink"/>
  <p:sldLayoutIdLst>
    <p:sldLayoutId id="2147483707" r:id="rId1"/>
    <p:sldLayoutId id="2147483673" r:id="rId2"/>
    <p:sldLayoutId id="2147483686" r:id="rId3"/>
    <p:sldLayoutId id="2147483708" r:id="rId4"/>
    <p:sldLayoutId id="2147483709" r:id="rId5"/>
    <p:sldLayoutId id="2147483684" r:id="rId6"/>
    <p:sldLayoutId id="2147483696" r:id="rId7"/>
    <p:sldLayoutId id="2147483688" r:id="rId8"/>
    <p:sldLayoutId id="2147483706" r:id="rId9"/>
    <p:sldLayoutId id="2147483697" r:id="rId10"/>
    <p:sldLayoutId id="2147483703" r:id="rId11"/>
    <p:sldLayoutId id="2147483687" r:id="rId12"/>
    <p:sldLayoutId id="2147483702" r:id="rId13"/>
    <p:sldLayoutId id="2147483693" r:id="rId14"/>
    <p:sldLayoutId id="2147483705" r:id="rId15"/>
    <p:sldLayoutId id="2147483698" r:id="rId16"/>
    <p:sldLayoutId id="2147483694" r:id="rId17"/>
    <p:sldLayoutId id="2147483699" r:id="rId18"/>
    <p:sldLayoutId id="2147483695" r:id="rId19"/>
    <p:sldLayoutId id="2147483700" r:id="rId20"/>
    <p:sldLayoutId id="2147483691" r:id="rId21"/>
    <p:sldLayoutId id="2147483704" r:id="rId22"/>
    <p:sldLayoutId id="2147483689" r:id="rId23"/>
    <p:sldLayoutId id="2147483692" r:id="rId24"/>
    <p:sldLayoutId id="2147483685" r:id="rId25"/>
    <p:sldLayoutId id="2147483764" r:id="rId26"/>
  </p:sldLayoutIdLs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0" userDrawn="1">
          <p15:clr>
            <a:srgbClr val="5ACBF0"/>
          </p15:clr>
        </p15:guide>
        <p15:guide id="2" pos="11094" userDrawn="1">
          <p15:clr>
            <a:srgbClr val="5ACBF0"/>
          </p15:clr>
        </p15:guide>
        <p15:guide id="3" pos="5877" userDrawn="1">
          <p15:clr>
            <a:srgbClr val="5ACBF0"/>
          </p15:clr>
        </p15:guide>
        <p15:guide id="4" orient="horz" pos="1475" userDrawn="1">
          <p15:clr>
            <a:srgbClr val="5ACBF0"/>
          </p15:clr>
        </p15:guide>
        <p15:guide id="5" orient="horz" pos="5327" userDrawn="1">
          <p15:clr>
            <a:srgbClr val="5ACBF0"/>
          </p15:clr>
        </p15:guide>
        <p15:guide id="6" orient="horz" pos="5765" userDrawn="1">
          <p15:clr>
            <a:srgbClr val="5ACBF0"/>
          </p15:clr>
        </p15:guide>
        <p15:guide id="7" orient="horz" pos="1037" userDrawn="1">
          <p15:clr>
            <a:srgbClr val="5ACBF0"/>
          </p15:clr>
        </p15:guide>
        <p15:guide id="8" orient="horz" pos="3392"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16" name="balk onderaan">
            <a:extLst>
              <a:ext uri="{FF2B5EF4-FFF2-40B4-BE49-F238E27FC236}">
                <a16:creationId xmlns:a16="http://schemas.microsoft.com/office/drawing/2014/main" id="{FDF2FF41-9D14-4CCF-A57E-BD51DB27A649}"/>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noProof="0"/>
              <a:t>Klik om stijl te bewerken</a:t>
            </a:r>
          </a:p>
        </p:txBody>
      </p:sp>
      <p:sp>
        <p:nvSpPr>
          <p:cNvPr id="3" name="Text Placeholder 2"/>
          <p:cNvSpPr>
            <a:spLocks noGrp="1"/>
          </p:cNvSpPr>
          <p:nvPr>
            <p:ph type="body" idx="1"/>
          </p:nvPr>
        </p:nvSpPr>
        <p:spPr>
          <a:xfrm>
            <a:off x="1047749" y="2337516"/>
            <a:ext cx="15773400" cy="6527007"/>
          </a:xfrm>
          <a:prstGeom prst="rect">
            <a:avLst/>
          </a:prstGeom>
        </p:spPr>
        <p:txBody>
          <a:bodyPr vert="horz" lIns="91440" tIns="45720" rIns="91440" bIns="45720" rtlCol="0">
            <a:noAutofit/>
          </a:body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4" name="Date Placeholder 3"/>
          <p:cNvSpPr>
            <a:spLocks noGrp="1"/>
          </p:cNvSpPr>
          <p:nvPr>
            <p:ph type="dt" sz="half" idx="2"/>
          </p:nvPr>
        </p:nvSpPr>
        <p:spPr>
          <a:xfrm>
            <a:off x="1057275" y="930671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nl-BE"/>
          </a:p>
        </p:txBody>
      </p:sp>
      <p:sp>
        <p:nvSpPr>
          <p:cNvPr id="5" name="Footer Placeholder 4"/>
          <p:cNvSpPr>
            <a:spLocks noGrp="1"/>
          </p:cNvSpPr>
          <p:nvPr>
            <p:ph type="ftr" sz="quarter" idx="3"/>
          </p:nvPr>
        </p:nvSpPr>
        <p:spPr>
          <a:xfrm>
            <a:off x="5729289" y="930671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nl-BE" dirty="0"/>
          </a:p>
        </p:txBody>
      </p:sp>
      <p:sp>
        <p:nvSpPr>
          <p:cNvPr id="6" name="Slide Number Placeholder 5"/>
          <p:cNvSpPr>
            <a:spLocks noGrp="1"/>
          </p:cNvSpPr>
          <p:nvPr>
            <p:ph type="sldNum" sz="quarter" idx="4"/>
          </p:nvPr>
        </p:nvSpPr>
        <p:spPr>
          <a:xfrm>
            <a:off x="11901489" y="930671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7527A74-2D87-4307-9531-5A57D9647EEB}" type="slidenum">
              <a:rPr lang="nl-BE" smtClean="0"/>
              <a:t>‹nr.›</a:t>
            </a:fld>
            <a:endParaRPr lang="nl-BE"/>
          </a:p>
        </p:txBody>
      </p:sp>
      <p:grpSp>
        <p:nvGrpSpPr>
          <p:cNvPr id="152" name="Groep 151" hidden="1">
            <a:extLst>
              <a:ext uri="{FF2B5EF4-FFF2-40B4-BE49-F238E27FC236}">
                <a16:creationId xmlns:a16="http://schemas.microsoft.com/office/drawing/2014/main" id="{96D591AC-52D8-450B-929B-963FCE587E09}"/>
              </a:ext>
            </a:extLst>
          </p:cNvPr>
          <p:cNvGrpSpPr/>
          <p:nvPr userDrawn="1"/>
        </p:nvGrpSpPr>
        <p:grpSpPr>
          <a:xfrm>
            <a:off x="9527" y="947736"/>
            <a:ext cx="17611724" cy="8907104"/>
            <a:chOff x="9527" y="947736"/>
            <a:chExt cx="17611724" cy="8907104"/>
          </a:xfrm>
        </p:grpSpPr>
        <p:sp>
          <p:nvSpPr>
            <p:cNvPr id="7" name="Rechthoek 6">
              <a:extLst>
                <a:ext uri="{FF2B5EF4-FFF2-40B4-BE49-F238E27FC236}">
                  <a16:creationId xmlns:a16="http://schemas.microsoft.com/office/drawing/2014/main" id="{5B1AEF50-9B49-4815-9BCD-F811CCBDE96D}"/>
                </a:ext>
              </a:extLst>
            </p:cNvPr>
            <p:cNvSpPr/>
            <p:nvPr userDrawn="1"/>
          </p:nvSpPr>
          <p:spPr>
            <a:xfrm>
              <a:off x="10477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 name="Rechthoek 7">
              <a:extLst>
                <a:ext uri="{FF2B5EF4-FFF2-40B4-BE49-F238E27FC236}">
                  <a16:creationId xmlns:a16="http://schemas.microsoft.com/office/drawing/2014/main" id="{0013E965-4C91-4629-BCBA-309E276519D8}"/>
                </a:ext>
              </a:extLst>
            </p:cNvPr>
            <p:cNvSpPr/>
            <p:nvPr userDrawn="1"/>
          </p:nvSpPr>
          <p:spPr>
            <a:xfrm>
              <a:off x="24383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 name="Rechthoek 8">
              <a:extLst>
                <a:ext uri="{FF2B5EF4-FFF2-40B4-BE49-F238E27FC236}">
                  <a16:creationId xmlns:a16="http://schemas.microsoft.com/office/drawing/2014/main" id="{047CC3E9-FE23-40FA-9105-06386A47988D}"/>
                </a:ext>
              </a:extLst>
            </p:cNvPr>
            <p:cNvSpPr/>
            <p:nvPr userDrawn="1"/>
          </p:nvSpPr>
          <p:spPr>
            <a:xfrm>
              <a:off x="38290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 name="Rechthoek 9">
              <a:extLst>
                <a:ext uri="{FF2B5EF4-FFF2-40B4-BE49-F238E27FC236}">
                  <a16:creationId xmlns:a16="http://schemas.microsoft.com/office/drawing/2014/main" id="{704AFB39-29E5-466B-8080-603EA16E9769}"/>
                </a:ext>
              </a:extLst>
            </p:cNvPr>
            <p:cNvSpPr/>
            <p:nvPr userDrawn="1"/>
          </p:nvSpPr>
          <p:spPr>
            <a:xfrm>
              <a:off x="52196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 name="Rechthoek 10">
              <a:extLst>
                <a:ext uri="{FF2B5EF4-FFF2-40B4-BE49-F238E27FC236}">
                  <a16:creationId xmlns:a16="http://schemas.microsoft.com/office/drawing/2014/main" id="{DE95F01D-AC89-4487-8D71-820D19C2A798}"/>
                </a:ext>
              </a:extLst>
            </p:cNvPr>
            <p:cNvSpPr/>
            <p:nvPr userDrawn="1"/>
          </p:nvSpPr>
          <p:spPr>
            <a:xfrm>
              <a:off x="66103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 name="Rechthoek 11">
              <a:extLst>
                <a:ext uri="{FF2B5EF4-FFF2-40B4-BE49-F238E27FC236}">
                  <a16:creationId xmlns:a16="http://schemas.microsoft.com/office/drawing/2014/main" id="{8EE87473-DF20-454E-956D-868992DD95E3}"/>
                </a:ext>
              </a:extLst>
            </p:cNvPr>
            <p:cNvSpPr/>
            <p:nvPr userDrawn="1"/>
          </p:nvSpPr>
          <p:spPr>
            <a:xfrm>
              <a:off x="80009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 name="Rechthoek 12">
              <a:extLst>
                <a:ext uri="{FF2B5EF4-FFF2-40B4-BE49-F238E27FC236}">
                  <a16:creationId xmlns:a16="http://schemas.microsoft.com/office/drawing/2014/main" id="{874F403E-C1C5-49A1-AB1E-D952ECD1A3C0}"/>
                </a:ext>
              </a:extLst>
            </p:cNvPr>
            <p:cNvSpPr/>
            <p:nvPr userDrawn="1"/>
          </p:nvSpPr>
          <p:spPr>
            <a:xfrm>
              <a:off x="93916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 name="Rechthoek 13">
              <a:extLst>
                <a:ext uri="{FF2B5EF4-FFF2-40B4-BE49-F238E27FC236}">
                  <a16:creationId xmlns:a16="http://schemas.microsoft.com/office/drawing/2014/main" id="{C9E884AD-0FEF-4BD2-A998-8599C8373C3C}"/>
                </a:ext>
              </a:extLst>
            </p:cNvPr>
            <p:cNvSpPr/>
            <p:nvPr userDrawn="1"/>
          </p:nvSpPr>
          <p:spPr>
            <a:xfrm>
              <a:off x="107822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 name="Rechthoek 14">
              <a:extLst>
                <a:ext uri="{FF2B5EF4-FFF2-40B4-BE49-F238E27FC236}">
                  <a16:creationId xmlns:a16="http://schemas.microsoft.com/office/drawing/2014/main" id="{D256C055-1080-43A4-B77B-BE6AF35B62D4}"/>
                </a:ext>
              </a:extLst>
            </p:cNvPr>
            <p:cNvSpPr/>
            <p:nvPr userDrawn="1"/>
          </p:nvSpPr>
          <p:spPr>
            <a:xfrm>
              <a:off x="121729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6" name="Rechthoek 15">
              <a:extLst>
                <a:ext uri="{FF2B5EF4-FFF2-40B4-BE49-F238E27FC236}">
                  <a16:creationId xmlns:a16="http://schemas.microsoft.com/office/drawing/2014/main" id="{49150C84-EC4E-49DC-A50B-8CB65A5B4E38}"/>
                </a:ext>
              </a:extLst>
            </p:cNvPr>
            <p:cNvSpPr/>
            <p:nvPr userDrawn="1"/>
          </p:nvSpPr>
          <p:spPr>
            <a:xfrm>
              <a:off x="135635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7" name="Rechthoek 16">
              <a:extLst>
                <a:ext uri="{FF2B5EF4-FFF2-40B4-BE49-F238E27FC236}">
                  <a16:creationId xmlns:a16="http://schemas.microsoft.com/office/drawing/2014/main" id="{768696D7-C9AD-4261-951F-6EEC883DEF55}"/>
                </a:ext>
              </a:extLst>
            </p:cNvPr>
            <p:cNvSpPr/>
            <p:nvPr userDrawn="1"/>
          </p:nvSpPr>
          <p:spPr>
            <a:xfrm>
              <a:off x="149542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8" name="Rechthoek 17">
              <a:extLst>
                <a:ext uri="{FF2B5EF4-FFF2-40B4-BE49-F238E27FC236}">
                  <a16:creationId xmlns:a16="http://schemas.microsoft.com/office/drawing/2014/main" id="{4F32DDC9-5209-4AF1-94DC-0436FEBA7E19}"/>
                </a:ext>
              </a:extLst>
            </p:cNvPr>
            <p:cNvSpPr/>
            <p:nvPr userDrawn="1"/>
          </p:nvSpPr>
          <p:spPr>
            <a:xfrm>
              <a:off x="163448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9" name="Rechthoek 18">
              <a:extLst>
                <a:ext uri="{FF2B5EF4-FFF2-40B4-BE49-F238E27FC236}">
                  <a16:creationId xmlns:a16="http://schemas.microsoft.com/office/drawing/2014/main" id="{FE41BF45-0904-4462-9B83-6771D719E1DC}"/>
                </a:ext>
              </a:extLst>
            </p:cNvPr>
            <p:cNvSpPr/>
            <p:nvPr userDrawn="1"/>
          </p:nvSpPr>
          <p:spPr>
            <a:xfrm>
              <a:off x="10477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0" name="Rechthoek 19">
              <a:extLst>
                <a:ext uri="{FF2B5EF4-FFF2-40B4-BE49-F238E27FC236}">
                  <a16:creationId xmlns:a16="http://schemas.microsoft.com/office/drawing/2014/main" id="{E6E4105E-EDE3-4A6A-9137-9B893F07821C}"/>
                </a:ext>
              </a:extLst>
            </p:cNvPr>
            <p:cNvSpPr/>
            <p:nvPr userDrawn="1"/>
          </p:nvSpPr>
          <p:spPr>
            <a:xfrm>
              <a:off x="24383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1" name="Rechthoek 20">
              <a:extLst>
                <a:ext uri="{FF2B5EF4-FFF2-40B4-BE49-F238E27FC236}">
                  <a16:creationId xmlns:a16="http://schemas.microsoft.com/office/drawing/2014/main" id="{18BD591C-60CB-40FE-A88E-508FADBCFFE2}"/>
                </a:ext>
              </a:extLst>
            </p:cNvPr>
            <p:cNvSpPr/>
            <p:nvPr userDrawn="1"/>
          </p:nvSpPr>
          <p:spPr>
            <a:xfrm>
              <a:off x="38290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2" name="Rechthoek 21">
              <a:extLst>
                <a:ext uri="{FF2B5EF4-FFF2-40B4-BE49-F238E27FC236}">
                  <a16:creationId xmlns:a16="http://schemas.microsoft.com/office/drawing/2014/main" id="{65DAAF1A-E757-47AD-BBA1-2678A21A485D}"/>
                </a:ext>
              </a:extLst>
            </p:cNvPr>
            <p:cNvSpPr/>
            <p:nvPr userDrawn="1"/>
          </p:nvSpPr>
          <p:spPr>
            <a:xfrm>
              <a:off x="52196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3" name="Rechthoek 22">
              <a:extLst>
                <a:ext uri="{FF2B5EF4-FFF2-40B4-BE49-F238E27FC236}">
                  <a16:creationId xmlns:a16="http://schemas.microsoft.com/office/drawing/2014/main" id="{870D86A4-B151-4487-8A41-8610F56D0D9E}"/>
                </a:ext>
              </a:extLst>
            </p:cNvPr>
            <p:cNvSpPr/>
            <p:nvPr userDrawn="1"/>
          </p:nvSpPr>
          <p:spPr>
            <a:xfrm>
              <a:off x="66103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4" name="Rechthoek 23">
              <a:extLst>
                <a:ext uri="{FF2B5EF4-FFF2-40B4-BE49-F238E27FC236}">
                  <a16:creationId xmlns:a16="http://schemas.microsoft.com/office/drawing/2014/main" id="{C4A5E95D-002F-40B3-A01A-A1CD9A8BD77A}"/>
                </a:ext>
              </a:extLst>
            </p:cNvPr>
            <p:cNvSpPr/>
            <p:nvPr userDrawn="1"/>
          </p:nvSpPr>
          <p:spPr>
            <a:xfrm>
              <a:off x="80009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5" name="Rechthoek 24">
              <a:extLst>
                <a:ext uri="{FF2B5EF4-FFF2-40B4-BE49-F238E27FC236}">
                  <a16:creationId xmlns:a16="http://schemas.microsoft.com/office/drawing/2014/main" id="{DD99907A-EAED-43E6-A032-99E0A25FD405}"/>
                </a:ext>
              </a:extLst>
            </p:cNvPr>
            <p:cNvSpPr/>
            <p:nvPr userDrawn="1"/>
          </p:nvSpPr>
          <p:spPr>
            <a:xfrm>
              <a:off x="93916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6" name="Rechthoek 25">
              <a:extLst>
                <a:ext uri="{FF2B5EF4-FFF2-40B4-BE49-F238E27FC236}">
                  <a16:creationId xmlns:a16="http://schemas.microsoft.com/office/drawing/2014/main" id="{AAAA5CBA-E6E7-402A-9803-6AB0B60E3008}"/>
                </a:ext>
              </a:extLst>
            </p:cNvPr>
            <p:cNvSpPr/>
            <p:nvPr userDrawn="1"/>
          </p:nvSpPr>
          <p:spPr>
            <a:xfrm>
              <a:off x="107822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7" name="Rechthoek 26">
              <a:extLst>
                <a:ext uri="{FF2B5EF4-FFF2-40B4-BE49-F238E27FC236}">
                  <a16:creationId xmlns:a16="http://schemas.microsoft.com/office/drawing/2014/main" id="{70C87857-C1F4-4A6A-86EC-D9ABAD3EECFF}"/>
                </a:ext>
              </a:extLst>
            </p:cNvPr>
            <p:cNvSpPr/>
            <p:nvPr userDrawn="1"/>
          </p:nvSpPr>
          <p:spPr>
            <a:xfrm>
              <a:off x="121729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8" name="Rechthoek 27">
              <a:extLst>
                <a:ext uri="{FF2B5EF4-FFF2-40B4-BE49-F238E27FC236}">
                  <a16:creationId xmlns:a16="http://schemas.microsoft.com/office/drawing/2014/main" id="{6AE32341-9677-4F5F-BC1E-F5B8066C8E55}"/>
                </a:ext>
              </a:extLst>
            </p:cNvPr>
            <p:cNvSpPr/>
            <p:nvPr userDrawn="1"/>
          </p:nvSpPr>
          <p:spPr>
            <a:xfrm>
              <a:off x="135635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9" name="Rechthoek 28">
              <a:extLst>
                <a:ext uri="{FF2B5EF4-FFF2-40B4-BE49-F238E27FC236}">
                  <a16:creationId xmlns:a16="http://schemas.microsoft.com/office/drawing/2014/main" id="{790AE487-B602-4996-9005-2FB1EF049A62}"/>
                </a:ext>
              </a:extLst>
            </p:cNvPr>
            <p:cNvSpPr/>
            <p:nvPr userDrawn="1"/>
          </p:nvSpPr>
          <p:spPr>
            <a:xfrm>
              <a:off x="149542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0" name="Rechthoek 29">
              <a:extLst>
                <a:ext uri="{FF2B5EF4-FFF2-40B4-BE49-F238E27FC236}">
                  <a16:creationId xmlns:a16="http://schemas.microsoft.com/office/drawing/2014/main" id="{A6FCA990-CADB-496F-A578-80BBCEC57B2B}"/>
                </a:ext>
              </a:extLst>
            </p:cNvPr>
            <p:cNvSpPr/>
            <p:nvPr userDrawn="1"/>
          </p:nvSpPr>
          <p:spPr>
            <a:xfrm>
              <a:off x="163448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1" name="Rechthoek 30">
              <a:extLst>
                <a:ext uri="{FF2B5EF4-FFF2-40B4-BE49-F238E27FC236}">
                  <a16:creationId xmlns:a16="http://schemas.microsoft.com/office/drawing/2014/main" id="{480F65BC-7188-441F-8BC1-7B3F9F29B66F}"/>
                </a:ext>
              </a:extLst>
            </p:cNvPr>
            <p:cNvSpPr/>
            <p:nvPr userDrawn="1"/>
          </p:nvSpPr>
          <p:spPr>
            <a:xfrm>
              <a:off x="10477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2" name="Rechthoek 31">
              <a:extLst>
                <a:ext uri="{FF2B5EF4-FFF2-40B4-BE49-F238E27FC236}">
                  <a16:creationId xmlns:a16="http://schemas.microsoft.com/office/drawing/2014/main" id="{9BFD8BBE-5047-424E-871B-1B15C1DF2259}"/>
                </a:ext>
              </a:extLst>
            </p:cNvPr>
            <p:cNvSpPr/>
            <p:nvPr userDrawn="1"/>
          </p:nvSpPr>
          <p:spPr>
            <a:xfrm>
              <a:off x="24383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3" name="Rechthoek 32">
              <a:extLst>
                <a:ext uri="{FF2B5EF4-FFF2-40B4-BE49-F238E27FC236}">
                  <a16:creationId xmlns:a16="http://schemas.microsoft.com/office/drawing/2014/main" id="{F01F39E3-9401-4551-8EC1-959531EAEBB0}"/>
                </a:ext>
              </a:extLst>
            </p:cNvPr>
            <p:cNvSpPr/>
            <p:nvPr userDrawn="1"/>
          </p:nvSpPr>
          <p:spPr>
            <a:xfrm>
              <a:off x="38290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4" name="Rechthoek 33">
              <a:extLst>
                <a:ext uri="{FF2B5EF4-FFF2-40B4-BE49-F238E27FC236}">
                  <a16:creationId xmlns:a16="http://schemas.microsoft.com/office/drawing/2014/main" id="{4638604A-5A5B-4EB0-84D7-3A112C38892D}"/>
                </a:ext>
              </a:extLst>
            </p:cNvPr>
            <p:cNvSpPr/>
            <p:nvPr userDrawn="1"/>
          </p:nvSpPr>
          <p:spPr>
            <a:xfrm>
              <a:off x="52196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5" name="Rechthoek 34">
              <a:extLst>
                <a:ext uri="{FF2B5EF4-FFF2-40B4-BE49-F238E27FC236}">
                  <a16:creationId xmlns:a16="http://schemas.microsoft.com/office/drawing/2014/main" id="{90136574-DDF6-4FC5-BB12-2DBB04FF5282}"/>
                </a:ext>
              </a:extLst>
            </p:cNvPr>
            <p:cNvSpPr/>
            <p:nvPr userDrawn="1"/>
          </p:nvSpPr>
          <p:spPr>
            <a:xfrm>
              <a:off x="66103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6" name="Rechthoek 35">
              <a:extLst>
                <a:ext uri="{FF2B5EF4-FFF2-40B4-BE49-F238E27FC236}">
                  <a16:creationId xmlns:a16="http://schemas.microsoft.com/office/drawing/2014/main" id="{C67C375E-8DB6-4F8F-AF37-1735B105F4E9}"/>
                </a:ext>
              </a:extLst>
            </p:cNvPr>
            <p:cNvSpPr/>
            <p:nvPr userDrawn="1"/>
          </p:nvSpPr>
          <p:spPr>
            <a:xfrm>
              <a:off x="80009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7" name="Rechthoek 36">
              <a:extLst>
                <a:ext uri="{FF2B5EF4-FFF2-40B4-BE49-F238E27FC236}">
                  <a16:creationId xmlns:a16="http://schemas.microsoft.com/office/drawing/2014/main" id="{1F96FF38-CB0F-4E39-9E6C-BC93D6A770E7}"/>
                </a:ext>
              </a:extLst>
            </p:cNvPr>
            <p:cNvSpPr/>
            <p:nvPr userDrawn="1"/>
          </p:nvSpPr>
          <p:spPr>
            <a:xfrm>
              <a:off x="93916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8" name="Rechthoek 37">
              <a:extLst>
                <a:ext uri="{FF2B5EF4-FFF2-40B4-BE49-F238E27FC236}">
                  <a16:creationId xmlns:a16="http://schemas.microsoft.com/office/drawing/2014/main" id="{DDA93778-B0C3-4B91-A932-441F99F61D4F}"/>
                </a:ext>
              </a:extLst>
            </p:cNvPr>
            <p:cNvSpPr/>
            <p:nvPr userDrawn="1"/>
          </p:nvSpPr>
          <p:spPr>
            <a:xfrm>
              <a:off x="107822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9" name="Rechthoek 38">
              <a:extLst>
                <a:ext uri="{FF2B5EF4-FFF2-40B4-BE49-F238E27FC236}">
                  <a16:creationId xmlns:a16="http://schemas.microsoft.com/office/drawing/2014/main" id="{B634EDDC-A20B-4948-835C-49AEA4EE3351}"/>
                </a:ext>
              </a:extLst>
            </p:cNvPr>
            <p:cNvSpPr/>
            <p:nvPr userDrawn="1"/>
          </p:nvSpPr>
          <p:spPr>
            <a:xfrm>
              <a:off x="121729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0" name="Rechthoek 39">
              <a:extLst>
                <a:ext uri="{FF2B5EF4-FFF2-40B4-BE49-F238E27FC236}">
                  <a16:creationId xmlns:a16="http://schemas.microsoft.com/office/drawing/2014/main" id="{53471B16-7ED3-4C2F-957C-190CE4E1F4F6}"/>
                </a:ext>
              </a:extLst>
            </p:cNvPr>
            <p:cNvSpPr/>
            <p:nvPr userDrawn="1"/>
          </p:nvSpPr>
          <p:spPr>
            <a:xfrm>
              <a:off x="135635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1" name="Rechthoek 40">
              <a:extLst>
                <a:ext uri="{FF2B5EF4-FFF2-40B4-BE49-F238E27FC236}">
                  <a16:creationId xmlns:a16="http://schemas.microsoft.com/office/drawing/2014/main" id="{31636679-E456-4F98-BA01-79E337BD37A1}"/>
                </a:ext>
              </a:extLst>
            </p:cNvPr>
            <p:cNvSpPr/>
            <p:nvPr userDrawn="1"/>
          </p:nvSpPr>
          <p:spPr>
            <a:xfrm>
              <a:off x="149542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2" name="Rechthoek 41">
              <a:extLst>
                <a:ext uri="{FF2B5EF4-FFF2-40B4-BE49-F238E27FC236}">
                  <a16:creationId xmlns:a16="http://schemas.microsoft.com/office/drawing/2014/main" id="{3E33FF96-84EB-414F-ABCD-14B9B2717855}"/>
                </a:ext>
              </a:extLst>
            </p:cNvPr>
            <p:cNvSpPr/>
            <p:nvPr userDrawn="1"/>
          </p:nvSpPr>
          <p:spPr>
            <a:xfrm>
              <a:off x="163448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3" name="Rechthoek 42">
              <a:extLst>
                <a:ext uri="{FF2B5EF4-FFF2-40B4-BE49-F238E27FC236}">
                  <a16:creationId xmlns:a16="http://schemas.microsoft.com/office/drawing/2014/main" id="{B191276C-BEAD-496C-9003-D656D32B3B9C}"/>
                </a:ext>
              </a:extLst>
            </p:cNvPr>
            <p:cNvSpPr/>
            <p:nvPr userDrawn="1"/>
          </p:nvSpPr>
          <p:spPr>
            <a:xfrm>
              <a:off x="10477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4" name="Rechthoek 43">
              <a:extLst>
                <a:ext uri="{FF2B5EF4-FFF2-40B4-BE49-F238E27FC236}">
                  <a16:creationId xmlns:a16="http://schemas.microsoft.com/office/drawing/2014/main" id="{5B8EF463-5AD6-4FCF-899E-72D7EE4833EE}"/>
                </a:ext>
              </a:extLst>
            </p:cNvPr>
            <p:cNvSpPr/>
            <p:nvPr userDrawn="1"/>
          </p:nvSpPr>
          <p:spPr>
            <a:xfrm>
              <a:off x="24383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5" name="Rechthoek 44">
              <a:extLst>
                <a:ext uri="{FF2B5EF4-FFF2-40B4-BE49-F238E27FC236}">
                  <a16:creationId xmlns:a16="http://schemas.microsoft.com/office/drawing/2014/main" id="{3D4E124A-0400-4917-AC56-18310ADEEB89}"/>
                </a:ext>
              </a:extLst>
            </p:cNvPr>
            <p:cNvSpPr/>
            <p:nvPr userDrawn="1"/>
          </p:nvSpPr>
          <p:spPr>
            <a:xfrm>
              <a:off x="38290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6" name="Rechthoek 45">
              <a:extLst>
                <a:ext uri="{FF2B5EF4-FFF2-40B4-BE49-F238E27FC236}">
                  <a16:creationId xmlns:a16="http://schemas.microsoft.com/office/drawing/2014/main" id="{D181E518-CEB9-4311-9137-8DB98177815F}"/>
                </a:ext>
              </a:extLst>
            </p:cNvPr>
            <p:cNvSpPr/>
            <p:nvPr userDrawn="1"/>
          </p:nvSpPr>
          <p:spPr>
            <a:xfrm>
              <a:off x="52196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7" name="Rechthoek 46">
              <a:extLst>
                <a:ext uri="{FF2B5EF4-FFF2-40B4-BE49-F238E27FC236}">
                  <a16:creationId xmlns:a16="http://schemas.microsoft.com/office/drawing/2014/main" id="{39163085-7926-4628-AD5A-152BB33B0DA8}"/>
                </a:ext>
              </a:extLst>
            </p:cNvPr>
            <p:cNvSpPr/>
            <p:nvPr userDrawn="1"/>
          </p:nvSpPr>
          <p:spPr>
            <a:xfrm>
              <a:off x="66103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8" name="Rechthoek 47">
              <a:extLst>
                <a:ext uri="{FF2B5EF4-FFF2-40B4-BE49-F238E27FC236}">
                  <a16:creationId xmlns:a16="http://schemas.microsoft.com/office/drawing/2014/main" id="{83734956-20CD-44A5-8156-18D16B078947}"/>
                </a:ext>
              </a:extLst>
            </p:cNvPr>
            <p:cNvSpPr/>
            <p:nvPr userDrawn="1"/>
          </p:nvSpPr>
          <p:spPr>
            <a:xfrm>
              <a:off x="80009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9" name="Rechthoek 48">
              <a:extLst>
                <a:ext uri="{FF2B5EF4-FFF2-40B4-BE49-F238E27FC236}">
                  <a16:creationId xmlns:a16="http://schemas.microsoft.com/office/drawing/2014/main" id="{C2BD56DB-A479-4659-B8A8-FA8BD2A15593}"/>
                </a:ext>
              </a:extLst>
            </p:cNvPr>
            <p:cNvSpPr/>
            <p:nvPr userDrawn="1"/>
          </p:nvSpPr>
          <p:spPr>
            <a:xfrm>
              <a:off x="93916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0" name="Rechthoek 49">
              <a:extLst>
                <a:ext uri="{FF2B5EF4-FFF2-40B4-BE49-F238E27FC236}">
                  <a16:creationId xmlns:a16="http://schemas.microsoft.com/office/drawing/2014/main" id="{3570E184-A710-447B-B9FF-99262392D498}"/>
                </a:ext>
              </a:extLst>
            </p:cNvPr>
            <p:cNvSpPr/>
            <p:nvPr userDrawn="1"/>
          </p:nvSpPr>
          <p:spPr>
            <a:xfrm>
              <a:off x="107822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1" name="Rechthoek 50">
              <a:extLst>
                <a:ext uri="{FF2B5EF4-FFF2-40B4-BE49-F238E27FC236}">
                  <a16:creationId xmlns:a16="http://schemas.microsoft.com/office/drawing/2014/main" id="{D8EA7E2F-4E27-416D-861C-0095FB49F4E9}"/>
                </a:ext>
              </a:extLst>
            </p:cNvPr>
            <p:cNvSpPr/>
            <p:nvPr userDrawn="1"/>
          </p:nvSpPr>
          <p:spPr>
            <a:xfrm>
              <a:off x="121729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2" name="Rechthoek 51">
              <a:extLst>
                <a:ext uri="{FF2B5EF4-FFF2-40B4-BE49-F238E27FC236}">
                  <a16:creationId xmlns:a16="http://schemas.microsoft.com/office/drawing/2014/main" id="{8636855F-D700-443F-81B1-672D7072F301}"/>
                </a:ext>
              </a:extLst>
            </p:cNvPr>
            <p:cNvSpPr/>
            <p:nvPr userDrawn="1"/>
          </p:nvSpPr>
          <p:spPr>
            <a:xfrm>
              <a:off x="135635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3" name="Rechthoek 52">
              <a:extLst>
                <a:ext uri="{FF2B5EF4-FFF2-40B4-BE49-F238E27FC236}">
                  <a16:creationId xmlns:a16="http://schemas.microsoft.com/office/drawing/2014/main" id="{3430E2ED-BDD5-4076-99CB-8E8C712E3C51}"/>
                </a:ext>
              </a:extLst>
            </p:cNvPr>
            <p:cNvSpPr/>
            <p:nvPr userDrawn="1"/>
          </p:nvSpPr>
          <p:spPr>
            <a:xfrm>
              <a:off x="149542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4" name="Rechthoek 53">
              <a:extLst>
                <a:ext uri="{FF2B5EF4-FFF2-40B4-BE49-F238E27FC236}">
                  <a16:creationId xmlns:a16="http://schemas.microsoft.com/office/drawing/2014/main" id="{ADDC9361-C617-4A5A-AEB6-FE7BDBD7B991}"/>
                </a:ext>
              </a:extLst>
            </p:cNvPr>
            <p:cNvSpPr/>
            <p:nvPr userDrawn="1"/>
          </p:nvSpPr>
          <p:spPr>
            <a:xfrm>
              <a:off x="163448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5" name="Rechthoek 54">
              <a:extLst>
                <a:ext uri="{FF2B5EF4-FFF2-40B4-BE49-F238E27FC236}">
                  <a16:creationId xmlns:a16="http://schemas.microsoft.com/office/drawing/2014/main" id="{AC9D498F-4155-4D2F-A335-5B49628AF8FE}"/>
                </a:ext>
              </a:extLst>
            </p:cNvPr>
            <p:cNvSpPr/>
            <p:nvPr userDrawn="1"/>
          </p:nvSpPr>
          <p:spPr>
            <a:xfrm>
              <a:off x="10477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6" name="Rechthoek 55">
              <a:extLst>
                <a:ext uri="{FF2B5EF4-FFF2-40B4-BE49-F238E27FC236}">
                  <a16:creationId xmlns:a16="http://schemas.microsoft.com/office/drawing/2014/main" id="{337532BF-6611-4233-81B0-16C5A86A45A8}"/>
                </a:ext>
              </a:extLst>
            </p:cNvPr>
            <p:cNvSpPr/>
            <p:nvPr userDrawn="1"/>
          </p:nvSpPr>
          <p:spPr>
            <a:xfrm>
              <a:off x="24383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7" name="Rechthoek 56">
              <a:extLst>
                <a:ext uri="{FF2B5EF4-FFF2-40B4-BE49-F238E27FC236}">
                  <a16:creationId xmlns:a16="http://schemas.microsoft.com/office/drawing/2014/main" id="{3D587D00-FBD4-4B34-8068-E8BA96801328}"/>
                </a:ext>
              </a:extLst>
            </p:cNvPr>
            <p:cNvSpPr/>
            <p:nvPr userDrawn="1"/>
          </p:nvSpPr>
          <p:spPr>
            <a:xfrm>
              <a:off x="38290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8" name="Rechthoek 57">
              <a:extLst>
                <a:ext uri="{FF2B5EF4-FFF2-40B4-BE49-F238E27FC236}">
                  <a16:creationId xmlns:a16="http://schemas.microsoft.com/office/drawing/2014/main" id="{11859AA9-5C67-4644-866E-DE73D0965300}"/>
                </a:ext>
              </a:extLst>
            </p:cNvPr>
            <p:cNvSpPr/>
            <p:nvPr userDrawn="1"/>
          </p:nvSpPr>
          <p:spPr>
            <a:xfrm>
              <a:off x="52196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9" name="Rechthoek 58">
              <a:extLst>
                <a:ext uri="{FF2B5EF4-FFF2-40B4-BE49-F238E27FC236}">
                  <a16:creationId xmlns:a16="http://schemas.microsoft.com/office/drawing/2014/main" id="{FB2791C2-6CA0-4D2D-9ADD-178F7FAD88E8}"/>
                </a:ext>
              </a:extLst>
            </p:cNvPr>
            <p:cNvSpPr/>
            <p:nvPr userDrawn="1"/>
          </p:nvSpPr>
          <p:spPr>
            <a:xfrm>
              <a:off x="66103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0" name="Rechthoek 59">
              <a:extLst>
                <a:ext uri="{FF2B5EF4-FFF2-40B4-BE49-F238E27FC236}">
                  <a16:creationId xmlns:a16="http://schemas.microsoft.com/office/drawing/2014/main" id="{904D5CC7-402A-4753-95BF-839E3B97E4EF}"/>
                </a:ext>
              </a:extLst>
            </p:cNvPr>
            <p:cNvSpPr/>
            <p:nvPr userDrawn="1"/>
          </p:nvSpPr>
          <p:spPr>
            <a:xfrm>
              <a:off x="80009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1" name="Rechthoek 60">
              <a:extLst>
                <a:ext uri="{FF2B5EF4-FFF2-40B4-BE49-F238E27FC236}">
                  <a16:creationId xmlns:a16="http://schemas.microsoft.com/office/drawing/2014/main" id="{92C59641-77C0-4A74-B949-DCD6A7821951}"/>
                </a:ext>
              </a:extLst>
            </p:cNvPr>
            <p:cNvSpPr/>
            <p:nvPr userDrawn="1"/>
          </p:nvSpPr>
          <p:spPr>
            <a:xfrm>
              <a:off x="93916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2" name="Rechthoek 61">
              <a:extLst>
                <a:ext uri="{FF2B5EF4-FFF2-40B4-BE49-F238E27FC236}">
                  <a16:creationId xmlns:a16="http://schemas.microsoft.com/office/drawing/2014/main" id="{59093287-1D7A-4502-838F-94D0F13784EB}"/>
                </a:ext>
              </a:extLst>
            </p:cNvPr>
            <p:cNvSpPr/>
            <p:nvPr userDrawn="1"/>
          </p:nvSpPr>
          <p:spPr>
            <a:xfrm>
              <a:off x="107822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3" name="Rechthoek 62">
              <a:extLst>
                <a:ext uri="{FF2B5EF4-FFF2-40B4-BE49-F238E27FC236}">
                  <a16:creationId xmlns:a16="http://schemas.microsoft.com/office/drawing/2014/main" id="{512CACC4-6131-47E2-8C83-EC6F762CF25C}"/>
                </a:ext>
              </a:extLst>
            </p:cNvPr>
            <p:cNvSpPr/>
            <p:nvPr userDrawn="1"/>
          </p:nvSpPr>
          <p:spPr>
            <a:xfrm>
              <a:off x="121729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4" name="Rechthoek 63">
              <a:extLst>
                <a:ext uri="{FF2B5EF4-FFF2-40B4-BE49-F238E27FC236}">
                  <a16:creationId xmlns:a16="http://schemas.microsoft.com/office/drawing/2014/main" id="{C258E187-3B1A-4611-9A01-4D42869C647B}"/>
                </a:ext>
              </a:extLst>
            </p:cNvPr>
            <p:cNvSpPr/>
            <p:nvPr userDrawn="1"/>
          </p:nvSpPr>
          <p:spPr>
            <a:xfrm>
              <a:off x="135635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5" name="Rechthoek 64">
              <a:extLst>
                <a:ext uri="{FF2B5EF4-FFF2-40B4-BE49-F238E27FC236}">
                  <a16:creationId xmlns:a16="http://schemas.microsoft.com/office/drawing/2014/main" id="{B1D4C479-0E67-4180-903E-BE2119BFB3B4}"/>
                </a:ext>
              </a:extLst>
            </p:cNvPr>
            <p:cNvSpPr/>
            <p:nvPr userDrawn="1"/>
          </p:nvSpPr>
          <p:spPr>
            <a:xfrm>
              <a:off x="149542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6" name="Rechthoek 65">
              <a:extLst>
                <a:ext uri="{FF2B5EF4-FFF2-40B4-BE49-F238E27FC236}">
                  <a16:creationId xmlns:a16="http://schemas.microsoft.com/office/drawing/2014/main" id="{9C8936E6-1ED5-4CE2-8879-07133E737D03}"/>
                </a:ext>
              </a:extLst>
            </p:cNvPr>
            <p:cNvSpPr/>
            <p:nvPr userDrawn="1"/>
          </p:nvSpPr>
          <p:spPr>
            <a:xfrm>
              <a:off x="163448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7" name="Rechthoek 66">
              <a:extLst>
                <a:ext uri="{FF2B5EF4-FFF2-40B4-BE49-F238E27FC236}">
                  <a16:creationId xmlns:a16="http://schemas.microsoft.com/office/drawing/2014/main" id="{C9EEFD06-F5C0-4B9C-AC43-82E32C88DEAB}"/>
                </a:ext>
              </a:extLst>
            </p:cNvPr>
            <p:cNvSpPr/>
            <p:nvPr userDrawn="1"/>
          </p:nvSpPr>
          <p:spPr>
            <a:xfrm>
              <a:off x="10477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8" name="Rechthoek 67">
              <a:extLst>
                <a:ext uri="{FF2B5EF4-FFF2-40B4-BE49-F238E27FC236}">
                  <a16:creationId xmlns:a16="http://schemas.microsoft.com/office/drawing/2014/main" id="{AFAB9AA9-7C6F-4F35-81E3-5E8DD8CE16FA}"/>
                </a:ext>
              </a:extLst>
            </p:cNvPr>
            <p:cNvSpPr/>
            <p:nvPr userDrawn="1"/>
          </p:nvSpPr>
          <p:spPr>
            <a:xfrm>
              <a:off x="24383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9" name="Rechthoek 68">
              <a:extLst>
                <a:ext uri="{FF2B5EF4-FFF2-40B4-BE49-F238E27FC236}">
                  <a16:creationId xmlns:a16="http://schemas.microsoft.com/office/drawing/2014/main" id="{21E6D803-8ACD-497F-879D-509BAF7E77B4}"/>
                </a:ext>
              </a:extLst>
            </p:cNvPr>
            <p:cNvSpPr/>
            <p:nvPr userDrawn="1"/>
          </p:nvSpPr>
          <p:spPr>
            <a:xfrm>
              <a:off x="38290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0" name="Rechthoek 69">
              <a:extLst>
                <a:ext uri="{FF2B5EF4-FFF2-40B4-BE49-F238E27FC236}">
                  <a16:creationId xmlns:a16="http://schemas.microsoft.com/office/drawing/2014/main" id="{3437667D-E52D-4864-B330-E11CEB796E68}"/>
                </a:ext>
              </a:extLst>
            </p:cNvPr>
            <p:cNvSpPr/>
            <p:nvPr userDrawn="1"/>
          </p:nvSpPr>
          <p:spPr>
            <a:xfrm>
              <a:off x="52196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1" name="Rechthoek 70">
              <a:extLst>
                <a:ext uri="{FF2B5EF4-FFF2-40B4-BE49-F238E27FC236}">
                  <a16:creationId xmlns:a16="http://schemas.microsoft.com/office/drawing/2014/main" id="{AC8C857A-9782-4E0E-85FA-989D80A33D5B}"/>
                </a:ext>
              </a:extLst>
            </p:cNvPr>
            <p:cNvSpPr/>
            <p:nvPr userDrawn="1"/>
          </p:nvSpPr>
          <p:spPr>
            <a:xfrm>
              <a:off x="66103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2" name="Rechthoek 71">
              <a:extLst>
                <a:ext uri="{FF2B5EF4-FFF2-40B4-BE49-F238E27FC236}">
                  <a16:creationId xmlns:a16="http://schemas.microsoft.com/office/drawing/2014/main" id="{13706F80-0AB1-47BD-BFBF-2135CE302E5E}"/>
                </a:ext>
              </a:extLst>
            </p:cNvPr>
            <p:cNvSpPr/>
            <p:nvPr userDrawn="1"/>
          </p:nvSpPr>
          <p:spPr>
            <a:xfrm>
              <a:off x="80009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3" name="Rechthoek 72">
              <a:extLst>
                <a:ext uri="{FF2B5EF4-FFF2-40B4-BE49-F238E27FC236}">
                  <a16:creationId xmlns:a16="http://schemas.microsoft.com/office/drawing/2014/main" id="{DDB7FB69-42A6-4F4A-BBBB-EF910BD9517E}"/>
                </a:ext>
              </a:extLst>
            </p:cNvPr>
            <p:cNvSpPr/>
            <p:nvPr userDrawn="1"/>
          </p:nvSpPr>
          <p:spPr>
            <a:xfrm>
              <a:off x="93916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4" name="Rechthoek 73">
              <a:extLst>
                <a:ext uri="{FF2B5EF4-FFF2-40B4-BE49-F238E27FC236}">
                  <a16:creationId xmlns:a16="http://schemas.microsoft.com/office/drawing/2014/main" id="{F70197D9-8207-423E-8355-C4718C41CBCF}"/>
                </a:ext>
              </a:extLst>
            </p:cNvPr>
            <p:cNvSpPr/>
            <p:nvPr userDrawn="1"/>
          </p:nvSpPr>
          <p:spPr>
            <a:xfrm>
              <a:off x="107822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5" name="Rechthoek 74">
              <a:extLst>
                <a:ext uri="{FF2B5EF4-FFF2-40B4-BE49-F238E27FC236}">
                  <a16:creationId xmlns:a16="http://schemas.microsoft.com/office/drawing/2014/main" id="{1E0D3499-D858-46B1-B897-09933731A297}"/>
                </a:ext>
              </a:extLst>
            </p:cNvPr>
            <p:cNvSpPr/>
            <p:nvPr userDrawn="1"/>
          </p:nvSpPr>
          <p:spPr>
            <a:xfrm>
              <a:off x="121729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6" name="Rechthoek 75">
              <a:extLst>
                <a:ext uri="{FF2B5EF4-FFF2-40B4-BE49-F238E27FC236}">
                  <a16:creationId xmlns:a16="http://schemas.microsoft.com/office/drawing/2014/main" id="{1361DF95-749D-4277-AA88-C357F0ABD665}"/>
                </a:ext>
              </a:extLst>
            </p:cNvPr>
            <p:cNvSpPr/>
            <p:nvPr userDrawn="1"/>
          </p:nvSpPr>
          <p:spPr>
            <a:xfrm>
              <a:off x="135635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7" name="Rechthoek 76">
              <a:extLst>
                <a:ext uri="{FF2B5EF4-FFF2-40B4-BE49-F238E27FC236}">
                  <a16:creationId xmlns:a16="http://schemas.microsoft.com/office/drawing/2014/main" id="{B7B04DA8-812A-4895-95D5-4ACBBB770F2D}"/>
                </a:ext>
              </a:extLst>
            </p:cNvPr>
            <p:cNvSpPr/>
            <p:nvPr userDrawn="1"/>
          </p:nvSpPr>
          <p:spPr>
            <a:xfrm>
              <a:off x="149542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8" name="Rechthoek 77">
              <a:extLst>
                <a:ext uri="{FF2B5EF4-FFF2-40B4-BE49-F238E27FC236}">
                  <a16:creationId xmlns:a16="http://schemas.microsoft.com/office/drawing/2014/main" id="{3BD13550-11F9-4DCB-B805-0C4E441C2ED0}"/>
                </a:ext>
              </a:extLst>
            </p:cNvPr>
            <p:cNvSpPr/>
            <p:nvPr userDrawn="1"/>
          </p:nvSpPr>
          <p:spPr>
            <a:xfrm>
              <a:off x="163448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9" name="Rechthoek 78">
              <a:extLst>
                <a:ext uri="{FF2B5EF4-FFF2-40B4-BE49-F238E27FC236}">
                  <a16:creationId xmlns:a16="http://schemas.microsoft.com/office/drawing/2014/main" id="{D37F375B-825E-4443-9400-AB25E9BC9613}"/>
                </a:ext>
              </a:extLst>
            </p:cNvPr>
            <p:cNvSpPr/>
            <p:nvPr userDrawn="1"/>
          </p:nvSpPr>
          <p:spPr>
            <a:xfrm>
              <a:off x="10477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0" name="Rechthoek 79">
              <a:extLst>
                <a:ext uri="{FF2B5EF4-FFF2-40B4-BE49-F238E27FC236}">
                  <a16:creationId xmlns:a16="http://schemas.microsoft.com/office/drawing/2014/main" id="{2F3CFAAB-65E3-406B-A195-F4BAA23DA276}"/>
                </a:ext>
              </a:extLst>
            </p:cNvPr>
            <p:cNvSpPr/>
            <p:nvPr userDrawn="1"/>
          </p:nvSpPr>
          <p:spPr>
            <a:xfrm>
              <a:off x="24383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1" name="Rechthoek 80">
              <a:extLst>
                <a:ext uri="{FF2B5EF4-FFF2-40B4-BE49-F238E27FC236}">
                  <a16:creationId xmlns:a16="http://schemas.microsoft.com/office/drawing/2014/main" id="{0B7939F1-1A7B-4403-BD7B-B2890E6046E4}"/>
                </a:ext>
              </a:extLst>
            </p:cNvPr>
            <p:cNvSpPr/>
            <p:nvPr userDrawn="1"/>
          </p:nvSpPr>
          <p:spPr>
            <a:xfrm>
              <a:off x="38290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2" name="Rechthoek 81">
              <a:extLst>
                <a:ext uri="{FF2B5EF4-FFF2-40B4-BE49-F238E27FC236}">
                  <a16:creationId xmlns:a16="http://schemas.microsoft.com/office/drawing/2014/main" id="{952856AF-170D-405F-B53F-42CFC4433DF9}"/>
                </a:ext>
              </a:extLst>
            </p:cNvPr>
            <p:cNvSpPr/>
            <p:nvPr userDrawn="1"/>
          </p:nvSpPr>
          <p:spPr>
            <a:xfrm>
              <a:off x="52196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3" name="Rechthoek 82">
              <a:extLst>
                <a:ext uri="{FF2B5EF4-FFF2-40B4-BE49-F238E27FC236}">
                  <a16:creationId xmlns:a16="http://schemas.microsoft.com/office/drawing/2014/main" id="{8239B102-56CC-4A5F-BC32-4E48A711F149}"/>
                </a:ext>
              </a:extLst>
            </p:cNvPr>
            <p:cNvSpPr/>
            <p:nvPr userDrawn="1"/>
          </p:nvSpPr>
          <p:spPr>
            <a:xfrm>
              <a:off x="66103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4" name="Rechthoek 83">
              <a:extLst>
                <a:ext uri="{FF2B5EF4-FFF2-40B4-BE49-F238E27FC236}">
                  <a16:creationId xmlns:a16="http://schemas.microsoft.com/office/drawing/2014/main" id="{61A45AEB-62C5-47DA-AB38-AADE12BC1314}"/>
                </a:ext>
              </a:extLst>
            </p:cNvPr>
            <p:cNvSpPr/>
            <p:nvPr userDrawn="1"/>
          </p:nvSpPr>
          <p:spPr>
            <a:xfrm>
              <a:off x="80009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5" name="Rechthoek 84">
              <a:extLst>
                <a:ext uri="{FF2B5EF4-FFF2-40B4-BE49-F238E27FC236}">
                  <a16:creationId xmlns:a16="http://schemas.microsoft.com/office/drawing/2014/main" id="{A2270570-8C09-4EF4-952D-631F93D2F677}"/>
                </a:ext>
              </a:extLst>
            </p:cNvPr>
            <p:cNvSpPr/>
            <p:nvPr userDrawn="1"/>
          </p:nvSpPr>
          <p:spPr>
            <a:xfrm>
              <a:off x="93916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6" name="Rechthoek 85">
              <a:extLst>
                <a:ext uri="{FF2B5EF4-FFF2-40B4-BE49-F238E27FC236}">
                  <a16:creationId xmlns:a16="http://schemas.microsoft.com/office/drawing/2014/main" id="{715C7321-53C7-4463-92A0-6EDBBEC24C08}"/>
                </a:ext>
              </a:extLst>
            </p:cNvPr>
            <p:cNvSpPr/>
            <p:nvPr userDrawn="1"/>
          </p:nvSpPr>
          <p:spPr>
            <a:xfrm>
              <a:off x="107822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7" name="Rechthoek 86">
              <a:extLst>
                <a:ext uri="{FF2B5EF4-FFF2-40B4-BE49-F238E27FC236}">
                  <a16:creationId xmlns:a16="http://schemas.microsoft.com/office/drawing/2014/main" id="{BA084D0E-5ACF-4CAC-97C6-AEA9C5248263}"/>
                </a:ext>
              </a:extLst>
            </p:cNvPr>
            <p:cNvSpPr/>
            <p:nvPr userDrawn="1"/>
          </p:nvSpPr>
          <p:spPr>
            <a:xfrm>
              <a:off x="121729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8" name="Rechthoek 87">
              <a:extLst>
                <a:ext uri="{FF2B5EF4-FFF2-40B4-BE49-F238E27FC236}">
                  <a16:creationId xmlns:a16="http://schemas.microsoft.com/office/drawing/2014/main" id="{19CC7CB0-0670-419C-A844-A28316F7CB4C}"/>
                </a:ext>
              </a:extLst>
            </p:cNvPr>
            <p:cNvSpPr/>
            <p:nvPr userDrawn="1"/>
          </p:nvSpPr>
          <p:spPr>
            <a:xfrm>
              <a:off x="135635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9" name="Rechthoek 88">
              <a:extLst>
                <a:ext uri="{FF2B5EF4-FFF2-40B4-BE49-F238E27FC236}">
                  <a16:creationId xmlns:a16="http://schemas.microsoft.com/office/drawing/2014/main" id="{2153D52C-015D-414F-93A9-D4F1277B5E8D}"/>
                </a:ext>
              </a:extLst>
            </p:cNvPr>
            <p:cNvSpPr/>
            <p:nvPr userDrawn="1"/>
          </p:nvSpPr>
          <p:spPr>
            <a:xfrm>
              <a:off x="149542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0" name="Rechthoek 89">
              <a:extLst>
                <a:ext uri="{FF2B5EF4-FFF2-40B4-BE49-F238E27FC236}">
                  <a16:creationId xmlns:a16="http://schemas.microsoft.com/office/drawing/2014/main" id="{3D42C007-B73B-4E21-ADDD-E70085762785}"/>
                </a:ext>
              </a:extLst>
            </p:cNvPr>
            <p:cNvSpPr/>
            <p:nvPr userDrawn="1"/>
          </p:nvSpPr>
          <p:spPr>
            <a:xfrm>
              <a:off x="163448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1" name="Rechthoek 90">
              <a:extLst>
                <a:ext uri="{FF2B5EF4-FFF2-40B4-BE49-F238E27FC236}">
                  <a16:creationId xmlns:a16="http://schemas.microsoft.com/office/drawing/2014/main" id="{61531C16-91D5-4692-B4F7-B0C494DC636C}"/>
                </a:ext>
              </a:extLst>
            </p:cNvPr>
            <p:cNvSpPr/>
            <p:nvPr userDrawn="1"/>
          </p:nvSpPr>
          <p:spPr>
            <a:xfrm>
              <a:off x="10477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2" name="Rechthoek 91">
              <a:extLst>
                <a:ext uri="{FF2B5EF4-FFF2-40B4-BE49-F238E27FC236}">
                  <a16:creationId xmlns:a16="http://schemas.microsoft.com/office/drawing/2014/main" id="{BE2A0FC4-BFB6-4C02-A005-42DE8103402C}"/>
                </a:ext>
              </a:extLst>
            </p:cNvPr>
            <p:cNvSpPr/>
            <p:nvPr userDrawn="1"/>
          </p:nvSpPr>
          <p:spPr>
            <a:xfrm>
              <a:off x="24383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3" name="Rechthoek 92">
              <a:extLst>
                <a:ext uri="{FF2B5EF4-FFF2-40B4-BE49-F238E27FC236}">
                  <a16:creationId xmlns:a16="http://schemas.microsoft.com/office/drawing/2014/main" id="{5D1C530D-C8C3-459C-B166-283CAC72D972}"/>
                </a:ext>
              </a:extLst>
            </p:cNvPr>
            <p:cNvSpPr/>
            <p:nvPr userDrawn="1"/>
          </p:nvSpPr>
          <p:spPr>
            <a:xfrm>
              <a:off x="38290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4" name="Rechthoek 93">
              <a:extLst>
                <a:ext uri="{FF2B5EF4-FFF2-40B4-BE49-F238E27FC236}">
                  <a16:creationId xmlns:a16="http://schemas.microsoft.com/office/drawing/2014/main" id="{44DB0356-E9F3-4648-A1C3-286D0DD3BC0D}"/>
                </a:ext>
              </a:extLst>
            </p:cNvPr>
            <p:cNvSpPr/>
            <p:nvPr userDrawn="1"/>
          </p:nvSpPr>
          <p:spPr>
            <a:xfrm>
              <a:off x="52196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5" name="Rechthoek 94">
              <a:extLst>
                <a:ext uri="{FF2B5EF4-FFF2-40B4-BE49-F238E27FC236}">
                  <a16:creationId xmlns:a16="http://schemas.microsoft.com/office/drawing/2014/main" id="{A08248CC-0DD7-43D3-89D0-04B21B0E9D0C}"/>
                </a:ext>
              </a:extLst>
            </p:cNvPr>
            <p:cNvSpPr/>
            <p:nvPr userDrawn="1"/>
          </p:nvSpPr>
          <p:spPr>
            <a:xfrm>
              <a:off x="66103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6" name="Rechthoek 95">
              <a:extLst>
                <a:ext uri="{FF2B5EF4-FFF2-40B4-BE49-F238E27FC236}">
                  <a16:creationId xmlns:a16="http://schemas.microsoft.com/office/drawing/2014/main" id="{F59B649C-327B-44EE-8FD8-DF5780C440C7}"/>
                </a:ext>
              </a:extLst>
            </p:cNvPr>
            <p:cNvSpPr/>
            <p:nvPr userDrawn="1"/>
          </p:nvSpPr>
          <p:spPr>
            <a:xfrm>
              <a:off x="80009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7" name="Rechthoek 96">
              <a:extLst>
                <a:ext uri="{FF2B5EF4-FFF2-40B4-BE49-F238E27FC236}">
                  <a16:creationId xmlns:a16="http://schemas.microsoft.com/office/drawing/2014/main" id="{1F2749D9-7056-4A1E-B14A-865A1C4898A2}"/>
                </a:ext>
              </a:extLst>
            </p:cNvPr>
            <p:cNvSpPr/>
            <p:nvPr userDrawn="1"/>
          </p:nvSpPr>
          <p:spPr>
            <a:xfrm>
              <a:off x="93916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8" name="Rechthoek 97">
              <a:extLst>
                <a:ext uri="{FF2B5EF4-FFF2-40B4-BE49-F238E27FC236}">
                  <a16:creationId xmlns:a16="http://schemas.microsoft.com/office/drawing/2014/main" id="{F6EBF245-88D1-459E-B383-814E41CEB42F}"/>
                </a:ext>
              </a:extLst>
            </p:cNvPr>
            <p:cNvSpPr/>
            <p:nvPr userDrawn="1"/>
          </p:nvSpPr>
          <p:spPr>
            <a:xfrm>
              <a:off x="107822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9" name="Rechthoek 98">
              <a:extLst>
                <a:ext uri="{FF2B5EF4-FFF2-40B4-BE49-F238E27FC236}">
                  <a16:creationId xmlns:a16="http://schemas.microsoft.com/office/drawing/2014/main" id="{32242EEC-3065-40A9-84B6-634FB03612F2}"/>
                </a:ext>
              </a:extLst>
            </p:cNvPr>
            <p:cNvSpPr/>
            <p:nvPr userDrawn="1"/>
          </p:nvSpPr>
          <p:spPr>
            <a:xfrm>
              <a:off x="121729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0" name="Rechthoek 99">
              <a:extLst>
                <a:ext uri="{FF2B5EF4-FFF2-40B4-BE49-F238E27FC236}">
                  <a16:creationId xmlns:a16="http://schemas.microsoft.com/office/drawing/2014/main" id="{6BDA72F4-8256-4DD6-A1E7-5F114F8D3F57}"/>
                </a:ext>
              </a:extLst>
            </p:cNvPr>
            <p:cNvSpPr/>
            <p:nvPr userDrawn="1"/>
          </p:nvSpPr>
          <p:spPr>
            <a:xfrm>
              <a:off x="135635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1" name="Rechthoek 100">
              <a:extLst>
                <a:ext uri="{FF2B5EF4-FFF2-40B4-BE49-F238E27FC236}">
                  <a16:creationId xmlns:a16="http://schemas.microsoft.com/office/drawing/2014/main" id="{3611BD11-37AE-4C0E-8E96-7A342DF72BE8}"/>
                </a:ext>
              </a:extLst>
            </p:cNvPr>
            <p:cNvSpPr/>
            <p:nvPr userDrawn="1"/>
          </p:nvSpPr>
          <p:spPr>
            <a:xfrm>
              <a:off x="149542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2" name="Rechthoek 101">
              <a:extLst>
                <a:ext uri="{FF2B5EF4-FFF2-40B4-BE49-F238E27FC236}">
                  <a16:creationId xmlns:a16="http://schemas.microsoft.com/office/drawing/2014/main" id="{7DADB5EF-A6F3-4933-A92B-2F254845B34F}"/>
                </a:ext>
              </a:extLst>
            </p:cNvPr>
            <p:cNvSpPr/>
            <p:nvPr userDrawn="1"/>
          </p:nvSpPr>
          <p:spPr>
            <a:xfrm>
              <a:off x="163448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3" name="Rechthoek 102">
              <a:extLst>
                <a:ext uri="{FF2B5EF4-FFF2-40B4-BE49-F238E27FC236}">
                  <a16:creationId xmlns:a16="http://schemas.microsoft.com/office/drawing/2014/main" id="{4B69F43D-5BD8-4227-805D-D131D0CC9782}"/>
                </a:ext>
              </a:extLst>
            </p:cNvPr>
            <p:cNvSpPr/>
            <p:nvPr userDrawn="1"/>
          </p:nvSpPr>
          <p:spPr>
            <a:xfrm>
              <a:off x="10477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4" name="Rechthoek 103">
              <a:extLst>
                <a:ext uri="{FF2B5EF4-FFF2-40B4-BE49-F238E27FC236}">
                  <a16:creationId xmlns:a16="http://schemas.microsoft.com/office/drawing/2014/main" id="{8A117382-99B3-4F5A-95DF-DD71C489F308}"/>
                </a:ext>
              </a:extLst>
            </p:cNvPr>
            <p:cNvSpPr/>
            <p:nvPr userDrawn="1"/>
          </p:nvSpPr>
          <p:spPr>
            <a:xfrm>
              <a:off x="24383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5" name="Rechthoek 104">
              <a:extLst>
                <a:ext uri="{FF2B5EF4-FFF2-40B4-BE49-F238E27FC236}">
                  <a16:creationId xmlns:a16="http://schemas.microsoft.com/office/drawing/2014/main" id="{37BEE625-7635-4764-8242-72FE7574219D}"/>
                </a:ext>
              </a:extLst>
            </p:cNvPr>
            <p:cNvSpPr/>
            <p:nvPr userDrawn="1"/>
          </p:nvSpPr>
          <p:spPr>
            <a:xfrm>
              <a:off x="38290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6" name="Rechthoek 105">
              <a:extLst>
                <a:ext uri="{FF2B5EF4-FFF2-40B4-BE49-F238E27FC236}">
                  <a16:creationId xmlns:a16="http://schemas.microsoft.com/office/drawing/2014/main" id="{B94E52F2-EC1D-4B93-9583-8092EB54AAB9}"/>
                </a:ext>
              </a:extLst>
            </p:cNvPr>
            <p:cNvSpPr/>
            <p:nvPr userDrawn="1"/>
          </p:nvSpPr>
          <p:spPr>
            <a:xfrm>
              <a:off x="52196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7" name="Rechthoek 106">
              <a:extLst>
                <a:ext uri="{FF2B5EF4-FFF2-40B4-BE49-F238E27FC236}">
                  <a16:creationId xmlns:a16="http://schemas.microsoft.com/office/drawing/2014/main" id="{C220B813-DD92-4C7D-A1BC-697C23CABFA1}"/>
                </a:ext>
              </a:extLst>
            </p:cNvPr>
            <p:cNvSpPr/>
            <p:nvPr userDrawn="1"/>
          </p:nvSpPr>
          <p:spPr>
            <a:xfrm>
              <a:off x="66103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8" name="Rechthoek 107">
              <a:extLst>
                <a:ext uri="{FF2B5EF4-FFF2-40B4-BE49-F238E27FC236}">
                  <a16:creationId xmlns:a16="http://schemas.microsoft.com/office/drawing/2014/main" id="{02E84D6E-F48F-4557-99C6-9713133382F4}"/>
                </a:ext>
              </a:extLst>
            </p:cNvPr>
            <p:cNvSpPr/>
            <p:nvPr userDrawn="1"/>
          </p:nvSpPr>
          <p:spPr>
            <a:xfrm>
              <a:off x="80009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9" name="Rechthoek 108">
              <a:extLst>
                <a:ext uri="{FF2B5EF4-FFF2-40B4-BE49-F238E27FC236}">
                  <a16:creationId xmlns:a16="http://schemas.microsoft.com/office/drawing/2014/main" id="{E0212F54-9A69-4A61-8B35-78C4D89F641B}"/>
                </a:ext>
              </a:extLst>
            </p:cNvPr>
            <p:cNvSpPr/>
            <p:nvPr userDrawn="1"/>
          </p:nvSpPr>
          <p:spPr>
            <a:xfrm>
              <a:off x="93916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0" name="Rechthoek 109">
              <a:extLst>
                <a:ext uri="{FF2B5EF4-FFF2-40B4-BE49-F238E27FC236}">
                  <a16:creationId xmlns:a16="http://schemas.microsoft.com/office/drawing/2014/main" id="{82867721-4D81-431A-BA76-A06D56D3D57A}"/>
                </a:ext>
              </a:extLst>
            </p:cNvPr>
            <p:cNvSpPr/>
            <p:nvPr userDrawn="1"/>
          </p:nvSpPr>
          <p:spPr>
            <a:xfrm>
              <a:off x="107822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1" name="Rechthoek 110">
              <a:extLst>
                <a:ext uri="{FF2B5EF4-FFF2-40B4-BE49-F238E27FC236}">
                  <a16:creationId xmlns:a16="http://schemas.microsoft.com/office/drawing/2014/main" id="{BC7CB733-8B25-4EA0-BC8B-16D6C0A8F3D9}"/>
                </a:ext>
              </a:extLst>
            </p:cNvPr>
            <p:cNvSpPr/>
            <p:nvPr userDrawn="1"/>
          </p:nvSpPr>
          <p:spPr>
            <a:xfrm>
              <a:off x="121729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2" name="Rechthoek 111">
              <a:extLst>
                <a:ext uri="{FF2B5EF4-FFF2-40B4-BE49-F238E27FC236}">
                  <a16:creationId xmlns:a16="http://schemas.microsoft.com/office/drawing/2014/main" id="{C272F51B-7DF3-4BB4-81EF-F30BEBF919F8}"/>
                </a:ext>
              </a:extLst>
            </p:cNvPr>
            <p:cNvSpPr/>
            <p:nvPr userDrawn="1"/>
          </p:nvSpPr>
          <p:spPr>
            <a:xfrm>
              <a:off x="135635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3" name="Rechthoek 112">
              <a:extLst>
                <a:ext uri="{FF2B5EF4-FFF2-40B4-BE49-F238E27FC236}">
                  <a16:creationId xmlns:a16="http://schemas.microsoft.com/office/drawing/2014/main" id="{E7275EC4-E93D-4579-9252-95875A3D384C}"/>
                </a:ext>
              </a:extLst>
            </p:cNvPr>
            <p:cNvSpPr/>
            <p:nvPr userDrawn="1"/>
          </p:nvSpPr>
          <p:spPr>
            <a:xfrm>
              <a:off x="149542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4" name="Rechthoek 113">
              <a:extLst>
                <a:ext uri="{FF2B5EF4-FFF2-40B4-BE49-F238E27FC236}">
                  <a16:creationId xmlns:a16="http://schemas.microsoft.com/office/drawing/2014/main" id="{0ADC9315-AE94-46D1-A960-BDE67D19F3AD}"/>
                </a:ext>
              </a:extLst>
            </p:cNvPr>
            <p:cNvSpPr/>
            <p:nvPr userDrawn="1"/>
          </p:nvSpPr>
          <p:spPr>
            <a:xfrm>
              <a:off x="163448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5" name="Rechthoek 114">
              <a:extLst>
                <a:ext uri="{FF2B5EF4-FFF2-40B4-BE49-F238E27FC236}">
                  <a16:creationId xmlns:a16="http://schemas.microsoft.com/office/drawing/2014/main" id="{55221152-1C95-4DAA-ACB5-C7B52C8FD766}"/>
                </a:ext>
              </a:extLst>
            </p:cNvPr>
            <p:cNvSpPr/>
            <p:nvPr userDrawn="1"/>
          </p:nvSpPr>
          <p:spPr>
            <a:xfrm>
              <a:off x="10477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6" name="Rechthoek 115">
              <a:extLst>
                <a:ext uri="{FF2B5EF4-FFF2-40B4-BE49-F238E27FC236}">
                  <a16:creationId xmlns:a16="http://schemas.microsoft.com/office/drawing/2014/main" id="{BFEAC399-A721-4E24-97FA-7D27F08ADC7E}"/>
                </a:ext>
              </a:extLst>
            </p:cNvPr>
            <p:cNvSpPr/>
            <p:nvPr userDrawn="1"/>
          </p:nvSpPr>
          <p:spPr>
            <a:xfrm>
              <a:off x="24383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7" name="Rechthoek 116">
              <a:extLst>
                <a:ext uri="{FF2B5EF4-FFF2-40B4-BE49-F238E27FC236}">
                  <a16:creationId xmlns:a16="http://schemas.microsoft.com/office/drawing/2014/main" id="{6B5520BE-CE29-4813-9DAD-C9B41DACAFCA}"/>
                </a:ext>
              </a:extLst>
            </p:cNvPr>
            <p:cNvSpPr/>
            <p:nvPr userDrawn="1"/>
          </p:nvSpPr>
          <p:spPr>
            <a:xfrm>
              <a:off x="38290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8" name="Rechthoek 117">
              <a:extLst>
                <a:ext uri="{FF2B5EF4-FFF2-40B4-BE49-F238E27FC236}">
                  <a16:creationId xmlns:a16="http://schemas.microsoft.com/office/drawing/2014/main" id="{BC614ACB-A292-4AB7-A05D-035255A09EAC}"/>
                </a:ext>
              </a:extLst>
            </p:cNvPr>
            <p:cNvSpPr/>
            <p:nvPr userDrawn="1"/>
          </p:nvSpPr>
          <p:spPr>
            <a:xfrm>
              <a:off x="52196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9" name="Rechthoek 118">
              <a:extLst>
                <a:ext uri="{FF2B5EF4-FFF2-40B4-BE49-F238E27FC236}">
                  <a16:creationId xmlns:a16="http://schemas.microsoft.com/office/drawing/2014/main" id="{8197675B-3E1D-4ADC-8028-675B7EEC0715}"/>
                </a:ext>
              </a:extLst>
            </p:cNvPr>
            <p:cNvSpPr/>
            <p:nvPr userDrawn="1"/>
          </p:nvSpPr>
          <p:spPr>
            <a:xfrm>
              <a:off x="66103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0" name="Rechthoek 119">
              <a:extLst>
                <a:ext uri="{FF2B5EF4-FFF2-40B4-BE49-F238E27FC236}">
                  <a16:creationId xmlns:a16="http://schemas.microsoft.com/office/drawing/2014/main" id="{161FDAA3-430E-49EC-A4CC-A6683E05F77B}"/>
                </a:ext>
              </a:extLst>
            </p:cNvPr>
            <p:cNvSpPr/>
            <p:nvPr userDrawn="1"/>
          </p:nvSpPr>
          <p:spPr>
            <a:xfrm>
              <a:off x="80009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1" name="Rechthoek 120">
              <a:extLst>
                <a:ext uri="{FF2B5EF4-FFF2-40B4-BE49-F238E27FC236}">
                  <a16:creationId xmlns:a16="http://schemas.microsoft.com/office/drawing/2014/main" id="{37DE3A08-788F-45BE-907A-AC3348EDB0B9}"/>
                </a:ext>
              </a:extLst>
            </p:cNvPr>
            <p:cNvSpPr/>
            <p:nvPr userDrawn="1"/>
          </p:nvSpPr>
          <p:spPr>
            <a:xfrm>
              <a:off x="93916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2" name="Rechthoek 121">
              <a:extLst>
                <a:ext uri="{FF2B5EF4-FFF2-40B4-BE49-F238E27FC236}">
                  <a16:creationId xmlns:a16="http://schemas.microsoft.com/office/drawing/2014/main" id="{90379143-8DF0-4EE1-8C3A-C240D936C862}"/>
                </a:ext>
              </a:extLst>
            </p:cNvPr>
            <p:cNvSpPr/>
            <p:nvPr userDrawn="1"/>
          </p:nvSpPr>
          <p:spPr>
            <a:xfrm>
              <a:off x="107822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3" name="Rechthoek 122">
              <a:extLst>
                <a:ext uri="{FF2B5EF4-FFF2-40B4-BE49-F238E27FC236}">
                  <a16:creationId xmlns:a16="http://schemas.microsoft.com/office/drawing/2014/main" id="{E22EF1D9-5DE2-46B7-8523-CF79C32B2B0E}"/>
                </a:ext>
              </a:extLst>
            </p:cNvPr>
            <p:cNvSpPr/>
            <p:nvPr userDrawn="1"/>
          </p:nvSpPr>
          <p:spPr>
            <a:xfrm>
              <a:off x="121729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4" name="Rechthoek 123">
              <a:extLst>
                <a:ext uri="{FF2B5EF4-FFF2-40B4-BE49-F238E27FC236}">
                  <a16:creationId xmlns:a16="http://schemas.microsoft.com/office/drawing/2014/main" id="{60762A57-F746-45D5-AB2E-7C3E0A5B738D}"/>
                </a:ext>
              </a:extLst>
            </p:cNvPr>
            <p:cNvSpPr/>
            <p:nvPr userDrawn="1"/>
          </p:nvSpPr>
          <p:spPr>
            <a:xfrm>
              <a:off x="135635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5" name="Rechthoek 124">
              <a:extLst>
                <a:ext uri="{FF2B5EF4-FFF2-40B4-BE49-F238E27FC236}">
                  <a16:creationId xmlns:a16="http://schemas.microsoft.com/office/drawing/2014/main" id="{06642479-D5AA-4E24-BBAA-A46D252F4370}"/>
                </a:ext>
              </a:extLst>
            </p:cNvPr>
            <p:cNvSpPr/>
            <p:nvPr userDrawn="1"/>
          </p:nvSpPr>
          <p:spPr>
            <a:xfrm>
              <a:off x="149542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6" name="Rechthoek 125">
              <a:extLst>
                <a:ext uri="{FF2B5EF4-FFF2-40B4-BE49-F238E27FC236}">
                  <a16:creationId xmlns:a16="http://schemas.microsoft.com/office/drawing/2014/main" id="{7294A249-E01B-4E00-A515-54145D369480}"/>
                </a:ext>
              </a:extLst>
            </p:cNvPr>
            <p:cNvSpPr/>
            <p:nvPr userDrawn="1"/>
          </p:nvSpPr>
          <p:spPr>
            <a:xfrm>
              <a:off x="163448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7" name="Rechthoek 126">
              <a:extLst>
                <a:ext uri="{FF2B5EF4-FFF2-40B4-BE49-F238E27FC236}">
                  <a16:creationId xmlns:a16="http://schemas.microsoft.com/office/drawing/2014/main" id="{BA2047AF-40C4-4B43-9121-F09C177A4A20}"/>
                </a:ext>
              </a:extLst>
            </p:cNvPr>
            <p:cNvSpPr/>
            <p:nvPr userDrawn="1"/>
          </p:nvSpPr>
          <p:spPr>
            <a:xfrm>
              <a:off x="10477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8" name="Rechthoek 127">
              <a:extLst>
                <a:ext uri="{FF2B5EF4-FFF2-40B4-BE49-F238E27FC236}">
                  <a16:creationId xmlns:a16="http://schemas.microsoft.com/office/drawing/2014/main" id="{76B98FFC-AD3C-49B2-93CA-C1725C19A20F}"/>
                </a:ext>
              </a:extLst>
            </p:cNvPr>
            <p:cNvSpPr/>
            <p:nvPr userDrawn="1"/>
          </p:nvSpPr>
          <p:spPr>
            <a:xfrm>
              <a:off x="24383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9" name="Rechthoek 128">
              <a:extLst>
                <a:ext uri="{FF2B5EF4-FFF2-40B4-BE49-F238E27FC236}">
                  <a16:creationId xmlns:a16="http://schemas.microsoft.com/office/drawing/2014/main" id="{E1879D9E-3E63-4CC2-9AC7-425812A3F2C4}"/>
                </a:ext>
              </a:extLst>
            </p:cNvPr>
            <p:cNvSpPr/>
            <p:nvPr userDrawn="1"/>
          </p:nvSpPr>
          <p:spPr>
            <a:xfrm>
              <a:off x="38290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0" name="Rechthoek 129">
              <a:extLst>
                <a:ext uri="{FF2B5EF4-FFF2-40B4-BE49-F238E27FC236}">
                  <a16:creationId xmlns:a16="http://schemas.microsoft.com/office/drawing/2014/main" id="{8342A221-D10B-423B-8906-5EBC48090A2E}"/>
                </a:ext>
              </a:extLst>
            </p:cNvPr>
            <p:cNvSpPr/>
            <p:nvPr userDrawn="1"/>
          </p:nvSpPr>
          <p:spPr>
            <a:xfrm>
              <a:off x="52196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1" name="Rechthoek 130">
              <a:extLst>
                <a:ext uri="{FF2B5EF4-FFF2-40B4-BE49-F238E27FC236}">
                  <a16:creationId xmlns:a16="http://schemas.microsoft.com/office/drawing/2014/main" id="{35A57EB3-D6B5-4152-B14F-EF27E1349632}"/>
                </a:ext>
              </a:extLst>
            </p:cNvPr>
            <p:cNvSpPr/>
            <p:nvPr userDrawn="1"/>
          </p:nvSpPr>
          <p:spPr>
            <a:xfrm>
              <a:off x="66103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2" name="Rechthoek 131">
              <a:extLst>
                <a:ext uri="{FF2B5EF4-FFF2-40B4-BE49-F238E27FC236}">
                  <a16:creationId xmlns:a16="http://schemas.microsoft.com/office/drawing/2014/main" id="{31F4458E-A63D-4437-8E19-A66C8BC5DFD9}"/>
                </a:ext>
              </a:extLst>
            </p:cNvPr>
            <p:cNvSpPr/>
            <p:nvPr userDrawn="1"/>
          </p:nvSpPr>
          <p:spPr>
            <a:xfrm>
              <a:off x="80009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3" name="Rechthoek 132">
              <a:extLst>
                <a:ext uri="{FF2B5EF4-FFF2-40B4-BE49-F238E27FC236}">
                  <a16:creationId xmlns:a16="http://schemas.microsoft.com/office/drawing/2014/main" id="{823D3FFE-4462-459F-8BC9-876EB23D6C56}"/>
                </a:ext>
              </a:extLst>
            </p:cNvPr>
            <p:cNvSpPr/>
            <p:nvPr userDrawn="1"/>
          </p:nvSpPr>
          <p:spPr>
            <a:xfrm>
              <a:off x="93916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4" name="Rechthoek 133">
              <a:extLst>
                <a:ext uri="{FF2B5EF4-FFF2-40B4-BE49-F238E27FC236}">
                  <a16:creationId xmlns:a16="http://schemas.microsoft.com/office/drawing/2014/main" id="{CFA305EC-68FF-4C4A-B709-979FB292811A}"/>
                </a:ext>
              </a:extLst>
            </p:cNvPr>
            <p:cNvSpPr/>
            <p:nvPr userDrawn="1"/>
          </p:nvSpPr>
          <p:spPr>
            <a:xfrm>
              <a:off x="107822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5" name="Rechthoek 134">
              <a:extLst>
                <a:ext uri="{FF2B5EF4-FFF2-40B4-BE49-F238E27FC236}">
                  <a16:creationId xmlns:a16="http://schemas.microsoft.com/office/drawing/2014/main" id="{A0347432-8C21-4FC5-8C35-B1FD2EA749CB}"/>
                </a:ext>
              </a:extLst>
            </p:cNvPr>
            <p:cNvSpPr/>
            <p:nvPr userDrawn="1"/>
          </p:nvSpPr>
          <p:spPr>
            <a:xfrm>
              <a:off x="121729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6" name="Rechthoek 135">
              <a:extLst>
                <a:ext uri="{FF2B5EF4-FFF2-40B4-BE49-F238E27FC236}">
                  <a16:creationId xmlns:a16="http://schemas.microsoft.com/office/drawing/2014/main" id="{7A7F8353-A1F1-4929-8555-E3CBFF711B9C}"/>
                </a:ext>
              </a:extLst>
            </p:cNvPr>
            <p:cNvSpPr/>
            <p:nvPr userDrawn="1"/>
          </p:nvSpPr>
          <p:spPr>
            <a:xfrm>
              <a:off x="135635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7" name="Rechthoek 136">
              <a:extLst>
                <a:ext uri="{FF2B5EF4-FFF2-40B4-BE49-F238E27FC236}">
                  <a16:creationId xmlns:a16="http://schemas.microsoft.com/office/drawing/2014/main" id="{FE868229-68BB-41A9-9ED5-28B124EF510A}"/>
                </a:ext>
              </a:extLst>
            </p:cNvPr>
            <p:cNvSpPr/>
            <p:nvPr userDrawn="1"/>
          </p:nvSpPr>
          <p:spPr>
            <a:xfrm>
              <a:off x="149542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8" name="Rechthoek 137">
              <a:extLst>
                <a:ext uri="{FF2B5EF4-FFF2-40B4-BE49-F238E27FC236}">
                  <a16:creationId xmlns:a16="http://schemas.microsoft.com/office/drawing/2014/main" id="{FA1DEB70-AA07-4F8C-A32A-D1E0EB6B9063}"/>
                </a:ext>
              </a:extLst>
            </p:cNvPr>
            <p:cNvSpPr/>
            <p:nvPr userDrawn="1"/>
          </p:nvSpPr>
          <p:spPr>
            <a:xfrm>
              <a:off x="163448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9" name="Rechthoek 138">
              <a:extLst>
                <a:ext uri="{FF2B5EF4-FFF2-40B4-BE49-F238E27FC236}">
                  <a16:creationId xmlns:a16="http://schemas.microsoft.com/office/drawing/2014/main" id="{CB899CC4-E72F-4DA6-BE2E-02A092FEA67A}"/>
                </a:ext>
              </a:extLst>
            </p:cNvPr>
            <p:cNvSpPr/>
            <p:nvPr userDrawn="1"/>
          </p:nvSpPr>
          <p:spPr>
            <a:xfrm>
              <a:off x="10572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0" name="Rechthoek 139">
              <a:extLst>
                <a:ext uri="{FF2B5EF4-FFF2-40B4-BE49-F238E27FC236}">
                  <a16:creationId xmlns:a16="http://schemas.microsoft.com/office/drawing/2014/main" id="{E9F657BB-7594-4CE9-81AE-F174A5FCF7BF}"/>
                </a:ext>
              </a:extLst>
            </p:cNvPr>
            <p:cNvSpPr/>
            <p:nvPr userDrawn="1"/>
          </p:nvSpPr>
          <p:spPr>
            <a:xfrm>
              <a:off x="24479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1" name="Rechthoek 140">
              <a:extLst>
                <a:ext uri="{FF2B5EF4-FFF2-40B4-BE49-F238E27FC236}">
                  <a16:creationId xmlns:a16="http://schemas.microsoft.com/office/drawing/2014/main" id="{DFC37973-9120-49B2-A7ED-15DCB112E254}"/>
                </a:ext>
              </a:extLst>
            </p:cNvPr>
            <p:cNvSpPr/>
            <p:nvPr userDrawn="1"/>
          </p:nvSpPr>
          <p:spPr>
            <a:xfrm>
              <a:off x="38385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2" name="Rechthoek 141">
              <a:extLst>
                <a:ext uri="{FF2B5EF4-FFF2-40B4-BE49-F238E27FC236}">
                  <a16:creationId xmlns:a16="http://schemas.microsoft.com/office/drawing/2014/main" id="{C21B2490-2482-42A9-AD65-3EFCE801B505}"/>
                </a:ext>
              </a:extLst>
            </p:cNvPr>
            <p:cNvSpPr/>
            <p:nvPr userDrawn="1"/>
          </p:nvSpPr>
          <p:spPr>
            <a:xfrm>
              <a:off x="52292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3" name="Rechthoek 142">
              <a:extLst>
                <a:ext uri="{FF2B5EF4-FFF2-40B4-BE49-F238E27FC236}">
                  <a16:creationId xmlns:a16="http://schemas.microsoft.com/office/drawing/2014/main" id="{1AD68A9B-287C-47FA-B23C-EF991C19345D}"/>
                </a:ext>
              </a:extLst>
            </p:cNvPr>
            <p:cNvSpPr/>
            <p:nvPr userDrawn="1"/>
          </p:nvSpPr>
          <p:spPr>
            <a:xfrm>
              <a:off x="66198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4" name="Rechthoek 143">
              <a:extLst>
                <a:ext uri="{FF2B5EF4-FFF2-40B4-BE49-F238E27FC236}">
                  <a16:creationId xmlns:a16="http://schemas.microsoft.com/office/drawing/2014/main" id="{E13DC975-77A9-49F1-840F-60F7F64AA0AE}"/>
                </a:ext>
              </a:extLst>
            </p:cNvPr>
            <p:cNvSpPr/>
            <p:nvPr userDrawn="1"/>
          </p:nvSpPr>
          <p:spPr>
            <a:xfrm>
              <a:off x="80105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5" name="Rechthoek 144">
              <a:extLst>
                <a:ext uri="{FF2B5EF4-FFF2-40B4-BE49-F238E27FC236}">
                  <a16:creationId xmlns:a16="http://schemas.microsoft.com/office/drawing/2014/main" id="{1F4C024A-51DC-4F32-8C8D-B2E1662EBABC}"/>
                </a:ext>
              </a:extLst>
            </p:cNvPr>
            <p:cNvSpPr/>
            <p:nvPr userDrawn="1"/>
          </p:nvSpPr>
          <p:spPr>
            <a:xfrm>
              <a:off x="94011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6" name="Rechthoek 145">
              <a:extLst>
                <a:ext uri="{FF2B5EF4-FFF2-40B4-BE49-F238E27FC236}">
                  <a16:creationId xmlns:a16="http://schemas.microsoft.com/office/drawing/2014/main" id="{7E3E9670-3B8B-4A3E-BBC8-148C50E521E5}"/>
                </a:ext>
              </a:extLst>
            </p:cNvPr>
            <p:cNvSpPr/>
            <p:nvPr userDrawn="1"/>
          </p:nvSpPr>
          <p:spPr>
            <a:xfrm>
              <a:off x="107918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7" name="Rechthoek 146">
              <a:extLst>
                <a:ext uri="{FF2B5EF4-FFF2-40B4-BE49-F238E27FC236}">
                  <a16:creationId xmlns:a16="http://schemas.microsoft.com/office/drawing/2014/main" id="{0D625E2E-D09E-4433-8635-54FE2B610D71}"/>
                </a:ext>
              </a:extLst>
            </p:cNvPr>
            <p:cNvSpPr/>
            <p:nvPr userDrawn="1"/>
          </p:nvSpPr>
          <p:spPr>
            <a:xfrm>
              <a:off x="121824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8" name="Rechthoek 147">
              <a:extLst>
                <a:ext uri="{FF2B5EF4-FFF2-40B4-BE49-F238E27FC236}">
                  <a16:creationId xmlns:a16="http://schemas.microsoft.com/office/drawing/2014/main" id="{4D0CF8CE-893C-4FC4-A604-1E1E339B55E0}"/>
                </a:ext>
              </a:extLst>
            </p:cNvPr>
            <p:cNvSpPr/>
            <p:nvPr userDrawn="1"/>
          </p:nvSpPr>
          <p:spPr>
            <a:xfrm>
              <a:off x="135731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9" name="Rechthoek 148">
              <a:extLst>
                <a:ext uri="{FF2B5EF4-FFF2-40B4-BE49-F238E27FC236}">
                  <a16:creationId xmlns:a16="http://schemas.microsoft.com/office/drawing/2014/main" id="{AA4F597F-E463-4268-91FE-0A240CFB670C}"/>
                </a:ext>
              </a:extLst>
            </p:cNvPr>
            <p:cNvSpPr/>
            <p:nvPr userDrawn="1"/>
          </p:nvSpPr>
          <p:spPr>
            <a:xfrm>
              <a:off x="149637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0" name="Rechthoek 149">
              <a:extLst>
                <a:ext uri="{FF2B5EF4-FFF2-40B4-BE49-F238E27FC236}">
                  <a16:creationId xmlns:a16="http://schemas.microsoft.com/office/drawing/2014/main" id="{322D01B1-CED0-4098-A701-3BF8B51E38E6}"/>
                </a:ext>
              </a:extLst>
            </p:cNvPr>
            <p:cNvSpPr/>
            <p:nvPr userDrawn="1"/>
          </p:nvSpPr>
          <p:spPr>
            <a:xfrm>
              <a:off x="163544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1" name="Rechthoek 150">
              <a:extLst>
                <a:ext uri="{FF2B5EF4-FFF2-40B4-BE49-F238E27FC236}">
                  <a16:creationId xmlns:a16="http://schemas.microsoft.com/office/drawing/2014/main" id="{9B29E19F-617C-43B4-81CB-8EEF9BCF4A1D}"/>
                </a:ext>
              </a:extLst>
            </p:cNvPr>
            <p:cNvSpPr/>
            <p:nvPr userDrawn="1"/>
          </p:nvSpPr>
          <p:spPr>
            <a:xfrm>
              <a:off x="9527" y="9302390"/>
              <a:ext cx="17611724"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dirty="0"/>
            </a:p>
          </p:txBody>
        </p:sp>
      </p:grpSp>
      <p:grpSp>
        <p:nvGrpSpPr>
          <p:cNvPr id="168" name="Graphic 6" hidden="1">
            <a:extLst>
              <a:ext uri="{FF2B5EF4-FFF2-40B4-BE49-F238E27FC236}">
                <a16:creationId xmlns:a16="http://schemas.microsoft.com/office/drawing/2014/main" id="{8A0AAF7F-DD0F-4CB1-A1B2-505FC4BCCC2B}"/>
              </a:ext>
            </a:extLst>
          </p:cNvPr>
          <p:cNvGrpSpPr/>
          <p:nvPr userDrawn="1"/>
        </p:nvGrpSpPr>
        <p:grpSpPr>
          <a:xfrm>
            <a:off x="-7144" y="-7144"/>
            <a:ext cx="18297525" cy="10296525"/>
            <a:chOff x="-7144" y="-7144"/>
            <a:chExt cx="18297525" cy="10296525"/>
          </a:xfrm>
          <a:solidFill>
            <a:srgbClr val="FFFFFF">
              <a:alpha val="0"/>
            </a:srgbClr>
          </a:solidFill>
        </p:grpSpPr>
        <p:sp>
          <p:nvSpPr>
            <p:cNvPr id="169" name="Vrije vorm: vorm 168">
              <a:extLst>
                <a:ext uri="{FF2B5EF4-FFF2-40B4-BE49-F238E27FC236}">
                  <a16:creationId xmlns:a16="http://schemas.microsoft.com/office/drawing/2014/main" id="{F1DCEBEA-BD51-4E6A-BDD5-B32F46FCAF21}"/>
                </a:ext>
              </a:extLst>
            </p:cNvPr>
            <p:cNvSpPr/>
            <p:nvPr/>
          </p:nvSpPr>
          <p:spPr>
            <a:xfrm>
              <a:off x="10406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dirty="0">
                <a:highlight>
                  <a:srgbClr val="FFFF00"/>
                </a:highlight>
              </a:endParaRPr>
            </a:p>
          </p:txBody>
        </p:sp>
        <p:sp>
          <p:nvSpPr>
            <p:cNvPr id="170" name="Vrije vorm: vorm 169">
              <a:extLst>
                <a:ext uri="{FF2B5EF4-FFF2-40B4-BE49-F238E27FC236}">
                  <a16:creationId xmlns:a16="http://schemas.microsoft.com/office/drawing/2014/main" id="{FD08B8C0-EAC8-4271-BD1D-93AF595C0334}"/>
                </a:ext>
              </a:extLst>
            </p:cNvPr>
            <p:cNvSpPr/>
            <p:nvPr/>
          </p:nvSpPr>
          <p:spPr>
            <a:xfrm>
              <a:off x="-7144" y="-7144"/>
              <a:ext cx="18297525" cy="10296525"/>
            </a:xfrm>
            <a:custGeom>
              <a:avLst/>
              <a:gdLst>
                <a:gd name="connsiteX0" fmla="*/ 7144 w 18297525"/>
                <a:gd name="connsiteY0" fmla="*/ 7144 h 10296525"/>
                <a:gd name="connsiteX1" fmla="*/ 18295144 w 18297525"/>
                <a:gd name="connsiteY1" fmla="*/ 7144 h 10296525"/>
                <a:gd name="connsiteX2" fmla="*/ 18295144 w 18297525"/>
                <a:gd name="connsiteY2" fmla="*/ 10294144 h 10296525"/>
                <a:gd name="connsiteX3" fmla="*/ 7144 w 18297525"/>
                <a:gd name="connsiteY3" fmla="*/ 10294144 h 10296525"/>
              </a:gdLst>
              <a:ahLst/>
              <a:cxnLst>
                <a:cxn ang="0">
                  <a:pos x="connsiteX0" y="connsiteY0"/>
                </a:cxn>
                <a:cxn ang="0">
                  <a:pos x="connsiteX1" y="connsiteY1"/>
                </a:cxn>
                <a:cxn ang="0">
                  <a:pos x="connsiteX2" y="connsiteY2"/>
                </a:cxn>
                <a:cxn ang="0">
                  <a:pos x="connsiteX3" y="connsiteY3"/>
                </a:cxn>
              </a:cxnLst>
              <a:rect l="l" t="t" r="r" b="b"/>
              <a:pathLst>
                <a:path w="18297525" h="10296525">
                  <a:moveTo>
                    <a:pt x="7144" y="7144"/>
                  </a:moveTo>
                  <a:lnTo>
                    <a:pt x="18295144" y="7144"/>
                  </a:lnTo>
                  <a:lnTo>
                    <a:pt x="18295144" y="10294144"/>
                  </a:lnTo>
                  <a:lnTo>
                    <a:pt x="7144" y="10294144"/>
                  </a:lnTo>
                  <a:close/>
                </a:path>
              </a:pathLst>
            </a:custGeom>
            <a:grpFill/>
            <a:ln w="9525" cap="flat">
              <a:solidFill>
                <a:schemeClr val="bg1">
                  <a:lumMod val="65000"/>
                </a:schemeClr>
              </a:solidFill>
              <a:prstDash val="solid"/>
              <a:miter/>
            </a:ln>
          </p:spPr>
          <p:txBody>
            <a:bodyPr rtlCol="0" anchor="ctr"/>
            <a:lstStyle/>
            <a:p>
              <a:endParaRPr lang="nl-BE" dirty="0">
                <a:highlight>
                  <a:srgbClr val="FFFF00"/>
                </a:highlight>
              </a:endParaRPr>
            </a:p>
          </p:txBody>
        </p:sp>
        <p:sp>
          <p:nvSpPr>
            <p:cNvPr id="171" name="Vrije vorm: vorm 170">
              <a:extLst>
                <a:ext uri="{FF2B5EF4-FFF2-40B4-BE49-F238E27FC236}">
                  <a16:creationId xmlns:a16="http://schemas.microsoft.com/office/drawing/2014/main" id="{92DE7A37-0B5F-4A33-8877-BF9493146315}"/>
                </a:ext>
              </a:extLst>
            </p:cNvPr>
            <p:cNvSpPr/>
            <p:nvPr/>
          </p:nvSpPr>
          <p:spPr>
            <a:xfrm>
              <a:off x="10406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2" name="Vrije vorm: vorm 171">
              <a:extLst>
                <a:ext uri="{FF2B5EF4-FFF2-40B4-BE49-F238E27FC236}">
                  <a16:creationId xmlns:a16="http://schemas.microsoft.com/office/drawing/2014/main" id="{6F8A9ABB-A2A9-490F-978E-E0F0E67708C9}"/>
                </a:ext>
              </a:extLst>
            </p:cNvPr>
            <p:cNvSpPr/>
            <p:nvPr/>
          </p:nvSpPr>
          <p:spPr>
            <a:xfrm>
              <a:off x="10406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3" name="Vrije vorm: vorm 172">
              <a:extLst>
                <a:ext uri="{FF2B5EF4-FFF2-40B4-BE49-F238E27FC236}">
                  <a16:creationId xmlns:a16="http://schemas.microsoft.com/office/drawing/2014/main" id="{E2C0164E-F16D-4328-887D-B444B8D5799F}"/>
                </a:ext>
              </a:extLst>
            </p:cNvPr>
            <p:cNvSpPr/>
            <p:nvPr/>
          </p:nvSpPr>
          <p:spPr>
            <a:xfrm>
              <a:off x="10406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4" name="Vrije vorm: vorm 173">
              <a:extLst>
                <a:ext uri="{FF2B5EF4-FFF2-40B4-BE49-F238E27FC236}">
                  <a16:creationId xmlns:a16="http://schemas.microsoft.com/office/drawing/2014/main" id="{2DFDFC57-EE90-4415-A198-64E26D72FFC4}"/>
                </a:ext>
              </a:extLst>
            </p:cNvPr>
            <p:cNvSpPr/>
            <p:nvPr/>
          </p:nvSpPr>
          <p:spPr>
            <a:xfrm>
              <a:off x="10406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5" name="Vrije vorm: vorm 174">
              <a:extLst>
                <a:ext uri="{FF2B5EF4-FFF2-40B4-BE49-F238E27FC236}">
                  <a16:creationId xmlns:a16="http://schemas.microsoft.com/office/drawing/2014/main" id="{F64CECF1-92EC-4E9F-9FAF-078C71B824C3}"/>
                </a:ext>
              </a:extLst>
            </p:cNvPr>
            <p:cNvSpPr/>
            <p:nvPr/>
          </p:nvSpPr>
          <p:spPr>
            <a:xfrm>
              <a:off x="10406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6" name="Vrije vorm: vorm 175">
              <a:extLst>
                <a:ext uri="{FF2B5EF4-FFF2-40B4-BE49-F238E27FC236}">
                  <a16:creationId xmlns:a16="http://schemas.microsoft.com/office/drawing/2014/main" id="{9CFD6479-782A-4767-BD69-EA62A2917EAC}"/>
                </a:ext>
              </a:extLst>
            </p:cNvPr>
            <p:cNvSpPr/>
            <p:nvPr/>
          </p:nvSpPr>
          <p:spPr>
            <a:xfrm>
              <a:off x="10406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7" name="Vrije vorm: vorm 176">
              <a:extLst>
                <a:ext uri="{FF2B5EF4-FFF2-40B4-BE49-F238E27FC236}">
                  <a16:creationId xmlns:a16="http://schemas.microsoft.com/office/drawing/2014/main" id="{39C87844-B0D3-4095-A2A1-66DB74BB61E7}"/>
                </a:ext>
              </a:extLst>
            </p:cNvPr>
            <p:cNvSpPr/>
            <p:nvPr/>
          </p:nvSpPr>
          <p:spPr>
            <a:xfrm>
              <a:off x="10406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8" name="Vrije vorm: vorm 177">
              <a:extLst>
                <a:ext uri="{FF2B5EF4-FFF2-40B4-BE49-F238E27FC236}">
                  <a16:creationId xmlns:a16="http://schemas.microsoft.com/office/drawing/2014/main" id="{56142EEF-703A-4C22-8198-0BA6F3C1960E}"/>
                </a:ext>
              </a:extLst>
            </p:cNvPr>
            <p:cNvSpPr/>
            <p:nvPr/>
          </p:nvSpPr>
          <p:spPr>
            <a:xfrm>
              <a:off x="10406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9" name="Vrije vorm: vorm 178">
              <a:extLst>
                <a:ext uri="{FF2B5EF4-FFF2-40B4-BE49-F238E27FC236}">
                  <a16:creationId xmlns:a16="http://schemas.microsoft.com/office/drawing/2014/main" id="{FAE584A2-2C35-47DE-8D98-FF3614A89F42}"/>
                </a:ext>
              </a:extLst>
            </p:cNvPr>
            <p:cNvSpPr/>
            <p:nvPr/>
          </p:nvSpPr>
          <p:spPr>
            <a:xfrm>
              <a:off x="10406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0" name="Vrije vorm: vorm 179">
              <a:extLst>
                <a:ext uri="{FF2B5EF4-FFF2-40B4-BE49-F238E27FC236}">
                  <a16:creationId xmlns:a16="http://schemas.microsoft.com/office/drawing/2014/main" id="{26EBDC24-CB3F-4813-9805-3A2A0D44A8ED}"/>
                </a:ext>
              </a:extLst>
            </p:cNvPr>
            <p:cNvSpPr/>
            <p:nvPr/>
          </p:nvSpPr>
          <p:spPr>
            <a:xfrm>
              <a:off x="10406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1" name="Vrije vorm: vorm 180">
              <a:extLst>
                <a:ext uri="{FF2B5EF4-FFF2-40B4-BE49-F238E27FC236}">
                  <a16:creationId xmlns:a16="http://schemas.microsoft.com/office/drawing/2014/main" id="{8A5A8701-49EC-4727-867C-68DA7013C530}"/>
                </a:ext>
              </a:extLst>
            </p:cNvPr>
            <p:cNvSpPr/>
            <p:nvPr/>
          </p:nvSpPr>
          <p:spPr>
            <a:xfrm>
              <a:off x="10406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2" name="Vrije vorm: vorm 181">
              <a:extLst>
                <a:ext uri="{FF2B5EF4-FFF2-40B4-BE49-F238E27FC236}">
                  <a16:creationId xmlns:a16="http://schemas.microsoft.com/office/drawing/2014/main" id="{37E1922D-681A-453A-BFCD-616668F2883A}"/>
                </a:ext>
              </a:extLst>
            </p:cNvPr>
            <p:cNvSpPr/>
            <p:nvPr/>
          </p:nvSpPr>
          <p:spPr>
            <a:xfrm>
              <a:off x="24312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3" name="Vrije vorm: vorm 182">
              <a:extLst>
                <a:ext uri="{FF2B5EF4-FFF2-40B4-BE49-F238E27FC236}">
                  <a16:creationId xmlns:a16="http://schemas.microsoft.com/office/drawing/2014/main" id="{497CB453-B88A-400B-840D-0DDAAE62A10F}"/>
                </a:ext>
              </a:extLst>
            </p:cNvPr>
            <p:cNvSpPr/>
            <p:nvPr/>
          </p:nvSpPr>
          <p:spPr>
            <a:xfrm>
              <a:off x="24312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4" name="Vrije vorm: vorm 183">
              <a:extLst>
                <a:ext uri="{FF2B5EF4-FFF2-40B4-BE49-F238E27FC236}">
                  <a16:creationId xmlns:a16="http://schemas.microsoft.com/office/drawing/2014/main" id="{F61CDFF9-AF0B-4065-ABB8-D597CDBA8854}"/>
                </a:ext>
              </a:extLst>
            </p:cNvPr>
            <p:cNvSpPr/>
            <p:nvPr/>
          </p:nvSpPr>
          <p:spPr>
            <a:xfrm>
              <a:off x="24312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5" name="Vrije vorm: vorm 184">
              <a:extLst>
                <a:ext uri="{FF2B5EF4-FFF2-40B4-BE49-F238E27FC236}">
                  <a16:creationId xmlns:a16="http://schemas.microsoft.com/office/drawing/2014/main" id="{E3EB7C2B-C1F9-4AFD-8882-60DA92A8ADED}"/>
                </a:ext>
              </a:extLst>
            </p:cNvPr>
            <p:cNvSpPr/>
            <p:nvPr/>
          </p:nvSpPr>
          <p:spPr>
            <a:xfrm>
              <a:off x="24312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6" name="Vrije vorm: vorm 185">
              <a:extLst>
                <a:ext uri="{FF2B5EF4-FFF2-40B4-BE49-F238E27FC236}">
                  <a16:creationId xmlns:a16="http://schemas.microsoft.com/office/drawing/2014/main" id="{489C6816-0854-40AA-ABEB-111F5910589C}"/>
                </a:ext>
              </a:extLst>
            </p:cNvPr>
            <p:cNvSpPr/>
            <p:nvPr/>
          </p:nvSpPr>
          <p:spPr>
            <a:xfrm>
              <a:off x="24312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7" name="Vrije vorm: vorm 186">
              <a:extLst>
                <a:ext uri="{FF2B5EF4-FFF2-40B4-BE49-F238E27FC236}">
                  <a16:creationId xmlns:a16="http://schemas.microsoft.com/office/drawing/2014/main" id="{0231460C-657B-4A78-8DEE-68E18F741156}"/>
                </a:ext>
              </a:extLst>
            </p:cNvPr>
            <p:cNvSpPr/>
            <p:nvPr/>
          </p:nvSpPr>
          <p:spPr>
            <a:xfrm>
              <a:off x="24312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8" name="Vrije vorm: vorm 187">
              <a:extLst>
                <a:ext uri="{FF2B5EF4-FFF2-40B4-BE49-F238E27FC236}">
                  <a16:creationId xmlns:a16="http://schemas.microsoft.com/office/drawing/2014/main" id="{B5033D87-EEDD-4F13-B0C3-CF9361532B11}"/>
                </a:ext>
              </a:extLst>
            </p:cNvPr>
            <p:cNvSpPr/>
            <p:nvPr/>
          </p:nvSpPr>
          <p:spPr>
            <a:xfrm>
              <a:off x="24312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9" name="Vrije vorm: vorm 188">
              <a:extLst>
                <a:ext uri="{FF2B5EF4-FFF2-40B4-BE49-F238E27FC236}">
                  <a16:creationId xmlns:a16="http://schemas.microsoft.com/office/drawing/2014/main" id="{7C5F0B27-3C63-42C4-8594-450FCB00312C}"/>
                </a:ext>
              </a:extLst>
            </p:cNvPr>
            <p:cNvSpPr/>
            <p:nvPr/>
          </p:nvSpPr>
          <p:spPr>
            <a:xfrm>
              <a:off x="24312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0" name="Vrije vorm: vorm 189">
              <a:extLst>
                <a:ext uri="{FF2B5EF4-FFF2-40B4-BE49-F238E27FC236}">
                  <a16:creationId xmlns:a16="http://schemas.microsoft.com/office/drawing/2014/main" id="{99F80DAA-B96E-4701-9CB5-F49111E78250}"/>
                </a:ext>
              </a:extLst>
            </p:cNvPr>
            <p:cNvSpPr/>
            <p:nvPr/>
          </p:nvSpPr>
          <p:spPr>
            <a:xfrm>
              <a:off x="24312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1" name="Vrije vorm: vorm 190">
              <a:extLst>
                <a:ext uri="{FF2B5EF4-FFF2-40B4-BE49-F238E27FC236}">
                  <a16:creationId xmlns:a16="http://schemas.microsoft.com/office/drawing/2014/main" id="{13692850-9541-4BB4-B362-AE0171ACBF31}"/>
                </a:ext>
              </a:extLst>
            </p:cNvPr>
            <p:cNvSpPr/>
            <p:nvPr/>
          </p:nvSpPr>
          <p:spPr>
            <a:xfrm>
              <a:off x="24312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2" name="Vrije vorm: vorm 191">
              <a:extLst>
                <a:ext uri="{FF2B5EF4-FFF2-40B4-BE49-F238E27FC236}">
                  <a16:creationId xmlns:a16="http://schemas.microsoft.com/office/drawing/2014/main" id="{572B36D2-56CF-4A7D-AC9B-7E969D54D4E7}"/>
                </a:ext>
              </a:extLst>
            </p:cNvPr>
            <p:cNvSpPr/>
            <p:nvPr/>
          </p:nvSpPr>
          <p:spPr>
            <a:xfrm>
              <a:off x="24312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3" name="Vrije vorm: vorm 192">
              <a:extLst>
                <a:ext uri="{FF2B5EF4-FFF2-40B4-BE49-F238E27FC236}">
                  <a16:creationId xmlns:a16="http://schemas.microsoft.com/office/drawing/2014/main" id="{A2C92572-F8D7-44A2-9D57-45E262873BB0}"/>
                </a:ext>
              </a:extLst>
            </p:cNvPr>
            <p:cNvSpPr/>
            <p:nvPr/>
          </p:nvSpPr>
          <p:spPr>
            <a:xfrm>
              <a:off x="24312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4" name="Vrije vorm: vorm 193">
              <a:extLst>
                <a:ext uri="{FF2B5EF4-FFF2-40B4-BE49-F238E27FC236}">
                  <a16:creationId xmlns:a16="http://schemas.microsoft.com/office/drawing/2014/main" id="{EB4332FB-9BEE-4210-ADF6-1A74B1ED2CB5}"/>
                </a:ext>
              </a:extLst>
            </p:cNvPr>
            <p:cNvSpPr/>
            <p:nvPr/>
          </p:nvSpPr>
          <p:spPr>
            <a:xfrm>
              <a:off x="38219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5" name="Vrije vorm: vorm 194">
              <a:extLst>
                <a:ext uri="{FF2B5EF4-FFF2-40B4-BE49-F238E27FC236}">
                  <a16:creationId xmlns:a16="http://schemas.microsoft.com/office/drawing/2014/main" id="{B93E0225-17F2-4084-9801-80F75B2958FA}"/>
                </a:ext>
              </a:extLst>
            </p:cNvPr>
            <p:cNvSpPr/>
            <p:nvPr/>
          </p:nvSpPr>
          <p:spPr>
            <a:xfrm>
              <a:off x="38219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6" name="Vrije vorm: vorm 195">
              <a:extLst>
                <a:ext uri="{FF2B5EF4-FFF2-40B4-BE49-F238E27FC236}">
                  <a16:creationId xmlns:a16="http://schemas.microsoft.com/office/drawing/2014/main" id="{3AD07331-36A6-421A-8E9A-547F75B78B3B}"/>
                </a:ext>
              </a:extLst>
            </p:cNvPr>
            <p:cNvSpPr/>
            <p:nvPr/>
          </p:nvSpPr>
          <p:spPr>
            <a:xfrm>
              <a:off x="38219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7" name="Vrije vorm: vorm 196">
              <a:extLst>
                <a:ext uri="{FF2B5EF4-FFF2-40B4-BE49-F238E27FC236}">
                  <a16:creationId xmlns:a16="http://schemas.microsoft.com/office/drawing/2014/main" id="{FF7BB381-288F-4A37-8BC1-C179199E33DB}"/>
                </a:ext>
              </a:extLst>
            </p:cNvPr>
            <p:cNvSpPr/>
            <p:nvPr/>
          </p:nvSpPr>
          <p:spPr>
            <a:xfrm>
              <a:off x="38219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8" name="Vrije vorm: vorm 197">
              <a:extLst>
                <a:ext uri="{FF2B5EF4-FFF2-40B4-BE49-F238E27FC236}">
                  <a16:creationId xmlns:a16="http://schemas.microsoft.com/office/drawing/2014/main" id="{9D36DF80-7790-4E85-AE98-3A408ECDED22}"/>
                </a:ext>
              </a:extLst>
            </p:cNvPr>
            <p:cNvSpPr/>
            <p:nvPr/>
          </p:nvSpPr>
          <p:spPr>
            <a:xfrm>
              <a:off x="38219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9" name="Vrije vorm: vorm 198">
              <a:extLst>
                <a:ext uri="{FF2B5EF4-FFF2-40B4-BE49-F238E27FC236}">
                  <a16:creationId xmlns:a16="http://schemas.microsoft.com/office/drawing/2014/main" id="{E7E2E3D6-C555-46A7-83AE-449EECD859CC}"/>
                </a:ext>
              </a:extLst>
            </p:cNvPr>
            <p:cNvSpPr/>
            <p:nvPr/>
          </p:nvSpPr>
          <p:spPr>
            <a:xfrm>
              <a:off x="38219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0" name="Vrije vorm: vorm 199">
              <a:extLst>
                <a:ext uri="{FF2B5EF4-FFF2-40B4-BE49-F238E27FC236}">
                  <a16:creationId xmlns:a16="http://schemas.microsoft.com/office/drawing/2014/main" id="{139EB61E-32AD-43B0-A56F-52E4E28A315C}"/>
                </a:ext>
              </a:extLst>
            </p:cNvPr>
            <p:cNvSpPr/>
            <p:nvPr/>
          </p:nvSpPr>
          <p:spPr>
            <a:xfrm>
              <a:off x="38219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1" name="Vrije vorm: vorm 200">
              <a:extLst>
                <a:ext uri="{FF2B5EF4-FFF2-40B4-BE49-F238E27FC236}">
                  <a16:creationId xmlns:a16="http://schemas.microsoft.com/office/drawing/2014/main" id="{3086C5A4-5E29-4518-87C8-1FA0CAE4150A}"/>
                </a:ext>
              </a:extLst>
            </p:cNvPr>
            <p:cNvSpPr/>
            <p:nvPr/>
          </p:nvSpPr>
          <p:spPr>
            <a:xfrm>
              <a:off x="38219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2" name="Vrije vorm: vorm 201">
              <a:extLst>
                <a:ext uri="{FF2B5EF4-FFF2-40B4-BE49-F238E27FC236}">
                  <a16:creationId xmlns:a16="http://schemas.microsoft.com/office/drawing/2014/main" id="{46C5339E-AB25-4978-8E9C-B3C2531EC88F}"/>
                </a:ext>
              </a:extLst>
            </p:cNvPr>
            <p:cNvSpPr/>
            <p:nvPr/>
          </p:nvSpPr>
          <p:spPr>
            <a:xfrm>
              <a:off x="38219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3" name="Vrije vorm: vorm 202">
              <a:extLst>
                <a:ext uri="{FF2B5EF4-FFF2-40B4-BE49-F238E27FC236}">
                  <a16:creationId xmlns:a16="http://schemas.microsoft.com/office/drawing/2014/main" id="{020EA7C7-EAA6-4C71-B729-64732A5C581B}"/>
                </a:ext>
              </a:extLst>
            </p:cNvPr>
            <p:cNvSpPr/>
            <p:nvPr/>
          </p:nvSpPr>
          <p:spPr>
            <a:xfrm>
              <a:off x="38219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4" name="Vrije vorm: vorm 203">
              <a:extLst>
                <a:ext uri="{FF2B5EF4-FFF2-40B4-BE49-F238E27FC236}">
                  <a16:creationId xmlns:a16="http://schemas.microsoft.com/office/drawing/2014/main" id="{E5244770-65CB-4917-A6BD-5684F23CEC98}"/>
                </a:ext>
              </a:extLst>
            </p:cNvPr>
            <p:cNvSpPr/>
            <p:nvPr/>
          </p:nvSpPr>
          <p:spPr>
            <a:xfrm>
              <a:off x="38219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5" name="Vrije vorm: vorm 204">
              <a:extLst>
                <a:ext uri="{FF2B5EF4-FFF2-40B4-BE49-F238E27FC236}">
                  <a16:creationId xmlns:a16="http://schemas.microsoft.com/office/drawing/2014/main" id="{C6DBA397-4E63-4985-BBAA-69C197879DDC}"/>
                </a:ext>
              </a:extLst>
            </p:cNvPr>
            <p:cNvSpPr/>
            <p:nvPr/>
          </p:nvSpPr>
          <p:spPr>
            <a:xfrm>
              <a:off x="38219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6" name="Vrije vorm: vorm 205">
              <a:extLst>
                <a:ext uri="{FF2B5EF4-FFF2-40B4-BE49-F238E27FC236}">
                  <a16:creationId xmlns:a16="http://schemas.microsoft.com/office/drawing/2014/main" id="{15F003C3-8CCA-44E9-A537-88A5318E3A58}"/>
                </a:ext>
              </a:extLst>
            </p:cNvPr>
            <p:cNvSpPr/>
            <p:nvPr/>
          </p:nvSpPr>
          <p:spPr>
            <a:xfrm>
              <a:off x="52125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7" name="Vrije vorm: vorm 206">
              <a:extLst>
                <a:ext uri="{FF2B5EF4-FFF2-40B4-BE49-F238E27FC236}">
                  <a16:creationId xmlns:a16="http://schemas.microsoft.com/office/drawing/2014/main" id="{793F9362-7536-4184-8AD1-13DC3CF55525}"/>
                </a:ext>
              </a:extLst>
            </p:cNvPr>
            <p:cNvSpPr/>
            <p:nvPr/>
          </p:nvSpPr>
          <p:spPr>
            <a:xfrm>
              <a:off x="52125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8" name="Vrije vorm: vorm 207">
              <a:extLst>
                <a:ext uri="{FF2B5EF4-FFF2-40B4-BE49-F238E27FC236}">
                  <a16:creationId xmlns:a16="http://schemas.microsoft.com/office/drawing/2014/main" id="{1797BBD5-DBF5-4821-BC13-134F4B742E74}"/>
                </a:ext>
              </a:extLst>
            </p:cNvPr>
            <p:cNvSpPr/>
            <p:nvPr/>
          </p:nvSpPr>
          <p:spPr>
            <a:xfrm>
              <a:off x="52125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9" name="Vrije vorm: vorm 208">
              <a:extLst>
                <a:ext uri="{FF2B5EF4-FFF2-40B4-BE49-F238E27FC236}">
                  <a16:creationId xmlns:a16="http://schemas.microsoft.com/office/drawing/2014/main" id="{E63B1547-139D-4E61-A6FF-E8DF1C73DF67}"/>
                </a:ext>
              </a:extLst>
            </p:cNvPr>
            <p:cNvSpPr/>
            <p:nvPr/>
          </p:nvSpPr>
          <p:spPr>
            <a:xfrm>
              <a:off x="52125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0" name="Vrije vorm: vorm 209">
              <a:extLst>
                <a:ext uri="{FF2B5EF4-FFF2-40B4-BE49-F238E27FC236}">
                  <a16:creationId xmlns:a16="http://schemas.microsoft.com/office/drawing/2014/main" id="{E1321F02-540A-4188-BD25-6B26E347D251}"/>
                </a:ext>
              </a:extLst>
            </p:cNvPr>
            <p:cNvSpPr/>
            <p:nvPr/>
          </p:nvSpPr>
          <p:spPr>
            <a:xfrm>
              <a:off x="52125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1" name="Vrije vorm: vorm 210">
              <a:extLst>
                <a:ext uri="{FF2B5EF4-FFF2-40B4-BE49-F238E27FC236}">
                  <a16:creationId xmlns:a16="http://schemas.microsoft.com/office/drawing/2014/main" id="{8AE1F77D-89BA-49BD-B5F6-D1D8FA420BB9}"/>
                </a:ext>
              </a:extLst>
            </p:cNvPr>
            <p:cNvSpPr/>
            <p:nvPr/>
          </p:nvSpPr>
          <p:spPr>
            <a:xfrm>
              <a:off x="52125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2" name="Vrije vorm: vorm 211">
              <a:extLst>
                <a:ext uri="{FF2B5EF4-FFF2-40B4-BE49-F238E27FC236}">
                  <a16:creationId xmlns:a16="http://schemas.microsoft.com/office/drawing/2014/main" id="{59287451-C612-464E-9C13-0A88B9F4C4AB}"/>
                </a:ext>
              </a:extLst>
            </p:cNvPr>
            <p:cNvSpPr/>
            <p:nvPr/>
          </p:nvSpPr>
          <p:spPr>
            <a:xfrm>
              <a:off x="52125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3" name="Vrije vorm: vorm 212">
              <a:extLst>
                <a:ext uri="{FF2B5EF4-FFF2-40B4-BE49-F238E27FC236}">
                  <a16:creationId xmlns:a16="http://schemas.microsoft.com/office/drawing/2014/main" id="{7C5C4F3D-241A-4EDC-9A4B-8B56C2D6E120}"/>
                </a:ext>
              </a:extLst>
            </p:cNvPr>
            <p:cNvSpPr/>
            <p:nvPr/>
          </p:nvSpPr>
          <p:spPr>
            <a:xfrm>
              <a:off x="52125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4" name="Vrije vorm: vorm 213">
              <a:extLst>
                <a:ext uri="{FF2B5EF4-FFF2-40B4-BE49-F238E27FC236}">
                  <a16:creationId xmlns:a16="http://schemas.microsoft.com/office/drawing/2014/main" id="{815F0A0A-F8FD-4E1D-8DBA-0C62D7CC2ED3}"/>
                </a:ext>
              </a:extLst>
            </p:cNvPr>
            <p:cNvSpPr/>
            <p:nvPr/>
          </p:nvSpPr>
          <p:spPr>
            <a:xfrm>
              <a:off x="52125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5" name="Vrije vorm: vorm 214">
              <a:extLst>
                <a:ext uri="{FF2B5EF4-FFF2-40B4-BE49-F238E27FC236}">
                  <a16:creationId xmlns:a16="http://schemas.microsoft.com/office/drawing/2014/main" id="{1D15493A-63D5-4610-94A8-1D841C235B47}"/>
                </a:ext>
              </a:extLst>
            </p:cNvPr>
            <p:cNvSpPr/>
            <p:nvPr/>
          </p:nvSpPr>
          <p:spPr>
            <a:xfrm>
              <a:off x="52125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6" name="Vrije vorm: vorm 215">
              <a:extLst>
                <a:ext uri="{FF2B5EF4-FFF2-40B4-BE49-F238E27FC236}">
                  <a16:creationId xmlns:a16="http://schemas.microsoft.com/office/drawing/2014/main" id="{1F0A4721-57CA-407A-86AD-742855631F0A}"/>
                </a:ext>
              </a:extLst>
            </p:cNvPr>
            <p:cNvSpPr/>
            <p:nvPr/>
          </p:nvSpPr>
          <p:spPr>
            <a:xfrm>
              <a:off x="52125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7" name="Vrije vorm: vorm 216">
              <a:extLst>
                <a:ext uri="{FF2B5EF4-FFF2-40B4-BE49-F238E27FC236}">
                  <a16:creationId xmlns:a16="http://schemas.microsoft.com/office/drawing/2014/main" id="{2EE89D6D-CABF-435D-9317-40DA8ED7ABC1}"/>
                </a:ext>
              </a:extLst>
            </p:cNvPr>
            <p:cNvSpPr/>
            <p:nvPr/>
          </p:nvSpPr>
          <p:spPr>
            <a:xfrm>
              <a:off x="52125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8" name="Vrije vorm: vorm 217">
              <a:extLst>
                <a:ext uri="{FF2B5EF4-FFF2-40B4-BE49-F238E27FC236}">
                  <a16:creationId xmlns:a16="http://schemas.microsoft.com/office/drawing/2014/main" id="{0BF7581F-74B7-4E19-A9F4-CC02C34CC7E9}"/>
                </a:ext>
              </a:extLst>
            </p:cNvPr>
            <p:cNvSpPr/>
            <p:nvPr/>
          </p:nvSpPr>
          <p:spPr>
            <a:xfrm>
              <a:off x="66032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9" name="Vrije vorm: vorm 218">
              <a:extLst>
                <a:ext uri="{FF2B5EF4-FFF2-40B4-BE49-F238E27FC236}">
                  <a16:creationId xmlns:a16="http://schemas.microsoft.com/office/drawing/2014/main" id="{B1AD4A4A-49D0-46BF-849A-1A6A3CC392CB}"/>
                </a:ext>
              </a:extLst>
            </p:cNvPr>
            <p:cNvSpPr/>
            <p:nvPr/>
          </p:nvSpPr>
          <p:spPr>
            <a:xfrm>
              <a:off x="66032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0" name="Vrije vorm: vorm 219">
              <a:extLst>
                <a:ext uri="{FF2B5EF4-FFF2-40B4-BE49-F238E27FC236}">
                  <a16:creationId xmlns:a16="http://schemas.microsoft.com/office/drawing/2014/main" id="{3A42FA4A-7FE0-4704-BDB8-238F187C36D0}"/>
                </a:ext>
              </a:extLst>
            </p:cNvPr>
            <p:cNvSpPr/>
            <p:nvPr/>
          </p:nvSpPr>
          <p:spPr>
            <a:xfrm>
              <a:off x="66032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1" name="Vrije vorm: vorm 220">
              <a:extLst>
                <a:ext uri="{FF2B5EF4-FFF2-40B4-BE49-F238E27FC236}">
                  <a16:creationId xmlns:a16="http://schemas.microsoft.com/office/drawing/2014/main" id="{E662FE9A-2DE4-4F36-A35D-992FE01D24E7}"/>
                </a:ext>
              </a:extLst>
            </p:cNvPr>
            <p:cNvSpPr/>
            <p:nvPr/>
          </p:nvSpPr>
          <p:spPr>
            <a:xfrm>
              <a:off x="66032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2" name="Vrije vorm: vorm 221">
              <a:extLst>
                <a:ext uri="{FF2B5EF4-FFF2-40B4-BE49-F238E27FC236}">
                  <a16:creationId xmlns:a16="http://schemas.microsoft.com/office/drawing/2014/main" id="{B150B04B-342B-4377-AEBB-B317ED4AC32D}"/>
                </a:ext>
              </a:extLst>
            </p:cNvPr>
            <p:cNvSpPr/>
            <p:nvPr/>
          </p:nvSpPr>
          <p:spPr>
            <a:xfrm>
              <a:off x="66032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3" name="Vrije vorm: vorm 222">
              <a:extLst>
                <a:ext uri="{FF2B5EF4-FFF2-40B4-BE49-F238E27FC236}">
                  <a16:creationId xmlns:a16="http://schemas.microsoft.com/office/drawing/2014/main" id="{921631A7-1936-4C30-8858-C3D6A4B3BB6C}"/>
                </a:ext>
              </a:extLst>
            </p:cNvPr>
            <p:cNvSpPr/>
            <p:nvPr/>
          </p:nvSpPr>
          <p:spPr>
            <a:xfrm>
              <a:off x="66032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4" name="Vrije vorm: vorm 223">
              <a:extLst>
                <a:ext uri="{FF2B5EF4-FFF2-40B4-BE49-F238E27FC236}">
                  <a16:creationId xmlns:a16="http://schemas.microsoft.com/office/drawing/2014/main" id="{12262A95-CB74-4F15-817D-705EBA84AA77}"/>
                </a:ext>
              </a:extLst>
            </p:cNvPr>
            <p:cNvSpPr/>
            <p:nvPr/>
          </p:nvSpPr>
          <p:spPr>
            <a:xfrm>
              <a:off x="66032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5" name="Vrije vorm: vorm 224">
              <a:extLst>
                <a:ext uri="{FF2B5EF4-FFF2-40B4-BE49-F238E27FC236}">
                  <a16:creationId xmlns:a16="http://schemas.microsoft.com/office/drawing/2014/main" id="{14EF9739-70DA-4D80-86B2-F24D073F288F}"/>
                </a:ext>
              </a:extLst>
            </p:cNvPr>
            <p:cNvSpPr/>
            <p:nvPr/>
          </p:nvSpPr>
          <p:spPr>
            <a:xfrm>
              <a:off x="66032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6" name="Vrije vorm: vorm 225">
              <a:extLst>
                <a:ext uri="{FF2B5EF4-FFF2-40B4-BE49-F238E27FC236}">
                  <a16:creationId xmlns:a16="http://schemas.microsoft.com/office/drawing/2014/main" id="{A33150B7-CDF3-4E5B-84E9-D946405BCB90}"/>
                </a:ext>
              </a:extLst>
            </p:cNvPr>
            <p:cNvSpPr/>
            <p:nvPr/>
          </p:nvSpPr>
          <p:spPr>
            <a:xfrm>
              <a:off x="66032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7" name="Vrije vorm: vorm 226">
              <a:extLst>
                <a:ext uri="{FF2B5EF4-FFF2-40B4-BE49-F238E27FC236}">
                  <a16:creationId xmlns:a16="http://schemas.microsoft.com/office/drawing/2014/main" id="{31037E07-93C3-45D7-9A6B-EB47AFDD527D}"/>
                </a:ext>
              </a:extLst>
            </p:cNvPr>
            <p:cNvSpPr/>
            <p:nvPr/>
          </p:nvSpPr>
          <p:spPr>
            <a:xfrm>
              <a:off x="66032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8" name="Vrije vorm: vorm 227">
              <a:extLst>
                <a:ext uri="{FF2B5EF4-FFF2-40B4-BE49-F238E27FC236}">
                  <a16:creationId xmlns:a16="http://schemas.microsoft.com/office/drawing/2014/main" id="{1B0B00C7-EB32-4F07-814B-4CE22FF3F070}"/>
                </a:ext>
              </a:extLst>
            </p:cNvPr>
            <p:cNvSpPr/>
            <p:nvPr/>
          </p:nvSpPr>
          <p:spPr>
            <a:xfrm>
              <a:off x="66032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9" name="Vrije vorm: vorm 228">
              <a:extLst>
                <a:ext uri="{FF2B5EF4-FFF2-40B4-BE49-F238E27FC236}">
                  <a16:creationId xmlns:a16="http://schemas.microsoft.com/office/drawing/2014/main" id="{A2EBA371-9949-4EAF-A654-5DBDF963E9E5}"/>
                </a:ext>
              </a:extLst>
            </p:cNvPr>
            <p:cNvSpPr/>
            <p:nvPr/>
          </p:nvSpPr>
          <p:spPr>
            <a:xfrm>
              <a:off x="66032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0" name="Vrije vorm: vorm 229">
              <a:extLst>
                <a:ext uri="{FF2B5EF4-FFF2-40B4-BE49-F238E27FC236}">
                  <a16:creationId xmlns:a16="http://schemas.microsoft.com/office/drawing/2014/main" id="{1D4F4521-E59C-409B-BE0E-C9D5AEDC2A8F}"/>
                </a:ext>
              </a:extLst>
            </p:cNvPr>
            <p:cNvSpPr/>
            <p:nvPr/>
          </p:nvSpPr>
          <p:spPr>
            <a:xfrm>
              <a:off x="79938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1" name="Vrije vorm: vorm 230">
              <a:extLst>
                <a:ext uri="{FF2B5EF4-FFF2-40B4-BE49-F238E27FC236}">
                  <a16:creationId xmlns:a16="http://schemas.microsoft.com/office/drawing/2014/main" id="{FFE49938-73CD-4832-8C49-3D82E7F6ED56}"/>
                </a:ext>
              </a:extLst>
            </p:cNvPr>
            <p:cNvSpPr/>
            <p:nvPr/>
          </p:nvSpPr>
          <p:spPr>
            <a:xfrm>
              <a:off x="79938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2" name="Vrije vorm: vorm 231">
              <a:extLst>
                <a:ext uri="{FF2B5EF4-FFF2-40B4-BE49-F238E27FC236}">
                  <a16:creationId xmlns:a16="http://schemas.microsoft.com/office/drawing/2014/main" id="{0F486BF9-F68A-49D5-906C-5568892D0886}"/>
                </a:ext>
              </a:extLst>
            </p:cNvPr>
            <p:cNvSpPr/>
            <p:nvPr/>
          </p:nvSpPr>
          <p:spPr>
            <a:xfrm>
              <a:off x="79938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3" name="Vrije vorm: vorm 232">
              <a:extLst>
                <a:ext uri="{FF2B5EF4-FFF2-40B4-BE49-F238E27FC236}">
                  <a16:creationId xmlns:a16="http://schemas.microsoft.com/office/drawing/2014/main" id="{2AFA228E-9C1A-4808-B110-207F17359D21}"/>
                </a:ext>
              </a:extLst>
            </p:cNvPr>
            <p:cNvSpPr/>
            <p:nvPr/>
          </p:nvSpPr>
          <p:spPr>
            <a:xfrm>
              <a:off x="79938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4" name="Vrije vorm: vorm 233">
              <a:extLst>
                <a:ext uri="{FF2B5EF4-FFF2-40B4-BE49-F238E27FC236}">
                  <a16:creationId xmlns:a16="http://schemas.microsoft.com/office/drawing/2014/main" id="{30436F4A-77D5-45D6-ABF3-465239315E63}"/>
                </a:ext>
              </a:extLst>
            </p:cNvPr>
            <p:cNvSpPr/>
            <p:nvPr/>
          </p:nvSpPr>
          <p:spPr>
            <a:xfrm>
              <a:off x="79938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5" name="Vrije vorm: vorm 234">
              <a:extLst>
                <a:ext uri="{FF2B5EF4-FFF2-40B4-BE49-F238E27FC236}">
                  <a16:creationId xmlns:a16="http://schemas.microsoft.com/office/drawing/2014/main" id="{6A3EC34F-07B3-4782-BF8D-19004113AB70}"/>
                </a:ext>
              </a:extLst>
            </p:cNvPr>
            <p:cNvSpPr/>
            <p:nvPr/>
          </p:nvSpPr>
          <p:spPr>
            <a:xfrm>
              <a:off x="79938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6" name="Vrije vorm: vorm 235">
              <a:extLst>
                <a:ext uri="{FF2B5EF4-FFF2-40B4-BE49-F238E27FC236}">
                  <a16:creationId xmlns:a16="http://schemas.microsoft.com/office/drawing/2014/main" id="{D4290E9C-DF79-4EE5-AEAC-AAF203C6B663}"/>
                </a:ext>
              </a:extLst>
            </p:cNvPr>
            <p:cNvSpPr/>
            <p:nvPr/>
          </p:nvSpPr>
          <p:spPr>
            <a:xfrm>
              <a:off x="79938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7" name="Vrije vorm: vorm 236">
              <a:extLst>
                <a:ext uri="{FF2B5EF4-FFF2-40B4-BE49-F238E27FC236}">
                  <a16:creationId xmlns:a16="http://schemas.microsoft.com/office/drawing/2014/main" id="{8F41F57B-9C00-47EA-9E23-DE35868286B5}"/>
                </a:ext>
              </a:extLst>
            </p:cNvPr>
            <p:cNvSpPr/>
            <p:nvPr/>
          </p:nvSpPr>
          <p:spPr>
            <a:xfrm>
              <a:off x="79938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8" name="Vrije vorm: vorm 237">
              <a:extLst>
                <a:ext uri="{FF2B5EF4-FFF2-40B4-BE49-F238E27FC236}">
                  <a16:creationId xmlns:a16="http://schemas.microsoft.com/office/drawing/2014/main" id="{9BC7717F-A995-417E-A827-2A3ADD92EEF9}"/>
                </a:ext>
              </a:extLst>
            </p:cNvPr>
            <p:cNvSpPr/>
            <p:nvPr/>
          </p:nvSpPr>
          <p:spPr>
            <a:xfrm>
              <a:off x="79938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9" name="Vrije vorm: vorm 238">
              <a:extLst>
                <a:ext uri="{FF2B5EF4-FFF2-40B4-BE49-F238E27FC236}">
                  <a16:creationId xmlns:a16="http://schemas.microsoft.com/office/drawing/2014/main" id="{5B5D8E0C-EC79-4F1F-9744-A5BA8291FF69}"/>
                </a:ext>
              </a:extLst>
            </p:cNvPr>
            <p:cNvSpPr/>
            <p:nvPr/>
          </p:nvSpPr>
          <p:spPr>
            <a:xfrm>
              <a:off x="79938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0" name="Vrije vorm: vorm 239">
              <a:extLst>
                <a:ext uri="{FF2B5EF4-FFF2-40B4-BE49-F238E27FC236}">
                  <a16:creationId xmlns:a16="http://schemas.microsoft.com/office/drawing/2014/main" id="{8162E9CB-F784-4F64-9770-F42016C04329}"/>
                </a:ext>
              </a:extLst>
            </p:cNvPr>
            <p:cNvSpPr/>
            <p:nvPr/>
          </p:nvSpPr>
          <p:spPr>
            <a:xfrm>
              <a:off x="79938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1" name="Vrije vorm: vorm 240">
              <a:extLst>
                <a:ext uri="{FF2B5EF4-FFF2-40B4-BE49-F238E27FC236}">
                  <a16:creationId xmlns:a16="http://schemas.microsoft.com/office/drawing/2014/main" id="{7A17B65B-88AE-40C2-ACA8-B2FE38B0839B}"/>
                </a:ext>
              </a:extLst>
            </p:cNvPr>
            <p:cNvSpPr/>
            <p:nvPr/>
          </p:nvSpPr>
          <p:spPr>
            <a:xfrm>
              <a:off x="79938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2" name="Vrije vorm: vorm 241">
              <a:extLst>
                <a:ext uri="{FF2B5EF4-FFF2-40B4-BE49-F238E27FC236}">
                  <a16:creationId xmlns:a16="http://schemas.microsoft.com/office/drawing/2014/main" id="{0D175333-BA59-43F8-A2B5-64FC41B9D237}"/>
                </a:ext>
              </a:extLst>
            </p:cNvPr>
            <p:cNvSpPr/>
            <p:nvPr/>
          </p:nvSpPr>
          <p:spPr>
            <a:xfrm>
              <a:off x="93845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3" name="Vrije vorm: vorm 242">
              <a:extLst>
                <a:ext uri="{FF2B5EF4-FFF2-40B4-BE49-F238E27FC236}">
                  <a16:creationId xmlns:a16="http://schemas.microsoft.com/office/drawing/2014/main" id="{199281A4-F139-4CB2-A7C8-8DB737FC596A}"/>
                </a:ext>
              </a:extLst>
            </p:cNvPr>
            <p:cNvSpPr/>
            <p:nvPr/>
          </p:nvSpPr>
          <p:spPr>
            <a:xfrm>
              <a:off x="93845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4" name="Vrije vorm: vorm 243">
              <a:extLst>
                <a:ext uri="{FF2B5EF4-FFF2-40B4-BE49-F238E27FC236}">
                  <a16:creationId xmlns:a16="http://schemas.microsoft.com/office/drawing/2014/main" id="{BEB2514B-CA36-4E88-88CB-EE2F29C56450}"/>
                </a:ext>
              </a:extLst>
            </p:cNvPr>
            <p:cNvSpPr/>
            <p:nvPr/>
          </p:nvSpPr>
          <p:spPr>
            <a:xfrm>
              <a:off x="93845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5" name="Vrije vorm: vorm 244">
              <a:extLst>
                <a:ext uri="{FF2B5EF4-FFF2-40B4-BE49-F238E27FC236}">
                  <a16:creationId xmlns:a16="http://schemas.microsoft.com/office/drawing/2014/main" id="{54F13D69-07CF-44C5-9505-0A59A32116BC}"/>
                </a:ext>
              </a:extLst>
            </p:cNvPr>
            <p:cNvSpPr/>
            <p:nvPr/>
          </p:nvSpPr>
          <p:spPr>
            <a:xfrm>
              <a:off x="93845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6" name="Vrije vorm: vorm 245">
              <a:extLst>
                <a:ext uri="{FF2B5EF4-FFF2-40B4-BE49-F238E27FC236}">
                  <a16:creationId xmlns:a16="http://schemas.microsoft.com/office/drawing/2014/main" id="{3C7CD5EC-B6DF-4DDA-8683-B42999021E21}"/>
                </a:ext>
              </a:extLst>
            </p:cNvPr>
            <p:cNvSpPr/>
            <p:nvPr/>
          </p:nvSpPr>
          <p:spPr>
            <a:xfrm>
              <a:off x="93845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7" name="Vrije vorm: vorm 246">
              <a:extLst>
                <a:ext uri="{FF2B5EF4-FFF2-40B4-BE49-F238E27FC236}">
                  <a16:creationId xmlns:a16="http://schemas.microsoft.com/office/drawing/2014/main" id="{8D9AD9E3-E25A-4320-9EF4-344AAAD0E122}"/>
                </a:ext>
              </a:extLst>
            </p:cNvPr>
            <p:cNvSpPr/>
            <p:nvPr/>
          </p:nvSpPr>
          <p:spPr>
            <a:xfrm>
              <a:off x="93845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8" name="Vrije vorm: vorm 247">
              <a:extLst>
                <a:ext uri="{FF2B5EF4-FFF2-40B4-BE49-F238E27FC236}">
                  <a16:creationId xmlns:a16="http://schemas.microsoft.com/office/drawing/2014/main" id="{1724857A-B13B-453C-85DB-A187E4C0C014}"/>
                </a:ext>
              </a:extLst>
            </p:cNvPr>
            <p:cNvSpPr/>
            <p:nvPr/>
          </p:nvSpPr>
          <p:spPr>
            <a:xfrm>
              <a:off x="93845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9" name="Vrije vorm: vorm 248">
              <a:extLst>
                <a:ext uri="{FF2B5EF4-FFF2-40B4-BE49-F238E27FC236}">
                  <a16:creationId xmlns:a16="http://schemas.microsoft.com/office/drawing/2014/main" id="{88DD47F0-CFB3-481A-985A-4FE1623C30C9}"/>
                </a:ext>
              </a:extLst>
            </p:cNvPr>
            <p:cNvSpPr/>
            <p:nvPr/>
          </p:nvSpPr>
          <p:spPr>
            <a:xfrm>
              <a:off x="93845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0" name="Vrije vorm: vorm 249">
              <a:extLst>
                <a:ext uri="{FF2B5EF4-FFF2-40B4-BE49-F238E27FC236}">
                  <a16:creationId xmlns:a16="http://schemas.microsoft.com/office/drawing/2014/main" id="{2589F8E3-DF89-4FFF-B019-29AFAAED92FB}"/>
                </a:ext>
              </a:extLst>
            </p:cNvPr>
            <p:cNvSpPr/>
            <p:nvPr/>
          </p:nvSpPr>
          <p:spPr>
            <a:xfrm>
              <a:off x="93845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1" name="Vrije vorm: vorm 250">
              <a:extLst>
                <a:ext uri="{FF2B5EF4-FFF2-40B4-BE49-F238E27FC236}">
                  <a16:creationId xmlns:a16="http://schemas.microsoft.com/office/drawing/2014/main" id="{7C4DA9BE-7C7B-43EB-853D-099B25532167}"/>
                </a:ext>
              </a:extLst>
            </p:cNvPr>
            <p:cNvSpPr/>
            <p:nvPr/>
          </p:nvSpPr>
          <p:spPr>
            <a:xfrm>
              <a:off x="93845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2" name="Vrije vorm: vorm 251">
              <a:extLst>
                <a:ext uri="{FF2B5EF4-FFF2-40B4-BE49-F238E27FC236}">
                  <a16:creationId xmlns:a16="http://schemas.microsoft.com/office/drawing/2014/main" id="{226C6566-A96D-4E30-B19E-E8B572A972A6}"/>
                </a:ext>
              </a:extLst>
            </p:cNvPr>
            <p:cNvSpPr/>
            <p:nvPr/>
          </p:nvSpPr>
          <p:spPr>
            <a:xfrm>
              <a:off x="93845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3" name="Vrije vorm: vorm 252">
              <a:extLst>
                <a:ext uri="{FF2B5EF4-FFF2-40B4-BE49-F238E27FC236}">
                  <a16:creationId xmlns:a16="http://schemas.microsoft.com/office/drawing/2014/main" id="{E245DFD3-9BBD-4F1A-B544-12271DE877B2}"/>
                </a:ext>
              </a:extLst>
            </p:cNvPr>
            <p:cNvSpPr/>
            <p:nvPr/>
          </p:nvSpPr>
          <p:spPr>
            <a:xfrm>
              <a:off x="93845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4" name="Vrije vorm: vorm 253">
              <a:extLst>
                <a:ext uri="{FF2B5EF4-FFF2-40B4-BE49-F238E27FC236}">
                  <a16:creationId xmlns:a16="http://schemas.microsoft.com/office/drawing/2014/main" id="{D95161EA-24AD-48DD-9372-44675E835550}"/>
                </a:ext>
              </a:extLst>
            </p:cNvPr>
            <p:cNvSpPr/>
            <p:nvPr/>
          </p:nvSpPr>
          <p:spPr>
            <a:xfrm>
              <a:off x="107751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5" name="Vrije vorm: vorm 254">
              <a:extLst>
                <a:ext uri="{FF2B5EF4-FFF2-40B4-BE49-F238E27FC236}">
                  <a16:creationId xmlns:a16="http://schemas.microsoft.com/office/drawing/2014/main" id="{CBD13926-04E9-4D88-ADCA-9BF422736EDC}"/>
                </a:ext>
              </a:extLst>
            </p:cNvPr>
            <p:cNvSpPr/>
            <p:nvPr/>
          </p:nvSpPr>
          <p:spPr>
            <a:xfrm>
              <a:off x="107751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6" name="Vrije vorm: vorm 255">
              <a:extLst>
                <a:ext uri="{FF2B5EF4-FFF2-40B4-BE49-F238E27FC236}">
                  <a16:creationId xmlns:a16="http://schemas.microsoft.com/office/drawing/2014/main" id="{ACB3FA1F-1790-496B-8A86-FD44BEA13282}"/>
                </a:ext>
              </a:extLst>
            </p:cNvPr>
            <p:cNvSpPr/>
            <p:nvPr/>
          </p:nvSpPr>
          <p:spPr>
            <a:xfrm>
              <a:off x="107751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7" name="Vrije vorm: vorm 256">
              <a:extLst>
                <a:ext uri="{FF2B5EF4-FFF2-40B4-BE49-F238E27FC236}">
                  <a16:creationId xmlns:a16="http://schemas.microsoft.com/office/drawing/2014/main" id="{CD8765C5-2D15-4B70-816C-2DF9D4A26093}"/>
                </a:ext>
              </a:extLst>
            </p:cNvPr>
            <p:cNvSpPr/>
            <p:nvPr/>
          </p:nvSpPr>
          <p:spPr>
            <a:xfrm>
              <a:off x="107751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8" name="Vrije vorm: vorm 257">
              <a:extLst>
                <a:ext uri="{FF2B5EF4-FFF2-40B4-BE49-F238E27FC236}">
                  <a16:creationId xmlns:a16="http://schemas.microsoft.com/office/drawing/2014/main" id="{7CFA7C81-72EF-442D-92CC-CDDFFE8648DA}"/>
                </a:ext>
              </a:extLst>
            </p:cNvPr>
            <p:cNvSpPr/>
            <p:nvPr/>
          </p:nvSpPr>
          <p:spPr>
            <a:xfrm>
              <a:off x="107751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9" name="Vrije vorm: vorm 258">
              <a:extLst>
                <a:ext uri="{FF2B5EF4-FFF2-40B4-BE49-F238E27FC236}">
                  <a16:creationId xmlns:a16="http://schemas.microsoft.com/office/drawing/2014/main" id="{33985638-E02B-47C8-A837-C5F8BDDBDCBD}"/>
                </a:ext>
              </a:extLst>
            </p:cNvPr>
            <p:cNvSpPr/>
            <p:nvPr/>
          </p:nvSpPr>
          <p:spPr>
            <a:xfrm>
              <a:off x="107751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0" name="Vrije vorm: vorm 259">
              <a:extLst>
                <a:ext uri="{FF2B5EF4-FFF2-40B4-BE49-F238E27FC236}">
                  <a16:creationId xmlns:a16="http://schemas.microsoft.com/office/drawing/2014/main" id="{748E75A6-EBE4-4D24-B51D-D8F61A8BC03F}"/>
                </a:ext>
              </a:extLst>
            </p:cNvPr>
            <p:cNvSpPr/>
            <p:nvPr/>
          </p:nvSpPr>
          <p:spPr>
            <a:xfrm>
              <a:off x="107751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1" name="Vrije vorm: vorm 260">
              <a:extLst>
                <a:ext uri="{FF2B5EF4-FFF2-40B4-BE49-F238E27FC236}">
                  <a16:creationId xmlns:a16="http://schemas.microsoft.com/office/drawing/2014/main" id="{6B00294F-4A25-4D23-94E1-6F0E33598E5A}"/>
                </a:ext>
              </a:extLst>
            </p:cNvPr>
            <p:cNvSpPr/>
            <p:nvPr/>
          </p:nvSpPr>
          <p:spPr>
            <a:xfrm>
              <a:off x="107751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2" name="Vrije vorm: vorm 261">
              <a:extLst>
                <a:ext uri="{FF2B5EF4-FFF2-40B4-BE49-F238E27FC236}">
                  <a16:creationId xmlns:a16="http://schemas.microsoft.com/office/drawing/2014/main" id="{94ED50B9-8C05-4F65-97B1-35B065E70EAB}"/>
                </a:ext>
              </a:extLst>
            </p:cNvPr>
            <p:cNvSpPr/>
            <p:nvPr/>
          </p:nvSpPr>
          <p:spPr>
            <a:xfrm>
              <a:off x="107751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3" name="Vrije vorm: vorm 262">
              <a:extLst>
                <a:ext uri="{FF2B5EF4-FFF2-40B4-BE49-F238E27FC236}">
                  <a16:creationId xmlns:a16="http://schemas.microsoft.com/office/drawing/2014/main" id="{EF0CC7DB-9979-4E90-8835-AA3B0EFDCBDD}"/>
                </a:ext>
              </a:extLst>
            </p:cNvPr>
            <p:cNvSpPr/>
            <p:nvPr/>
          </p:nvSpPr>
          <p:spPr>
            <a:xfrm>
              <a:off x="107751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4" name="Vrije vorm: vorm 263">
              <a:extLst>
                <a:ext uri="{FF2B5EF4-FFF2-40B4-BE49-F238E27FC236}">
                  <a16:creationId xmlns:a16="http://schemas.microsoft.com/office/drawing/2014/main" id="{6015355D-33D2-4E1D-8918-20E789D59A68}"/>
                </a:ext>
              </a:extLst>
            </p:cNvPr>
            <p:cNvSpPr/>
            <p:nvPr/>
          </p:nvSpPr>
          <p:spPr>
            <a:xfrm>
              <a:off x="107751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5" name="Vrije vorm: vorm 264">
              <a:extLst>
                <a:ext uri="{FF2B5EF4-FFF2-40B4-BE49-F238E27FC236}">
                  <a16:creationId xmlns:a16="http://schemas.microsoft.com/office/drawing/2014/main" id="{F01E6A87-05F9-438A-9FAA-A803531B4491}"/>
                </a:ext>
              </a:extLst>
            </p:cNvPr>
            <p:cNvSpPr/>
            <p:nvPr/>
          </p:nvSpPr>
          <p:spPr>
            <a:xfrm>
              <a:off x="107751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6" name="Vrije vorm: vorm 265">
              <a:extLst>
                <a:ext uri="{FF2B5EF4-FFF2-40B4-BE49-F238E27FC236}">
                  <a16:creationId xmlns:a16="http://schemas.microsoft.com/office/drawing/2014/main" id="{22AB7446-72D9-4C7B-85F8-1DC005F3C428}"/>
                </a:ext>
              </a:extLst>
            </p:cNvPr>
            <p:cNvSpPr/>
            <p:nvPr/>
          </p:nvSpPr>
          <p:spPr>
            <a:xfrm>
              <a:off x="121658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7" name="Vrije vorm: vorm 266">
              <a:extLst>
                <a:ext uri="{FF2B5EF4-FFF2-40B4-BE49-F238E27FC236}">
                  <a16:creationId xmlns:a16="http://schemas.microsoft.com/office/drawing/2014/main" id="{E9F73508-DB02-48FC-AB7A-3F0588C03F3A}"/>
                </a:ext>
              </a:extLst>
            </p:cNvPr>
            <p:cNvSpPr/>
            <p:nvPr/>
          </p:nvSpPr>
          <p:spPr>
            <a:xfrm>
              <a:off x="121658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8" name="Vrije vorm: vorm 267">
              <a:extLst>
                <a:ext uri="{FF2B5EF4-FFF2-40B4-BE49-F238E27FC236}">
                  <a16:creationId xmlns:a16="http://schemas.microsoft.com/office/drawing/2014/main" id="{7B0E439F-9C0F-439A-A3DF-549D2934FD37}"/>
                </a:ext>
              </a:extLst>
            </p:cNvPr>
            <p:cNvSpPr/>
            <p:nvPr/>
          </p:nvSpPr>
          <p:spPr>
            <a:xfrm>
              <a:off x="121658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9" name="Vrije vorm: vorm 268">
              <a:extLst>
                <a:ext uri="{FF2B5EF4-FFF2-40B4-BE49-F238E27FC236}">
                  <a16:creationId xmlns:a16="http://schemas.microsoft.com/office/drawing/2014/main" id="{080BDC9C-CAAF-419E-A180-50937D37C30B}"/>
                </a:ext>
              </a:extLst>
            </p:cNvPr>
            <p:cNvSpPr/>
            <p:nvPr/>
          </p:nvSpPr>
          <p:spPr>
            <a:xfrm>
              <a:off x="121658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0" name="Vrije vorm: vorm 269">
              <a:extLst>
                <a:ext uri="{FF2B5EF4-FFF2-40B4-BE49-F238E27FC236}">
                  <a16:creationId xmlns:a16="http://schemas.microsoft.com/office/drawing/2014/main" id="{614D0A52-7F45-45F6-91A1-2D61A3506347}"/>
                </a:ext>
              </a:extLst>
            </p:cNvPr>
            <p:cNvSpPr/>
            <p:nvPr/>
          </p:nvSpPr>
          <p:spPr>
            <a:xfrm>
              <a:off x="121658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1" name="Vrije vorm: vorm 270">
              <a:extLst>
                <a:ext uri="{FF2B5EF4-FFF2-40B4-BE49-F238E27FC236}">
                  <a16:creationId xmlns:a16="http://schemas.microsoft.com/office/drawing/2014/main" id="{D22BC105-797F-425A-9CAF-2622037CD94E}"/>
                </a:ext>
              </a:extLst>
            </p:cNvPr>
            <p:cNvSpPr/>
            <p:nvPr/>
          </p:nvSpPr>
          <p:spPr>
            <a:xfrm>
              <a:off x="121658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2" name="Vrije vorm: vorm 271">
              <a:extLst>
                <a:ext uri="{FF2B5EF4-FFF2-40B4-BE49-F238E27FC236}">
                  <a16:creationId xmlns:a16="http://schemas.microsoft.com/office/drawing/2014/main" id="{1804B6FC-AD3C-433B-ABFC-122C7F1A50B1}"/>
                </a:ext>
              </a:extLst>
            </p:cNvPr>
            <p:cNvSpPr/>
            <p:nvPr/>
          </p:nvSpPr>
          <p:spPr>
            <a:xfrm>
              <a:off x="121658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3" name="Vrije vorm: vorm 272">
              <a:extLst>
                <a:ext uri="{FF2B5EF4-FFF2-40B4-BE49-F238E27FC236}">
                  <a16:creationId xmlns:a16="http://schemas.microsoft.com/office/drawing/2014/main" id="{87910B5A-D3F0-400D-8C8F-B197C2E0315B}"/>
                </a:ext>
              </a:extLst>
            </p:cNvPr>
            <p:cNvSpPr/>
            <p:nvPr/>
          </p:nvSpPr>
          <p:spPr>
            <a:xfrm>
              <a:off x="121658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4" name="Vrije vorm: vorm 273">
              <a:extLst>
                <a:ext uri="{FF2B5EF4-FFF2-40B4-BE49-F238E27FC236}">
                  <a16:creationId xmlns:a16="http://schemas.microsoft.com/office/drawing/2014/main" id="{11C2B0BB-92CF-4850-AC2A-DAD9F53565B0}"/>
                </a:ext>
              </a:extLst>
            </p:cNvPr>
            <p:cNvSpPr/>
            <p:nvPr/>
          </p:nvSpPr>
          <p:spPr>
            <a:xfrm>
              <a:off x="121658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5" name="Vrije vorm: vorm 274">
              <a:extLst>
                <a:ext uri="{FF2B5EF4-FFF2-40B4-BE49-F238E27FC236}">
                  <a16:creationId xmlns:a16="http://schemas.microsoft.com/office/drawing/2014/main" id="{D95FEFB3-6BBF-4F88-AEC1-2C039BF40197}"/>
                </a:ext>
              </a:extLst>
            </p:cNvPr>
            <p:cNvSpPr/>
            <p:nvPr/>
          </p:nvSpPr>
          <p:spPr>
            <a:xfrm>
              <a:off x="121658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6" name="Vrije vorm: vorm 275">
              <a:extLst>
                <a:ext uri="{FF2B5EF4-FFF2-40B4-BE49-F238E27FC236}">
                  <a16:creationId xmlns:a16="http://schemas.microsoft.com/office/drawing/2014/main" id="{8B5243DF-2F27-4383-B5B1-AC6B3AEE3D8D}"/>
                </a:ext>
              </a:extLst>
            </p:cNvPr>
            <p:cNvSpPr/>
            <p:nvPr/>
          </p:nvSpPr>
          <p:spPr>
            <a:xfrm>
              <a:off x="121658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7" name="Vrije vorm: vorm 276">
              <a:extLst>
                <a:ext uri="{FF2B5EF4-FFF2-40B4-BE49-F238E27FC236}">
                  <a16:creationId xmlns:a16="http://schemas.microsoft.com/office/drawing/2014/main" id="{548C792A-C349-49EA-A56D-5FD40D9BDA4B}"/>
                </a:ext>
              </a:extLst>
            </p:cNvPr>
            <p:cNvSpPr/>
            <p:nvPr/>
          </p:nvSpPr>
          <p:spPr>
            <a:xfrm>
              <a:off x="121658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8" name="Vrije vorm: vorm 277">
              <a:extLst>
                <a:ext uri="{FF2B5EF4-FFF2-40B4-BE49-F238E27FC236}">
                  <a16:creationId xmlns:a16="http://schemas.microsoft.com/office/drawing/2014/main" id="{A879EFCB-22CB-4E1F-ADFB-B60FAB9EE839}"/>
                </a:ext>
              </a:extLst>
            </p:cNvPr>
            <p:cNvSpPr/>
            <p:nvPr/>
          </p:nvSpPr>
          <p:spPr>
            <a:xfrm>
              <a:off x="135564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9" name="Vrije vorm: vorm 278">
              <a:extLst>
                <a:ext uri="{FF2B5EF4-FFF2-40B4-BE49-F238E27FC236}">
                  <a16:creationId xmlns:a16="http://schemas.microsoft.com/office/drawing/2014/main" id="{DEEEEDD9-0D85-47C2-BCCC-3C4EE2B0E771}"/>
                </a:ext>
              </a:extLst>
            </p:cNvPr>
            <p:cNvSpPr/>
            <p:nvPr/>
          </p:nvSpPr>
          <p:spPr>
            <a:xfrm>
              <a:off x="135564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0" name="Vrije vorm: vorm 279">
              <a:extLst>
                <a:ext uri="{FF2B5EF4-FFF2-40B4-BE49-F238E27FC236}">
                  <a16:creationId xmlns:a16="http://schemas.microsoft.com/office/drawing/2014/main" id="{84DB55BE-4CCF-4D52-9478-755AA7EC98C1}"/>
                </a:ext>
              </a:extLst>
            </p:cNvPr>
            <p:cNvSpPr/>
            <p:nvPr/>
          </p:nvSpPr>
          <p:spPr>
            <a:xfrm>
              <a:off x="135564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1" name="Vrije vorm: vorm 280">
              <a:extLst>
                <a:ext uri="{FF2B5EF4-FFF2-40B4-BE49-F238E27FC236}">
                  <a16:creationId xmlns:a16="http://schemas.microsoft.com/office/drawing/2014/main" id="{AF2D2390-9B86-4896-9EA7-9612FB85711E}"/>
                </a:ext>
              </a:extLst>
            </p:cNvPr>
            <p:cNvSpPr/>
            <p:nvPr/>
          </p:nvSpPr>
          <p:spPr>
            <a:xfrm>
              <a:off x="135564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2" name="Vrije vorm: vorm 281">
              <a:extLst>
                <a:ext uri="{FF2B5EF4-FFF2-40B4-BE49-F238E27FC236}">
                  <a16:creationId xmlns:a16="http://schemas.microsoft.com/office/drawing/2014/main" id="{4C0E7423-BF43-4725-980A-34FA014FA767}"/>
                </a:ext>
              </a:extLst>
            </p:cNvPr>
            <p:cNvSpPr/>
            <p:nvPr/>
          </p:nvSpPr>
          <p:spPr>
            <a:xfrm>
              <a:off x="135564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3" name="Vrije vorm: vorm 282">
              <a:extLst>
                <a:ext uri="{FF2B5EF4-FFF2-40B4-BE49-F238E27FC236}">
                  <a16:creationId xmlns:a16="http://schemas.microsoft.com/office/drawing/2014/main" id="{71966838-9EB8-47F9-AB63-3DAC5496CFFD}"/>
                </a:ext>
              </a:extLst>
            </p:cNvPr>
            <p:cNvSpPr/>
            <p:nvPr/>
          </p:nvSpPr>
          <p:spPr>
            <a:xfrm>
              <a:off x="135564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4" name="Vrije vorm: vorm 283">
              <a:extLst>
                <a:ext uri="{FF2B5EF4-FFF2-40B4-BE49-F238E27FC236}">
                  <a16:creationId xmlns:a16="http://schemas.microsoft.com/office/drawing/2014/main" id="{6AB90869-2B00-4821-B200-44A5D5F5C40E}"/>
                </a:ext>
              </a:extLst>
            </p:cNvPr>
            <p:cNvSpPr/>
            <p:nvPr/>
          </p:nvSpPr>
          <p:spPr>
            <a:xfrm>
              <a:off x="135564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5" name="Vrije vorm: vorm 284">
              <a:extLst>
                <a:ext uri="{FF2B5EF4-FFF2-40B4-BE49-F238E27FC236}">
                  <a16:creationId xmlns:a16="http://schemas.microsoft.com/office/drawing/2014/main" id="{30B4F58A-33DA-46AC-B0C1-520F115FE70D}"/>
                </a:ext>
              </a:extLst>
            </p:cNvPr>
            <p:cNvSpPr/>
            <p:nvPr/>
          </p:nvSpPr>
          <p:spPr>
            <a:xfrm>
              <a:off x="135564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6" name="Vrije vorm: vorm 285">
              <a:extLst>
                <a:ext uri="{FF2B5EF4-FFF2-40B4-BE49-F238E27FC236}">
                  <a16:creationId xmlns:a16="http://schemas.microsoft.com/office/drawing/2014/main" id="{88A4FB4B-8224-44D2-A337-154B8A71A1E5}"/>
                </a:ext>
              </a:extLst>
            </p:cNvPr>
            <p:cNvSpPr/>
            <p:nvPr/>
          </p:nvSpPr>
          <p:spPr>
            <a:xfrm>
              <a:off x="135564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7" name="Vrije vorm: vorm 286">
              <a:extLst>
                <a:ext uri="{FF2B5EF4-FFF2-40B4-BE49-F238E27FC236}">
                  <a16:creationId xmlns:a16="http://schemas.microsoft.com/office/drawing/2014/main" id="{04172D06-37CB-4AD6-B377-F54981178485}"/>
                </a:ext>
              </a:extLst>
            </p:cNvPr>
            <p:cNvSpPr/>
            <p:nvPr/>
          </p:nvSpPr>
          <p:spPr>
            <a:xfrm>
              <a:off x="135564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8" name="Vrije vorm: vorm 287">
              <a:extLst>
                <a:ext uri="{FF2B5EF4-FFF2-40B4-BE49-F238E27FC236}">
                  <a16:creationId xmlns:a16="http://schemas.microsoft.com/office/drawing/2014/main" id="{CD898590-9A56-48D1-83CE-790914020D3F}"/>
                </a:ext>
              </a:extLst>
            </p:cNvPr>
            <p:cNvSpPr/>
            <p:nvPr/>
          </p:nvSpPr>
          <p:spPr>
            <a:xfrm>
              <a:off x="135564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9" name="Vrije vorm: vorm 288">
              <a:extLst>
                <a:ext uri="{FF2B5EF4-FFF2-40B4-BE49-F238E27FC236}">
                  <a16:creationId xmlns:a16="http://schemas.microsoft.com/office/drawing/2014/main" id="{83B32B6C-144A-4AF2-9C19-F2110782CDC5}"/>
                </a:ext>
              </a:extLst>
            </p:cNvPr>
            <p:cNvSpPr/>
            <p:nvPr/>
          </p:nvSpPr>
          <p:spPr>
            <a:xfrm>
              <a:off x="135564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0" name="Vrije vorm: vorm 289">
              <a:extLst>
                <a:ext uri="{FF2B5EF4-FFF2-40B4-BE49-F238E27FC236}">
                  <a16:creationId xmlns:a16="http://schemas.microsoft.com/office/drawing/2014/main" id="{0949DD4B-4317-4669-BE85-9057F5C61DAC}"/>
                </a:ext>
              </a:extLst>
            </p:cNvPr>
            <p:cNvSpPr/>
            <p:nvPr/>
          </p:nvSpPr>
          <p:spPr>
            <a:xfrm>
              <a:off x="149471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1" name="Vrije vorm: vorm 290">
              <a:extLst>
                <a:ext uri="{FF2B5EF4-FFF2-40B4-BE49-F238E27FC236}">
                  <a16:creationId xmlns:a16="http://schemas.microsoft.com/office/drawing/2014/main" id="{91C36D88-0E9E-4B86-B70B-112F890140AE}"/>
                </a:ext>
              </a:extLst>
            </p:cNvPr>
            <p:cNvSpPr/>
            <p:nvPr/>
          </p:nvSpPr>
          <p:spPr>
            <a:xfrm>
              <a:off x="149471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2" name="Vrije vorm: vorm 291">
              <a:extLst>
                <a:ext uri="{FF2B5EF4-FFF2-40B4-BE49-F238E27FC236}">
                  <a16:creationId xmlns:a16="http://schemas.microsoft.com/office/drawing/2014/main" id="{493A8652-94EC-44F5-8832-0E5B52078664}"/>
                </a:ext>
              </a:extLst>
            </p:cNvPr>
            <p:cNvSpPr/>
            <p:nvPr/>
          </p:nvSpPr>
          <p:spPr>
            <a:xfrm>
              <a:off x="149471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3" name="Vrije vorm: vorm 292">
              <a:extLst>
                <a:ext uri="{FF2B5EF4-FFF2-40B4-BE49-F238E27FC236}">
                  <a16:creationId xmlns:a16="http://schemas.microsoft.com/office/drawing/2014/main" id="{0775AFEE-9B42-4F99-94B5-5967161B6914}"/>
                </a:ext>
              </a:extLst>
            </p:cNvPr>
            <p:cNvSpPr/>
            <p:nvPr/>
          </p:nvSpPr>
          <p:spPr>
            <a:xfrm>
              <a:off x="149471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4" name="Vrije vorm: vorm 293">
              <a:extLst>
                <a:ext uri="{FF2B5EF4-FFF2-40B4-BE49-F238E27FC236}">
                  <a16:creationId xmlns:a16="http://schemas.microsoft.com/office/drawing/2014/main" id="{74130020-E86E-44F2-942D-581737FC0148}"/>
                </a:ext>
              </a:extLst>
            </p:cNvPr>
            <p:cNvSpPr/>
            <p:nvPr/>
          </p:nvSpPr>
          <p:spPr>
            <a:xfrm>
              <a:off x="149471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5" name="Vrije vorm: vorm 294">
              <a:extLst>
                <a:ext uri="{FF2B5EF4-FFF2-40B4-BE49-F238E27FC236}">
                  <a16:creationId xmlns:a16="http://schemas.microsoft.com/office/drawing/2014/main" id="{7CE82AFB-AE7D-49D8-B23D-F0816063C2FF}"/>
                </a:ext>
              </a:extLst>
            </p:cNvPr>
            <p:cNvSpPr/>
            <p:nvPr/>
          </p:nvSpPr>
          <p:spPr>
            <a:xfrm>
              <a:off x="149471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6" name="Vrije vorm: vorm 295">
              <a:extLst>
                <a:ext uri="{FF2B5EF4-FFF2-40B4-BE49-F238E27FC236}">
                  <a16:creationId xmlns:a16="http://schemas.microsoft.com/office/drawing/2014/main" id="{D0DF6A50-1F7E-409C-B554-2D46D99BE9FF}"/>
                </a:ext>
              </a:extLst>
            </p:cNvPr>
            <p:cNvSpPr/>
            <p:nvPr/>
          </p:nvSpPr>
          <p:spPr>
            <a:xfrm>
              <a:off x="149471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7" name="Vrije vorm: vorm 296">
              <a:extLst>
                <a:ext uri="{FF2B5EF4-FFF2-40B4-BE49-F238E27FC236}">
                  <a16:creationId xmlns:a16="http://schemas.microsoft.com/office/drawing/2014/main" id="{27CC0782-9D09-4503-B890-52ADCF1FF117}"/>
                </a:ext>
              </a:extLst>
            </p:cNvPr>
            <p:cNvSpPr/>
            <p:nvPr/>
          </p:nvSpPr>
          <p:spPr>
            <a:xfrm>
              <a:off x="149471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8" name="Vrije vorm: vorm 297">
              <a:extLst>
                <a:ext uri="{FF2B5EF4-FFF2-40B4-BE49-F238E27FC236}">
                  <a16:creationId xmlns:a16="http://schemas.microsoft.com/office/drawing/2014/main" id="{38057788-17E8-4311-B8BA-7B3427BE1535}"/>
                </a:ext>
              </a:extLst>
            </p:cNvPr>
            <p:cNvSpPr/>
            <p:nvPr/>
          </p:nvSpPr>
          <p:spPr>
            <a:xfrm>
              <a:off x="149471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9" name="Vrije vorm: vorm 298">
              <a:extLst>
                <a:ext uri="{FF2B5EF4-FFF2-40B4-BE49-F238E27FC236}">
                  <a16:creationId xmlns:a16="http://schemas.microsoft.com/office/drawing/2014/main" id="{2F09411C-C36C-4181-9924-5337E3B5AADA}"/>
                </a:ext>
              </a:extLst>
            </p:cNvPr>
            <p:cNvSpPr/>
            <p:nvPr/>
          </p:nvSpPr>
          <p:spPr>
            <a:xfrm>
              <a:off x="149471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0" name="Vrije vorm: vorm 299">
              <a:extLst>
                <a:ext uri="{FF2B5EF4-FFF2-40B4-BE49-F238E27FC236}">
                  <a16:creationId xmlns:a16="http://schemas.microsoft.com/office/drawing/2014/main" id="{FF54E9C0-3B3E-40B8-AA75-C9F0CBE9017C}"/>
                </a:ext>
              </a:extLst>
            </p:cNvPr>
            <p:cNvSpPr/>
            <p:nvPr/>
          </p:nvSpPr>
          <p:spPr>
            <a:xfrm>
              <a:off x="149471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1" name="Vrije vorm: vorm 300">
              <a:extLst>
                <a:ext uri="{FF2B5EF4-FFF2-40B4-BE49-F238E27FC236}">
                  <a16:creationId xmlns:a16="http://schemas.microsoft.com/office/drawing/2014/main" id="{4F1990F5-C890-43BE-8EAA-2B4919084C48}"/>
                </a:ext>
              </a:extLst>
            </p:cNvPr>
            <p:cNvSpPr/>
            <p:nvPr/>
          </p:nvSpPr>
          <p:spPr>
            <a:xfrm>
              <a:off x="149471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2" name="Vrije vorm: vorm 301">
              <a:extLst>
                <a:ext uri="{FF2B5EF4-FFF2-40B4-BE49-F238E27FC236}">
                  <a16:creationId xmlns:a16="http://schemas.microsoft.com/office/drawing/2014/main" id="{B0BB263B-B6E9-4194-BC3B-8E01BA8010ED}"/>
                </a:ext>
              </a:extLst>
            </p:cNvPr>
            <p:cNvSpPr/>
            <p:nvPr/>
          </p:nvSpPr>
          <p:spPr>
            <a:xfrm>
              <a:off x="163377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3" name="Vrije vorm: vorm 302">
              <a:extLst>
                <a:ext uri="{FF2B5EF4-FFF2-40B4-BE49-F238E27FC236}">
                  <a16:creationId xmlns:a16="http://schemas.microsoft.com/office/drawing/2014/main" id="{6EB579CC-67F4-4BF2-B7CA-8CF45EFEF164}"/>
                </a:ext>
              </a:extLst>
            </p:cNvPr>
            <p:cNvSpPr/>
            <p:nvPr/>
          </p:nvSpPr>
          <p:spPr>
            <a:xfrm>
              <a:off x="163377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4" name="Vrije vorm: vorm 303">
              <a:extLst>
                <a:ext uri="{FF2B5EF4-FFF2-40B4-BE49-F238E27FC236}">
                  <a16:creationId xmlns:a16="http://schemas.microsoft.com/office/drawing/2014/main" id="{768C3711-5C73-4CAD-A09B-8AD8D504CF6A}"/>
                </a:ext>
              </a:extLst>
            </p:cNvPr>
            <p:cNvSpPr/>
            <p:nvPr/>
          </p:nvSpPr>
          <p:spPr>
            <a:xfrm>
              <a:off x="163377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5" name="Vrije vorm: vorm 304">
              <a:extLst>
                <a:ext uri="{FF2B5EF4-FFF2-40B4-BE49-F238E27FC236}">
                  <a16:creationId xmlns:a16="http://schemas.microsoft.com/office/drawing/2014/main" id="{67BC1828-8DA8-46DC-A197-48196280F354}"/>
                </a:ext>
              </a:extLst>
            </p:cNvPr>
            <p:cNvSpPr/>
            <p:nvPr/>
          </p:nvSpPr>
          <p:spPr>
            <a:xfrm>
              <a:off x="163377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6" name="Vrije vorm: vorm 305">
              <a:extLst>
                <a:ext uri="{FF2B5EF4-FFF2-40B4-BE49-F238E27FC236}">
                  <a16:creationId xmlns:a16="http://schemas.microsoft.com/office/drawing/2014/main" id="{CFAD1716-2C85-40CD-8FD3-69A735B88467}"/>
                </a:ext>
              </a:extLst>
            </p:cNvPr>
            <p:cNvSpPr/>
            <p:nvPr/>
          </p:nvSpPr>
          <p:spPr>
            <a:xfrm>
              <a:off x="163377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7" name="Vrije vorm: vorm 306">
              <a:extLst>
                <a:ext uri="{FF2B5EF4-FFF2-40B4-BE49-F238E27FC236}">
                  <a16:creationId xmlns:a16="http://schemas.microsoft.com/office/drawing/2014/main" id="{E65EAAB6-E979-4D23-8011-C11F6740C397}"/>
                </a:ext>
              </a:extLst>
            </p:cNvPr>
            <p:cNvSpPr/>
            <p:nvPr/>
          </p:nvSpPr>
          <p:spPr>
            <a:xfrm>
              <a:off x="163377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8" name="Vrije vorm: vorm 307">
              <a:extLst>
                <a:ext uri="{FF2B5EF4-FFF2-40B4-BE49-F238E27FC236}">
                  <a16:creationId xmlns:a16="http://schemas.microsoft.com/office/drawing/2014/main" id="{DBAE8A15-9EE2-45A3-B633-3E8C2310F4C2}"/>
                </a:ext>
              </a:extLst>
            </p:cNvPr>
            <p:cNvSpPr/>
            <p:nvPr/>
          </p:nvSpPr>
          <p:spPr>
            <a:xfrm>
              <a:off x="163377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9" name="Vrije vorm: vorm 308">
              <a:extLst>
                <a:ext uri="{FF2B5EF4-FFF2-40B4-BE49-F238E27FC236}">
                  <a16:creationId xmlns:a16="http://schemas.microsoft.com/office/drawing/2014/main" id="{D753326B-8874-4E7C-AA7E-A545A47E3574}"/>
                </a:ext>
              </a:extLst>
            </p:cNvPr>
            <p:cNvSpPr/>
            <p:nvPr/>
          </p:nvSpPr>
          <p:spPr>
            <a:xfrm>
              <a:off x="163377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0" name="Vrije vorm: vorm 309">
              <a:extLst>
                <a:ext uri="{FF2B5EF4-FFF2-40B4-BE49-F238E27FC236}">
                  <a16:creationId xmlns:a16="http://schemas.microsoft.com/office/drawing/2014/main" id="{5DDD3B5E-6A57-497A-B6F4-B63BF165269B}"/>
                </a:ext>
              </a:extLst>
            </p:cNvPr>
            <p:cNvSpPr/>
            <p:nvPr/>
          </p:nvSpPr>
          <p:spPr>
            <a:xfrm>
              <a:off x="163377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1" name="Vrije vorm: vorm 310">
              <a:extLst>
                <a:ext uri="{FF2B5EF4-FFF2-40B4-BE49-F238E27FC236}">
                  <a16:creationId xmlns:a16="http://schemas.microsoft.com/office/drawing/2014/main" id="{3D08178D-F7D5-4D3A-9450-60366D69715B}"/>
                </a:ext>
              </a:extLst>
            </p:cNvPr>
            <p:cNvSpPr/>
            <p:nvPr/>
          </p:nvSpPr>
          <p:spPr>
            <a:xfrm>
              <a:off x="163377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2" name="Vrije vorm: vorm 311">
              <a:extLst>
                <a:ext uri="{FF2B5EF4-FFF2-40B4-BE49-F238E27FC236}">
                  <a16:creationId xmlns:a16="http://schemas.microsoft.com/office/drawing/2014/main" id="{EBF44C3E-9D51-4C63-B82B-3F96ADEDB96B}"/>
                </a:ext>
              </a:extLst>
            </p:cNvPr>
            <p:cNvSpPr/>
            <p:nvPr/>
          </p:nvSpPr>
          <p:spPr>
            <a:xfrm>
              <a:off x="163377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3" name="Vrije vorm: vorm 312">
              <a:extLst>
                <a:ext uri="{FF2B5EF4-FFF2-40B4-BE49-F238E27FC236}">
                  <a16:creationId xmlns:a16="http://schemas.microsoft.com/office/drawing/2014/main" id="{6BFC47CB-5B02-4DAB-A17E-F94EA310D04E}"/>
                </a:ext>
              </a:extLst>
            </p:cNvPr>
            <p:cNvSpPr/>
            <p:nvPr/>
          </p:nvSpPr>
          <p:spPr>
            <a:xfrm>
              <a:off x="163377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4" name="Vrije vorm: vorm 313">
              <a:extLst>
                <a:ext uri="{FF2B5EF4-FFF2-40B4-BE49-F238E27FC236}">
                  <a16:creationId xmlns:a16="http://schemas.microsoft.com/office/drawing/2014/main" id="{F19208B1-17AB-43B4-B0AD-E5828CAFAFB9}"/>
                </a:ext>
              </a:extLst>
            </p:cNvPr>
            <p:cNvSpPr/>
            <p:nvPr/>
          </p:nvSpPr>
          <p:spPr>
            <a:xfrm>
              <a:off x="-7144" y="9289256"/>
              <a:ext cx="17621250" cy="561975"/>
            </a:xfrm>
            <a:custGeom>
              <a:avLst/>
              <a:gdLst>
                <a:gd name="connsiteX0" fmla="*/ 7144 w 17621250"/>
                <a:gd name="connsiteY0" fmla="*/ 7144 h 561975"/>
                <a:gd name="connsiteX1" fmla="*/ 17618868 w 17621250"/>
                <a:gd name="connsiteY1" fmla="*/ 7144 h 561975"/>
                <a:gd name="connsiteX2" fmla="*/ 17618868 w 17621250"/>
                <a:gd name="connsiteY2" fmla="*/ 559594 h 561975"/>
                <a:gd name="connsiteX3" fmla="*/ 7144 w 176212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7621250" h="561975">
                  <a:moveTo>
                    <a:pt x="7144" y="7144"/>
                  </a:moveTo>
                  <a:lnTo>
                    <a:pt x="17618868" y="7144"/>
                  </a:lnTo>
                  <a:lnTo>
                    <a:pt x="17618868"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grpSp>
      <p:pic>
        <p:nvPicPr>
          <p:cNvPr id="315" name="Graphic 314">
            <a:extLst>
              <a:ext uri="{FF2B5EF4-FFF2-40B4-BE49-F238E27FC236}">
                <a16:creationId xmlns:a16="http://schemas.microsoft.com/office/drawing/2014/main" id="{F02C931F-5CA2-4951-9406-1794839C7F32}"/>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5991268" y="9146698"/>
            <a:ext cx="1841920" cy="943902"/>
          </a:xfrm>
          <a:prstGeom prst="rect">
            <a:avLst/>
          </a:prstGeom>
        </p:spPr>
      </p:pic>
    </p:spTree>
    <p:extLst>
      <p:ext uri="{BB962C8B-B14F-4D97-AF65-F5344CB8AC3E}">
        <p14:creationId xmlns:p14="http://schemas.microsoft.com/office/powerpoint/2010/main" val="417278449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62" r:id="rId26"/>
  </p:sldLayoutIdLs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0">
          <p15:clr>
            <a:srgbClr val="5ACBF0"/>
          </p15:clr>
        </p15:guide>
        <p15:guide id="2" pos="11094">
          <p15:clr>
            <a:srgbClr val="5ACBF0"/>
          </p15:clr>
        </p15:guide>
        <p15:guide id="3" pos="5877">
          <p15:clr>
            <a:srgbClr val="5ACBF0"/>
          </p15:clr>
        </p15:guide>
        <p15:guide id="4" orient="horz" pos="1475">
          <p15:clr>
            <a:srgbClr val="5ACBF0"/>
          </p15:clr>
        </p15:guide>
        <p15:guide id="5" orient="horz" pos="5327">
          <p15:clr>
            <a:srgbClr val="5ACBF0"/>
          </p15:clr>
        </p15:guide>
        <p15:guide id="6" orient="horz" pos="5765">
          <p15:clr>
            <a:srgbClr val="5ACBF0"/>
          </p15:clr>
        </p15:guide>
        <p15:guide id="7" orient="horz" pos="1037">
          <p15:clr>
            <a:srgbClr val="5ACBF0"/>
          </p15:clr>
        </p15:guide>
        <p15:guide id="8" orient="horz" pos="3392">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18" name="balk onderaan">
            <a:extLst>
              <a:ext uri="{FF2B5EF4-FFF2-40B4-BE49-F238E27FC236}">
                <a16:creationId xmlns:a16="http://schemas.microsoft.com/office/drawing/2014/main" id="{1C347D43-E018-4735-A7B3-BBD71DCA569C}"/>
              </a:ext>
            </a:extLst>
          </p:cNvPr>
          <p:cNvSpPr/>
          <p:nvPr userDrawn="1"/>
        </p:nvSpPr>
        <p:spPr>
          <a:xfrm>
            <a:off x="-5644" y="9306131"/>
            <a:ext cx="13481537" cy="552245"/>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 name="connsiteX0" fmla="*/ 0 w 15988888"/>
              <a:gd name="connsiteY0" fmla="*/ 547482 h 548274"/>
              <a:gd name="connsiteX1" fmla="*/ 2507456 w 15988888"/>
              <a:gd name="connsiteY1" fmla="*/ 2176 h 548274"/>
              <a:gd name="connsiteX2" fmla="*/ 15802408 w 15988888"/>
              <a:gd name="connsiteY2" fmla="*/ 586 h 548274"/>
              <a:gd name="connsiteX3" fmla="*/ 15988888 w 15988888"/>
              <a:gd name="connsiteY3" fmla="*/ 0 h 548274"/>
              <a:gd name="connsiteX4" fmla="*/ 15802408 w 15988888"/>
              <a:gd name="connsiteY4" fmla="*/ 548274 h 548274"/>
              <a:gd name="connsiteX5" fmla="*/ 0 w 15988888"/>
              <a:gd name="connsiteY5" fmla="*/ 547482 h 548274"/>
              <a:gd name="connsiteX0" fmla="*/ 7196 w 13481484"/>
              <a:gd name="connsiteY0" fmla="*/ 549864 h 549864"/>
              <a:gd name="connsiteX1" fmla="*/ 52 w 13481484"/>
              <a:gd name="connsiteY1" fmla="*/ 2176 h 549864"/>
              <a:gd name="connsiteX2" fmla="*/ 13295004 w 13481484"/>
              <a:gd name="connsiteY2" fmla="*/ 586 h 549864"/>
              <a:gd name="connsiteX3" fmla="*/ 13481484 w 13481484"/>
              <a:gd name="connsiteY3" fmla="*/ 0 h 549864"/>
              <a:gd name="connsiteX4" fmla="*/ 13295004 w 13481484"/>
              <a:gd name="connsiteY4" fmla="*/ 548274 h 549864"/>
              <a:gd name="connsiteX5" fmla="*/ 7196 w 13481484"/>
              <a:gd name="connsiteY5" fmla="*/ 549864 h 549864"/>
              <a:gd name="connsiteX0" fmla="*/ 7196 w 13481484"/>
              <a:gd name="connsiteY0" fmla="*/ 549864 h 549864"/>
              <a:gd name="connsiteX1" fmla="*/ 52 w 13481484"/>
              <a:gd name="connsiteY1" fmla="*/ 2176 h 549864"/>
              <a:gd name="connsiteX2" fmla="*/ 13295004 w 13481484"/>
              <a:gd name="connsiteY2" fmla="*/ 586 h 549864"/>
              <a:gd name="connsiteX3" fmla="*/ 13481484 w 13481484"/>
              <a:gd name="connsiteY3" fmla="*/ 0 h 549864"/>
              <a:gd name="connsiteX4" fmla="*/ 13295004 w 13481484"/>
              <a:gd name="connsiteY4" fmla="*/ 548274 h 549864"/>
              <a:gd name="connsiteX5" fmla="*/ 4394234 w 13481484"/>
              <a:gd name="connsiteY5" fmla="*/ 549863 h 549864"/>
              <a:gd name="connsiteX6" fmla="*/ 7196 w 13481484"/>
              <a:gd name="connsiteY6" fmla="*/ 549864 h 549864"/>
              <a:gd name="connsiteX0" fmla="*/ 2486 w 13481537"/>
              <a:gd name="connsiteY0" fmla="*/ 552245 h 552245"/>
              <a:gd name="connsiteX1" fmla="*/ 105 w 13481537"/>
              <a:gd name="connsiteY1" fmla="*/ 2176 h 552245"/>
              <a:gd name="connsiteX2" fmla="*/ 13295057 w 13481537"/>
              <a:gd name="connsiteY2" fmla="*/ 586 h 552245"/>
              <a:gd name="connsiteX3" fmla="*/ 13481537 w 13481537"/>
              <a:gd name="connsiteY3" fmla="*/ 0 h 552245"/>
              <a:gd name="connsiteX4" fmla="*/ 13295057 w 13481537"/>
              <a:gd name="connsiteY4" fmla="*/ 548274 h 552245"/>
              <a:gd name="connsiteX5" fmla="*/ 4394287 w 13481537"/>
              <a:gd name="connsiteY5" fmla="*/ 549863 h 552245"/>
              <a:gd name="connsiteX6" fmla="*/ 2486 w 13481537"/>
              <a:gd name="connsiteY6" fmla="*/ 552245 h 55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81537" h="552245">
                <a:moveTo>
                  <a:pt x="2486" y="552245"/>
                </a:moveTo>
                <a:cubicBezTo>
                  <a:pt x="3280" y="369682"/>
                  <a:pt x="-689" y="184739"/>
                  <a:pt x="105" y="2176"/>
                </a:cubicBezTo>
                <a:lnTo>
                  <a:pt x="13295057" y="586"/>
                </a:lnTo>
                <a:lnTo>
                  <a:pt x="13481537" y="0"/>
                </a:lnTo>
                <a:lnTo>
                  <a:pt x="13295057" y="548274"/>
                </a:lnTo>
                <a:lnTo>
                  <a:pt x="4394287" y="549863"/>
                </a:lnTo>
                <a:lnTo>
                  <a:pt x="2486" y="552245"/>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highlight>
                <a:srgbClr val="FFFF00"/>
              </a:highlight>
            </a:endParaRP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nl-BE" noProof="0"/>
              <a:t>Klik om stijl te bewerken</a:t>
            </a:r>
          </a:p>
        </p:txBody>
      </p:sp>
      <p:sp>
        <p:nvSpPr>
          <p:cNvPr id="3" name="Text Placeholder 2"/>
          <p:cNvSpPr>
            <a:spLocks noGrp="1"/>
          </p:cNvSpPr>
          <p:nvPr>
            <p:ph type="body" idx="1"/>
          </p:nvPr>
        </p:nvSpPr>
        <p:spPr>
          <a:xfrm>
            <a:off x="1047749" y="2337516"/>
            <a:ext cx="15773400" cy="6527007"/>
          </a:xfrm>
          <a:prstGeom prst="rect">
            <a:avLst/>
          </a:prstGeom>
        </p:spPr>
        <p:txBody>
          <a:bodyPr vert="horz" lIns="91440" tIns="45720" rIns="91440" bIns="45720" rtlCol="0">
            <a:noAutofit/>
          </a:body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4" name="Date Placeholder 3"/>
          <p:cNvSpPr>
            <a:spLocks noGrp="1"/>
          </p:cNvSpPr>
          <p:nvPr>
            <p:ph type="dt" sz="half" idx="2"/>
          </p:nvPr>
        </p:nvSpPr>
        <p:spPr>
          <a:xfrm>
            <a:off x="1057275" y="930671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nl-BE" dirty="0"/>
          </a:p>
        </p:txBody>
      </p:sp>
      <p:sp>
        <p:nvSpPr>
          <p:cNvPr id="5" name="Footer Placeholder 4"/>
          <p:cNvSpPr>
            <a:spLocks noGrp="1"/>
          </p:cNvSpPr>
          <p:nvPr>
            <p:ph type="ftr" sz="quarter" idx="3"/>
          </p:nvPr>
        </p:nvSpPr>
        <p:spPr>
          <a:xfrm>
            <a:off x="5729289" y="930671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nl-BE" dirty="0"/>
          </a:p>
        </p:txBody>
      </p:sp>
      <p:sp>
        <p:nvSpPr>
          <p:cNvPr id="6" name="Slide Number Placeholder 5"/>
          <p:cNvSpPr>
            <a:spLocks noGrp="1"/>
          </p:cNvSpPr>
          <p:nvPr>
            <p:ph type="sldNum" sz="quarter" idx="4"/>
          </p:nvPr>
        </p:nvSpPr>
        <p:spPr>
          <a:xfrm>
            <a:off x="11901489" y="930671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7527A74-2D87-4307-9531-5A57D9647EEB}" type="slidenum">
              <a:rPr lang="nl-BE" smtClean="0"/>
              <a:t>‹nr.›</a:t>
            </a:fld>
            <a:endParaRPr lang="nl-BE" dirty="0"/>
          </a:p>
        </p:txBody>
      </p:sp>
      <p:grpSp>
        <p:nvGrpSpPr>
          <p:cNvPr id="152" name="Groep 151" hidden="1">
            <a:extLst>
              <a:ext uri="{FF2B5EF4-FFF2-40B4-BE49-F238E27FC236}">
                <a16:creationId xmlns:a16="http://schemas.microsoft.com/office/drawing/2014/main" id="{96D591AC-52D8-450B-929B-963FCE587E09}"/>
              </a:ext>
            </a:extLst>
          </p:cNvPr>
          <p:cNvGrpSpPr/>
          <p:nvPr userDrawn="1"/>
        </p:nvGrpSpPr>
        <p:grpSpPr>
          <a:xfrm>
            <a:off x="9527" y="947736"/>
            <a:ext cx="17611724" cy="8907104"/>
            <a:chOff x="9527" y="947736"/>
            <a:chExt cx="17611724" cy="8907104"/>
          </a:xfrm>
        </p:grpSpPr>
        <p:sp>
          <p:nvSpPr>
            <p:cNvPr id="7" name="Rechthoek 6">
              <a:extLst>
                <a:ext uri="{FF2B5EF4-FFF2-40B4-BE49-F238E27FC236}">
                  <a16:creationId xmlns:a16="http://schemas.microsoft.com/office/drawing/2014/main" id="{5B1AEF50-9B49-4815-9BCD-F811CCBDE96D}"/>
                </a:ext>
              </a:extLst>
            </p:cNvPr>
            <p:cNvSpPr/>
            <p:nvPr userDrawn="1"/>
          </p:nvSpPr>
          <p:spPr>
            <a:xfrm>
              <a:off x="10477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 name="Rechthoek 7">
              <a:extLst>
                <a:ext uri="{FF2B5EF4-FFF2-40B4-BE49-F238E27FC236}">
                  <a16:creationId xmlns:a16="http://schemas.microsoft.com/office/drawing/2014/main" id="{0013E965-4C91-4629-BCBA-309E276519D8}"/>
                </a:ext>
              </a:extLst>
            </p:cNvPr>
            <p:cNvSpPr/>
            <p:nvPr userDrawn="1"/>
          </p:nvSpPr>
          <p:spPr>
            <a:xfrm>
              <a:off x="24383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 name="Rechthoek 8">
              <a:extLst>
                <a:ext uri="{FF2B5EF4-FFF2-40B4-BE49-F238E27FC236}">
                  <a16:creationId xmlns:a16="http://schemas.microsoft.com/office/drawing/2014/main" id="{047CC3E9-FE23-40FA-9105-06386A47988D}"/>
                </a:ext>
              </a:extLst>
            </p:cNvPr>
            <p:cNvSpPr/>
            <p:nvPr userDrawn="1"/>
          </p:nvSpPr>
          <p:spPr>
            <a:xfrm>
              <a:off x="38290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 name="Rechthoek 9">
              <a:extLst>
                <a:ext uri="{FF2B5EF4-FFF2-40B4-BE49-F238E27FC236}">
                  <a16:creationId xmlns:a16="http://schemas.microsoft.com/office/drawing/2014/main" id="{704AFB39-29E5-466B-8080-603EA16E9769}"/>
                </a:ext>
              </a:extLst>
            </p:cNvPr>
            <p:cNvSpPr/>
            <p:nvPr userDrawn="1"/>
          </p:nvSpPr>
          <p:spPr>
            <a:xfrm>
              <a:off x="52196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 name="Rechthoek 10">
              <a:extLst>
                <a:ext uri="{FF2B5EF4-FFF2-40B4-BE49-F238E27FC236}">
                  <a16:creationId xmlns:a16="http://schemas.microsoft.com/office/drawing/2014/main" id="{DE95F01D-AC89-4487-8D71-820D19C2A798}"/>
                </a:ext>
              </a:extLst>
            </p:cNvPr>
            <p:cNvSpPr/>
            <p:nvPr userDrawn="1"/>
          </p:nvSpPr>
          <p:spPr>
            <a:xfrm>
              <a:off x="66103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 name="Rechthoek 11">
              <a:extLst>
                <a:ext uri="{FF2B5EF4-FFF2-40B4-BE49-F238E27FC236}">
                  <a16:creationId xmlns:a16="http://schemas.microsoft.com/office/drawing/2014/main" id="{8EE87473-DF20-454E-956D-868992DD95E3}"/>
                </a:ext>
              </a:extLst>
            </p:cNvPr>
            <p:cNvSpPr/>
            <p:nvPr userDrawn="1"/>
          </p:nvSpPr>
          <p:spPr>
            <a:xfrm>
              <a:off x="80009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 name="Rechthoek 12">
              <a:extLst>
                <a:ext uri="{FF2B5EF4-FFF2-40B4-BE49-F238E27FC236}">
                  <a16:creationId xmlns:a16="http://schemas.microsoft.com/office/drawing/2014/main" id="{874F403E-C1C5-49A1-AB1E-D952ECD1A3C0}"/>
                </a:ext>
              </a:extLst>
            </p:cNvPr>
            <p:cNvSpPr/>
            <p:nvPr userDrawn="1"/>
          </p:nvSpPr>
          <p:spPr>
            <a:xfrm>
              <a:off x="93916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 name="Rechthoek 13">
              <a:extLst>
                <a:ext uri="{FF2B5EF4-FFF2-40B4-BE49-F238E27FC236}">
                  <a16:creationId xmlns:a16="http://schemas.microsoft.com/office/drawing/2014/main" id="{C9E884AD-0FEF-4BD2-A998-8599C8373C3C}"/>
                </a:ext>
              </a:extLst>
            </p:cNvPr>
            <p:cNvSpPr/>
            <p:nvPr userDrawn="1"/>
          </p:nvSpPr>
          <p:spPr>
            <a:xfrm>
              <a:off x="107822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 name="Rechthoek 14">
              <a:extLst>
                <a:ext uri="{FF2B5EF4-FFF2-40B4-BE49-F238E27FC236}">
                  <a16:creationId xmlns:a16="http://schemas.microsoft.com/office/drawing/2014/main" id="{D256C055-1080-43A4-B77B-BE6AF35B62D4}"/>
                </a:ext>
              </a:extLst>
            </p:cNvPr>
            <p:cNvSpPr/>
            <p:nvPr userDrawn="1"/>
          </p:nvSpPr>
          <p:spPr>
            <a:xfrm>
              <a:off x="121729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6" name="Rechthoek 15">
              <a:extLst>
                <a:ext uri="{FF2B5EF4-FFF2-40B4-BE49-F238E27FC236}">
                  <a16:creationId xmlns:a16="http://schemas.microsoft.com/office/drawing/2014/main" id="{49150C84-EC4E-49DC-A50B-8CB65A5B4E38}"/>
                </a:ext>
              </a:extLst>
            </p:cNvPr>
            <p:cNvSpPr/>
            <p:nvPr userDrawn="1"/>
          </p:nvSpPr>
          <p:spPr>
            <a:xfrm>
              <a:off x="135635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7" name="Rechthoek 16">
              <a:extLst>
                <a:ext uri="{FF2B5EF4-FFF2-40B4-BE49-F238E27FC236}">
                  <a16:creationId xmlns:a16="http://schemas.microsoft.com/office/drawing/2014/main" id="{768696D7-C9AD-4261-951F-6EEC883DEF55}"/>
                </a:ext>
              </a:extLst>
            </p:cNvPr>
            <p:cNvSpPr/>
            <p:nvPr userDrawn="1"/>
          </p:nvSpPr>
          <p:spPr>
            <a:xfrm>
              <a:off x="149542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8" name="Rechthoek 17">
              <a:extLst>
                <a:ext uri="{FF2B5EF4-FFF2-40B4-BE49-F238E27FC236}">
                  <a16:creationId xmlns:a16="http://schemas.microsoft.com/office/drawing/2014/main" id="{4F32DDC9-5209-4AF1-94DC-0436FEBA7E19}"/>
                </a:ext>
              </a:extLst>
            </p:cNvPr>
            <p:cNvSpPr/>
            <p:nvPr userDrawn="1"/>
          </p:nvSpPr>
          <p:spPr>
            <a:xfrm>
              <a:off x="163448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9" name="Rechthoek 18">
              <a:extLst>
                <a:ext uri="{FF2B5EF4-FFF2-40B4-BE49-F238E27FC236}">
                  <a16:creationId xmlns:a16="http://schemas.microsoft.com/office/drawing/2014/main" id="{FE41BF45-0904-4462-9B83-6771D719E1DC}"/>
                </a:ext>
              </a:extLst>
            </p:cNvPr>
            <p:cNvSpPr/>
            <p:nvPr userDrawn="1"/>
          </p:nvSpPr>
          <p:spPr>
            <a:xfrm>
              <a:off x="10477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0" name="Rechthoek 19">
              <a:extLst>
                <a:ext uri="{FF2B5EF4-FFF2-40B4-BE49-F238E27FC236}">
                  <a16:creationId xmlns:a16="http://schemas.microsoft.com/office/drawing/2014/main" id="{E6E4105E-EDE3-4A6A-9137-9B893F07821C}"/>
                </a:ext>
              </a:extLst>
            </p:cNvPr>
            <p:cNvSpPr/>
            <p:nvPr userDrawn="1"/>
          </p:nvSpPr>
          <p:spPr>
            <a:xfrm>
              <a:off x="24383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1" name="Rechthoek 20">
              <a:extLst>
                <a:ext uri="{FF2B5EF4-FFF2-40B4-BE49-F238E27FC236}">
                  <a16:creationId xmlns:a16="http://schemas.microsoft.com/office/drawing/2014/main" id="{18BD591C-60CB-40FE-A88E-508FADBCFFE2}"/>
                </a:ext>
              </a:extLst>
            </p:cNvPr>
            <p:cNvSpPr/>
            <p:nvPr userDrawn="1"/>
          </p:nvSpPr>
          <p:spPr>
            <a:xfrm>
              <a:off x="38290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2" name="Rechthoek 21">
              <a:extLst>
                <a:ext uri="{FF2B5EF4-FFF2-40B4-BE49-F238E27FC236}">
                  <a16:creationId xmlns:a16="http://schemas.microsoft.com/office/drawing/2014/main" id="{65DAAF1A-E757-47AD-BBA1-2678A21A485D}"/>
                </a:ext>
              </a:extLst>
            </p:cNvPr>
            <p:cNvSpPr/>
            <p:nvPr userDrawn="1"/>
          </p:nvSpPr>
          <p:spPr>
            <a:xfrm>
              <a:off x="52196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3" name="Rechthoek 22">
              <a:extLst>
                <a:ext uri="{FF2B5EF4-FFF2-40B4-BE49-F238E27FC236}">
                  <a16:creationId xmlns:a16="http://schemas.microsoft.com/office/drawing/2014/main" id="{870D86A4-B151-4487-8A41-8610F56D0D9E}"/>
                </a:ext>
              </a:extLst>
            </p:cNvPr>
            <p:cNvSpPr/>
            <p:nvPr userDrawn="1"/>
          </p:nvSpPr>
          <p:spPr>
            <a:xfrm>
              <a:off x="66103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4" name="Rechthoek 23">
              <a:extLst>
                <a:ext uri="{FF2B5EF4-FFF2-40B4-BE49-F238E27FC236}">
                  <a16:creationId xmlns:a16="http://schemas.microsoft.com/office/drawing/2014/main" id="{C4A5E95D-002F-40B3-A01A-A1CD9A8BD77A}"/>
                </a:ext>
              </a:extLst>
            </p:cNvPr>
            <p:cNvSpPr/>
            <p:nvPr userDrawn="1"/>
          </p:nvSpPr>
          <p:spPr>
            <a:xfrm>
              <a:off x="80009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5" name="Rechthoek 24">
              <a:extLst>
                <a:ext uri="{FF2B5EF4-FFF2-40B4-BE49-F238E27FC236}">
                  <a16:creationId xmlns:a16="http://schemas.microsoft.com/office/drawing/2014/main" id="{DD99907A-EAED-43E6-A032-99E0A25FD405}"/>
                </a:ext>
              </a:extLst>
            </p:cNvPr>
            <p:cNvSpPr/>
            <p:nvPr userDrawn="1"/>
          </p:nvSpPr>
          <p:spPr>
            <a:xfrm>
              <a:off x="93916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6" name="Rechthoek 25">
              <a:extLst>
                <a:ext uri="{FF2B5EF4-FFF2-40B4-BE49-F238E27FC236}">
                  <a16:creationId xmlns:a16="http://schemas.microsoft.com/office/drawing/2014/main" id="{AAAA5CBA-E6E7-402A-9803-6AB0B60E3008}"/>
                </a:ext>
              </a:extLst>
            </p:cNvPr>
            <p:cNvSpPr/>
            <p:nvPr userDrawn="1"/>
          </p:nvSpPr>
          <p:spPr>
            <a:xfrm>
              <a:off x="107822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7" name="Rechthoek 26">
              <a:extLst>
                <a:ext uri="{FF2B5EF4-FFF2-40B4-BE49-F238E27FC236}">
                  <a16:creationId xmlns:a16="http://schemas.microsoft.com/office/drawing/2014/main" id="{70C87857-C1F4-4A6A-86EC-D9ABAD3EECFF}"/>
                </a:ext>
              </a:extLst>
            </p:cNvPr>
            <p:cNvSpPr/>
            <p:nvPr userDrawn="1"/>
          </p:nvSpPr>
          <p:spPr>
            <a:xfrm>
              <a:off x="121729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8" name="Rechthoek 27">
              <a:extLst>
                <a:ext uri="{FF2B5EF4-FFF2-40B4-BE49-F238E27FC236}">
                  <a16:creationId xmlns:a16="http://schemas.microsoft.com/office/drawing/2014/main" id="{6AE32341-9677-4F5F-BC1E-F5B8066C8E55}"/>
                </a:ext>
              </a:extLst>
            </p:cNvPr>
            <p:cNvSpPr/>
            <p:nvPr userDrawn="1"/>
          </p:nvSpPr>
          <p:spPr>
            <a:xfrm>
              <a:off x="135635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9" name="Rechthoek 28">
              <a:extLst>
                <a:ext uri="{FF2B5EF4-FFF2-40B4-BE49-F238E27FC236}">
                  <a16:creationId xmlns:a16="http://schemas.microsoft.com/office/drawing/2014/main" id="{790AE487-B602-4996-9005-2FB1EF049A62}"/>
                </a:ext>
              </a:extLst>
            </p:cNvPr>
            <p:cNvSpPr/>
            <p:nvPr userDrawn="1"/>
          </p:nvSpPr>
          <p:spPr>
            <a:xfrm>
              <a:off x="149542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0" name="Rechthoek 29">
              <a:extLst>
                <a:ext uri="{FF2B5EF4-FFF2-40B4-BE49-F238E27FC236}">
                  <a16:creationId xmlns:a16="http://schemas.microsoft.com/office/drawing/2014/main" id="{A6FCA990-CADB-496F-A578-80BBCEC57B2B}"/>
                </a:ext>
              </a:extLst>
            </p:cNvPr>
            <p:cNvSpPr/>
            <p:nvPr userDrawn="1"/>
          </p:nvSpPr>
          <p:spPr>
            <a:xfrm>
              <a:off x="163448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1" name="Rechthoek 30">
              <a:extLst>
                <a:ext uri="{FF2B5EF4-FFF2-40B4-BE49-F238E27FC236}">
                  <a16:creationId xmlns:a16="http://schemas.microsoft.com/office/drawing/2014/main" id="{480F65BC-7188-441F-8BC1-7B3F9F29B66F}"/>
                </a:ext>
              </a:extLst>
            </p:cNvPr>
            <p:cNvSpPr/>
            <p:nvPr userDrawn="1"/>
          </p:nvSpPr>
          <p:spPr>
            <a:xfrm>
              <a:off x="10477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2" name="Rechthoek 31">
              <a:extLst>
                <a:ext uri="{FF2B5EF4-FFF2-40B4-BE49-F238E27FC236}">
                  <a16:creationId xmlns:a16="http://schemas.microsoft.com/office/drawing/2014/main" id="{9BFD8BBE-5047-424E-871B-1B15C1DF2259}"/>
                </a:ext>
              </a:extLst>
            </p:cNvPr>
            <p:cNvSpPr/>
            <p:nvPr userDrawn="1"/>
          </p:nvSpPr>
          <p:spPr>
            <a:xfrm>
              <a:off x="24383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3" name="Rechthoek 32">
              <a:extLst>
                <a:ext uri="{FF2B5EF4-FFF2-40B4-BE49-F238E27FC236}">
                  <a16:creationId xmlns:a16="http://schemas.microsoft.com/office/drawing/2014/main" id="{F01F39E3-9401-4551-8EC1-959531EAEBB0}"/>
                </a:ext>
              </a:extLst>
            </p:cNvPr>
            <p:cNvSpPr/>
            <p:nvPr userDrawn="1"/>
          </p:nvSpPr>
          <p:spPr>
            <a:xfrm>
              <a:off x="38290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4" name="Rechthoek 33">
              <a:extLst>
                <a:ext uri="{FF2B5EF4-FFF2-40B4-BE49-F238E27FC236}">
                  <a16:creationId xmlns:a16="http://schemas.microsoft.com/office/drawing/2014/main" id="{4638604A-5A5B-4EB0-84D7-3A112C38892D}"/>
                </a:ext>
              </a:extLst>
            </p:cNvPr>
            <p:cNvSpPr/>
            <p:nvPr userDrawn="1"/>
          </p:nvSpPr>
          <p:spPr>
            <a:xfrm>
              <a:off x="52196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5" name="Rechthoek 34">
              <a:extLst>
                <a:ext uri="{FF2B5EF4-FFF2-40B4-BE49-F238E27FC236}">
                  <a16:creationId xmlns:a16="http://schemas.microsoft.com/office/drawing/2014/main" id="{90136574-DDF6-4FC5-BB12-2DBB04FF5282}"/>
                </a:ext>
              </a:extLst>
            </p:cNvPr>
            <p:cNvSpPr/>
            <p:nvPr userDrawn="1"/>
          </p:nvSpPr>
          <p:spPr>
            <a:xfrm>
              <a:off x="66103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6" name="Rechthoek 35">
              <a:extLst>
                <a:ext uri="{FF2B5EF4-FFF2-40B4-BE49-F238E27FC236}">
                  <a16:creationId xmlns:a16="http://schemas.microsoft.com/office/drawing/2014/main" id="{C67C375E-8DB6-4F8F-AF37-1735B105F4E9}"/>
                </a:ext>
              </a:extLst>
            </p:cNvPr>
            <p:cNvSpPr/>
            <p:nvPr userDrawn="1"/>
          </p:nvSpPr>
          <p:spPr>
            <a:xfrm>
              <a:off x="80009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7" name="Rechthoek 36">
              <a:extLst>
                <a:ext uri="{FF2B5EF4-FFF2-40B4-BE49-F238E27FC236}">
                  <a16:creationId xmlns:a16="http://schemas.microsoft.com/office/drawing/2014/main" id="{1F96FF38-CB0F-4E39-9E6C-BC93D6A770E7}"/>
                </a:ext>
              </a:extLst>
            </p:cNvPr>
            <p:cNvSpPr/>
            <p:nvPr userDrawn="1"/>
          </p:nvSpPr>
          <p:spPr>
            <a:xfrm>
              <a:off x="93916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8" name="Rechthoek 37">
              <a:extLst>
                <a:ext uri="{FF2B5EF4-FFF2-40B4-BE49-F238E27FC236}">
                  <a16:creationId xmlns:a16="http://schemas.microsoft.com/office/drawing/2014/main" id="{DDA93778-B0C3-4B91-A932-441F99F61D4F}"/>
                </a:ext>
              </a:extLst>
            </p:cNvPr>
            <p:cNvSpPr/>
            <p:nvPr userDrawn="1"/>
          </p:nvSpPr>
          <p:spPr>
            <a:xfrm>
              <a:off x="107822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9" name="Rechthoek 38">
              <a:extLst>
                <a:ext uri="{FF2B5EF4-FFF2-40B4-BE49-F238E27FC236}">
                  <a16:creationId xmlns:a16="http://schemas.microsoft.com/office/drawing/2014/main" id="{B634EDDC-A20B-4948-835C-49AEA4EE3351}"/>
                </a:ext>
              </a:extLst>
            </p:cNvPr>
            <p:cNvSpPr/>
            <p:nvPr userDrawn="1"/>
          </p:nvSpPr>
          <p:spPr>
            <a:xfrm>
              <a:off x="121729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0" name="Rechthoek 39">
              <a:extLst>
                <a:ext uri="{FF2B5EF4-FFF2-40B4-BE49-F238E27FC236}">
                  <a16:creationId xmlns:a16="http://schemas.microsoft.com/office/drawing/2014/main" id="{53471B16-7ED3-4C2F-957C-190CE4E1F4F6}"/>
                </a:ext>
              </a:extLst>
            </p:cNvPr>
            <p:cNvSpPr/>
            <p:nvPr userDrawn="1"/>
          </p:nvSpPr>
          <p:spPr>
            <a:xfrm>
              <a:off x="135635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1" name="Rechthoek 40">
              <a:extLst>
                <a:ext uri="{FF2B5EF4-FFF2-40B4-BE49-F238E27FC236}">
                  <a16:creationId xmlns:a16="http://schemas.microsoft.com/office/drawing/2014/main" id="{31636679-E456-4F98-BA01-79E337BD37A1}"/>
                </a:ext>
              </a:extLst>
            </p:cNvPr>
            <p:cNvSpPr/>
            <p:nvPr userDrawn="1"/>
          </p:nvSpPr>
          <p:spPr>
            <a:xfrm>
              <a:off x="149542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2" name="Rechthoek 41">
              <a:extLst>
                <a:ext uri="{FF2B5EF4-FFF2-40B4-BE49-F238E27FC236}">
                  <a16:creationId xmlns:a16="http://schemas.microsoft.com/office/drawing/2014/main" id="{3E33FF96-84EB-414F-ABCD-14B9B2717855}"/>
                </a:ext>
              </a:extLst>
            </p:cNvPr>
            <p:cNvSpPr/>
            <p:nvPr userDrawn="1"/>
          </p:nvSpPr>
          <p:spPr>
            <a:xfrm>
              <a:off x="163448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3" name="Rechthoek 42">
              <a:extLst>
                <a:ext uri="{FF2B5EF4-FFF2-40B4-BE49-F238E27FC236}">
                  <a16:creationId xmlns:a16="http://schemas.microsoft.com/office/drawing/2014/main" id="{B191276C-BEAD-496C-9003-D656D32B3B9C}"/>
                </a:ext>
              </a:extLst>
            </p:cNvPr>
            <p:cNvSpPr/>
            <p:nvPr userDrawn="1"/>
          </p:nvSpPr>
          <p:spPr>
            <a:xfrm>
              <a:off x="10477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4" name="Rechthoek 43">
              <a:extLst>
                <a:ext uri="{FF2B5EF4-FFF2-40B4-BE49-F238E27FC236}">
                  <a16:creationId xmlns:a16="http://schemas.microsoft.com/office/drawing/2014/main" id="{5B8EF463-5AD6-4FCF-899E-72D7EE4833EE}"/>
                </a:ext>
              </a:extLst>
            </p:cNvPr>
            <p:cNvSpPr/>
            <p:nvPr userDrawn="1"/>
          </p:nvSpPr>
          <p:spPr>
            <a:xfrm>
              <a:off x="24383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5" name="Rechthoek 44">
              <a:extLst>
                <a:ext uri="{FF2B5EF4-FFF2-40B4-BE49-F238E27FC236}">
                  <a16:creationId xmlns:a16="http://schemas.microsoft.com/office/drawing/2014/main" id="{3D4E124A-0400-4917-AC56-18310ADEEB89}"/>
                </a:ext>
              </a:extLst>
            </p:cNvPr>
            <p:cNvSpPr/>
            <p:nvPr userDrawn="1"/>
          </p:nvSpPr>
          <p:spPr>
            <a:xfrm>
              <a:off x="38290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6" name="Rechthoek 45">
              <a:extLst>
                <a:ext uri="{FF2B5EF4-FFF2-40B4-BE49-F238E27FC236}">
                  <a16:creationId xmlns:a16="http://schemas.microsoft.com/office/drawing/2014/main" id="{D181E518-CEB9-4311-9137-8DB98177815F}"/>
                </a:ext>
              </a:extLst>
            </p:cNvPr>
            <p:cNvSpPr/>
            <p:nvPr userDrawn="1"/>
          </p:nvSpPr>
          <p:spPr>
            <a:xfrm>
              <a:off x="52196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7" name="Rechthoek 46">
              <a:extLst>
                <a:ext uri="{FF2B5EF4-FFF2-40B4-BE49-F238E27FC236}">
                  <a16:creationId xmlns:a16="http://schemas.microsoft.com/office/drawing/2014/main" id="{39163085-7926-4628-AD5A-152BB33B0DA8}"/>
                </a:ext>
              </a:extLst>
            </p:cNvPr>
            <p:cNvSpPr/>
            <p:nvPr userDrawn="1"/>
          </p:nvSpPr>
          <p:spPr>
            <a:xfrm>
              <a:off x="66103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8" name="Rechthoek 47">
              <a:extLst>
                <a:ext uri="{FF2B5EF4-FFF2-40B4-BE49-F238E27FC236}">
                  <a16:creationId xmlns:a16="http://schemas.microsoft.com/office/drawing/2014/main" id="{83734956-20CD-44A5-8156-18D16B078947}"/>
                </a:ext>
              </a:extLst>
            </p:cNvPr>
            <p:cNvSpPr/>
            <p:nvPr userDrawn="1"/>
          </p:nvSpPr>
          <p:spPr>
            <a:xfrm>
              <a:off x="80009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9" name="Rechthoek 48">
              <a:extLst>
                <a:ext uri="{FF2B5EF4-FFF2-40B4-BE49-F238E27FC236}">
                  <a16:creationId xmlns:a16="http://schemas.microsoft.com/office/drawing/2014/main" id="{C2BD56DB-A479-4659-B8A8-FA8BD2A15593}"/>
                </a:ext>
              </a:extLst>
            </p:cNvPr>
            <p:cNvSpPr/>
            <p:nvPr userDrawn="1"/>
          </p:nvSpPr>
          <p:spPr>
            <a:xfrm>
              <a:off x="93916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0" name="Rechthoek 49">
              <a:extLst>
                <a:ext uri="{FF2B5EF4-FFF2-40B4-BE49-F238E27FC236}">
                  <a16:creationId xmlns:a16="http://schemas.microsoft.com/office/drawing/2014/main" id="{3570E184-A710-447B-B9FF-99262392D498}"/>
                </a:ext>
              </a:extLst>
            </p:cNvPr>
            <p:cNvSpPr/>
            <p:nvPr userDrawn="1"/>
          </p:nvSpPr>
          <p:spPr>
            <a:xfrm>
              <a:off x="107822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1" name="Rechthoek 50">
              <a:extLst>
                <a:ext uri="{FF2B5EF4-FFF2-40B4-BE49-F238E27FC236}">
                  <a16:creationId xmlns:a16="http://schemas.microsoft.com/office/drawing/2014/main" id="{D8EA7E2F-4E27-416D-861C-0095FB49F4E9}"/>
                </a:ext>
              </a:extLst>
            </p:cNvPr>
            <p:cNvSpPr/>
            <p:nvPr userDrawn="1"/>
          </p:nvSpPr>
          <p:spPr>
            <a:xfrm>
              <a:off x="121729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2" name="Rechthoek 51">
              <a:extLst>
                <a:ext uri="{FF2B5EF4-FFF2-40B4-BE49-F238E27FC236}">
                  <a16:creationId xmlns:a16="http://schemas.microsoft.com/office/drawing/2014/main" id="{8636855F-D700-443F-81B1-672D7072F301}"/>
                </a:ext>
              </a:extLst>
            </p:cNvPr>
            <p:cNvSpPr/>
            <p:nvPr userDrawn="1"/>
          </p:nvSpPr>
          <p:spPr>
            <a:xfrm>
              <a:off x="135635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3" name="Rechthoek 52">
              <a:extLst>
                <a:ext uri="{FF2B5EF4-FFF2-40B4-BE49-F238E27FC236}">
                  <a16:creationId xmlns:a16="http://schemas.microsoft.com/office/drawing/2014/main" id="{3430E2ED-BDD5-4076-99CB-8E8C712E3C51}"/>
                </a:ext>
              </a:extLst>
            </p:cNvPr>
            <p:cNvSpPr/>
            <p:nvPr userDrawn="1"/>
          </p:nvSpPr>
          <p:spPr>
            <a:xfrm>
              <a:off x="149542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4" name="Rechthoek 53">
              <a:extLst>
                <a:ext uri="{FF2B5EF4-FFF2-40B4-BE49-F238E27FC236}">
                  <a16:creationId xmlns:a16="http://schemas.microsoft.com/office/drawing/2014/main" id="{ADDC9361-C617-4A5A-AEB6-FE7BDBD7B991}"/>
                </a:ext>
              </a:extLst>
            </p:cNvPr>
            <p:cNvSpPr/>
            <p:nvPr userDrawn="1"/>
          </p:nvSpPr>
          <p:spPr>
            <a:xfrm>
              <a:off x="163448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5" name="Rechthoek 54">
              <a:extLst>
                <a:ext uri="{FF2B5EF4-FFF2-40B4-BE49-F238E27FC236}">
                  <a16:creationId xmlns:a16="http://schemas.microsoft.com/office/drawing/2014/main" id="{AC9D498F-4155-4D2F-A335-5B49628AF8FE}"/>
                </a:ext>
              </a:extLst>
            </p:cNvPr>
            <p:cNvSpPr/>
            <p:nvPr userDrawn="1"/>
          </p:nvSpPr>
          <p:spPr>
            <a:xfrm>
              <a:off x="10477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6" name="Rechthoek 55">
              <a:extLst>
                <a:ext uri="{FF2B5EF4-FFF2-40B4-BE49-F238E27FC236}">
                  <a16:creationId xmlns:a16="http://schemas.microsoft.com/office/drawing/2014/main" id="{337532BF-6611-4233-81B0-16C5A86A45A8}"/>
                </a:ext>
              </a:extLst>
            </p:cNvPr>
            <p:cNvSpPr/>
            <p:nvPr userDrawn="1"/>
          </p:nvSpPr>
          <p:spPr>
            <a:xfrm>
              <a:off x="24383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7" name="Rechthoek 56">
              <a:extLst>
                <a:ext uri="{FF2B5EF4-FFF2-40B4-BE49-F238E27FC236}">
                  <a16:creationId xmlns:a16="http://schemas.microsoft.com/office/drawing/2014/main" id="{3D587D00-FBD4-4B34-8068-E8BA96801328}"/>
                </a:ext>
              </a:extLst>
            </p:cNvPr>
            <p:cNvSpPr/>
            <p:nvPr userDrawn="1"/>
          </p:nvSpPr>
          <p:spPr>
            <a:xfrm>
              <a:off x="38290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8" name="Rechthoek 57">
              <a:extLst>
                <a:ext uri="{FF2B5EF4-FFF2-40B4-BE49-F238E27FC236}">
                  <a16:creationId xmlns:a16="http://schemas.microsoft.com/office/drawing/2014/main" id="{11859AA9-5C67-4644-866E-DE73D0965300}"/>
                </a:ext>
              </a:extLst>
            </p:cNvPr>
            <p:cNvSpPr/>
            <p:nvPr userDrawn="1"/>
          </p:nvSpPr>
          <p:spPr>
            <a:xfrm>
              <a:off x="52196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9" name="Rechthoek 58">
              <a:extLst>
                <a:ext uri="{FF2B5EF4-FFF2-40B4-BE49-F238E27FC236}">
                  <a16:creationId xmlns:a16="http://schemas.microsoft.com/office/drawing/2014/main" id="{FB2791C2-6CA0-4D2D-9ADD-178F7FAD88E8}"/>
                </a:ext>
              </a:extLst>
            </p:cNvPr>
            <p:cNvSpPr/>
            <p:nvPr userDrawn="1"/>
          </p:nvSpPr>
          <p:spPr>
            <a:xfrm>
              <a:off x="66103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0" name="Rechthoek 59">
              <a:extLst>
                <a:ext uri="{FF2B5EF4-FFF2-40B4-BE49-F238E27FC236}">
                  <a16:creationId xmlns:a16="http://schemas.microsoft.com/office/drawing/2014/main" id="{904D5CC7-402A-4753-95BF-839E3B97E4EF}"/>
                </a:ext>
              </a:extLst>
            </p:cNvPr>
            <p:cNvSpPr/>
            <p:nvPr userDrawn="1"/>
          </p:nvSpPr>
          <p:spPr>
            <a:xfrm>
              <a:off x="80009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1" name="Rechthoek 60">
              <a:extLst>
                <a:ext uri="{FF2B5EF4-FFF2-40B4-BE49-F238E27FC236}">
                  <a16:creationId xmlns:a16="http://schemas.microsoft.com/office/drawing/2014/main" id="{92C59641-77C0-4A74-B949-DCD6A7821951}"/>
                </a:ext>
              </a:extLst>
            </p:cNvPr>
            <p:cNvSpPr/>
            <p:nvPr userDrawn="1"/>
          </p:nvSpPr>
          <p:spPr>
            <a:xfrm>
              <a:off x="93916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2" name="Rechthoek 61">
              <a:extLst>
                <a:ext uri="{FF2B5EF4-FFF2-40B4-BE49-F238E27FC236}">
                  <a16:creationId xmlns:a16="http://schemas.microsoft.com/office/drawing/2014/main" id="{59093287-1D7A-4502-838F-94D0F13784EB}"/>
                </a:ext>
              </a:extLst>
            </p:cNvPr>
            <p:cNvSpPr/>
            <p:nvPr userDrawn="1"/>
          </p:nvSpPr>
          <p:spPr>
            <a:xfrm>
              <a:off x="107822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3" name="Rechthoek 62">
              <a:extLst>
                <a:ext uri="{FF2B5EF4-FFF2-40B4-BE49-F238E27FC236}">
                  <a16:creationId xmlns:a16="http://schemas.microsoft.com/office/drawing/2014/main" id="{512CACC4-6131-47E2-8C83-EC6F762CF25C}"/>
                </a:ext>
              </a:extLst>
            </p:cNvPr>
            <p:cNvSpPr/>
            <p:nvPr userDrawn="1"/>
          </p:nvSpPr>
          <p:spPr>
            <a:xfrm>
              <a:off x="121729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4" name="Rechthoek 63">
              <a:extLst>
                <a:ext uri="{FF2B5EF4-FFF2-40B4-BE49-F238E27FC236}">
                  <a16:creationId xmlns:a16="http://schemas.microsoft.com/office/drawing/2014/main" id="{C258E187-3B1A-4611-9A01-4D42869C647B}"/>
                </a:ext>
              </a:extLst>
            </p:cNvPr>
            <p:cNvSpPr/>
            <p:nvPr userDrawn="1"/>
          </p:nvSpPr>
          <p:spPr>
            <a:xfrm>
              <a:off x="135635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5" name="Rechthoek 64">
              <a:extLst>
                <a:ext uri="{FF2B5EF4-FFF2-40B4-BE49-F238E27FC236}">
                  <a16:creationId xmlns:a16="http://schemas.microsoft.com/office/drawing/2014/main" id="{B1D4C479-0E67-4180-903E-BE2119BFB3B4}"/>
                </a:ext>
              </a:extLst>
            </p:cNvPr>
            <p:cNvSpPr/>
            <p:nvPr userDrawn="1"/>
          </p:nvSpPr>
          <p:spPr>
            <a:xfrm>
              <a:off x="149542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6" name="Rechthoek 65">
              <a:extLst>
                <a:ext uri="{FF2B5EF4-FFF2-40B4-BE49-F238E27FC236}">
                  <a16:creationId xmlns:a16="http://schemas.microsoft.com/office/drawing/2014/main" id="{9C8936E6-1ED5-4CE2-8879-07133E737D03}"/>
                </a:ext>
              </a:extLst>
            </p:cNvPr>
            <p:cNvSpPr/>
            <p:nvPr userDrawn="1"/>
          </p:nvSpPr>
          <p:spPr>
            <a:xfrm>
              <a:off x="163448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7" name="Rechthoek 66">
              <a:extLst>
                <a:ext uri="{FF2B5EF4-FFF2-40B4-BE49-F238E27FC236}">
                  <a16:creationId xmlns:a16="http://schemas.microsoft.com/office/drawing/2014/main" id="{C9EEFD06-F5C0-4B9C-AC43-82E32C88DEAB}"/>
                </a:ext>
              </a:extLst>
            </p:cNvPr>
            <p:cNvSpPr/>
            <p:nvPr userDrawn="1"/>
          </p:nvSpPr>
          <p:spPr>
            <a:xfrm>
              <a:off x="10477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8" name="Rechthoek 67">
              <a:extLst>
                <a:ext uri="{FF2B5EF4-FFF2-40B4-BE49-F238E27FC236}">
                  <a16:creationId xmlns:a16="http://schemas.microsoft.com/office/drawing/2014/main" id="{AFAB9AA9-7C6F-4F35-81E3-5E8DD8CE16FA}"/>
                </a:ext>
              </a:extLst>
            </p:cNvPr>
            <p:cNvSpPr/>
            <p:nvPr userDrawn="1"/>
          </p:nvSpPr>
          <p:spPr>
            <a:xfrm>
              <a:off x="24383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9" name="Rechthoek 68">
              <a:extLst>
                <a:ext uri="{FF2B5EF4-FFF2-40B4-BE49-F238E27FC236}">
                  <a16:creationId xmlns:a16="http://schemas.microsoft.com/office/drawing/2014/main" id="{21E6D803-8ACD-497F-879D-509BAF7E77B4}"/>
                </a:ext>
              </a:extLst>
            </p:cNvPr>
            <p:cNvSpPr/>
            <p:nvPr userDrawn="1"/>
          </p:nvSpPr>
          <p:spPr>
            <a:xfrm>
              <a:off x="38290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0" name="Rechthoek 69">
              <a:extLst>
                <a:ext uri="{FF2B5EF4-FFF2-40B4-BE49-F238E27FC236}">
                  <a16:creationId xmlns:a16="http://schemas.microsoft.com/office/drawing/2014/main" id="{3437667D-E52D-4864-B330-E11CEB796E68}"/>
                </a:ext>
              </a:extLst>
            </p:cNvPr>
            <p:cNvSpPr/>
            <p:nvPr userDrawn="1"/>
          </p:nvSpPr>
          <p:spPr>
            <a:xfrm>
              <a:off x="52196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1" name="Rechthoek 70">
              <a:extLst>
                <a:ext uri="{FF2B5EF4-FFF2-40B4-BE49-F238E27FC236}">
                  <a16:creationId xmlns:a16="http://schemas.microsoft.com/office/drawing/2014/main" id="{AC8C857A-9782-4E0E-85FA-989D80A33D5B}"/>
                </a:ext>
              </a:extLst>
            </p:cNvPr>
            <p:cNvSpPr/>
            <p:nvPr userDrawn="1"/>
          </p:nvSpPr>
          <p:spPr>
            <a:xfrm>
              <a:off x="66103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2" name="Rechthoek 71">
              <a:extLst>
                <a:ext uri="{FF2B5EF4-FFF2-40B4-BE49-F238E27FC236}">
                  <a16:creationId xmlns:a16="http://schemas.microsoft.com/office/drawing/2014/main" id="{13706F80-0AB1-47BD-BFBF-2135CE302E5E}"/>
                </a:ext>
              </a:extLst>
            </p:cNvPr>
            <p:cNvSpPr/>
            <p:nvPr userDrawn="1"/>
          </p:nvSpPr>
          <p:spPr>
            <a:xfrm>
              <a:off x="80009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3" name="Rechthoek 72">
              <a:extLst>
                <a:ext uri="{FF2B5EF4-FFF2-40B4-BE49-F238E27FC236}">
                  <a16:creationId xmlns:a16="http://schemas.microsoft.com/office/drawing/2014/main" id="{DDB7FB69-42A6-4F4A-BBBB-EF910BD9517E}"/>
                </a:ext>
              </a:extLst>
            </p:cNvPr>
            <p:cNvSpPr/>
            <p:nvPr userDrawn="1"/>
          </p:nvSpPr>
          <p:spPr>
            <a:xfrm>
              <a:off x="93916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4" name="Rechthoek 73">
              <a:extLst>
                <a:ext uri="{FF2B5EF4-FFF2-40B4-BE49-F238E27FC236}">
                  <a16:creationId xmlns:a16="http://schemas.microsoft.com/office/drawing/2014/main" id="{F70197D9-8207-423E-8355-C4718C41CBCF}"/>
                </a:ext>
              </a:extLst>
            </p:cNvPr>
            <p:cNvSpPr/>
            <p:nvPr userDrawn="1"/>
          </p:nvSpPr>
          <p:spPr>
            <a:xfrm>
              <a:off x="107822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5" name="Rechthoek 74">
              <a:extLst>
                <a:ext uri="{FF2B5EF4-FFF2-40B4-BE49-F238E27FC236}">
                  <a16:creationId xmlns:a16="http://schemas.microsoft.com/office/drawing/2014/main" id="{1E0D3499-D858-46B1-B897-09933731A297}"/>
                </a:ext>
              </a:extLst>
            </p:cNvPr>
            <p:cNvSpPr/>
            <p:nvPr userDrawn="1"/>
          </p:nvSpPr>
          <p:spPr>
            <a:xfrm>
              <a:off x="121729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6" name="Rechthoek 75">
              <a:extLst>
                <a:ext uri="{FF2B5EF4-FFF2-40B4-BE49-F238E27FC236}">
                  <a16:creationId xmlns:a16="http://schemas.microsoft.com/office/drawing/2014/main" id="{1361DF95-749D-4277-AA88-C357F0ABD665}"/>
                </a:ext>
              </a:extLst>
            </p:cNvPr>
            <p:cNvSpPr/>
            <p:nvPr userDrawn="1"/>
          </p:nvSpPr>
          <p:spPr>
            <a:xfrm>
              <a:off x="135635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7" name="Rechthoek 76">
              <a:extLst>
                <a:ext uri="{FF2B5EF4-FFF2-40B4-BE49-F238E27FC236}">
                  <a16:creationId xmlns:a16="http://schemas.microsoft.com/office/drawing/2014/main" id="{B7B04DA8-812A-4895-95D5-4ACBBB770F2D}"/>
                </a:ext>
              </a:extLst>
            </p:cNvPr>
            <p:cNvSpPr/>
            <p:nvPr userDrawn="1"/>
          </p:nvSpPr>
          <p:spPr>
            <a:xfrm>
              <a:off x="149542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8" name="Rechthoek 77">
              <a:extLst>
                <a:ext uri="{FF2B5EF4-FFF2-40B4-BE49-F238E27FC236}">
                  <a16:creationId xmlns:a16="http://schemas.microsoft.com/office/drawing/2014/main" id="{3BD13550-11F9-4DCB-B805-0C4E441C2ED0}"/>
                </a:ext>
              </a:extLst>
            </p:cNvPr>
            <p:cNvSpPr/>
            <p:nvPr userDrawn="1"/>
          </p:nvSpPr>
          <p:spPr>
            <a:xfrm>
              <a:off x="163448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9" name="Rechthoek 78">
              <a:extLst>
                <a:ext uri="{FF2B5EF4-FFF2-40B4-BE49-F238E27FC236}">
                  <a16:creationId xmlns:a16="http://schemas.microsoft.com/office/drawing/2014/main" id="{D37F375B-825E-4443-9400-AB25E9BC9613}"/>
                </a:ext>
              </a:extLst>
            </p:cNvPr>
            <p:cNvSpPr/>
            <p:nvPr userDrawn="1"/>
          </p:nvSpPr>
          <p:spPr>
            <a:xfrm>
              <a:off x="10477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0" name="Rechthoek 79">
              <a:extLst>
                <a:ext uri="{FF2B5EF4-FFF2-40B4-BE49-F238E27FC236}">
                  <a16:creationId xmlns:a16="http://schemas.microsoft.com/office/drawing/2014/main" id="{2F3CFAAB-65E3-406B-A195-F4BAA23DA276}"/>
                </a:ext>
              </a:extLst>
            </p:cNvPr>
            <p:cNvSpPr/>
            <p:nvPr userDrawn="1"/>
          </p:nvSpPr>
          <p:spPr>
            <a:xfrm>
              <a:off x="24383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1" name="Rechthoek 80">
              <a:extLst>
                <a:ext uri="{FF2B5EF4-FFF2-40B4-BE49-F238E27FC236}">
                  <a16:creationId xmlns:a16="http://schemas.microsoft.com/office/drawing/2014/main" id="{0B7939F1-1A7B-4403-BD7B-B2890E6046E4}"/>
                </a:ext>
              </a:extLst>
            </p:cNvPr>
            <p:cNvSpPr/>
            <p:nvPr userDrawn="1"/>
          </p:nvSpPr>
          <p:spPr>
            <a:xfrm>
              <a:off x="38290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2" name="Rechthoek 81">
              <a:extLst>
                <a:ext uri="{FF2B5EF4-FFF2-40B4-BE49-F238E27FC236}">
                  <a16:creationId xmlns:a16="http://schemas.microsoft.com/office/drawing/2014/main" id="{952856AF-170D-405F-B53F-42CFC4433DF9}"/>
                </a:ext>
              </a:extLst>
            </p:cNvPr>
            <p:cNvSpPr/>
            <p:nvPr userDrawn="1"/>
          </p:nvSpPr>
          <p:spPr>
            <a:xfrm>
              <a:off x="52196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3" name="Rechthoek 82">
              <a:extLst>
                <a:ext uri="{FF2B5EF4-FFF2-40B4-BE49-F238E27FC236}">
                  <a16:creationId xmlns:a16="http://schemas.microsoft.com/office/drawing/2014/main" id="{8239B102-56CC-4A5F-BC32-4E48A711F149}"/>
                </a:ext>
              </a:extLst>
            </p:cNvPr>
            <p:cNvSpPr/>
            <p:nvPr userDrawn="1"/>
          </p:nvSpPr>
          <p:spPr>
            <a:xfrm>
              <a:off x="66103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4" name="Rechthoek 83">
              <a:extLst>
                <a:ext uri="{FF2B5EF4-FFF2-40B4-BE49-F238E27FC236}">
                  <a16:creationId xmlns:a16="http://schemas.microsoft.com/office/drawing/2014/main" id="{61A45AEB-62C5-47DA-AB38-AADE12BC1314}"/>
                </a:ext>
              </a:extLst>
            </p:cNvPr>
            <p:cNvSpPr/>
            <p:nvPr userDrawn="1"/>
          </p:nvSpPr>
          <p:spPr>
            <a:xfrm>
              <a:off x="80009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5" name="Rechthoek 84">
              <a:extLst>
                <a:ext uri="{FF2B5EF4-FFF2-40B4-BE49-F238E27FC236}">
                  <a16:creationId xmlns:a16="http://schemas.microsoft.com/office/drawing/2014/main" id="{A2270570-8C09-4EF4-952D-631F93D2F677}"/>
                </a:ext>
              </a:extLst>
            </p:cNvPr>
            <p:cNvSpPr/>
            <p:nvPr userDrawn="1"/>
          </p:nvSpPr>
          <p:spPr>
            <a:xfrm>
              <a:off x="93916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6" name="Rechthoek 85">
              <a:extLst>
                <a:ext uri="{FF2B5EF4-FFF2-40B4-BE49-F238E27FC236}">
                  <a16:creationId xmlns:a16="http://schemas.microsoft.com/office/drawing/2014/main" id="{715C7321-53C7-4463-92A0-6EDBBEC24C08}"/>
                </a:ext>
              </a:extLst>
            </p:cNvPr>
            <p:cNvSpPr/>
            <p:nvPr userDrawn="1"/>
          </p:nvSpPr>
          <p:spPr>
            <a:xfrm>
              <a:off x="107822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7" name="Rechthoek 86">
              <a:extLst>
                <a:ext uri="{FF2B5EF4-FFF2-40B4-BE49-F238E27FC236}">
                  <a16:creationId xmlns:a16="http://schemas.microsoft.com/office/drawing/2014/main" id="{BA084D0E-5ACF-4CAC-97C6-AEA9C5248263}"/>
                </a:ext>
              </a:extLst>
            </p:cNvPr>
            <p:cNvSpPr/>
            <p:nvPr userDrawn="1"/>
          </p:nvSpPr>
          <p:spPr>
            <a:xfrm>
              <a:off x="121729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8" name="Rechthoek 87">
              <a:extLst>
                <a:ext uri="{FF2B5EF4-FFF2-40B4-BE49-F238E27FC236}">
                  <a16:creationId xmlns:a16="http://schemas.microsoft.com/office/drawing/2014/main" id="{19CC7CB0-0670-419C-A844-A28316F7CB4C}"/>
                </a:ext>
              </a:extLst>
            </p:cNvPr>
            <p:cNvSpPr/>
            <p:nvPr userDrawn="1"/>
          </p:nvSpPr>
          <p:spPr>
            <a:xfrm>
              <a:off x="135635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9" name="Rechthoek 88">
              <a:extLst>
                <a:ext uri="{FF2B5EF4-FFF2-40B4-BE49-F238E27FC236}">
                  <a16:creationId xmlns:a16="http://schemas.microsoft.com/office/drawing/2014/main" id="{2153D52C-015D-414F-93A9-D4F1277B5E8D}"/>
                </a:ext>
              </a:extLst>
            </p:cNvPr>
            <p:cNvSpPr/>
            <p:nvPr userDrawn="1"/>
          </p:nvSpPr>
          <p:spPr>
            <a:xfrm>
              <a:off x="149542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0" name="Rechthoek 89">
              <a:extLst>
                <a:ext uri="{FF2B5EF4-FFF2-40B4-BE49-F238E27FC236}">
                  <a16:creationId xmlns:a16="http://schemas.microsoft.com/office/drawing/2014/main" id="{3D42C007-B73B-4E21-ADDD-E70085762785}"/>
                </a:ext>
              </a:extLst>
            </p:cNvPr>
            <p:cNvSpPr/>
            <p:nvPr userDrawn="1"/>
          </p:nvSpPr>
          <p:spPr>
            <a:xfrm>
              <a:off x="163448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1" name="Rechthoek 90">
              <a:extLst>
                <a:ext uri="{FF2B5EF4-FFF2-40B4-BE49-F238E27FC236}">
                  <a16:creationId xmlns:a16="http://schemas.microsoft.com/office/drawing/2014/main" id="{61531C16-91D5-4692-B4F7-B0C494DC636C}"/>
                </a:ext>
              </a:extLst>
            </p:cNvPr>
            <p:cNvSpPr/>
            <p:nvPr userDrawn="1"/>
          </p:nvSpPr>
          <p:spPr>
            <a:xfrm>
              <a:off x="10477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2" name="Rechthoek 91">
              <a:extLst>
                <a:ext uri="{FF2B5EF4-FFF2-40B4-BE49-F238E27FC236}">
                  <a16:creationId xmlns:a16="http://schemas.microsoft.com/office/drawing/2014/main" id="{BE2A0FC4-BFB6-4C02-A005-42DE8103402C}"/>
                </a:ext>
              </a:extLst>
            </p:cNvPr>
            <p:cNvSpPr/>
            <p:nvPr userDrawn="1"/>
          </p:nvSpPr>
          <p:spPr>
            <a:xfrm>
              <a:off x="24383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3" name="Rechthoek 92">
              <a:extLst>
                <a:ext uri="{FF2B5EF4-FFF2-40B4-BE49-F238E27FC236}">
                  <a16:creationId xmlns:a16="http://schemas.microsoft.com/office/drawing/2014/main" id="{5D1C530D-C8C3-459C-B166-283CAC72D972}"/>
                </a:ext>
              </a:extLst>
            </p:cNvPr>
            <p:cNvSpPr/>
            <p:nvPr userDrawn="1"/>
          </p:nvSpPr>
          <p:spPr>
            <a:xfrm>
              <a:off x="38290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4" name="Rechthoek 93">
              <a:extLst>
                <a:ext uri="{FF2B5EF4-FFF2-40B4-BE49-F238E27FC236}">
                  <a16:creationId xmlns:a16="http://schemas.microsoft.com/office/drawing/2014/main" id="{44DB0356-E9F3-4648-A1C3-286D0DD3BC0D}"/>
                </a:ext>
              </a:extLst>
            </p:cNvPr>
            <p:cNvSpPr/>
            <p:nvPr userDrawn="1"/>
          </p:nvSpPr>
          <p:spPr>
            <a:xfrm>
              <a:off x="52196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5" name="Rechthoek 94">
              <a:extLst>
                <a:ext uri="{FF2B5EF4-FFF2-40B4-BE49-F238E27FC236}">
                  <a16:creationId xmlns:a16="http://schemas.microsoft.com/office/drawing/2014/main" id="{A08248CC-0DD7-43D3-89D0-04B21B0E9D0C}"/>
                </a:ext>
              </a:extLst>
            </p:cNvPr>
            <p:cNvSpPr/>
            <p:nvPr userDrawn="1"/>
          </p:nvSpPr>
          <p:spPr>
            <a:xfrm>
              <a:off x="66103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6" name="Rechthoek 95">
              <a:extLst>
                <a:ext uri="{FF2B5EF4-FFF2-40B4-BE49-F238E27FC236}">
                  <a16:creationId xmlns:a16="http://schemas.microsoft.com/office/drawing/2014/main" id="{F59B649C-327B-44EE-8FD8-DF5780C440C7}"/>
                </a:ext>
              </a:extLst>
            </p:cNvPr>
            <p:cNvSpPr/>
            <p:nvPr userDrawn="1"/>
          </p:nvSpPr>
          <p:spPr>
            <a:xfrm>
              <a:off x="80009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7" name="Rechthoek 96">
              <a:extLst>
                <a:ext uri="{FF2B5EF4-FFF2-40B4-BE49-F238E27FC236}">
                  <a16:creationId xmlns:a16="http://schemas.microsoft.com/office/drawing/2014/main" id="{1F2749D9-7056-4A1E-B14A-865A1C4898A2}"/>
                </a:ext>
              </a:extLst>
            </p:cNvPr>
            <p:cNvSpPr/>
            <p:nvPr userDrawn="1"/>
          </p:nvSpPr>
          <p:spPr>
            <a:xfrm>
              <a:off x="93916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8" name="Rechthoek 97">
              <a:extLst>
                <a:ext uri="{FF2B5EF4-FFF2-40B4-BE49-F238E27FC236}">
                  <a16:creationId xmlns:a16="http://schemas.microsoft.com/office/drawing/2014/main" id="{F6EBF245-88D1-459E-B383-814E41CEB42F}"/>
                </a:ext>
              </a:extLst>
            </p:cNvPr>
            <p:cNvSpPr/>
            <p:nvPr userDrawn="1"/>
          </p:nvSpPr>
          <p:spPr>
            <a:xfrm>
              <a:off x="107822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9" name="Rechthoek 98">
              <a:extLst>
                <a:ext uri="{FF2B5EF4-FFF2-40B4-BE49-F238E27FC236}">
                  <a16:creationId xmlns:a16="http://schemas.microsoft.com/office/drawing/2014/main" id="{32242EEC-3065-40A9-84B6-634FB03612F2}"/>
                </a:ext>
              </a:extLst>
            </p:cNvPr>
            <p:cNvSpPr/>
            <p:nvPr userDrawn="1"/>
          </p:nvSpPr>
          <p:spPr>
            <a:xfrm>
              <a:off x="121729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0" name="Rechthoek 99">
              <a:extLst>
                <a:ext uri="{FF2B5EF4-FFF2-40B4-BE49-F238E27FC236}">
                  <a16:creationId xmlns:a16="http://schemas.microsoft.com/office/drawing/2014/main" id="{6BDA72F4-8256-4DD6-A1E7-5F114F8D3F57}"/>
                </a:ext>
              </a:extLst>
            </p:cNvPr>
            <p:cNvSpPr/>
            <p:nvPr userDrawn="1"/>
          </p:nvSpPr>
          <p:spPr>
            <a:xfrm>
              <a:off x="135635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1" name="Rechthoek 100">
              <a:extLst>
                <a:ext uri="{FF2B5EF4-FFF2-40B4-BE49-F238E27FC236}">
                  <a16:creationId xmlns:a16="http://schemas.microsoft.com/office/drawing/2014/main" id="{3611BD11-37AE-4C0E-8E96-7A342DF72BE8}"/>
                </a:ext>
              </a:extLst>
            </p:cNvPr>
            <p:cNvSpPr/>
            <p:nvPr userDrawn="1"/>
          </p:nvSpPr>
          <p:spPr>
            <a:xfrm>
              <a:off x="149542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2" name="Rechthoek 101">
              <a:extLst>
                <a:ext uri="{FF2B5EF4-FFF2-40B4-BE49-F238E27FC236}">
                  <a16:creationId xmlns:a16="http://schemas.microsoft.com/office/drawing/2014/main" id="{7DADB5EF-A6F3-4933-A92B-2F254845B34F}"/>
                </a:ext>
              </a:extLst>
            </p:cNvPr>
            <p:cNvSpPr/>
            <p:nvPr userDrawn="1"/>
          </p:nvSpPr>
          <p:spPr>
            <a:xfrm>
              <a:off x="163448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3" name="Rechthoek 102">
              <a:extLst>
                <a:ext uri="{FF2B5EF4-FFF2-40B4-BE49-F238E27FC236}">
                  <a16:creationId xmlns:a16="http://schemas.microsoft.com/office/drawing/2014/main" id="{4B69F43D-5BD8-4227-805D-D131D0CC9782}"/>
                </a:ext>
              </a:extLst>
            </p:cNvPr>
            <p:cNvSpPr/>
            <p:nvPr userDrawn="1"/>
          </p:nvSpPr>
          <p:spPr>
            <a:xfrm>
              <a:off x="10477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4" name="Rechthoek 103">
              <a:extLst>
                <a:ext uri="{FF2B5EF4-FFF2-40B4-BE49-F238E27FC236}">
                  <a16:creationId xmlns:a16="http://schemas.microsoft.com/office/drawing/2014/main" id="{8A117382-99B3-4F5A-95DF-DD71C489F308}"/>
                </a:ext>
              </a:extLst>
            </p:cNvPr>
            <p:cNvSpPr/>
            <p:nvPr userDrawn="1"/>
          </p:nvSpPr>
          <p:spPr>
            <a:xfrm>
              <a:off x="24383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5" name="Rechthoek 104">
              <a:extLst>
                <a:ext uri="{FF2B5EF4-FFF2-40B4-BE49-F238E27FC236}">
                  <a16:creationId xmlns:a16="http://schemas.microsoft.com/office/drawing/2014/main" id="{37BEE625-7635-4764-8242-72FE7574219D}"/>
                </a:ext>
              </a:extLst>
            </p:cNvPr>
            <p:cNvSpPr/>
            <p:nvPr userDrawn="1"/>
          </p:nvSpPr>
          <p:spPr>
            <a:xfrm>
              <a:off x="38290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6" name="Rechthoek 105">
              <a:extLst>
                <a:ext uri="{FF2B5EF4-FFF2-40B4-BE49-F238E27FC236}">
                  <a16:creationId xmlns:a16="http://schemas.microsoft.com/office/drawing/2014/main" id="{B94E52F2-EC1D-4B93-9583-8092EB54AAB9}"/>
                </a:ext>
              </a:extLst>
            </p:cNvPr>
            <p:cNvSpPr/>
            <p:nvPr userDrawn="1"/>
          </p:nvSpPr>
          <p:spPr>
            <a:xfrm>
              <a:off x="52196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7" name="Rechthoek 106">
              <a:extLst>
                <a:ext uri="{FF2B5EF4-FFF2-40B4-BE49-F238E27FC236}">
                  <a16:creationId xmlns:a16="http://schemas.microsoft.com/office/drawing/2014/main" id="{C220B813-DD92-4C7D-A1BC-697C23CABFA1}"/>
                </a:ext>
              </a:extLst>
            </p:cNvPr>
            <p:cNvSpPr/>
            <p:nvPr userDrawn="1"/>
          </p:nvSpPr>
          <p:spPr>
            <a:xfrm>
              <a:off x="66103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8" name="Rechthoek 107">
              <a:extLst>
                <a:ext uri="{FF2B5EF4-FFF2-40B4-BE49-F238E27FC236}">
                  <a16:creationId xmlns:a16="http://schemas.microsoft.com/office/drawing/2014/main" id="{02E84D6E-F48F-4557-99C6-9713133382F4}"/>
                </a:ext>
              </a:extLst>
            </p:cNvPr>
            <p:cNvSpPr/>
            <p:nvPr userDrawn="1"/>
          </p:nvSpPr>
          <p:spPr>
            <a:xfrm>
              <a:off x="80009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9" name="Rechthoek 108">
              <a:extLst>
                <a:ext uri="{FF2B5EF4-FFF2-40B4-BE49-F238E27FC236}">
                  <a16:creationId xmlns:a16="http://schemas.microsoft.com/office/drawing/2014/main" id="{E0212F54-9A69-4A61-8B35-78C4D89F641B}"/>
                </a:ext>
              </a:extLst>
            </p:cNvPr>
            <p:cNvSpPr/>
            <p:nvPr userDrawn="1"/>
          </p:nvSpPr>
          <p:spPr>
            <a:xfrm>
              <a:off x="93916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0" name="Rechthoek 109">
              <a:extLst>
                <a:ext uri="{FF2B5EF4-FFF2-40B4-BE49-F238E27FC236}">
                  <a16:creationId xmlns:a16="http://schemas.microsoft.com/office/drawing/2014/main" id="{82867721-4D81-431A-BA76-A06D56D3D57A}"/>
                </a:ext>
              </a:extLst>
            </p:cNvPr>
            <p:cNvSpPr/>
            <p:nvPr userDrawn="1"/>
          </p:nvSpPr>
          <p:spPr>
            <a:xfrm>
              <a:off x="107822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1" name="Rechthoek 110">
              <a:extLst>
                <a:ext uri="{FF2B5EF4-FFF2-40B4-BE49-F238E27FC236}">
                  <a16:creationId xmlns:a16="http://schemas.microsoft.com/office/drawing/2014/main" id="{BC7CB733-8B25-4EA0-BC8B-16D6C0A8F3D9}"/>
                </a:ext>
              </a:extLst>
            </p:cNvPr>
            <p:cNvSpPr/>
            <p:nvPr userDrawn="1"/>
          </p:nvSpPr>
          <p:spPr>
            <a:xfrm>
              <a:off x="121729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2" name="Rechthoek 111">
              <a:extLst>
                <a:ext uri="{FF2B5EF4-FFF2-40B4-BE49-F238E27FC236}">
                  <a16:creationId xmlns:a16="http://schemas.microsoft.com/office/drawing/2014/main" id="{C272F51B-7DF3-4BB4-81EF-F30BEBF919F8}"/>
                </a:ext>
              </a:extLst>
            </p:cNvPr>
            <p:cNvSpPr/>
            <p:nvPr userDrawn="1"/>
          </p:nvSpPr>
          <p:spPr>
            <a:xfrm>
              <a:off x="135635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3" name="Rechthoek 112">
              <a:extLst>
                <a:ext uri="{FF2B5EF4-FFF2-40B4-BE49-F238E27FC236}">
                  <a16:creationId xmlns:a16="http://schemas.microsoft.com/office/drawing/2014/main" id="{E7275EC4-E93D-4579-9252-95875A3D384C}"/>
                </a:ext>
              </a:extLst>
            </p:cNvPr>
            <p:cNvSpPr/>
            <p:nvPr userDrawn="1"/>
          </p:nvSpPr>
          <p:spPr>
            <a:xfrm>
              <a:off x="149542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4" name="Rechthoek 113">
              <a:extLst>
                <a:ext uri="{FF2B5EF4-FFF2-40B4-BE49-F238E27FC236}">
                  <a16:creationId xmlns:a16="http://schemas.microsoft.com/office/drawing/2014/main" id="{0ADC9315-AE94-46D1-A960-BDE67D19F3AD}"/>
                </a:ext>
              </a:extLst>
            </p:cNvPr>
            <p:cNvSpPr/>
            <p:nvPr userDrawn="1"/>
          </p:nvSpPr>
          <p:spPr>
            <a:xfrm>
              <a:off x="163448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5" name="Rechthoek 114">
              <a:extLst>
                <a:ext uri="{FF2B5EF4-FFF2-40B4-BE49-F238E27FC236}">
                  <a16:creationId xmlns:a16="http://schemas.microsoft.com/office/drawing/2014/main" id="{55221152-1C95-4DAA-ACB5-C7B52C8FD766}"/>
                </a:ext>
              </a:extLst>
            </p:cNvPr>
            <p:cNvSpPr/>
            <p:nvPr userDrawn="1"/>
          </p:nvSpPr>
          <p:spPr>
            <a:xfrm>
              <a:off x="10477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6" name="Rechthoek 115">
              <a:extLst>
                <a:ext uri="{FF2B5EF4-FFF2-40B4-BE49-F238E27FC236}">
                  <a16:creationId xmlns:a16="http://schemas.microsoft.com/office/drawing/2014/main" id="{BFEAC399-A721-4E24-97FA-7D27F08ADC7E}"/>
                </a:ext>
              </a:extLst>
            </p:cNvPr>
            <p:cNvSpPr/>
            <p:nvPr userDrawn="1"/>
          </p:nvSpPr>
          <p:spPr>
            <a:xfrm>
              <a:off x="24383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7" name="Rechthoek 116">
              <a:extLst>
                <a:ext uri="{FF2B5EF4-FFF2-40B4-BE49-F238E27FC236}">
                  <a16:creationId xmlns:a16="http://schemas.microsoft.com/office/drawing/2014/main" id="{6B5520BE-CE29-4813-9DAD-C9B41DACAFCA}"/>
                </a:ext>
              </a:extLst>
            </p:cNvPr>
            <p:cNvSpPr/>
            <p:nvPr userDrawn="1"/>
          </p:nvSpPr>
          <p:spPr>
            <a:xfrm>
              <a:off x="38290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8" name="Rechthoek 117">
              <a:extLst>
                <a:ext uri="{FF2B5EF4-FFF2-40B4-BE49-F238E27FC236}">
                  <a16:creationId xmlns:a16="http://schemas.microsoft.com/office/drawing/2014/main" id="{BC614ACB-A292-4AB7-A05D-035255A09EAC}"/>
                </a:ext>
              </a:extLst>
            </p:cNvPr>
            <p:cNvSpPr/>
            <p:nvPr userDrawn="1"/>
          </p:nvSpPr>
          <p:spPr>
            <a:xfrm>
              <a:off x="52196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9" name="Rechthoek 118">
              <a:extLst>
                <a:ext uri="{FF2B5EF4-FFF2-40B4-BE49-F238E27FC236}">
                  <a16:creationId xmlns:a16="http://schemas.microsoft.com/office/drawing/2014/main" id="{8197675B-3E1D-4ADC-8028-675B7EEC0715}"/>
                </a:ext>
              </a:extLst>
            </p:cNvPr>
            <p:cNvSpPr/>
            <p:nvPr userDrawn="1"/>
          </p:nvSpPr>
          <p:spPr>
            <a:xfrm>
              <a:off x="66103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0" name="Rechthoek 119">
              <a:extLst>
                <a:ext uri="{FF2B5EF4-FFF2-40B4-BE49-F238E27FC236}">
                  <a16:creationId xmlns:a16="http://schemas.microsoft.com/office/drawing/2014/main" id="{161FDAA3-430E-49EC-A4CC-A6683E05F77B}"/>
                </a:ext>
              </a:extLst>
            </p:cNvPr>
            <p:cNvSpPr/>
            <p:nvPr userDrawn="1"/>
          </p:nvSpPr>
          <p:spPr>
            <a:xfrm>
              <a:off x="80009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1" name="Rechthoek 120">
              <a:extLst>
                <a:ext uri="{FF2B5EF4-FFF2-40B4-BE49-F238E27FC236}">
                  <a16:creationId xmlns:a16="http://schemas.microsoft.com/office/drawing/2014/main" id="{37DE3A08-788F-45BE-907A-AC3348EDB0B9}"/>
                </a:ext>
              </a:extLst>
            </p:cNvPr>
            <p:cNvSpPr/>
            <p:nvPr userDrawn="1"/>
          </p:nvSpPr>
          <p:spPr>
            <a:xfrm>
              <a:off x="93916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2" name="Rechthoek 121">
              <a:extLst>
                <a:ext uri="{FF2B5EF4-FFF2-40B4-BE49-F238E27FC236}">
                  <a16:creationId xmlns:a16="http://schemas.microsoft.com/office/drawing/2014/main" id="{90379143-8DF0-4EE1-8C3A-C240D936C862}"/>
                </a:ext>
              </a:extLst>
            </p:cNvPr>
            <p:cNvSpPr/>
            <p:nvPr userDrawn="1"/>
          </p:nvSpPr>
          <p:spPr>
            <a:xfrm>
              <a:off x="107822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3" name="Rechthoek 122">
              <a:extLst>
                <a:ext uri="{FF2B5EF4-FFF2-40B4-BE49-F238E27FC236}">
                  <a16:creationId xmlns:a16="http://schemas.microsoft.com/office/drawing/2014/main" id="{E22EF1D9-5DE2-46B7-8523-CF79C32B2B0E}"/>
                </a:ext>
              </a:extLst>
            </p:cNvPr>
            <p:cNvSpPr/>
            <p:nvPr userDrawn="1"/>
          </p:nvSpPr>
          <p:spPr>
            <a:xfrm>
              <a:off x="121729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4" name="Rechthoek 123">
              <a:extLst>
                <a:ext uri="{FF2B5EF4-FFF2-40B4-BE49-F238E27FC236}">
                  <a16:creationId xmlns:a16="http://schemas.microsoft.com/office/drawing/2014/main" id="{60762A57-F746-45D5-AB2E-7C3E0A5B738D}"/>
                </a:ext>
              </a:extLst>
            </p:cNvPr>
            <p:cNvSpPr/>
            <p:nvPr userDrawn="1"/>
          </p:nvSpPr>
          <p:spPr>
            <a:xfrm>
              <a:off x="135635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5" name="Rechthoek 124">
              <a:extLst>
                <a:ext uri="{FF2B5EF4-FFF2-40B4-BE49-F238E27FC236}">
                  <a16:creationId xmlns:a16="http://schemas.microsoft.com/office/drawing/2014/main" id="{06642479-D5AA-4E24-BBAA-A46D252F4370}"/>
                </a:ext>
              </a:extLst>
            </p:cNvPr>
            <p:cNvSpPr/>
            <p:nvPr userDrawn="1"/>
          </p:nvSpPr>
          <p:spPr>
            <a:xfrm>
              <a:off x="149542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6" name="Rechthoek 125">
              <a:extLst>
                <a:ext uri="{FF2B5EF4-FFF2-40B4-BE49-F238E27FC236}">
                  <a16:creationId xmlns:a16="http://schemas.microsoft.com/office/drawing/2014/main" id="{7294A249-E01B-4E00-A515-54145D369480}"/>
                </a:ext>
              </a:extLst>
            </p:cNvPr>
            <p:cNvSpPr/>
            <p:nvPr userDrawn="1"/>
          </p:nvSpPr>
          <p:spPr>
            <a:xfrm>
              <a:off x="163448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7" name="Rechthoek 126">
              <a:extLst>
                <a:ext uri="{FF2B5EF4-FFF2-40B4-BE49-F238E27FC236}">
                  <a16:creationId xmlns:a16="http://schemas.microsoft.com/office/drawing/2014/main" id="{BA2047AF-40C4-4B43-9121-F09C177A4A20}"/>
                </a:ext>
              </a:extLst>
            </p:cNvPr>
            <p:cNvSpPr/>
            <p:nvPr userDrawn="1"/>
          </p:nvSpPr>
          <p:spPr>
            <a:xfrm>
              <a:off x="10477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8" name="Rechthoek 127">
              <a:extLst>
                <a:ext uri="{FF2B5EF4-FFF2-40B4-BE49-F238E27FC236}">
                  <a16:creationId xmlns:a16="http://schemas.microsoft.com/office/drawing/2014/main" id="{76B98FFC-AD3C-49B2-93CA-C1725C19A20F}"/>
                </a:ext>
              </a:extLst>
            </p:cNvPr>
            <p:cNvSpPr/>
            <p:nvPr userDrawn="1"/>
          </p:nvSpPr>
          <p:spPr>
            <a:xfrm>
              <a:off x="24383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9" name="Rechthoek 128">
              <a:extLst>
                <a:ext uri="{FF2B5EF4-FFF2-40B4-BE49-F238E27FC236}">
                  <a16:creationId xmlns:a16="http://schemas.microsoft.com/office/drawing/2014/main" id="{E1879D9E-3E63-4CC2-9AC7-425812A3F2C4}"/>
                </a:ext>
              </a:extLst>
            </p:cNvPr>
            <p:cNvSpPr/>
            <p:nvPr userDrawn="1"/>
          </p:nvSpPr>
          <p:spPr>
            <a:xfrm>
              <a:off x="38290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0" name="Rechthoek 129">
              <a:extLst>
                <a:ext uri="{FF2B5EF4-FFF2-40B4-BE49-F238E27FC236}">
                  <a16:creationId xmlns:a16="http://schemas.microsoft.com/office/drawing/2014/main" id="{8342A221-D10B-423B-8906-5EBC48090A2E}"/>
                </a:ext>
              </a:extLst>
            </p:cNvPr>
            <p:cNvSpPr/>
            <p:nvPr userDrawn="1"/>
          </p:nvSpPr>
          <p:spPr>
            <a:xfrm>
              <a:off x="52196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1" name="Rechthoek 130">
              <a:extLst>
                <a:ext uri="{FF2B5EF4-FFF2-40B4-BE49-F238E27FC236}">
                  <a16:creationId xmlns:a16="http://schemas.microsoft.com/office/drawing/2014/main" id="{35A57EB3-D6B5-4152-B14F-EF27E1349632}"/>
                </a:ext>
              </a:extLst>
            </p:cNvPr>
            <p:cNvSpPr/>
            <p:nvPr userDrawn="1"/>
          </p:nvSpPr>
          <p:spPr>
            <a:xfrm>
              <a:off x="66103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2" name="Rechthoek 131">
              <a:extLst>
                <a:ext uri="{FF2B5EF4-FFF2-40B4-BE49-F238E27FC236}">
                  <a16:creationId xmlns:a16="http://schemas.microsoft.com/office/drawing/2014/main" id="{31F4458E-A63D-4437-8E19-A66C8BC5DFD9}"/>
                </a:ext>
              </a:extLst>
            </p:cNvPr>
            <p:cNvSpPr/>
            <p:nvPr userDrawn="1"/>
          </p:nvSpPr>
          <p:spPr>
            <a:xfrm>
              <a:off x="80009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3" name="Rechthoek 132">
              <a:extLst>
                <a:ext uri="{FF2B5EF4-FFF2-40B4-BE49-F238E27FC236}">
                  <a16:creationId xmlns:a16="http://schemas.microsoft.com/office/drawing/2014/main" id="{823D3FFE-4462-459F-8BC9-876EB23D6C56}"/>
                </a:ext>
              </a:extLst>
            </p:cNvPr>
            <p:cNvSpPr/>
            <p:nvPr userDrawn="1"/>
          </p:nvSpPr>
          <p:spPr>
            <a:xfrm>
              <a:off x="93916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4" name="Rechthoek 133">
              <a:extLst>
                <a:ext uri="{FF2B5EF4-FFF2-40B4-BE49-F238E27FC236}">
                  <a16:creationId xmlns:a16="http://schemas.microsoft.com/office/drawing/2014/main" id="{CFA305EC-68FF-4C4A-B709-979FB292811A}"/>
                </a:ext>
              </a:extLst>
            </p:cNvPr>
            <p:cNvSpPr/>
            <p:nvPr userDrawn="1"/>
          </p:nvSpPr>
          <p:spPr>
            <a:xfrm>
              <a:off x="107822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5" name="Rechthoek 134">
              <a:extLst>
                <a:ext uri="{FF2B5EF4-FFF2-40B4-BE49-F238E27FC236}">
                  <a16:creationId xmlns:a16="http://schemas.microsoft.com/office/drawing/2014/main" id="{A0347432-8C21-4FC5-8C35-B1FD2EA749CB}"/>
                </a:ext>
              </a:extLst>
            </p:cNvPr>
            <p:cNvSpPr/>
            <p:nvPr userDrawn="1"/>
          </p:nvSpPr>
          <p:spPr>
            <a:xfrm>
              <a:off x="121729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6" name="Rechthoek 135">
              <a:extLst>
                <a:ext uri="{FF2B5EF4-FFF2-40B4-BE49-F238E27FC236}">
                  <a16:creationId xmlns:a16="http://schemas.microsoft.com/office/drawing/2014/main" id="{7A7F8353-A1F1-4929-8555-E3CBFF711B9C}"/>
                </a:ext>
              </a:extLst>
            </p:cNvPr>
            <p:cNvSpPr/>
            <p:nvPr userDrawn="1"/>
          </p:nvSpPr>
          <p:spPr>
            <a:xfrm>
              <a:off x="135635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7" name="Rechthoek 136">
              <a:extLst>
                <a:ext uri="{FF2B5EF4-FFF2-40B4-BE49-F238E27FC236}">
                  <a16:creationId xmlns:a16="http://schemas.microsoft.com/office/drawing/2014/main" id="{FE868229-68BB-41A9-9ED5-28B124EF510A}"/>
                </a:ext>
              </a:extLst>
            </p:cNvPr>
            <p:cNvSpPr/>
            <p:nvPr userDrawn="1"/>
          </p:nvSpPr>
          <p:spPr>
            <a:xfrm>
              <a:off x="149542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8" name="Rechthoek 137">
              <a:extLst>
                <a:ext uri="{FF2B5EF4-FFF2-40B4-BE49-F238E27FC236}">
                  <a16:creationId xmlns:a16="http://schemas.microsoft.com/office/drawing/2014/main" id="{FA1DEB70-AA07-4F8C-A32A-D1E0EB6B9063}"/>
                </a:ext>
              </a:extLst>
            </p:cNvPr>
            <p:cNvSpPr/>
            <p:nvPr userDrawn="1"/>
          </p:nvSpPr>
          <p:spPr>
            <a:xfrm>
              <a:off x="163448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9" name="Rechthoek 138">
              <a:extLst>
                <a:ext uri="{FF2B5EF4-FFF2-40B4-BE49-F238E27FC236}">
                  <a16:creationId xmlns:a16="http://schemas.microsoft.com/office/drawing/2014/main" id="{CB899CC4-E72F-4DA6-BE2E-02A092FEA67A}"/>
                </a:ext>
              </a:extLst>
            </p:cNvPr>
            <p:cNvSpPr/>
            <p:nvPr userDrawn="1"/>
          </p:nvSpPr>
          <p:spPr>
            <a:xfrm>
              <a:off x="10572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0" name="Rechthoek 139">
              <a:extLst>
                <a:ext uri="{FF2B5EF4-FFF2-40B4-BE49-F238E27FC236}">
                  <a16:creationId xmlns:a16="http://schemas.microsoft.com/office/drawing/2014/main" id="{E9F657BB-7594-4CE9-81AE-F174A5FCF7BF}"/>
                </a:ext>
              </a:extLst>
            </p:cNvPr>
            <p:cNvSpPr/>
            <p:nvPr userDrawn="1"/>
          </p:nvSpPr>
          <p:spPr>
            <a:xfrm>
              <a:off x="24479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1" name="Rechthoek 140">
              <a:extLst>
                <a:ext uri="{FF2B5EF4-FFF2-40B4-BE49-F238E27FC236}">
                  <a16:creationId xmlns:a16="http://schemas.microsoft.com/office/drawing/2014/main" id="{DFC37973-9120-49B2-A7ED-15DCB112E254}"/>
                </a:ext>
              </a:extLst>
            </p:cNvPr>
            <p:cNvSpPr/>
            <p:nvPr userDrawn="1"/>
          </p:nvSpPr>
          <p:spPr>
            <a:xfrm>
              <a:off x="38385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2" name="Rechthoek 141">
              <a:extLst>
                <a:ext uri="{FF2B5EF4-FFF2-40B4-BE49-F238E27FC236}">
                  <a16:creationId xmlns:a16="http://schemas.microsoft.com/office/drawing/2014/main" id="{C21B2490-2482-42A9-AD65-3EFCE801B505}"/>
                </a:ext>
              </a:extLst>
            </p:cNvPr>
            <p:cNvSpPr/>
            <p:nvPr userDrawn="1"/>
          </p:nvSpPr>
          <p:spPr>
            <a:xfrm>
              <a:off x="52292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3" name="Rechthoek 142">
              <a:extLst>
                <a:ext uri="{FF2B5EF4-FFF2-40B4-BE49-F238E27FC236}">
                  <a16:creationId xmlns:a16="http://schemas.microsoft.com/office/drawing/2014/main" id="{1AD68A9B-287C-47FA-B23C-EF991C19345D}"/>
                </a:ext>
              </a:extLst>
            </p:cNvPr>
            <p:cNvSpPr/>
            <p:nvPr userDrawn="1"/>
          </p:nvSpPr>
          <p:spPr>
            <a:xfrm>
              <a:off x="66198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4" name="Rechthoek 143">
              <a:extLst>
                <a:ext uri="{FF2B5EF4-FFF2-40B4-BE49-F238E27FC236}">
                  <a16:creationId xmlns:a16="http://schemas.microsoft.com/office/drawing/2014/main" id="{E13DC975-77A9-49F1-840F-60F7F64AA0AE}"/>
                </a:ext>
              </a:extLst>
            </p:cNvPr>
            <p:cNvSpPr/>
            <p:nvPr userDrawn="1"/>
          </p:nvSpPr>
          <p:spPr>
            <a:xfrm>
              <a:off x="80105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5" name="Rechthoek 144">
              <a:extLst>
                <a:ext uri="{FF2B5EF4-FFF2-40B4-BE49-F238E27FC236}">
                  <a16:creationId xmlns:a16="http://schemas.microsoft.com/office/drawing/2014/main" id="{1F4C024A-51DC-4F32-8C8D-B2E1662EBABC}"/>
                </a:ext>
              </a:extLst>
            </p:cNvPr>
            <p:cNvSpPr/>
            <p:nvPr userDrawn="1"/>
          </p:nvSpPr>
          <p:spPr>
            <a:xfrm>
              <a:off x="94011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6" name="Rechthoek 145">
              <a:extLst>
                <a:ext uri="{FF2B5EF4-FFF2-40B4-BE49-F238E27FC236}">
                  <a16:creationId xmlns:a16="http://schemas.microsoft.com/office/drawing/2014/main" id="{7E3E9670-3B8B-4A3E-BBC8-148C50E521E5}"/>
                </a:ext>
              </a:extLst>
            </p:cNvPr>
            <p:cNvSpPr/>
            <p:nvPr userDrawn="1"/>
          </p:nvSpPr>
          <p:spPr>
            <a:xfrm>
              <a:off x="107918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7" name="Rechthoek 146">
              <a:extLst>
                <a:ext uri="{FF2B5EF4-FFF2-40B4-BE49-F238E27FC236}">
                  <a16:creationId xmlns:a16="http://schemas.microsoft.com/office/drawing/2014/main" id="{0D625E2E-D09E-4433-8635-54FE2B610D71}"/>
                </a:ext>
              </a:extLst>
            </p:cNvPr>
            <p:cNvSpPr/>
            <p:nvPr userDrawn="1"/>
          </p:nvSpPr>
          <p:spPr>
            <a:xfrm>
              <a:off x="121824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8" name="Rechthoek 147">
              <a:extLst>
                <a:ext uri="{FF2B5EF4-FFF2-40B4-BE49-F238E27FC236}">
                  <a16:creationId xmlns:a16="http://schemas.microsoft.com/office/drawing/2014/main" id="{4D0CF8CE-893C-4FC4-A604-1E1E339B55E0}"/>
                </a:ext>
              </a:extLst>
            </p:cNvPr>
            <p:cNvSpPr/>
            <p:nvPr userDrawn="1"/>
          </p:nvSpPr>
          <p:spPr>
            <a:xfrm>
              <a:off x="135731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9" name="Rechthoek 148">
              <a:extLst>
                <a:ext uri="{FF2B5EF4-FFF2-40B4-BE49-F238E27FC236}">
                  <a16:creationId xmlns:a16="http://schemas.microsoft.com/office/drawing/2014/main" id="{AA4F597F-E463-4268-91FE-0A240CFB670C}"/>
                </a:ext>
              </a:extLst>
            </p:cNvPr>
            <p:cNvSpPr/>
            <p:nvPr userDrawn="1"/>
          </p:nvSpPr>
          <p:spPr>
            <a:xfrm>
              <a:off x="149637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0" name="Rechthoek 149">
              <a:extLst>
                <a:ext uri="{FF2B5EF4-FFF2-40B4-BE49-F238E27FC236}">
                  <a16:creationId xmlns:a16="http://schemas.microsoft.com/office/drawing/2014/main" id="{322D01B1-CED0-4098-A701-3BF8B51E38E6}"/>
                </a:ext>
              </a:extLst>
            </p:cNvPr>
            <p:cNvSpPr/>
            <p:nvPr userDrawn="1"/>
          </p:nvSpPr>
          <p:spPr>
            <a:xfrm>
              <a:off x="163544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1" name="Rechthoek 150">
              <a:extLst>
                <a:ext uri="{FF2B5EF4-FFF2-40B4-BE49-F238E27FC236}">
                  <a16:creationId xmlns:a16="http://schemas.microsoft.com/office/drawing/2014/main" id="{9B29E19F-617C-43B4-81CB-8EEF9BCF4A1D}"/>
                </a:ext>
              </a:extLst>
            </p:cNvPr>
            <p:cNvSpPr/>
            <p:nvPr userDrawn="1"/>
          </p:nvSpPr>
          <p:spPr>
            <a:xfrm>
              <a:off x="9527" y="9302390"/>
              <a:ext cx="17611724"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dirty="0"/>
            </a:p>
          </p:txBody>
        </p:sp>
      </p:grpSp>
      <p:grpSp>
        <p:nvGrpSpPr>
          <p:cNvPr id="168" name="Graphic 6" hidden="1">
            <a:extLst>
              <a:ext uri="{FF2B5EF4-FFF2-40B4-BE49-F238E27FC236}">
                <a16:creationId xmlns:a16="http://schemas.microsoft.com/office/drawing/2014/main" id="{8A0AAF7F-DD0F-4CB1-A1B2-505FC4BCCC2B}"/>
              </a:ext>
            </a:extLst>
          </p:cNvPr>
          <p:cNvGrpSpPr/>
          <p:nvPr userDrawn="1"/>
        </p:nvGrpSpPr>
        <p:grpSpPr>
          <a:xfrm>
            <a:off x="-7144" y="-7144"/>
            <a:ext cx="18297525" cy="10296525"/>
            <a:chOff x="-7144" y="-7144"/>
            <a:chExt cx="18297525" cy="10296525"/>
          </a:xfrm>
          <a:solidFill>
            <a:srgbClr val="FFFFFF">
              <a:alpha val="0"/>
            </a:srgbClr>
          </a:solidFill>
        </p:grpSpPr>
        <p:sp>
          <p:nvSpPr>
            <p:cNvPr id="169" name="Vrije vorm: vorm 168">
              <a:extLst>
                <a:ext uri="{FF2B5EF4-FFF2-40B4-BE49-F238E27FC236}">
                  <a16:creationId xmlns:a16="http://schemas.microsoft.com/office/drawing/2014/main" id="{F1DCEBEA-BD51-4E6A-BDD5-B32F46FCAF21}"/>
                </a:ext>
              </a:extLst>
            </p:cNvPr>
            <p:cNvSpPr/>
            <p:nvPr/>
          </p:nvSpPr>
          <p:spPr>
            <a:xfrm>
              <a:off x="10406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dirty="0">
                <a:highlight>
                  <a:srgbClr val="FFFF00"/>
                </a:highlight>
              </a:endParaRPr>
            </a:p>
          </p:txBody>
        </p:sp>
        <p:sp>
          <p:nvSpPr>
            <p:cNvPr id="170" name="Vrije vorm: vorm 169">
              <a:extLst>
                <a:ext uri="{FF2B5EF4-FFF2-40B4-BE49-F238E27FC236}">
                  <a16:creationId xmlns:a16="http://schemas.microsoft.com/office/drawing/2014/main" id="{FD08B8C0-EAC8-4271-BD1D-93AF595C0334}"/>
                </a:ext>
              </a:extLst>
            </p:cNvPr>
            <p:cNvSpPr/>
            <p:nvPr/>
          </p:nvSpPr>
          <p:spPr>
            <a:xfrm>
              <a:off x="-7144" y="-7144"/>
              <a:ext cx="18297525" cy="10296525"/>
            </a:xfrm>
            <a:custGeom>
              <a:avLst/>
              <a:gdLst>
                <a:gd name="connsiteX0" fmla="*/ 7144 w 18297525"/>
                <a:gd name="connsiteY0" fmla="*/ 7144 h 10296525"/>
                <a:gd name="connsiteX1" fmla="*/ 18295144 w 18297525"/>
                <a:gd name="connsiteY1" fmla="*/ 7144 h 10296525"/>
                <a:gd name="connsiteX2" fmla="*/ 18295144 w 18297525"/>
                <a:gd name="connsiteY2" fmla="*/ 10294144 h 10296525"/>
                <a:gd name="connsiteX3" fmla="*/ 7144 w 18297525"/>
                <a:gd name="connsiteY3" fmla="*/ 10294144 h 10296525"/>
              </a:gdLst>
              <a:ahLst/>
              <a:cxnLst>
                <a:cxn ang="0">
                  <a:pos x="connsiteX0" y="connsiteY0"/>
                </a:cxn>
                <a:cxn ang="0">
                  <a:pos x="connsiteX1" y="connsiteY1"/>
                </a:cxn>
                <a:cxn ang="0">
                  <a:pos x="connsiteX2" y="connsiteY2"/>
                </a:cxn>
                <a:cxn ang="0">
                  <a:pos x="connsiteX3" y="connsiteY3"/>
                </a:cxn>
              </a:cxnLst>
              <a:rect l="l" t="t" r="r" b="b"/>
              <a:pathLst>
                <a:path w="18297525" h="10296525">
                  <a:moveTo>
                    <a:pt x="7144" y="7144"/>
                  </a:moveTo>
                  <a:lnTo>
                    <a:pt x="18295144" y="7144"/>
                  </a:lnTo>
                  <a:lnTo>
                    <a:pt x="18295144" y="10294144"/>
                  </a:lnTo>
                  <a:lnTo>
                    <a:pt x="7144" y="10294144"/>
                  </a:lnTo>
                  <a:close/>
                </a:path>
              </a:pathLst>
            </a:custGeom>
            <a:grpFill/>
            <a:ln w="9525" cap="flat">
              <a:solidFill>
                <a:schemeClr val="bg1">
                  <a:lumMod val="65000"/>
                </a:schemeClr>
              </a:solidFill>
              <a:prstDash val="solid"/>
              <a:miter/>
            </a:ln>
          </p:spPr>
          <p:txBody>
            <a:bodyPr rtlCol="0" anchor="ctr"/>
            <a:lstStyle/>
            <a:p>
              <a:endParaRPr lang="nl-BE" dirty="0">
                <a:highlight>
                  <a:srgbClr val="FFFF00"/>
                </a:highlight>
              </a:endParaRPr>
            </a:p>
          </p:txBody>
        </p:sp>
        <p:sp>
          <p:nvSpPr>
            <p:cNvPr id="171" name="Vrije vorm: vorm 170">
              <a:extLst>
                <a:ext uri="{FF2B5EF4-FFF2-40B4-BE49-F238E27FC236}">
                  <a16:creationId xmlns:a16="http://schemas.microsoft.com/office/drawing/2014/main" id="{92DE7A37-0B5F-4A33-8877-BF9493146315}"/>
                </a:ext>
              </a:extLst>
            </p:cNvPr>
            <p:cNvSpPr/>
            <p:nvPr/>
          </p:nvSpPr>
          <p:spPr>
            <a:xfrm>
              <a:off x="10406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2" name="Vrije vorm: vorm 171">
              <a:extLst>
                <a:ext uri="{FF2B5EF4-FFF2-40B4-BE49-F238E27FC236}">
                  <a16:creationId xmlns:a16="http://schemas.microsoft.com/office/drawing/2014/main" id="{6F8A9ABB-A2A9-490F-978E-E0F0E67708C9}"/>
                </a:ext>
              </a:extLst>
            </p:cNvPr>
            <p:cNvSpPr/>
            <p:nvPr/>
          </p:nvSpPr>
          <p:spPr>
            <a:xfrm>
              <a:off x="10406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3" name="Vrije vorm: vorm 172">
              <a:extLst>
                <a:ext uri="{FF2B5EF4-FFF2-40B4-BE49-F238E27FC236}">
                  <a16:creationId xmlns:a16="http://schemas.microsoft.com/office/drawing/2014/main" id="{E2C0164E-F16D-4328-887D-B444B8D5799F}"/>
                </a:ext>
              </a:extLst>
            </p:cNvPr>
            <p:cNvSpPr/>
            <p:nvPr/>
          </p:nvSpPr>
          <p:spPr>
            <a:xfrm>
              <a:off x="10406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4" name="Vrije vorm: vorm 173">
              <a:extLst>
                <a:ext uri="{FF2B5EF4-FFF2-40B4-BE49-F238E27FC236}">
                  <a16:creationId xmlns:a16="http://schemas.microsoft.com/office/drawing/2014/main" id="{2DFDFC57-EE90-4415-A198-64E26D72FFC4}"/>
                </a:ext>
              </a:extLst>
            </p:cNvPr>
            <p:cNvSpPr/>
            <p:nvPr/>
          </p:nvSpPr>
          <p:spPr>
            <a:xfrm>
              <a:off x="10406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5" name="Vrije vorm: vorm 174">
              <a:extLst>
                <a:ext uri="{FF2B5EF4-FFF2-40B4-BE49-F238E27FC236}">
                  <a16:creationId xmlns:a16="http://schemas.microsoft.com/office/drawing/2014/main" id="{F64CECF1-92EC-4E9F-9FAF-078C71B824C3}"/>
                </a:ext>
              </a:extLst>
            </p:cNvPr>
            <p:cNvSpPr/>
            <p:nvPr/>
          </p:nvSpPr>
          <p:spPr>
            <a:xfrm>
              <a:off x="10406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6" name="Vrije vorm: vorm 175">
              <a:extLst>
                <a:ext uri="{FF2B5EF4-FFF2-40B4-BE49-F238E27FC236}">
                  <a16:creationId xmlns:a16="http://schemas.microsoft.com/office/drawing/2014/main" id="{9CFD6479-782A-4767-BD69-EA62A2917EAC}"/>
                </a:ext>
              </a:extLst>
            </p:cNvPr>
            <p:cNvSpPr/>
            <p:nvPr/>
          </p:nvSpPr>
          <p:spPr>
            <a:xfrm>
              <a:off x="10406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7" name="Vrije vorm: vorm 176">
              <a:extLst>
                <a:ext uri="{FF2B5EF4-FFF2-40B4-BE49-F238E27FC236}">
                  <a16:creationId xmlns:a16="http://schemas.microsoft.com/office/drawing/2014/main" id="{39C87844-B0D3-4095-A2A1-66DB74BB61E7}"/>
                </a:ext>
              </a:extLst>
            </p:cNvPr>
            <p:cNvSpPr/>
            <p:nvPr/>
          </p:nvSpPr>
          <p:spPr>
            <a:xfrm>
              <a:off x="10406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8" name="Vrije vorm: vorm 177">
              <a:extLst>
                <a:ext uri="{FF2B5EF4-FFF2-40B4-BE49-F238E27FC236}">
                  <a16:creationId xmlns:a16="http://schemas.microsoft.com/office/drawing/2014/main" id="{56142EEF-703A-4C22-8198-0BA6F3C1960E}"/>
                </a:ext>
              </a:extLst>
            </p:cNvPr>
            <p:cNvSpPr/>
            <p:nvPr/>
          </p:nvSpPr>
          <p:spPr>
            <a:xfrm>
              <a:off x="10406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9" name="Vrije vorm: vorm 178">
              <a:extLst>
                <a:ext uri="{FF2B5EF4-FFF2-40B4-BE49-F238E27FC236}">
                  <a16:creationId xmlns:a16="http://schemas.microsoft.com/office/drawing/2014/main" id="{FAE584A2-2C35-47DE-8D98-FF3614A89F42}"/>
                </a:ext>
              </a:extLst>
            </p:cNvPr>
            <p:cNvSpPr/>
            <p:nvPr/>
          </p:nvSpPr>
          <p:spPr>
            <a:xfrm>
              <a:off x="10406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0" name="Vrije vorm: vorm 179">
              <a:extLst>
                <a:ext uri="{FF2B5EF4-FFF2-40B4-BE49-F238E27FC236}">
                  <a16:creationId xmlns:a16="http://schemas.microsoft.com/office/drawing/2014/main" id="{26EBDC24-CB3F-4813-9805-3A2A0D44A8ED}"/>
                </a:ext>
              </a:extLst>
            </p:cNvPr>
            <p:cNvSpPr/>
            <p:nvPr/>
          </p:nvSpPr>
          <p:spPr>
            <a:xfrm>
              <a:off x="10406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1" name="Vrije vorm: vorm 180">
              <a:extLst>
                <a:ext uri="{FF2B5EF4-FFF2-40B4-BE49-F238E27FC236}">
                  <a16:creationId xmlns:a16="http://schemas.microsoft.com/office/drawing/2014/main" id="{8A5A8701-49EC-4727-867C-68DA7013C530}"/>
                </a:ext>
              </a:extLst>
            </p:cNvPr>
            <p:cNvSpPr/>
            <p:nvPr/>
          </p:nvSpPr>
          <p:spPr>
            <a:xfrm>
              <a:off x="10406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2" name="Vrije vorm: vorm 181">
              <a:extLst>
                <a:ext uri="{FF2B5EF4-FFF2-40B4-BE49-F238E27FC236}">
                  <a16:creationId xmlns:a16="http://schemas.microsoft.com/office/drawing/2014/main" id="{37E1922D-681A-453A-BFCD-616668F2883A}"/>
                </a:ext>
              </a:extLst>
            </p:cNvPr>
            <p:cNvSpPr/>
            <p:nvPr/>
          </p:nvSpPr>
          <p:spPr>
            <a:xfrm>
              <a:off x="24312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3" name="Vrije vorm: vorm 182">
              <a:extLst>
                <a:ext uri="{FF2B5EF4-FFF2-40B4-BE49-F238E27FC236}">
                  <a16:creationId xmlns:a16="http://schemas.microsoft.com/office/drawing/2014/main" id="{497CB453-B88A-400B-840D-0DDAAE62A10F}"/>
                </a:ext>
              </a:extLst>
            </p:cNvPr>
            <p:cNvSpPr/>
            <p:nvPr/>
          </p:nvSpPr>
          <p:spPr>
            <a:xfrm>
              <a:off x="24312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4" name="Vrije vorm: vorm 183">
              <a:extLst>
                <a:ext uri="{FF2B5EF4-FFF2-40B4-BE49-F238E27FC236}">
                  <a16:creationId xmlns:a16="http://schemas.microsoft.com/office/drawing/2014/main" id="{F61CDFF9-AF0B-4065-ABB8-D597CDBA8854}"/>
                </a:ext>
              </a:extLst>
            </p:cNvPr>
            <p:cNvSpPr/>
            <p:nvPr/>
          </p:nvSpPr>
          <p:spPr>
            <a:xfrm>
              <a:off x="24312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5" name="Vrije vorm: vorm 184">
              <a:extLst>
                <a:ext uri="{FF2B5EF4-FFF2-40B4-BE49-F238E27FC236}">
                  <a16:creationId xmlns:a16="http://schemas.microsoft.com/office/drawing/2014/main" id="{E3EB7C2B-C1F9-4AFD-8882-60DA92A8ADED}"/>
                </a:ext>
              </a:extLst>
            </p:cNvPr>
            <p:cNvSpPr/>
            <p:nvPr/>
          </p:nvSpPr>
          <p:spPr>
            <a:xfrm>
              <a:off x="24312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6" name="Vrije vorm: vorm 185">
              <a:extLst>
                <a:ext uri="{FF2B5EF4-FFF2-40B4-BE49-F238E27FC236}">
                  <a16:creationId xmlns:a16="http://schemas.microsoft.com/office/drawing/2014/main" id="{489C6816-0854-40AA-ABEB-111F5910589C}"/>
                </a:ext>
              </a:extLst>
            </p:cNvPr>
            <p:cNvSpPr/>
            <p:nvPr/>
          </p:nvSpPr>
          <p:spPr>
            <a:xfrm>
              <a:off x="24312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7" name="Vrije vorm: vorm 186">
              <a:extLst>
                <a:ext uri="{FF2B5EF4-FFF2-40B4-BE49-F238E27FC236}">
                  <a16:creationId xmlns:a16="http://schemas.microsoft.com/office/drawing/2014/main" id="{0231460C-657B-4A78-8DEE-68E18F741156}"/>
                </a:ext>
              </a:extLst>
            </p:cNvPr>
            <p:cNvSpPr/>
            <p:nvPr/>
          </p:nvSpPr>
          <p:spPr>
            <a:xfrm>
              <a:off x="24312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8" name="Vrije vorm: vorm 187">
              <a:extLst>
                <a:ext uri="{FF2B5EF4-FFF2-40B4-BE49-F238E27FC236}">
                  <a16:creationId xmlns:a16="http://schemas.microsoft.com/office/drawing/2014/main" id="{B5033D87-EEDD-4F13-B0C3-CF9361532B11}"/>
                </a:ext>
              </a:extLst>
            </p:cNvPr>
            <p:cNvSpPr/>
            <p:nvPr/>
          </p:nvSpPr>
          <p:spPr>
            <a:xfrm>
              <a:off x="24312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9" name="Vrije vorm: vorm 188">
              <a:extLst>
                <a:ext uri="{FF2B5EF4-FFF2-40B4-BE49-F238E27FC236}">
                  <a16:creationId xmlns:a16="http://schemas.microsoft.com/office/drawing/2014/main" id="{7C5F0B27-3C63-42C4-8594-450FCB00312C}"/>
                </a:ext>
              </a:extLst>
            </p:cNvPr>
            <p:cNvSpPr/>
            <p:nvPr/>
          </p:nvSpPr>
          <p:spPr>
            <a:xfrm>
              <a:off x="24312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0" name="Vrije vorm: vorm 189">
              <a:extLst>
                <a:ext uri="{FF2B5EF4-FFF2-40B4-BE49-F238E27FC236}">
                  <a16:creationId xmlns:a16="http://schemas.microsoft.com/office/drawing/2014/main" id="{99F80DAA-B96E-4701-9CB5-F49111E78250}"/>
                </a:ext>
              </a:extLst>
            </p:cNvPr>
            <p:cNvSpPr/>
            <p:nvPr/>
          </p:nvSpPr>
          <p:spPr>
            <a:xfrm>
              <a:off x="24312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1" name="Vrije vorm: vorm 190">
              <a:extLst>
                <a:ext uri="{FF2B5EF4-FFF2-40B4-BE49-F238E27FC236}">
                  <a16:creationId xmlns:a16="http://schemas.microsoft.com/office/drawing/2014/main" id="{13692850-9541-4BB4-B362-AE0171ACBF31}"/>
                </a:ext>
              </a:extLst>
            </p:cNvPr>
            <p:cNvSpPr/>
            <p:nvPr/>
          </p:nvSpPr>
          <p:spPr>
            <a:xfrm>
              <a:off x="24312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2" name="Vrije vorm: vorm 191">
              <a:extLst>
                <a:ext uri="{FF2B5EF4-FFF2-40B4-BE49-F238E27FC236}">
                  <a16:creationId xmlns:a16="http://schemas.microsoft.com/office/drawing/2014/main" id="{572B36D2-56CF-4A7D-AC9B-7E969D54D4E7}"/>
                </a:ext>
              </a:extLst>
            </p:cNvPr>
            <p:cNvSpPr/>
            <p:nvPr/>
          </p:nvSpPr>
          <p:spPr>
            <a:xfrm>
              <a:off x="24312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3" name="Vrije vorm: vorm 192">
              <a:extLst>
                <a:ext uri="{FF2B5EF4-FFF2-40B4-BE49-F238E27FC236}">
                  <a16:creationId xmlns:a16="http://schemas.microsoft.com/office/drawing/2014/main" id="{A2C92572-F8D7-44A2-9D57-45E262873BB0}"/>
                </a:ext>
              </a:extLst>
            </p:cNvPr>
            <p:cNvSpPr/>
            <p:nvPr/>
          </p:nvSpPr>
          <p:spPr>
            <a:xfrm>
              <a:off x="24312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4" name="Vrije vorm: vorm 193">
              <a:extLst>
                <a:ext uri="{FF2B5EF4-FFF2-40B4-BE49-F238E27FC236}">
                  <a16:creationId xmlns:a16="http://schemas.microsoft.com/office/drawing/2014/main" id="{EB4332FB-9BEE-4210-ADF6-1A74B1ED2CB5}"/>
                </a:ext>
              </a:extLst>
            </p:cNvPr>
            <p:cNvSpPr/>
            <p:nvPr/>
          </p:nvSpPr>
          <p:spPr>
            <a:xfrm>
              <a:off x="38219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5" name="Vrije vorm: vorm 194">
              <a:extLst>
                <a:ext uri="{FF2B5EF4-FFF2-40B4-BE49-F238E27FC236}">
                  <a16:creationId xmlns:a16="http://schemas.microsoft.com/office/drawing/2014/main" id="{B93E0225-17F2-4084-9801-80F75B2958FA}"/>
                </a:ext>
              </a:extLst>
            </p:cNvPr>
            <p:cNvSpPr/>
            <p:nvPr/>
          </p:nvSpPr>
          <p:spPr>
            <a:xfrm>
              <a:off x="38219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6" name="Vrije vorm: vorm 195">
              <a:extLst>
                <a:ext uri="{FF2B5EF4-FFF2-40B4-BE49-F238E27FC236}">
                  <a16:creationId xmlns:a16="http://schemas.microsoft.com/office/drawing/2014/main" id="{3AD07331-36A6-421A-8E9A-547F75B78B3B}"/>
                </a:ext>
              </a:extLst>
            </p:cNvPr>
            <p:cNvSpPr/>
            <p:nvPr/>
          </p:nvSpPr>
          <p:spPr>
            <a:xfrm>
              <a:off x="38219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7" name="Vrije vorm: vorm 196">
              <a:extLst>
                <a:ext uri="{FF2B5EF4-FFF2-40B4-BE49-F238E27FC236}">
                  <a16:creationId xmlns:a16="http://schemas.microsoft.com/office/drawing/2014/main" id="{FF7BB381-288F-4A37-8BC1-C179199E33DB}"/>
                </a:ext>
              </a:extLst>
            </p:cNvPr>
            <p:cNvSpPr/>
            <p:nvPr/>
          </p:nvSpPr>
          <p:spPr>
            <a:xfrm>
              <a:off x="38219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8" name="Vrije vorm: vorm 197">
              <a:extLst>
                <a:ext uri="{FF2B5EF4-FFF2-40B4-BE49-F238E27FC236}">
                  <a16:creationId xmlns:a16="http://schemas.microsoft.com/office/drawing/2014/main" id="{9D36DF80-7790-4E85-AE98-3A408ECDED22}"/>
                </a:ext>
              </a:extLst>
            </p:cNvPr>
            <p:cNvSpPr/>
            <p:nvPr/>
          </p:nvSpPr>
          <p:spPr>
            <a:xfrm>
              <a:off x="38219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9" name="Vrije vorm: vorm 198">
              <a:extLst>
                <a:ext uri="{FF2B5EF4-FFF2-40B4-BE49-F238E27FC236}">
                  <a16:creationId xmlns:a16="http://schemas.microsoft.com/office/drawing/2014/main" id="{E7E2E3D6-C555-46A7-83AE-449EECD859CC}"/>
                </a:ext>
              </a:extLst>
            </p:cNvPr>
            <p:cNvSpPr/>
            <p:nvPr/>
          </p:nvSpPr>
          <p:spPr>
            <a:xfrm>
              <a:off x="38219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0" name="Vrije vorm: vorm 199">
              <a:extLst>
                <a:ext uri="{FF2B5EF4-FFF2-40B4-BE49-F238E27FC236}">
                  <a16:creationId xmlns:a16="http://schemas.microsoft.com/office/drawing/2014/main" id="{139EB61E-32AD-43B0-A56F-52E4E28A315C}"/>
                </a:ext>
              </a:extLst>
            </p:cNvPr>
            <p:cNvSpPr/>
            <p:nvPr/>
          </p:nvSpPr>
          <p:spPr>
            <a:xfrm>
              <a:off x="38219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1" name="Vrije vorm: vorm 200">
              <a:extLst>
                <a:ext uri="{FF2B5EF4-FFF2-40B4-BE49-F238E27FC236}">
                  <a16:creationId xmlns:a16="http://schemas.microsoft.com/office/drawing/2014/main" id="{3086C5A4-5E29-4518-87C8-1FA0CAE4150A}"/>
                </a:ext>
              </a:extLst>
            </p:cNvPr>
            <p:cNvSpPr/>
            <p:nvPr/>
          </p:nvSpPr>
          <p:spPr>
            <a:xfrm>
              <a:off x="38219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2" name="Vrije vorm: vorm 201">
              <a:extLst>
                <a:ext uri="{FF2B5EF4-FFF2-40B4-BE49-F238E27FC236}">
                  <a16:creationId xmlns:a16="http://schemas.microsoft.com/office/drawing/2014/main" id="{46C5339E-AB25-4978-8E9C-B3C2531EC88F}"/>
                </a:ext>
              </a:extLst>
            </p:cNvPr>
            <p:cNvSpPr/>
            <p:nvPr/>
          </p:nvSpPr>
          <p:spPr>
            <a:xfrm>
              <a:off x="38219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3" name="Vrije vorm: vorm 202">
              <a:extLst>
                <a:ext uri="{FF2B5EF4-FFF2-40B4-BE49-F238E27FC236}">
                  <a16:creationId xmlns:a16="http://schemas.microsoft.com/office/drawing/2014/main" id="{020EA7C7-EAA6-4C71-B729-64732A5C581B}"/>
                </a:ext>
              </a:extLst>
            </p:cNvPr>
            <p:cNvSpPr/>
            <p:nvPr/>
          </p:nvSpPr>
          <p:spPr>
            <a:xfrm>
              <a:off x="38219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4" name="Vrije vorm: vorm 203">
              <a:extLst>
                <a:ext uri="{FF2B5EF4-FFF2-40B4-BE49-F238E27FC236}">
                  <a16:creationId xmlns:a16="http://schemas.microsoft.com/office/drawing/2014/main" id="{E5244770-65CB-4917-A6BD-5684F23CEC98}"/>
                </a:ext>
              </a:extLst>
            </p:cNvPr>
            <p:cNvSpPr/>
            <p:nvPr/>
          </p:nvSpPr>
          <p:spPr>
            <a:xfrm>
              <a:off x="38219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5" name="Vrije vorm: vorm 204">
              <a:extLst>
                <a:ext uri="{FF2B5EF4-FFF2-40B4-BE49-F238E27FC236}">
                  <a16:creationId xmlns:a16="http://schemas.microsoft.com/office/drawing/2014/main" id="{C6DBA397-4E63-4985-BBAA-69C197879DDC}"/>
                </a:ext>
              </a:extLst>
            </p:cNvPr>
            <p:cNvSpPr/>
            <p:nvPr/>
          </p:nvSpPr>
          <p:spPr>
            <a:xfrm>
              <a:off x="38219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6" name="Vrije vorm: vorm 205">
              <a:extLst>
                <a:ext uri="{FF2B5EF4-FFF2-40B4-BE49-F238E27FC236}">
                  <a16:creationId xmlns:a16="http://schemas.microsoft.com/office/drawing/2014/main" id="{15F003C3-8CCA-44E9-A537-88A5318E3A58}"/>
                </a:ext>
              </a:extLst>
            </p:cNvPr>
            <p:cNvSpPr/>
            <p:nvPr/>
          </p:nvSpPr>
          <p:spPr>
            <a:xfrm>
              <a:off x="52125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7" name="Vrije vorm: vorm 206">
              <a:extLst>
                <a:ext uri="{FF2B5EF4-FFF2-40B4-BE49-F238E27FC236}">
                  <a16:creationId xmlns:a16="http://schemas.microsoft.com/office/drawing/2014/main" id="{793F9362-7536-4184-8AD1-13DC3CF55525}"/>
                </a:ext>
              </a:extLst>
            </p:cNvPr>
            <p:cNvSpPr/>
            <p:nvPr/>
          </p:nvSpPr>
          <p:spPr>
            <a:xfrm>
              <a:off x="52125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8" name="Vrije vorm: vorm 207">
              <a:extLst>
                <a:ext uri="{FF2B5EF4-FFF2-40B4-BE49-F238E27FC236}">
                  <a16:creationId xmlns:a16="http://schemas.microsoft.com/office/drawing/2014/main" id="{1797BBD5-DBF5-4821-BC13-134F4B742E74}"/>
                </a:ext>
              </a:extLst>
            </p:cNvPr>
            <p:cNvSpPr/>
            <p:nvPr/>
          </p:nvSpPr>
          <p:spPr>
            <a:xfrm>
              <a:off x="52125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9" name="Vrije vorm: vorm 208">
              <a:extLst>
                <a:ext uri="{FF2B5EF4-FFF2-40B4-BE49-F238E27FC236}">
                  <a16:creationId xmlns:a16="http://schemas.microsoft.com/office/drawing/2014/main" id="{E63B1547-139D-4E61-A6FF-E8DF1C73DF67}"/>
                </a:ext>
              </a:extLst>
            </p:cNvPr>
            <p:cNvSpPr/>
            <p:nvPr/>
          </p:nvSpPr>
          <p:spPr>
            <a:xfrm>
              <a:off x="52125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0" name="Vrije vorm: vorm 209">
              <a:extLst>
                <a:ext uri="{FF2B5EF4-FFF2-40B4-BE49-F238E27FC236}">
                  <a16:creationId xmlns:a16="http://schemas.microsoft.com/office/drawing/2014/main" id="{E1321F02-540A-4188-BD25-6B26E347D251}"/>
                </a:ext>
              </a:extLst>
            </p:cNvPr>
            <p:cNvSpPr/>
            <p:nvPr/>
          </p:nvSpPr>
          <p:spPr>
            <a:xfrm>
              <a:off x="52125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1" name="Vrije vorm: vorm 210">
              <a:extLst>
                <a:ext uri="{FF2B5EF4-FFF2-40B4-BE49-F238E27FC236}">
                  <a16:creationId xmlns:a16="http://schemas.microsoft.com/office/drawing/2014/main" id="{8AE1F77D-89BA-49BD-B5F6-D1D8FA420BB9}"/>
                </a:ext>
              </a:extLst>
            </p:cNvPr>
            <p:cNvSpPr/>
            <p:nvPr/>
          </p:nvSpPr>
          <p:spPr>
            <a:xfrm>
              <a:off x="52125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2" name="Vrije vorm: vorm 211">
              <a:extLst>
                <a:ext uri="{FF2B5EF4-FFF2-40B4-BE49-F238E27FC236}">
                  <a16:creationId xmlns:a16="http://schemas.microsoft.com/office/drawing/2014/main" id="{59287451-C612-464E-9C13-0A88B9F4C4AB}"/>
                </a:ext>
              </a:extLst>
            </p:cNvPr>
            <p:cNvSpPr/>
            <p:nvPr/>
          </p:nvSpPr>
          <p:spPr>
            <a:xfrm>
              <a:off x="52125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3" name="Vrije vorm: vorm 212">
              <a:extLst>
                <a:ext uri="{FF2B5EF4-FFF2-40B4-BE49-F238E27FC236}">
                  <a16:creationId xmlns:a16="http://schemas.microsoft.com/office/drawing/2014/main" id="{7C5C4F3D-241A-4EDC-9A4B-8B56C2D6E120}"/>
                </a:ext>
              </a:extLst>
            </p:cNvPr>
            <p:cNvSpPr/>
            <p:nvPr/>
          </p:nvSpPr>
          <p:spPr>
            <a:xfrm>
              <a:off x="52125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4" name="Vrije vorm: vorm 213">
              <a:extLst>
                <a:ext uri="{FF2B5EF4-FFF2-40B4-BE49-F238E27FC236}">
                  <a16:creationId xmlns:a16="http://schemas.microsoft.com/office/drawing/2014/main" id="{815F0A0A-F8FD-4E1D-8DBA-0C62D7CC2ED3}"/>
                </a:ext>
              </a:extLst>
            </p:cNvPr>
            <p:cNvSpPr/>
            <p:nvPr/>
          </p:nvSpPr>
          <p:spPr>
            <a:xfrm>
              <a:off x="52125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5" name="Vrije vorm: vorm 214">
              <a:extLst>
                <a:ext uri="{FF2B5EF4-FFF2-40B4-BE49-F238E27FC236}">
                  <a16:creationId xmlns:a16="http://schemas.microsoft.com/office/drawing/2014/main" id="{1D15493A-63D5-4610-94A8-1D841C235B47}"/>
                </a:ext>
              </a:extLst>
            </p:cNvPr>
            <p:cNvSpPr/>
            <p:nvPr/>
          </p:nvSpPr>
          <p:spPr>
            <a:xfrm>
              <a:off x="52125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6" name="Vrije vorm: vorm 215">
              <a:extLst>
                <a:ext uri="{FF2B5EF4-FFF2-40B4-BE49-F238E27FC236}">
                  <a16:creationId xmlns:a16="http://schemas.microsoft.com/office/drawing/2014/main" id="{1F0A4721-57CA-407A-86AD-742855631F0A}"/>
                </a:ext>
              </a:extLst>
            </p:cNvPr>
            <p:cNvSpPr/>
            <p:nvPr/>
          </p:nvSpPr>
          <p:spPr>
            <a:xfrm>
              <a:off x="52125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7" name="Vrije vorm: vorm 216">
              <a:extLst>
                <a:ext uri="{FF2B5EF4-FFF2-40B4-BE49-F238E27FC236}">
                  <a16:creationId xmlns:a16="http://schemas.microsoft.com/office/drawing/2014/main" id="{2EE89D6D-CABF-435D-9317-40DA8ED7ABC1}"/>
                </a:ext>
              </a:extLst>
            </p:cNvPr>
            <p:cNvSpPr/>
            <p:nvPr/>
          </p:nvSpPr>
          <p:spPr>
            <a:xfrm>
              <a:off x="52125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8" name="Vrije vorm: vorm 217">
              <a:extLst>
                <a:ext uri="{FF2B5EF4-FFF2-40B4-BE49-F238E27FC236}">
                  <a16:creationId xmlns:a16="http://schemas.microsoft.com/office/drawing/2014/main" id="{0BF7581F-74B7-4E19-A9F4-CC02C34CC7E9}"/>
                </a:ext>
              </a:extLst>
            </p:cNvPr>
            <p:cNvSpPr/>
            <p:nvPr/>
          </p:nvSpPr>
          <p:spPr>
            <a:xfrm>
              <a:off x="66032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9" name="Vrije vorm: vorm 218">
              <a:extLst>
                <a:ext uri="{FF2B5EF4-FFF2-40B4-BE49-F238E27FC236}">
                  <a16:creationId xmlns:a16="http://schemas.microsoft.com/office/drawing/2014/main" id="{B1AD4A4A-49D0-46BF-849A-1A6A3CC392CB}"/>
                </a:ext>
              </a:extLst>
            </p:cNvPr>
            <p:cNvSpPr/>
            <p:nvPr/>
          </p:nvSpPr>
          <p:spPr>
            <a:xfrm>
              <a:off x="66032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0" name="Vrije vorm: vorm 219">
              <a:extLst>
                <a:ext uri="{FF2B5EF4-FFF2-40B4-BE49-F238E27FC236}">
                  <a16:creationId xmlns:a16="http://schemas.microsoft.com/office/drawing/2014/main" id="{3A42FA4A-7FE0-4704-BDB8-238F187C36D0}"/>
                </a:ext>
              </a:extLst>
            </p:cNvPr>
            <p:cNvSpPr/>
            <p:nvPr/>
          </p:nvSpPr>
          <p:spPr>
            <a:xfrm>
              <a:off x="66032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1" name="Vrije vorm: vorm 220">
              <a:extLst>
                <a:ext uri="{FF2B5EF4-FFF2-40B4-BE49-F238E27FC236}">
                  <a16:creationId xmlns:a16="http://schemas.microsoft.com/office/drawing/2014/main" id="{E662FE9A-2DE4-4F36-A35D-992FE01D24E7}"/>
                </a:ext>
              </a:extLst>
            </p:cNvPr>
            <p:cNvSpPr/>
            <p:nvPr/>
          </p:nvSpPr>
          <p:spPr>
            <a:xfrm>
              <a:off x="66032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2" name="Vrije vorm: vorm 221">
              <a:extLst>
                <a:ext uri="{FF2B5EF4-FFF2-40B4-BE49-F238E27FC236}">
                  <a16:creationId xmlns:a16="http://schemas.microsoft.com/office/drawing/2014/main" id="{B150B04B-342B-4377-AEBB-B317ED4AC32D}"/>
                </a:ext>
              </a:extLst>
            </p:cNvPr>
            <p:cNvSpPr/>
            <p:nvPr/>
          </p:nvSpPr>
          <p:spPr>
            <a:xfrm>
              <a:off x="66032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3" name="Vrije vorm: vorm 222">
              <a:extLst>
                <a:ext uri="{FF2B5EF4-FFF2-40B4-BE49-F238E27FC236}">
                  <a16:creationId xmlns:a16="http://schemas.microsoft.com/office/drawing/2014/main" id="{921631A7-1936-4C30-8858-C3D6A4B3BB6C}"/>
                </a:ext>
              </a:extLst>
            </p:cNvPr>
            <p:cNvSpPr/>
            <p:nvPr/>
          </p:nvSpPr>
          <p:spPr>
            <a:xfrm>
              <a:off x="66032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4" name="Vrije vorm: vorm 223">
              <a:extLst>
                <a:ext uri="{FF2B5EF4-FFF2-40B4-BE49-F238E27FC236}">
                  <a16:creationId xmlns:a16="http://schemas.microsoft.com/office/drawing/2014/main" id="{12262A95-CB74-4F15-817D-705EBA84AA77}"/>
                </a:ext>
              </a:extLst>
            </p:cNvPr>
            <p:cNvSpPr/>
            <p:nvPr/>
          </p:nvSpPr>
          <p:spPr>
            <a:xfrm>
              <a:off x="66032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5" name="Vrije vorm: vorm 224">
              <a:extLst>
                <a:ext uri="{FF2B5EF4-FFF2-40B4-BE49-F238E27FC236}">
                  <a16:creationId xmlns:a16="http://schemas.microsoft.com/office/drawing/2014/main" id="{14EF9739-70DA-4D80-86B2-F24D073F288F}"/>
                </a:ext>
              </a:extLst>
            </p:cNvPr>
            <p:cNvSpPr/>
            <p:nvPr/>
          </p:nvSpPr>
          <p:spPr>
            <a:xfrm>
              <a:off x="66032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6" name="Vrije vorm: vorm 225">
              <a:extLst>
                <a:ext uri="{FF2B5EF4-FFF2-40B4-BE49-F238E27FC236}">
                  <a16:creationId xmlns:a16="http://schemas.microsoft.com/office/drawing/2014/main" id="{A33150B7-CDF3-4E5B-84E9-D946405BCB90}"/>
                </a:ext>
              </a:extLst>
            </p:cNvPr>
            <p:cNvSpPr/>
            <p:nvPr/>
          </p:nvSpPr>
          <p:spPr>
            <a:xfrm>
              <a:off x="66032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7" name="Vrije vorm: vorm 226">
              <a:extLst>
                <a:ext uri="{FF2B5EF4-FFF2-40B4-BE49-F238E27FC236}">
                  <a16:creationId xmlns:a16="http://schemas.microsoft.com/office/drawing/2014/main" id="{31037E07-93C3-45D7-9A6B-EB47AFDD527D}"/>
                </a:ext>
              </a:extLst>
            </p:cNvPr>
            <p:cNvSpPr/>
            <p:nvPr/>
          </p:nvSpPr>
          <p:spPr>
            <a:xfrm>
              <a:off x="66032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8" name="Vrije vorm: vorm 227">
              <a:extLst>
                <a:ext uri="{FF2B5EF4-FFF2-40B4-BE49-F238E27FC236}">
                  <a16:creationId xmlns:a16="http://schemas.microsoft.com/office/drawing/2014/main" id="{1B0B00C7-EB32-4F07-814B-4CE22FF3F070}"/>
                </a:ext>
              </a:extLst>
            </p:cNvPr>
            <p:cNvSpPr/>
            <p:nvPr/>
          </p:nvSpPr>
          <p:spPr>
            <a:xfrm>
              <a:off x="66032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9" name="Vrije vorm: vorm 228">
              <a:extLst>
                <a:ext uri="{FF2B5EF4-FFF2-40B4-BE49-F238E27FC236}">
                  <a16:creationId xmlns:a16="http://schemas.microsoft.com/office/drawing/2014/main" id="{A2EBA371-9949-4EAF-A654-5DBDF963E9E5}"/>
                </a:ext>
              </a:extLst>
            </p:cNvPr>
            <p:cNvSpPr/>
            <p:nvPr/>
          </p:nvSpPr>
          <p:spPr>
            <a:xfrm>
              <a:off x="66032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0" name="Vrije vorm: vorm 229">
              <a:extLst>
                <a:ext uri="{FF2B5EF4-FFF2-40B4-BE49-F238E27FC236}">
                  <a16:creationId xmlns:a16="http://schemas.microsoft.com/office/drawing/2014/main" id="{1D4F4521-E59C-409B-BE0E-C9D5AEDC2A8F}"/>
                </a:ext>
              </a:extLst>
            </p:cNvPr>
            <p:cNvSpPr/>
            <p:nvPr/>
          </p:nvSpPr>
          <p:spPr>
            <a:xfrm>
              <a:off x="79938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1" name="Vrije vorm: vorm 230">
              <a:extLst>
                <a:ext uri="{FF2B5EF4-FFF2-40B4-BE49-F238E27FC236}">
                  <a16:creationId xmlns:a16="http://schemas.microsoft.com/office/drawing/2014/main" id="{FFE49938-73CD-4832-8C49-3D82E7F6ED56}"/>
                </a:ext>
              </a:extLst>
            </p:cNvPr>
            <p:cNvSpPr/>
            <p:nvPr/>
          </p:nvSpPr>
          <p:spPr>
            <a:xfrm>
              <a:off x="79938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2" name="Vrije vorm: vorm 231">
              <a:extLst>
                <a:ext uri="{FF2B5EF4-FFF2-40B4-BE49-F238E27FC236}">
                  <a16:creationId xmlns:a16="http://schemas.microsoft.com/office/drawing/2014/main" id="{0F486BF9-F68A-49D5-906C-5568892D0886}"/>
                </a:ext>
              </a:extLst>
            </p:cNvPr>
            <p:cNvSpPr/>
            <p:nvPr/>
          </p:nvSpPr>
          <p:spPr>
            <a:xfrm>
              <a:off x="79938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3" name="Vrije vorm: vorm 232">
              <a:extLst>
                <a:ext uri="{FF2B5EF4-FFF2-40B4-BE49-F238E27FC236}">
                  <a16:creationId xmlns:a16="http://schemas.microsoft.com/office/drawing/2014/main" id="{2AFA228E-9C1A-4808-B110-207F17359D21}"/>
                </a:ext>
              </a:extLst>
            </p:cNvPr>
            <p:cNvSpPr/>
            <p:nvPr/>
          </p:nvSpPr>
          <p:spPr>
            <a:xfrm>
              <a:off x="79938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4" name="Vrije vorm: vorm 233">
              <a:extLst>
                <a:ext uri="{FF2B5EF4-FFF2-40B4-BE49-F238E27FC236}">
                  <a16:creationId xmlns:a16="http://schemas.microsoft.com/office/drawing/2014/main" id="{30436F4A-77D5-45D6-ABF3-465239315E63}"/>
                </a:ext>
              </a:extLst>
            </p:cNvPr>
            <p:cNvSpPr/>
            <p:nvPr/>
          </p:nvSpPr>
          <p:spPr>
            <a:xfrm>
              <a:off x="79938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5" name="Vrije vorm: vorm 234">
              <a:extLst>
                <a:ext uri="{FF2B5EF4-FFF2-40B4-BE49-F238E27FC236}">
                  <a16:creationId xmlns:a16="http://schemas.microsoft.com/office/drawing/2014/main" id="{6A3EC34F-07B3-4782-BF8D-19004113AB70}"/>
                </a:ext>
              </a:extLst>
            </p:cNvPr>
            <p:cNvSpPr/>
            <p:nvPr/>
          </p:nvSpPr>
          <p:spPr>
            <a:xfrm>
              <a:off x="79938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6" name="Vrije vorm: vorm 235">
              <a:extLst>
                <a:ext uri="{FF2B5EF4-FFF2-40B4-BE49-F238E27FC236}">
                  <a16:creationId xmlns:a16="http://schemas.microsoft.com/office/drawing/2014/main" id="{D4290E9C-DF79-4EE5-AEAC-AAF203C6B663}"/>
                </a:ext>
              </a:extLst>
            </p:cNvPr>
            <p:cNvSpPr/>
            <p:nvPr/>
          </p:nvSpPr>
          <p:spPr>
            <a:xfrm>
              <a:off x="79938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7" name="Vrije vorm: vorm 236">
              <a:extLst>
                <a:ext uri="{FF2B5EF4-FFF2-40B4-BE49-F238E27FC236}">
                  <a16:creationId xmlns:a16="http://schemas.microsoft.com/office/drawing/2014/main" id="{8F41F57B-9C00-47EA-9E23-DE35868286B5}"/>
                </a:ext>
              </a:extLst>
            </p:cNvPr>
            <p:cNvSpPr/>
            <p:nvPr/>
          </p:nvSpPr>
          <p:spPr>
            <a:xfrm>
              <a:off x="79938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8" name="Vrije vorm: vorm 237">
              <a:extLst>
                <a:ext uri="{FF2B5EF4-FFF2-40B4-BE49-F238E27FC236}">
                  <a16:creationId xmlns:a16="http://schemas.microsoft.com/office/drawing/2014/main" id="{9BC7717F-A995-417E-A827-2A3ADD92EEF9}"/>
                </a:ext>
              </a:extLst>
            </p:cNvPr>
            <p:cNvSpPr/>
            <p:nvPr/>
          </p:nvSpPr>
          <p:spPr>
            <a:xfrm>
              <a:off x="79938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9" name="Vrije vorm: vorm 238">
              <a:extLst>
                <a:ext uri="{FF2B5EF4-FFF2-40B4-BE49-F238E27FC236}">
                  <a16:creationId xmlns:a16="http://schemas.microsoft.com/office/drawing/2014/main" id="{5B5D8E0C-EC79-4F1F-9744-A5BA8291FF69}"/>
                </a:ext>
              </a:extLst>
            </p:cNvPr>
            <p:cNvSpPr/>
            <p:nvPr/>
          </p:nvSpPr>
          <p:spPr>
            <a:xfrm>
              <a:off x="79938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0" name="Vrije vorm: vorm 239">
              <a:extLst>
                <a:ext uri="{FF2B5EF4-FFF2-40B4-BE49-F238E27FC236}">
                  <a16:creationId xmlns:a16="http://schemas.microsoft.com/office/drawing/2014/main" id="{8162E9CB-F784-4F64-9770-F42016C04329}"/>
                </a:ext>
              </a:extLst>
            </p:cNvPr>
            <p:cNvSpPr/>
            <p:nvPr/>
          </p:nvSpPr>
          <p:spPr>
            <a:xfrm>
              <a:off x="79938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1" name="Vrije vorm: vorm 240">
              <a:extLst>
                <a:ext uri="{FF2B5EF4-FFF2-40B4-BE49-F238E27FC236}">
                  <a16:creationId xmlns:a16="http://schemas.microsoft.com/office/drawing/2014/main" id="{7A17B65B-88AE-40C2-ACA8-B2FE38B0839B}"/>
                </a:ext>
              </a:extLst>
            </p:cNvPr>
            <p:cNvSpPr/>
            <p:nvPr/>
          </p:nvSpPr>
          <p:spPr>
            <a:xfrm>
              <a:off x="79938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2" name="Vrije vorm: vorm 241">
              <a:extLst>
                <a:ext uri="{FF2B5EF4-FFF2-40B4-BE49-F238E27FC236}">
                  <a16:creationId xmlns:a16="http://schemas.microsoft.com/office/drawing/2014/main" id="{0D175333-BA59-43F8-A2B5-64FC41B9D237}"/>
                </a:ext>
              </a:extLst>
            </p:cNvPr>
            <p:cNvSpPr/>
            <p:nvPr/>
          </p:nvSpPr>
          <p:spPr>
            <a:xfrm>
              <a:off x="93845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3" name="Vrije vorm: vorm 242">
              <a:extLst>
                <a:ext uri="{FF2B5EF4-FFF2-40B4-BE49-F238E27FC236}">
                  <a16:creationId xmlns:a16="http://schemas.microsoft.com/office/drawing/2014/main" id="{199281A4-F139-4CB2-A7C8-8DB737FC596A}"/>
                </a:ext>
              </a:extLst>
            </p:cNvPr>
            <p:cNvSpPr/>
            <p:nvPr/>
          </p:nvSpPr>
          <p:spPr>
            <a:xfrm>
              <a:off x="93845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4" name="Vrije vorm: vorm 243">
              <a:extLst>
                <a:ext uri="{FF2B5EF4-FFF2-40B4-BE49-F238E27FC236}">
                  <a16:creationId xmlns:a16="http://schemas.microsoft.com/office/drawing/2014/main" id="{BEB2514B-CA36-4E88-88CB-EE2F29C56450}"/>
                </a:ext>
              </a:extLst>
            </p:cNvPr>
            <p:cNvSpPr/>
            <p:nvPr/>
          </p:nvSpPr>
          <p:spPr>
            <a:xfrm>
              <a:off x="93845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5" name="Vrije vorm: vorm 244">
              <a:extLst>
                <a:ext uri="{FF2B5EF4-FFF2-40B4-BE49-F238E27FC236}">
                  <a16:creationId xmlns:a16="http://schemas.microsoft.com/office/drawing/2014/main" id="{54F13D69-07CF-44C5-9505-0A59A32116BC}"/>
                </a:ext>
              </a:extLst>
            </p:cNvPr>
            <p:cNvSpPr/>
            <p:nvPr/>
          </p:nvSpPr>
          <p:spPr>
            <a:xfrm>
              <a:off x="93845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6" name="Vrije vorm: vorm 245">
              <a:extLst>
                <a:ext uri="{FF2B5EF4-FFF2-40B4-BE49-F238E27FC236}">
                  <a16:creationId xmlns:a16="http://schemas.microsoft.com/office/drawing/2014/main" id="{3C7CD5EC-B6DF-4DDA-8683-B42999021E21}"/>
                </a:ext>
              </a:extLst>
            </p:cNvPr>
            <p:cNvSpPr/>
            <p:nvPr/>
          </p:nvSpPr>
          <p:spPr>
            <a:xfrm>
              <a:off x="93845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7" name="Vrije vorm: vorm 246">
              <a:extLst>
                <a:ext uri="{FF2B5EF4-FFF2-40B4-BE49-F238E27FC236}">
                  <a16:creationId xmlns:a16="http://schemas.microsoft.com/office/drawing/2014/main" id="{8D9AD9E3-E25A-4320-9EF4-344AAAD0E122}"/>
                </a:ext>
              </a:extLst>
            </p:cNvPr>
            <p:cNvSpPr/>
            <p:nvPr/>
          </p:nvSpPr>
          <p:spPr>
            <a:xfrm>
              <a:off x="93845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8" name="Vrije vorm: vorm 247">
              <a:extLst>
                <a:ext uri="{FF2B5EF4-FFF2-40B4-BE49-F238E27FC236}">
                  <a16:creationId xmlns:a16="http://schemas.microsoft.com/office/drawing/2014/main" id="{1724857A-B13B-453C-85DB-A187E4C0C014}"/>
                </a:ext>
              </a:extLst>
            </p:cNvPr>
            <p:cNvSpPr/>
            <p:nvPr/>
          </p:nvSpPr>
          <p:spPr>
            <a:xfrm>
              <a:off x="93845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9" name="Vrije vorm: vorm 248">
              <a:extLst>
                <a:ext uri="{FF2B5EF4-FFF2-40B4-BE49-F238E27FC236}">
                  <a16:creationId xmlns:a16="http://schemas.microsoft.com/office/drawing/2014/main" id="{88DD47F0-CFB3-481A-985A-4FE1623C30C9}"/>
                </a:ext>
              </a:extLst>
            </p:cNvPr>
            <p:cNvSpPr/>
            <p:nvPr/>
          </p:nvSpPr>
          <p:spPr>
            <a:xfrm>
              <a:off x="93845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0" name="Vrije vorm: vorm 249">
              <a:extLst>
                <a:ext uri="{FF2B5EF4-FFF2-40B4-BE49-F238E27FC236}">
                  <a16:creationId xmlns:a16="http://schemas.microsoft.com/office/drawing/2014/main" id="{2589F8E3-DF89-4FFF-B019-29AFAAED92FB}"/>
                </a:ext>
              </a:extLst>
            </p:cNvPr>
            <p:cNvSpPr/>
            <p:nvPr/>
          </p:nvSpPr>
          <p:spPr>
            <a:xfrm>
              <a:off x="93845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1" name="Vrije vorm: vorm 250">
              <a:extLst>
                <a:ext uri="{FF2B5EF4-FFF2-40B4-BE49-F238E27FC236}">
                  <a16:creationId xmlns:a16="http://schemas.microsoft.com/office/drawing/2014/main" id="{7C4DA9BE-7C7B-43EB-853D-099B25532167}"/>
                </a:ext>
              </a:extLst>
            </p:cNvPr>
            <p:cNvSpPr/>
            <p:nvPr/>
          </p:nvSpPr>
          <p:spPr>
            <a:xfrm>
              <a:off x="93845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2" name="Vrije vorm: vorm 251">
              <a:extLst>
                <a:ext uri="{FF2B5EF4-FFF2-40B4-BE49-F238E27FC236}">
                  <a16:creationId xmlns:a16="http://schemas.microsoft.com/office/drawing/2014/main" id="{226C6566-A96D-4E30-B19E-E8B572A972A6}"/>
                </a:ext>
              </a:extLst>
            </p:cNvPr>
            <p:cNvSpPr/>
            <p:nvPr/>
          </p:nvSpPr>
          <p:spPr>
            <a:xfrm>
              <a:off x="93845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3" name="Vrije vorm: vorm 252">
              <a:extLst>
                <a:ext uri="{FF2B5EF4-FFF2-40B4-BE49-F238E27FC236}">
                  <a16:creationId xmlns:a16="http://schemas.microsoft.com/office/drawing/2014/main" id="{E245DFD3-9BBD-4F1A-B544-12271DE877B2}"/>
                </a:ext>
              </a:extLst>
            </p:cNvPr>
            <p:cNvSpPr/>
            <p:nvPr/>
          </p:nvSpPr>
          <p:spPr>
            <a:xfrm>
              <a:off x="93845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4" name="Vrije vorm: vorm 253">
              <a:extLst>
                <a:ext uri="{FF2B5EF4-FFF2-40B4-BE49-F238E27FC236}">
                  <a16:creationId xmlns:a16="http://schemas.microsoft.com/office/drawing/2014/main" id="{D95161EA-24AD-48DD-9372-44675E835550}"/>
                </a:ext>
              </a:extLst>
            </p:cNvPr>
            <p:cNvSpPr/>
            <p:nvPr/>
          </p:nvSpPr>
          <p:spPr>
            <a:xfrm>
              <a:off x="107751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5" name="Vrije vorm: vorm 254">
              <a:extLst>
                <a:ext uri="{FF2B5EF4-FFF2-40B4-BE49-F238E27FC236}">
                  <a16:creationId xmlns:a16="http://schemas.microsoft.com/office/drawing/2014/main" id="{CBD13926-04E9-4D88-ADCA-9BF422736EDC}"/>
                </a:ext>
              </a:extLst>
            </p:cNvPr>
            <p:cNvSpPr/>
            <p:nvPr/>
          </p:nvSpPr>
          <p:spPr>
            <a:xfrm>
              <a:off x="107751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6" name="Vrije vorm: vorm 255">
              <a:extLst>
                <a:ext uri="{FF2B5EF4-FFF2-40B4-BE49-F238E27FC236}">
                  <a16:creationId xmlns:a16="http://schemas.microsoft.com/office/drawing/2014/main" id="{ACB3FA1F-1790-496B-8A86-FD44BEA13282}"/>
                </a:ext>
              </a:extLst>
            </p:cNvPr>
            <p:cNvSpPr/>
            <p:nvPr/>
          </p:nvSpPr>
          <p:spPr>
            <a:xfrm>
              <a:off x="107751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7" name="Vrije vorm: vorm 256">
              <a:extLst>
                <a:ext uri="{FF2B5EF4-FFF2-40B4-BE49-F238E27FC236}">
                  <a16:creationId xmlns:a16="http://schemas.microsoft.com/office/drawing/2014/main" id="{CD8765C5-2D15-4B70-816C-2DF9D4A26093}"/>
                </a:ext>
              </a:extLst>
            </p:cNvPr>
            <p:cNvSpPr/>
            <p:nvPr/>
          </p:nvSpPr>
          <p:spPr>
            <a:xfrm>
              <a:off x="107751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8" name="Vrije vorm: vorm 257">
              <a:extLst>
                <a:ext uri="{FF2B5EF4-FFF2-40B4-BE49-F238E27FC236}">
                  <a16:creationId xmlns:a16="http://schemas.microsoft.com/office/drawing/2014/main" id="{7CFA7C81-72EF-442D-92CC-CDDFFE8648DA}"/>
                </a:ext>
              </a:extLst>
            </p:cNvPr>
            <p:cNvSpPr/>
            <p:nvPr/>
          </p:nvSpPr>
          <p:spPr>
            <a:xfrm>
              <a:off x="107751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9" name="Vrije vorm: vorm 258">
              <a:extLst>
                <a:ext uri="{FF2B5EF4-FFF2-40B4-BE49-F238E27FC236}">
                  <a16:creationId xmlns:a16="http://schemas.microsoft.com/office/drawing/2014/main" id="{33985638-E02B-47C8-A837-C5F8BDDBDCBD}"/>
                </a:ext>
              </a:extLst>
            </p:cNvPr>
            <p:cNvSpPr/>
            <p:nvPr/>
          </p:nvSpPr>
          <p:spPr>
            <a:xfrm>
              <a:off x="107751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0" name="Vrije vorm: vorm 259">
              <a:extLst>
                <a:ext uri="{FF2B5EF4-FFF2-40B4-BE49-F238E27FC236}">
                  <a16:creationId xmlns:a16="http://schemas.microsoft.com/office/drawing/2014/main" id="{748E75A6-EBE4-4D24-B51D-D8F61A8BC03F}"/>
                </a:ext>
              </a:extLst>
            </p:cNvPr>
            <p:cNvSpPr/>
            <p:nvPr/>
          </p:nvSpPr>
          <p:spPr>
            <a:xfrm>
              <a:off x="107751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1" name="Vrije vorm: vorm 260">
              <a:extLst>
                <a:ext uri="{FF2B5EF4-FFF2-40B4-BE49-F238E27FC236}">
                  <a16:creationId xmlns:a16="http://schemas.microsoft.com/office/drawing/2014/main" id="{6B00294F-4A25-4D23-94E1-6F0E33598E5A}"/>
                </a:ext>
              </a:extLst>
            </p:cNvPr>
            <p:cNvSpPr/>
            <p:nvPr/>
          </p:nvSpPr>
          <p:spPr>
            <a:xfrm>
              <a:off x="107751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2" name="Vrije vorm: vorm 261">
              <a:extLst>
                <a:ext uri="{FF2B5EF4-FFF2-40B4-BE49-F238E27FC236}">
                  <a16:creationId xmlns:a16="http://schemas.microsoft.com/office/drawing/2014/main" id="{94ED50B9-8C05-4F65-97B1-35B065E70EAB}"/>
                </a:ext>
              </a:extLst>
            </p:cNvPr>
            <p:cNvSpPr/>
            <p:nvPr/>
          </p:nvSpPr>
          <p:spPr>
            <a:xfrm>
              <a:off x="107751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3" name="Vrije vorm: vorm 262">
              <a:extLst>
                <a:ext uri="{FF2B5EF4-FFF2-40B4-BE49-F238E27FC236}">
                  <a16:creationId xmlns:a16="http://schemas.microsoft.com/office/drawing/2014/main" id="{EF0CC7DB-9979-4E90-8835-AA3B0EFDCBDD}"/>
                </a:ext>
              </a:extLst>
            </p:cNvPr>
            <p:cNvSpPr/>
            <p:nvPr/>
          </p:nvSpPr>
          <p:spPr>
            <a:xfrm>
              <a:off x="107751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4" name="Vrije vorm: vorm 263">
              <a:extLst>
                <a:ext uri="{FF2B5EF4-FFF2-40B4-BE49-F238E27FC236}">
                  <a16:creationId xmlns:a16="http://schemas.microsoft.com/office/drawing/2014/main" id="{6015355D-33D2-4E1D-8918-20E789D59A68}"/>
                </a:ext>
              </a:extLst>
            </p:cNvPr>
            <p:cNvSpPr/>
            <p:nvPr/>
          </p:nvSpPr>
          <p:spPr>
            <a:xfrm>
              <a:off x="107751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5" name="Vrije vorm: vorm 264">
              <a:extLst>
                <a:ext uri="{FF2B5EF4-FFF2-40B4-BE49-F238E27FC236}">
                  <a16:creationId xmlns:a16="http://schemas.microsoft.com/office/drawing/2014/main" id="{F01E6A87-05F9-438A-9FAA-A803531B4491}"/>
                </a:ext>
              </a:extLst>
            </p:cNvPr>
            <p:cNvSpPr/>
            <p:nvPr/>
          </p:nvSpPr>
          <p:spPr>
            <a:xfrm>
              <a:off x="107751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6" name="Vrije vorm: vorm 265">
              <a:extLst>
                <a:ext uri="{FF2B5EF4-FFF2-40B4-BE49-F238E27FC236}">
                  <a16:creationId xmlns:a16="http://schemas.microsoft.com/office/drawing/2014/main" id="{22AB7446-72D9-4C7B-85F8-1DC005F3C428}"/>
                </a:ext>
              </a:extLst>
            </p:cNvPr>
            <p:cNvSpPr/>
            <p:nvPr/>
          </p:nvSpPr>
          <p:spPr>
            <a:xfrm>
              <a:off x="121658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7" name="Vrije vorm: vorm 266">
              <a:extLst>
                <a:ext uri="{FF2B5EF4-FFF2-40B4-BE49-F238E27FC236}">
                  <a16:creationId xmlns:a16="http://schemas.microsoft.com/office/drawing/2014/main" id="{E9F73508-DB02-48FC-AB7A-3F0588C03F3A}"/>
                </a:ext>
              </a:extLst>
            </p:cNvPr>
            <p:cNvSpPr/>
            <p:nvPr/>
          </p:nvSpPr>
          <p:spPr>
            <a:xfrm>
              <a:off x="121658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8" name="Vrije vorm: vorm 267">
              <a:extLst>
                <a:ext uri="{FF2B5EF4-FFF2-40B4-BE49-F238E27FC236}">
                  <a16:creationId xmlns:a16="http://schemas.microsoft.com/office/drawing/2014/main" id="{7B0E439F-9C0F-439A-A3DF-549D2934FD37}"/>
                </a:ext>
              </a:extLst>
            </p:cNvPr>
            <p:cNvSpPr/>
            <p:nvPr/>
          </p:nvSpPr>
          <p:spPr>
            <a:xfrm>
              <a:off x="121658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9" name="Vrije vorm: vorm 268">
              <a:extLst>
                <a:ext uri="{FF2B5EF4-FFF2-40B4-BE49-F238E27FC236}">
                  <a16:creationId xmlns:a16="http://schemas.microsoft.com/office/drawing/2014/main" id="{080BDC9C-CAAF-419E-A180-50937D37C30B}"/>
                </a:ext>
              </a:extLst>
            </p:cNvPr>
            <p:cNvSpPr/>
            <p:nvPr/>
          </p:nvSpPr>
          <p:spPr>
            <a:xfrm>
              <a:off x="121658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0" name="Vrije vorm: vorm 269">
              <a:extLst>
                <a:ext uri="{FF2B5EF4-FFF2-40B4-BE49-F238E27FC236}">
                  <a16:creationId xmlns:a16="http://schemas.microsoft.com/office/drawing/2014/main" id="{614D0A52-7F45-45F6-91A1-2D61A3506347}"/>
                </a:ext>
              </a:extLst>
            </p:cNvPr>
            <p:cNvSpPr/>
            <p:nvPr/>
          </p:nvSpPr>
          <p:spPr>
            <a:xfrm>
              <a:off x="121658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1" name="Vrije vorm: vorm 270">
              <a:extLst>
                <a:ext uri="{FF2B5EF4-FFF2-40B4-BE49-F238E27FC236}">
                  <a16:creationId xmlns:a16="http://schemas.microsoft.com/office/drawing/2014/main" id="{D22BC105-797F-425A-9CAF-2622037CD94E}"/>
                </a:ext>
              </a:extLst>
            </p:cNvPr>
            <p:cNvSpPr/>
            <p:nvPr/>
          </p:nvSpPr>
          <p:spPr>
            <a:xfrm>
              <a:off x="121658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2" name="Vrije vorm: vorm 271">
              <a:extLst>
                <a:ext uri="{FF2B5EF4-FFF2-40B4-BE49-F238E27FC236}">
                  <a16:creationId xmlns:a16="http://schemas.microsoft.com/office/drawing/2014/main" id="{1804B6FC-AD3C-433B-ABFC-122C7F1A50B1}"/>
                </a:ext>
              </a:extLst>
            </p:cNvPr>
            <p:cNvSpPr/>
            <p:nvPr/>
          </p:nvSpPr>
          <p:spPr>
            <a:xfrm>
              <a:off x="121658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3" name="Vrije vorm: vorm 272">
              <a:extLst>
                <a:ext uri="{FF2B5EF4-FFF2-40B4-BE49-F238E27FC236}">
                  <a16:creationId xmlns:a16="http://schemas.microsoft.com/office/drawing/2014/main" id="{87910B5A-D3F0-400D-8C8F-B197C2E0315B}"/>
                </a:ext>
              </a:extLst>
            </p:cNvPr>
            <p:cNvSpPr/>
            <p:nvPr/>
          </p:nvSpPr>
          <p:spPr>
            <a:xfrm>
              <a:off x="121658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4" name="Vrije vorm: vorm 273">
              <a:extLst>
                <a:ext uri="{FF2B5EF4-FFF2-40B4-BE49-F238E27FC236}">
                  <a16:creationId xmlns:a16="http://schemas.microsoft.com/office/drawing/2014/main" id="{11C2B0BB-92CF-4850-AC2A-DAD9F53565B0}"/>
                </a:ext>
              </a:extLst>
            </p:cNvPr>
            <p:cNvSpPr/>
            <p:nvPr/>
          </p:nvSpPr>
          <p:spPr>
            <a:xfrm>
              <a:off x="121658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5" name="Vrije vorm: vorm 274">
              <a:extLst>
                <a:ext uri="{FF2B5EF4-FFF2-40B4-BE49-F238E27FC236}">
                  <a16:creationId xmlns:a16="http://schemas.microsoft.com/office/drawing/2014/main" id="{D95FEFB3-6BBF-4F88-AEC1-2C039BF40197}"/>
                </a:ext>
              </a:extLst>
            </p:cNvPr>
            <p:cNvSpPr/>
            <p:nvPr/>
          </p:nvSpPr>
          <p:spPr>
            <a:xfrm>
              <a:off x="121658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6" name="Vrije vorm: vorm 275">
              <a:extLst>
                <a:ext uri="{FF2B5EF4-FFF2-40B4-BE49-F238E27FC236}">
                  <a16:creationId xmlns:a16="http://schemas.microsoft.com/office/drawing/2014/main" id="{8B5243DF-2F27-4383-B5B1-AC6B3AEE3D8D}"/>
                </a:ext>
              </a:extLst>
            </p:cNvPr>
            <p:cNvSpPr/>
            <p:nvPr/>
          </p:nvSpPr>
          <p:spPr>
            <a:xfrm>
              <a:off x="121658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7" name="Vrije vorm: vorm 276">
              <a:extLst>
                <a:ext uri="{FF2B5EF4-FFF2-40B4-BE49-F238E27FC236}">
                  <a16:creationId xmlns:a16="http://schemas.microsoft.com/office/drawing/2014/main" id="{548C792A-C349-49EA-A56D-5FD40D9BDA4B}"/>
                </a:ext>
              </a:extLst>
            </p:cNvPr>
            <p:cNvSpPr/>
            <p:nvPr/>
          </p:nvSpPr>
          <p:spPr>
            <a:xfrm>
              <a:off x="121658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8" name="Vrije vorm: vorm 277">
              <a:extLst>
                <a:ext uri="{FF2B5EF4-FFF2-40B4-BE49-F238E27FC236}">
                  <a16:creationId xmlns:a16="http://schemas.microsoft.com/office/drawing/2014/main" id="{A879EFCB-22CB-4E1F-ADFB-B60FAB9EE839}"/>
                </a:ext>
              </a:extLst>
            </p:cNvPr>
            <p:cNvSpPr/>
            <p:nvPr/>
          </p:nvSpPr>
          <p:spPr>
            <a:xfrm>
              <a:off x="135564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9" name="Vrije vorm: vorm 278">
              <a:extLst>
                <a:ext uri="{FF2B5EF4-FFF2-40B4-BE49-F238E27FC236}">
                  <a16:creationId xmlns:a16="http://schemas.microsoft.com/office/drawing/2014/main" id="{DEEEEDD9-0D85-47C2-BCCC-3C4EE2B0E771}"/>
                </a:ext>
              </a:extLst>
            </p:cNvPr>
            <p:cNvSpPr/>
            <p:nvPr/>
          </p:nvSpPr>
          <p:spPr>
            <a:xfrm>
              <a:off x="135564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0" name="Vrije vorm: vorm 279">
              <a:extLst>
                <a:ext uri="{FF2B5EF4-FFF2-40B4-BE49-F238E27FC236}">
                  <a16:creationId xmlns:a16="http://schemas.microsoft.com/office/drawing/2014/main" id="{84DB55BE-4CCF-4D52-9478-755AA7EC98C1}"/>
                </a:ext>
              </a:extLst>
            </p:cNvPr>
            <p:cNvSpPr/>
            <p:nvPr/>
          </p:nvSpPr>
          <p:spPr>
            <a:xfrm>
              <a:off x="135564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1" name="Vrije vorm: vorm 280">
              <a:extLst>
                <a:ext uri="{FF2B5EF4-FFF2-40B4-BE49-F238E27FC236}">
                  <a16:creationId xmlns:a16="http://schemas.microsoft.com/office/drawing/2014/main" id="{AF2D2390-9B86-4896-9EA7-9612FB85711E}"/>
                </a:ext>
              </a:extLst>
            </p:cNvPr>
            <p:cNvSpPr/>
            <p:nvPr/>
          </p:nvSpPr>
          <p:spPr>
            <a:xfrm>
              <a:off x="135564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2" name="Vrije vorm: vorm 281">
              <a:extLst>
                <a:ext uri="{FF2B5EF4-FFF2-40B4-BE49-F238E27FC236}">
                  <a16:creationId xmlns:a16="http://schemas.microsoft.com/office/drawing/2014/main" id="{4C0E7423-BF43-4725-980A-34FA014FA767}"/>
                </a:ext>
              </a:extLst>
            </p:cNvPr>
            <p:cNvSpPr/>
            <p:nvPr/>
          </p:nvSpPr>
          <p:spPr>
            <a:xfrm>
              <a:off x="135564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3" name="Vrije vorm: vorm 282">
              <a:extLst>
                <a:ext uri="{FF2B5EF4-FFF2-40B4-BE49-F238E27FC236}">
                  <a16:creationId xmlns:a16="http://schemas.microsoft.com/office/drawing/2014/main" id="{71966838-9EB8-47F9-AB63-3DAC5496CFFD}"/>
                </a:ext>
              </a:extLst>
            </p:cNvPr>
            <p:cNvSpPr/>
            <p:nvPr/>
          </p:nvSpPr>
          <p:spPr>
            <a:xfrm>
              <a:off x="135564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4" name="Vrije vorm: vorm 283">
              <a:extLst>
                <a:ext uri="{FF2B5EF4-FFF2-40B4-BE49-F238E27FC236}">
                  <a16:creationId xmlns:a16="http://schemas.microsoft.com/office/drawing/2014/main" id="{6AB90869-2B00-4821-B200-44A5D5F5C40E}"/>
                </a:ext>
              </a:extLst>
            </p:cNvPr>
            <p:cNvSpPr/>
            <p:nvPr/>
          </p:nvSpPr>
          <p:spPr>
            <a:xfrm>
              <a:off x="135564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5" name="Vrije vorm: vorm 284">
              <a:extLst>
                <a:ext uri="{FF2B5EF4-FFF2-40B4-BE49-F238E27FC236}">
                  <a16:creationId xmlns:a16="http://schemas.microsoft.com/office/drawing/2014/main" id="{30B4F58A-33DA-46AC-B0C1-520F115FE70D}"/>
                </a:ext>
              </a:extLst>
            </p:cNvPr>
            <p:cNvSpPr/>
            <p:nvPr/>
          </p:nvSpPr>
          <p:spPr>
            <a:xfrm>
              <a:off x="135564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6" name="Vrije vorm: vorm 285">
              <a:extLst>
                <a:ext uri="{FF2B5EF4-FFF2-40B4-BE49-F238E27FC236}">
                  <a16:creationId xmlns:a16="http://schemas.microsoft.com/office/drawing/2014/main" id="{88A4FB4B-8224-44D2-A337-154B8A71A1E5}"/>
                </a:ext>
              </a:extLst>
            </p:cNvPr>
            <p:cNvSpPr/>
            <p:nvPr/>
          </p:nvSpPr>
          <p:spPr>
            <a:xfrm>
              <a:off x="135564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7" name="Vrije vorm: vorm 286">
              <a:extLst>
                <a:ext uri="{FF2B5EF4-FFF2-40B4-BE49-F238E27FC236}">
                  <a16:creationId xmlns:a16="http://schemas.microsoft.com/office/drawing/2014/main" id="{04172D06-37CB-4AD6-B377-F54981178485}"/>
                </a:ext>
              </a:extLst>
            </p:cNvPr>
            <p:cNvSpPr/>
            <p:nvPr/>
          </p:nvSpPr>
          <p:spPr>
            <a:xfrm>
              <a:off x="135564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8" name="Vrije vorm: vorm 287">
              <a:extLst>
                <a:ext uri="{FF2B5EF4-FFF2-40B4-BE49-F238E27FC236}">
                  <a16:creationId xmlns:a16="http://schemas.microsoft.com/office/drawing/2014/main" id="{CD898590-9A56-48D1-83CE-790914020D3F}"/>
                </a:ext>
              </a:extLst>
            </p:cNvPr>
            <p:cNvSpPr/>
            <p:nvPr/>
          </p:nvSpPr>
          <p:spPr>
            <a:xfrm>
              <a:off x="135564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9" name="Vrije vorm: vorm 288">
              <a:extLst>
                <a:ext uri="{FF2B5EF4-FFF2-40B4-BE49-F238E27FC236}">
                  <a16:creationId xmlns:a16="http://schemas.microsoft.com/office/drawing/2014/main" id="{83B32B6C-144A-4AF2-9C19-F2110782CDC5}"/>
                </a:ext>
              </a:extLst>
            </p:cNvPr>
            <p:cNvSpPr/>
            <p:nvPr/>
          </p:nvSpPr>
          <p:spPr>
            <a:xfrm>
              <a:off x="135564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0" name="Vrije vorm: vorm 289">
              <a:extLst>
                <a:ext uri="{FF2B5EF4-FFF2-40B4-BE49-F238E27FC236}">
                  <a16:creationId xmlns:a16="http://schemas.microsoft.com/office/drawing/2014/main" id="{0949DD4B-4317-4669-BE85-9057F5C61DAC}"/>
                </a:ext>
              </a:extLst>
            </p:cNvPr>
            <p:cNvSpPr/>
            <p:nvPr/>
          </p:nvSpPr>
          <p:spPr>
            <a:xfrm>
              <a:off x="149471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1" name="Vrije vorm: vorm 290">
              <a:extLst>
                <a:ext uri="{FF2B5EF4-FFF2-40B4-BE49-F238E27FC236}">
                  <a16:creationId xmlns:a16="http://schemas.microsoft.com/office/drawing/2014/main" id="{91C36D88-0E9E-4B86-B70B-112F890140AE}"/>
                </a:ext>
              </a:extLst>
            </p:cNvPr>
            <p:cNvSpPr/>
            <p:nvPr/>
          </p:nvSpPr>
          <p:spPr>
            <a:xfrm>
              <a:off x="149471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2" name="Vrije vorm: vorm 291">
              <a:extLst>
                <a:ext uri="{FF2B5EF4-FFF2-40B4-BE49-F238E27FC236}">
                  <a16:creationId xmlns:a16="http://schemas.microsoft.com/office/drawing/2014/main" id="{493A8652-94EC-44F5-8832-0E5B52078664}"/>
                </a:ext>
              </a:extLst>
            </p:cNvPr>
            <p:cNvSpPr/>
            <p:nvPr/>
          </p:nvSpPr>
          <p:spPr>
            <a:xfrm>
              <a:off x="149471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3" name="Vrije vorm: vorm 292">
              <a:extLst>
                <a:ext uri="{FF2B5EF4-FFF2-40B4-BE49-F238E27FC236}">
                  <a16:creationId xmlns:a16="http://schemas.microsoft.com/office/drawing/2014/main" id="{0775AFEE-9B42-4F99-94B5-5967161B6914}"/>
                </a:ext>
              </a:extLst>
            </p:cNvPr>
            <p:cNvSpPr/>
            <p:nvPr/>
          </p:nvSpPr>
          <p:spPr>
            <a:xfrm>
              <a:off x="149471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4" name="Vrije vorm: vorm 293">
              <a:extLst>
                <a:ext uri="{FF2B5EF4-FFF2-40B4-BE49-F238E27FC236}">
                  <a16:creationId xmlns:a16="http://schemas.microsoft.com/office/drawing/2014/main" id="{74130020-E86E-44F2-942D-581737FC0148}"/>
                </a:ext>
              </a:extLst>
            </p:cNvPr>
            <p:cNvSpPr/>
            <p:nvPr/>
          </p:nvSpPr>
          <p:spPr>
            <a:xfrm>
              <a:off x="149471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5" name="Vrije vorm: vorm 294">
              <a:extLst>
                <a:ext uri="{FF2B5EF4-FFF2-40B4-BE49-F238E27FC236}">
                  <a16:creationId xmlns:a16="http://schemas.microsoft.com/office/drawing/2014/main" id="{7CE82AFB-AE7D-49D8-B23D-F0816063C2FF}"/>
                </a:ext>
              </a:extLst>
            </p:cNvPr>
            <p:cNvSpPr/>
            <p:nvPr/>
          </p:nvSpPr>
          <p:spPr>
            <a:xfrm>
              <a:off x="149471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6" name="Vrije vorm: vorm 295">
              <a:extLst>
                <a:ext uri="{FF2B5EF4-FFF2-40B4-BE49-F238E27FC236}">
                  <a16:creationId xmlns:a16="http://schemas.microsoft.com/office/drawing/2014/main" id="{D0DF6A50-1F7E-409C-B554-2D46D99BE9FF}"/>
                </a:ext>
              </a:extLst>
            </p:cNvPr>
            <p:cNvSpPr/>
            <p:nvPr/>
          </p:nvSpPr>
          <p:spPr>
            <a:xfrm>
              <a:off x="149471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7" name="Vrije vorm: vorm 296">
              <a:extLst>
                <a:ext uri="{FF2B5EF4-FFF2-40B4-BE49-F238E27FC236}">
                  <a16:creationId xmlns:a16="http://schemas.microsoft.com/office/drawing/2014/main" id="{27CC0782-9D09-4503-B890-52ADCF1FF117}"/>
                </a:ext>
              </a:extLst>
            </p:cNvPr>
            <p:cNvSpPr/>
            <p:nvPr/>
          </p:nvSpPr>
          <p:spPr>
            <a:xfrm>
              <a:off x="149471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8" name="Vrije vorm: vorm 297">
              <a:extLst>
                <a:ext uri="{FF2B5EF4-FFF2-40B4-BE49-F238E27FC236}">
                  <a16:creationId xmlns:a16="http://schemas.microsoft.com/office/drawing/2014/main" id="{38057788-17E8-4311-B8BA-7B3427BE1535}"/>
                </a:ext>
              </a:extLst>
            </p:cNvPr>
            <p:cNvSpPr/>
            <p:nvPr/>
          </p:nvSpPr>
          <p:spPr>
            <a:xfrm>
              <a:off x="149471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9" name="Vrije vorm: vorm 298">
              <a:extLst>
                <a:ext uri="{FF2B5EF4-FFF2-40B4-BE49-F238E27FC236}">
                  <a16:creationId xmlns:a16="http://schemas.microsoft.com/office/drawing/2014/main" id="{2F09411C-C36C-4181-9924-5337E3B5AADA}"/>
                </a:ext>
              </a:extLst>
            </p:cNvPr>
            <p:cNvSpPr/>
            <p:nvPr/>
          </p:nvSpPr>
          <p:spPr>
            <a:xfrm>
              <a:off x="149471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0" name="Vrije vorm: vorm 299">
              <a:extLst>
                <a:ext uri="{FF2B5EF4-FFF2-40B4-BE49-F238E27FC236}">
                  <a16:creationId xmlns:a16="http://schemas.microsoft.com/office/drawing/2014/main" id="{FF54E9C0-3B3E-40B8-AA75-C9F0CBE9017C}"/>
                </a:ext>
              </a:extLst>
            </p:cNvPr>
            <p:cNvSpPr/>
            <p:nvPr/>
          </p:nvSpPr>
          <p:spPr>
            <a:xfrm>
              <a:off x="149471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1" name="Vrije vorm: vorm 300">
              <a:extLst>
                <a:ext uri="{FF2B5EF4-FFF2-40B4-BE49-F238E27FC236}">
                  <a16:creationId xmlns:a16="http://schemas.microsoft.com/office/drawing/2014/main" id="{4F1990F5-C890-43BE-8EAA-2B4919084C48}"/>
                </a:ext>
              </a:extLst>
            </p:cNvPr>
            <p:cNvSpPr/>
            <p:nvPr/>
          </p:nvSpPr>
          <p:spPr>
            <a:xfrm>
              <a:off x="149471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2" name="Vrije vorm: vorm 301">
              <a:extLst>
                <a:ext uri="{FF2B5EF4-FFF2-40B4-BE49-F238E27FC236}">
                  <a16:creationId xmlns:a16="http://schemas.microsoft.com/office/drawing/2014/main" id="{B0BB263B-B6E9-4194-BC3B-8E01BA8010ED}"/>
                </a:ext>
              </a:extLst>
            </p:cNvPr>
            <p:cNvSpPr/>
            <p:nvPr/>
          </p:nvSpPr>
          <p:spPr>
            <a:xfrm>
              <a:off x="163377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3" name="Vrije vorm: vorm 302">
              <a:extLst>
                <a:ext uri="{FF2B5EF4-FFF2-40B4-BE49-F238E27FC236}">
                  <a16:creationId xmlns:a16="http://schemas.microsoft.com/office/drawing/2014/main" id="{6EB579CC-67F4-4BF2-B7CA-8CF45EFEF164}"/>
                </a:ext>
              </a:extLst>
            </p:cNvPr>
            <p:cNvSpPr/>
            <p:nvPr/>
          </p:nvSpPr>
          <p:spPr>
            <a:xfrm>
              <a:off x="163377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4" name="Vrije vorm: vorm 303">
              <a:extLst>
                <a:ext uri="{FF2B5EF4-FFF2-40B4-BE49-F238E27FC236}">
                  <a16:creationId xmlns:a16="http://schemas.microsoft.com/office/drawing/2014/main" id="{768C3711-5C73-4CAD-A09B-8AD8D504CF6A}"/>
                </a:ext>
              </a:extLst>
            </p:cNvPr>
            <p:cNvSpPr/>
            <p:nvPr/>
          </p:nvSpPr>
          <p:spPr>
            <a:xfrm>
              <a:off x="163377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5" name="Vrije vorm: vorm 304">
              <a:extLst>
                <a:ext uri="{FF2B5EF4-FFF2-40B4-BE49-F238E27FC236}">
                  <a16:creationId xmlns:a16="http://schemas.microsoft.com/office/drawing/2014/main" id="{67BC1828-8DA8-46DC-A197-48196280F354}"/>
                </a:ext>
              </a:extLst>
            </p:cNvPr>
            <p:cNvSpPr/>
            <p:nvPr/>
          </p:nvSpPr>
          <p:spPr>
            <a:xfrm>
              <a:off x="163377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6" name="Vrije vorm: vorm 305">
              <a:extLst>
                <a:ext uri="{FF2B5EF4-FFF2-40B4-BE49-F238E27FC236}">
                  <a16:creationId xmlns:a16="http://schemas.microsoft.com/office/drawing/2014/main" id="{CFAD1716-2C85-40CD-8FD3-69A735B88467}"/>
                </a:ext>
              </a:extLst>
            </p:cNvPr>
            <p:cNvSpPr/>
            <p:nvPr/>
          </p:nvSpPr>
          <p:spPr>
            <a:xfrm>
              <a:off x="163377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7" name="Vrije vorm: vorm 306">
              <a:extLst>
                <a:ext uri="{FF2B5EF4-FFF2-40B4-BE49-F238E27FC236}">
                  <a16:creationId xmlns:a16="http://schemas.microsoft.com/office/drawing/2014/main" id="{E65EAAB6-E979-4D23-8011-C11F6740C397}"/>
                </a:ext>
              </a:extLst>
            </p:cNvPr>
            <p:cNvSpPr/>
            <p:nvPr/>
          </p:nvSpPr>
          <p:spPr>
            <a:xfrm>
              <a:off x="163377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8" name="Vrije vorm: vorm 307">
              <a:extLst>
                <a:ext uri="{FF2B5EF4-FFF2-40B4-BE49-F238E27FC236}">
                  <a16:creationId xmlns:a16="http://schemas.microsoft.com/office/drawing/2014/main" id="{DBAE8A15-9EE2-45A3-B633-3E8C2310F4C2}"/>
                </a:ext>
              </a:extLst>
            </p:cNvPr>
            <p:cNvSpPr/>
            <p:nvPr/>
          </p:nvSpPr>
          <p:spPr>
            <a:xfrm>
              <a:off x="163377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9" name="Vrije vorm: vorm 308">
              <a:extLst>
                <a:ext uri="{FF2B5EF4-FFF2-40B4-BE49-F238E27FC236}">
                  <a16:creationId xmlns:a16="http://schemas.microsoft.com/office/drawing/2014/main" id="{D753326B-8874-4E7C-AA7E-A545A47E3574}"/>
                </a:ext>
              </a:extLst>
            </p:cNvPr>
            <p:cNvSpPr/>
            <p:nvPr/>
          </p:nvSpPr>
          <p:spPr>
            <a:xfrm>
              <a:off x="163377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0" name="Vrije vorm: vorm 309">
              <a:extLst>
                <a:ext uri="{FF2B5EF4-FFF2-40B4-BE49-F238E27FC236}">
                  <a16:creationId xmlns:a16="http://schemas.microsoft.com/office/drawing/2014/main" id="{5DDD3B5E-6A57-497A-B6F4-B63BF165269B}"/>
                </a:ext>
              </a:extLst>
            </p:cNvPr>
            <p:cNvSpPr/>
            <p:nvPr/>
          </p:nvSpPr>
          <p:spPr>
            <a:xfrm>
              <a:off x="163377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1" name="Vrije vorm: vorm 310">
              <a:extLst>
                <a:ext uri="{FF2B5EF4-FFF2-40B4-BE49-F238E27FC236}">
                  <a16:creationId xmlns:a16="http://schemas.microsoft.com/office/drawing/2014/main" id="{3D08178D-F7D5-4D3A-9450-60366D69715B}"/>
                </a:ext>
              </a:extLst>
            </p:cNvPr>
            <p:cNvSpPr/>
            <p:nvPr/>
          </p:nvSpPr>
          <p:spPr>
            <a:xfrm>
              <a:off x="163377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2" name="Vrije vorm: vorm 311">
              <a:extLst>
                <a:ext uri="{FF2B5EF4-FFF2-40B4-BE49-F238E27FC236}">
                  <a16:creationId xmlns:a16="http://schemas.microsoft.com/office/drawing/2014/main" id="{EBF44C3E-9D51-4C63-B82B-3F96ADEDB96B}"/>
                </a:ext>
              </a:extLst>
            </p:cNvPr>
            <p:cNvSpPr/>
            <p:nvPr/>
          </p:nvSpPr>
          <p:spPr>
            <a:xfrm>
              <a:off x="163377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3" name="Vrije vorm: vorm 312">
              <a:extLst>
                <a:ext uri="{FF2B5EF4-FFF2-40B4-BE49-F238E27FC236}">
                  <a16:creationId xmlns:a16="http://schemas.microsoft.com/office/drawing/2014/main" id="{6BFC47CB-5B02-4DAB-A17E-F94EA310D04E}"/>
                </a:ext>
              </a:extLst>
            </p:cNvPr>
            <p:cNvSpPr/>
            <p:nvPr/>
          </p:nvSpPr>
          <p:spPr>
            <a:xfrm>
              <a:off x="163377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4" name="Vrije vorm: vorm 313">
              <a:extLst>
                <a:ext uri="{FF2B5EF4-FFF2-40B4-BE49-F238E27FC236}">
                  <a16:creationId xmlns:a16="http://schemas.microsoft.com/office/drawing/2014/main" id="{F19208B1-17AB-43B4-B0AD-E5828CAFAFB9}"/>
                </a:ext>
              </a:extLst>
            </p:cNvPr>
            <p:cNvSpPr/>
            <p:nvPr/>
          </p:nvSpPr>
          <p:spPr>
            <a:xfrm>
              <a:off x="-7144" y="9289256"/>
              <a:ext cx="17621250" cy="561975"/>
            </a:xfrm>
            <a:custGeom>
              <a:avLst/>
              <a:gdLst>
                <a:gd name="connsiteX0" fmla="*/ 7144 w 17621250"/>
                <a:gd name="connsiteY0" fmla="*/ 7144 h 561975"/>
                <a:gd name="connsiteX1" fmla="*/ 17618868 w 17621250"/>
                <a:gd name="connsiteY1" fmla="*/ 7144 h 561975"/>
                <a:gd name="connsiteX2" fmla="*/ 17618868 w 17621250"/>
                <a:gd name="connsiteY2" fmla="*/ 559594 h 561975"/>
                <a:gd name="connsiteX3" fmla="*/ 7144 w 176212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7621250" h="561975">
                  <a:moveTo>
                    <a:pt x="7144" y="7144"/>
                  </a:moveTo>
                  <a:lnTo>
                    <a:pt x="17618868" y="7144"/>
                  </a:lnTo>
                  <a:lnTo>
                    <a:pt x="17618868"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grpSp>
      <p:pic>
        <p:nvPicPr>
          <p:cNvPr id="315" name="Graphic 314">
            <a:extLst>
              <a:ext uri="{FF2B5EF4-FFF2-40B4-BE49-F238E27FC236}">
                <a16:creationId xmlns:a16="http://schemas.microsoft.com/office/drawing/2014/main" id="{F02C931F-5CA2-4951-9406-1794839C7F32}"/>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5991268" y="9146698"/>
            <a:ext cx="1841920" cy="943902"/>
          </a:xfrm>
          <a:prstGeom prst="rect">
            <a:avLst/>
          </a:prstGeom>
        </p:spPr>
      </p:pic>
      <p:sp>
        <p:nvSpPr>
          <p:cNvPr id="155" name="Rechthoek 154">
            <a:extLst>
              <a:ext uri="{FF2B5EF4-FFF2-40B4-BE49-F238E27FC236}">
                <a16:creationId xmlns:a16="http://schemas.microsoft.com/office/drawing/2014/main" id="{3006AA6B-15EB-4DBD-8F12-1BA7B403185D}"/>
              </a:ext>
            </a:extLst>
          </p:cNvPr>
          <p:cNvSpPr/>
          <p:nvPr userDrawn="1"/>
        </p:nvSpPr>
        <p:spPr>
          <a:xfrm>
            <a:off x="13857675" y="9308422"/>
            <a:ext cx="1714500" cy="5476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Plaats</a:t>
            </a:r>
            <a:r>
              <a:rPr lang="en-US" sz="1100" dirty="0"/>
              <a:t> logo </a:t>
            </a:r>
            <a:r>
              <a:rPr lang="en-US" sz="1100" dirty="0" err="1"/>
              <a:t>hier</a:t>
            </a:r>
            <a:r>
              <a:rPr lang="en-US" sz="1100" dirty="0"/>
              <a:t> in het </a:t>
            </a:r>
            <a:r>
              <a:rPr lang="en-US" sz="1100" dirty="0" err="1"/>
              <a:t>diamodel</a:t>
            </a:r>
            <a:endParaRPr lang="nl-BE" sz="1100" dirty="0"/>
          </a:p>
        </p:txBody>
      </p:sp>
    </p:spTree>
    <p:extLst>
      <p:ext uri="{BB962C8B-B14F-4D97-AF65-F5344CB8AC3E}">
        <p14:creationId xmlns:p14="http://schemas.microsoft.com/office/powerpoint/2010/main" val="3064038114"/>
      </p:ext>
    </p:extLst>
  </p:cSld>
  <p:clrMap bg1="lt1" tx1="dk1" bg2="lt2" tx2="dk2" accent1="accent1" accent2="accent2" accent3="accent3" accent4="accent4" accent5="accent5" accent6="accent6" hlink="hlink" folHlink="folHlink"/>
  <p:sldLayoutIdLst>
    <p:sldLayoutId id="2147483737" r:id="rId1"/>
    <p:sldLayoutId id="2147483739" r:id="rId2"/>
    <p:sldLayoutId id="2147483738"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3" r:id="rId26"/>
  </p:sldLayoutIdLs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0">
          <p15:clr>
            <a:srgbClr val="5ACBF0"/>
          </p15:clr>
        </p15:guide>
        <p15:guide id="2" pos="11094">
          <p15:clr>
            <a:srgbClr val="5ACBF0"/>
          </p15:clr>
        </p15:guide>
        <p15:guide id="3" pos="5877">
          <p15:clr>
            <a:srgbClr val="5ACBF0"/>
          </p15:clr>
        </p15:guide>
        <p15:guide id="4" orient="horz" pos="1475">
          <p15:clr>
            <a:srgbClr val="5ACBF0"/>
          </p15:clr>
        </p15:guide>
        <p15:guide id="5" orient="horz" pos="5327">
          <p15:clr>
            <a:srgbClr val="5ACBF0"/>
          </p15:clr>
        </p15:guide>
        <p15:guide id="6" orient="horz" pos="5765">
          <p15:clr>
            <a:srgbClr val="5ACBF0"/>
          </p15:clr>
        </p15:guide>
        <p15:guide id="7" orient="horz" pos="1037">
          <p15:clr>
            <a:srgbClr val="5ACBF0"/>
          </p15:clr>
        </p15:guide>
        <p15:guide id="8" orient="horz" pos="3392">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16" name="balk onderaan">
            <a:extLst>
              <a:ext uri="{FF2B5EF4-FFF2-40B4-BE49-F238E27FC236}">
                <a16:creationId xmlns:a16="http://schemas.microsoft.com/office/drawing/2014/main" id="{FC71E187-E4DA-41C1-93D3-90841C153AB8}"/>
              </a:ext>
            </a:extLst>
          </p:cNvPr>
          <p:cNvSpPr/>
          <p:nvPr/>
        </p:nvSpPr>
        <p:spPr>
          <a:xfrm>
            <a:off x="-7144" y="9305926"/>
            <a:ext cx="15988889"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noProof="0"/>
          </a:p>
        </p:txBody>
      </p:sp>
      <p:sp>
        <p:nvSpPr>
          <p:cNvPr id="2" name="Title Placehold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nl-BE" noProof="0"/>
              <a:t>Klik om stijl te bewerken</a:t>
            </a:r>
          </a:p>
        </p:txBody>
      </p:sp>
      <p:sp>
        <p:nvSpPr>
          <p:cNvPr id="3" name="Text Placeholder 2"/>
          <p:cNvSpPr>
            <a:spLocks noGrp="1"/>
          </p:cNvSpPr>
          <p:nvPr>
            <p:ph type="body" idx="1"/>
          </p:nvPr>
        </p:nvSpPr>
        <p:spPr>
          <a:xfrm>
            <a:off x="1047749" y="2337516"/>
            <a:ext cx="15773400" cy="6527007"/>
          </a:xfrm>
          <a:prstGeom prst="rect">
            <a:avLst/>
          </a:prstGeom>
        </p:spPr>
        <p:txBody>
          <a:bodyPr vert="horz" lIns="91440" tIns="45720" rIns="91440" bIns="45720" rtlCol="0">
            <a:noAutofit/>
          </a:body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4" name="Date Placeholder 3"/>
          <p:cNvSpPr>
            <a:spLocks noGrp="1"/>
          </p:cNvSpPr>
          <p:nvPr>
            <p:ph type="dt" sz="half" idx="2"/>
          </p:nvPr>
        </p:nvSpPr>
        <p:spPr>
          <a:xfrm>
            <a:off x="1057275" y="930671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87DA69C-A3BC-48FB-828D-5A6E6B919454}" type="datetimeFigureOut">
              <a:rPr lang="en-US" smtClean="0"/>
              <a:t>1/29/2026</a:t>
            </a:fld>
            <a:endParaRPr lang="en-US"/>
          </a:p>
        </p:txBody>
      </p:sp>
      <p:sp>
        <p:nvSpPr>
          <p:cNvPr id="5" name="Footer Placeholder 4"/>
          <p:cNvSpPr>
            <a:spLocks noGrp="1"/>
          </p:cNvSpPr>
          <p:nvPr>
            <p:ph type="ftr" sz="quarter" idx="3"/>
          </p:nvPr>
        </p:nvSpPr>
        <p:spPr>
          <a:xfrm>
            <a:off x="5729289" y="930671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901489" y="930671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0CC475A-FC22-4BB2-81DE-26878B72C705}" type="slidenum">
              <a:rPr lang="en-US" smtClean="0"/>
              <a:t>‹nr.›</a:t>
            </a:fld>
            <a:endParaRPr lang="en-US"/>
          </a:p>
        </p:txBody>
      </p:sp>
      <p:grpSp>
        <p:nvGrpSpPr>
          <p:cNvPr id="152" name="Groep 151" hidden="1">
            <a:extLst>
              <a:ext uri="{FF2B5EF4-FFF2-40B4-BE49-F238E27FC236}">
                <a16:creationId xmlns:a16="http://schemas.microsoft.com/office/drawing/2014/main" id="{96D591AC-52D8-450B-929B-963FCE587E09}"/>
              </a:ext>
            </a:extLst>
          </p:cNvPr>
          <p:cNvGrpSpPr/>
          <p:nvPr/>
        </p:nvGrpSpPr>
        <p:grpSpPr>
          <a:xfrm>
            <a:off x="9529" y="947737"/>
            <a:ext cx="17611724" cy="8907104"/>
            <a:chOff x="9527" y="947736"/>
            <a:chExt cx="17611724" cy="8907104"/>
          </a:xfrm>
        </p:grpSpPr>
        <p:sp>
          <p:nvSpPr>
            <p:cNvPr id="7" name="Rechthoek 6">
              <a:extLst>
                <a:ext uri="{FF2B5EF4-FFF2-40B4-BE49-F238E27FC236}">
                  <a16:creationId xmlns:a16="http://schemas.microsoft.com/office/drawing/2014/main" id="{5B1AEF50-9B49-4815-9BCD-F811CCBDE96D}"/>
                </a:ext>
              </a:extLst>
            </p:cNvPr>
            <p:cNvSpPr/>
            <p:nvPr/>
          </p:nvSpPr>
          <p:spPr>
            <a:xfrm>
              <a:off x="10477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 name="Rechthoek 7">
              <a:extLst>
                <a:ext uri="{FF2B5EF4-FFF2-40B4-BE49-F238E27FC236}">
                  <a16:creationId xmlns:a16="http://schemas.microsoft.com/office/drawing/2014/main" id="{0013E965-4C91-4629-BCBA-309E276519D8}"/>
                </a:ext>
              </a:extLst>
            </p:cNvPr>
            <p:cNvSpPr/>
            <p:nvPr/>
          </p:nvSpPr>
          <p:spPr>
            <a:xfrm>
              <a:off x="24383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 name="Rechthoek 8">
              <a:extLst>
                <a:ext uri="{FF2B5EF4-FFF2-40B4-BE49-F238E27FC236}">
                  <a16:creationId xmlns:a16="http://schemas.microsoft.com/office/drawing/2014/main" id="{047CC3E9-FE23-40FA-9105-06386A47988D}"/>
                </a:ext>
              </a:extLst>
            </p:cNvPr>
            <p:cNvSpPr/>
            <p:nvPr/>
          </p:nvSpPr>
          <p:spPr>
            <a:xfrm>
              <a:off x="38290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 name="Rechthoek 9">
              <a:extLst>
                <a:ext uri="{FF2B5EF4-FFF2-40B4-BE49-F238E27FC236}">
                  <a16:creationId xmlns:a16="http://schemas.microsoft.com/office/drawing/2014/main" id="{704AFB39-29E5-466B-8080-603EA16E9769}"/>
                </a:ext>
              </a:extLst>
            </p:cNvPr>
            <p:cNvSpPr/>
            <p:nvPr/>
          </p:nvSpPr>
          <p:spPr>
            <a:xfrm>
              <a:off x="52196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 name="Rechthoek 10">
              <a:extLst>
                <a:ext uri="{FF2B5EF4-FFF2-40B4-BE49-F238E27FC236}">
                  <a16:creationId xmlns:a16="http://schemas.microsoft.com/office/drawing/2014/main" id="{DE95F01D-AC89-4487-8D71-820D19C2A798}"/>
                </a:ext>
              </a:extLst>
            </p:cNvPr>
            <p:cNvSpPr/>
            <p:nvPr/>
          </p:nvSpPr>
          <p:spPr>
            <a:xfrm>
              <a:off x="66103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 name="Rechthoek 11">
              <a:extLst>
                <a:ext uri="{FF2B5EF4-FFF2-40B4-BE49-F238E27FC236}">
                  <a16:creationId xmlns:a16="http://schemas.microsoft.com/office/drawing/2014/main" id="{8EE87473-DF20-454E-956D-868992DD95E3}"/>
                </a:ext>
              </a:extLst>
            </p:cNvPr>
            <p:cNvSpPr/>
            <p:nvPr/>
          </p:nvSpPr>
          <p:spPr>
            <a:xfrm>
              <a:off x="80009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 name="Rechthoek 12">
              <a:extLst>
                <a:ext uri="{FF2B5EF4-FFF2-40B4-BE49-F238E27FC236}">
                  <a16:creationId xmlns:a16="http://schemas.microsoft.com/office/drawing/2014/main" id="{874F403E-C1C5-49A1-AB1E-D952ECD1A3C0}"/>
                </a:ext>
              </a:extLst>
            </p:cNvPr>
            <p:cNvSpPr/>
            <p:nvPr/>
          </p:nvSpPr>
          <p:spPr>
            <a:xfrm>
              <a:off x="93916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 name="Rechthoek 13">
              <a:extLst>
                <a:ext uri="{FF2B5EF4-FFF2-40B4-BE49-F238E27FC236}">
                  <a16:creationId xmlns:a16="http://schemas.microsoft.com/office/drawing/2014/main" id="{C9E884AD-0FEF-4BD2-A998-8599C8373C3C}"/>
                </a:ext>
              </a:extLst>
            </p:cNvPr>
            <p:cNvSpPr/>
            <p:nvPr/>
          </p:nvSpPr>
          <p:spPr>
            <a:xfrm>
              <a:off x="107822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 name="Rechthoek 14">
              <a:extLst>
                <a:ext uri="{FF2B5EF4-FFF2-40B4-BE49-F238E27FC236}">
                  <a16:creationId xmlns:a16="http://schemas.microsoft.com/office/drawing/2014/main" id="{D256C055-1080-43A4-B77B-BE6AF35B62D4}"/>
                </a:ext>
              </a:extLst>
            </p:cNvPr>
            <p:cNvSpPr/>
            <p:nvPr/>
          </p:nvSpPr>
          <p:spPr>
            <a:xfrm>
              <a:off x="121729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6" name="Rechthoek 15">
              <a:extLst>
                <a:ext uri="{FF2B5EF4-FFF2-40B4-BE49-F238E27FC236}">
                  <a16:creationId xmlns:a16="http://schemas.microsoft.com/office/drawing/2014/main" id="{49150C84-EC4E-49DC-A50B-8CB65A5B4E38}"/>
                </a:ext>
              </a:extLst>
            </p:cNvPr>
            <p:cNvSpPr/>
            <p:nvPr/>
          </p:nvSpPr>
          <p:spPr>
            <a:xfrm>
              <a:off x="135635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7" name="Rechthoek 16">
              <a:extLst>
                <a:ext uri="{FF2B5EF4-FFF2-40B4-BE49-F238E27FC236}">
                  <a16:creationId xmlns:a16="http://schemas.microsoft.com/office/drawing/2014/main" id="{768696D7-C9AD-4261-951F-6EEC883DEF55}"/>
                </a:ext>
              </a:extLst>
            </p:cNvPr>
            <p:cNvSpPr/>
            <p:nvPr/>
          </p:nvSpPr>
          <p:spPr>
            <a:xfrm>
              <a:off x="149542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8" name="Rechthoek 17">
              <a:extLst>
                <a:ext uri="{FF2B5EF4-FFF2-40B4-BE49-F238E27FC236}">
                  <a16:creationId xmlns:a16="http://schemas.microsoft.com/office/drawing/2014/main" id="{4F32DDC9-5209-4AF1-94DC-0436FEBA7E19}"/>
                </a:ext>
              </a:extLst>
            </p:cNvPr>
            <p:cNvSpPr/>
            <p:nvPr/>
          </p:nvSpPr>
          <p:spPr>
            <a:xfrm>
              <a:off x="163448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9" name="Rechthoek 18">
              <a:extLst>
                <a:ext uri="{FF2B5EF4-FFF2-40B4-BE49-F238E27FC236}">
                  <a16:creationId xmlns:a16="http://schemas.microsoft.com/office/drawing/2014/main" id="{FE41BF45-0904-4462-9B83-6771D719E1DC}"/>
                </a:ext>
              </a:extLst>
            </p:cNvPr>
            <p:cNvSpPr/>
            <p:nvPr/>
          </p:nvSpPr>
          <p:spPr>
            <a:xfrm>
              <a:off x="10477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0" name="Rechthoek 19">
              <a:extLst>
                <a:ext uri="{FF2B5EF4-FFF2-40B4-BE49-F238E27FC236}">
                  <a16:creationId xmlns:a16="http://schemas.microsoft.com/office/drawing/2014/main" id="{E6E4105E-EDE3-4A6A-9137-9B893F07821C}"/>
                </a:ext>
              </a:extLst>
            </p:cNvPr>
            <p:cNvSpPr/>
            <p:nvPr/>
          </p:nvSpPr>
          <p:spPr>
            <a:xfrm>
              <a:off x="24383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1" name="Rechthoek 20">
              <a:extLst>
                <a:ext uri="{FF2B5EF4-FFF2-40B4-BE49-F238E27FC236}">
                  <a16:creationId xmlns:a16="http://schemas.microsoft.com/office/drawing/2014/main" id="{18BD591C-60CB-40FE-A88E-508FADBCFFE2}"/>
                </a:ext>
              </a:extLst>
            </p:cNvPr>
            <p:cNvSpPr/>
            <p:nvPr/>
          </p:nvSpPr>
          <p:spPr>
            <a:xfrm>
              <a:off x="38290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2" name="Rechthoek 21">
              <a:extLst>
                <a:ext uri="{FF2B5EF4-FFF2-40B4-BE49-F238E27FC236}">
                  <a16:creationId xmlns:a16="http://schemas.microsoft.com/office/drawing/2014/main" id="{65DAAF1A-E757-47AD-BBA1-2678A21A485D}"/>
                </a:ext>
              </a:extLst>
            </p:cNvPr>
            <p:cNvSpPr/>
            <p:nvPr/>
          </p:nvSpPr>
          <p:spPr>
            <a:xfrm>
              <a:off x="52196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3" name="Rechthoek 22">
              <a:extLst>
                <a:ext uri="{FF2B5EF4-FFF2-40B4-BE49-F238E27FC236}">
                  <a16:creationId xmlns:a16="http://schemas.microsoft.com/office/drawing/2014/main" id="{870D86A4-B151-4487-8A41-8610F56D0D9E}"/>
                </a:ext>
              </a:extLst>
            </p:cNvPr>
            <p:cNvSpPr/>
            <p:nvPr/>
          </p:nvSpPr>
          <p:spPr>
            <a:xfrm>
              <a:off x="66103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4" name="Rechthoek 23">
              <a:extLst>
                <a:ext uri="{FF2B5EF4-FFF2-40B4-BE49-F238E27FC236}">
                  <a16:creationId xmlns:a16="http://schemas.microsoft.com/office/drawing/2014/main" id="{C4A5E95D-002F-40B3-A01A-A1CD9A8BD77A}"/>
                </a:ext>
              </a:extLst>
            </p:cNvPr>
            <p:cNvSpPr/>
            <p:nvPr/>
          </p:nvSpPr>
          <p:spPr>
            <a:xfrm>
              <a:off x="80009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5" name="Rechthoek 24">
              <a:extLst>
                <a:ext uri="{FF2B5EF4-FFF2-40B4-BE49-F238E27FC236}">
                  <a16:creationId xmlns:a16="http://schemas.microsoft.com/office/drawing/2014/main" id="{DD99907A-EAED-43E6-A032-99E0A25FD405}"/>
                </a:ext>
              </a:extLst>
            </p:cNvPr>
            <p:cNvSpPr/>
            <p:nvPr/>
          </p:nvSpPr>
          <p:spPr>
            <a:xfrm>
              <a:off x="93916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6" name="Rechthoek 25">
              <a:extLst>
                <a:ext uri="{FF2B5EF4-FFF2-40B4-BE49-F238E27FC236}">
                  <a16:creationId xmlns:a16="http://schemas.microsoft.com/office/drawing/2014/main" id="{AAAA5CBA-E6E7-402A-9803-6AB0B60E3008}"/>
                </a:ext>
              </a:extLst>
            </p:cNvPr>
            <p:cNvSpPr/>
            <p:nvPr/>
          </p:nvSpPr>
          <p:spPr>
            <a:xfrm>
              <a:off x="107822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7" name="Rechthoek 26">
              <a:extLst>
                <a:ext uri="{FF2B5EF4-FFF2-40B4-BE49-F238E27FC236}">
                  <a16:creationId xmlns:a16="http://schemas.microsoft.com/office/drawing/2014/main" id="{70C87857-C1F4-4A6A-86EC-D9ABAD3EECFF}"/>
                </a:ext>
              </a:extLst>
            </p:cNvPr>
            <p:cNvSpPr/>
            <p:nvPr/>
          </p:nvSpPr>
          <p:spPr>
            <a:xfrm>
              <a:off x="121729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8" name="Rechthoek 27">
              <a:extLst>
                <a:ext uri="{FF2B5EF4-FFF2-40B4-BE49-F238E27FC236}">
                  <a16:creationId xmlns:a16="http://schemas.microsoft.com/office/drawing/2014/main" id="{6AE32341-9677-4F5F-BC1E-F5B8066C8E55}"/>
                </a:ext>
              </a:extLst>
            </p:cNvPr>
            <p:cNvSpPr/>
            <p:nvPr/>
          </p:nvSpPr>
          <p:spPr>
            <a:xfrm>
              <a:off x="135635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9" name="Rechthoek 28">
              <a:extLst>
                <a:ext uri="{FF2B5EF4-FFF2-40B4-BE49-F238E27FC236}">
                  <a16:creationId xmlns:a16="http://schemas.microsoft.com/office/drawing/2014/main" id="{790AE487-B602-4996-9005-2FB1EF049A62}"/>
                </a:ext>
              </a:extLst>
            </p:cNvPr>
            <p:cNvSpPr/>
            <p:nvPr/>
          </p:nvSpPr>
          <p:spPr>
            <a:xfrm>
              <a:off x="149542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0" name="Rechthoek 29">
              <a:extLst>
                <a:ext uri="{FF2B5EF4-FFF2-40B4-BE49-F238E27FC236}">
                  <a16:creationId xmlns:a16="http://schemas.microsoft.com/office/drawing/2014/main" id="{A6FCA990-CADB-496F-A578-80BBCEC57B2B}"/>
                </a:ext>
              </a:extLst>
            </p:cNvPr>
            <p:cNvSpPr/>
            <p:nvPr/>
          </p:nvSpPr>
          <p:spPr>
            <a:xfrm>
              <a:off x="163448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1" name="Rechthoek 30">
              <a:extLst>
                <a:ext uri="{FF2B5EF4-FFF2-40B4-BE49-F238E27FC236}">
                  <a16:creationId xmlns:a16="http://schemas.microsoft.com/office/drawing/2014/main" id="{480F65BC-7188-441F-8BC1-7B3F9F29B66F}"/>
                </a:ext>
              </a:extLst>
            </p:cNvPr>
            <p:cNvSpPr/>
            <p:nvPr/>
          </p:nvSpPr>
          <p:spPr>
            <a:xfrm>
              <a:off x="10477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2" name="Rechthoek 31">
              <a:extLst>
                <a:ext uri="{FF2B5EF4-FFF2-40B4-BE49-F238E27FC236}">
                  <a16:creationId xmlns:a16="http://schemas.microsoft.com/office/drawing/2014/main" id="{9BFD8BBE-5047-424E-871B-1B15C1DF2259}"/>
                </a:ext>
              </a:extLst>
            </p:cNvPr>
            <p:cNvSpPr/>
            <p:nvPr/>
          </p:nvSpPr>
          <p:spPr>
            <a:xfrm>
              <a:off x="24383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3" name="Rechthoek 32">
              <a:extLst>
                <a:ext uri="{FF2B5EF4-FFF2-40B4-BE49-F238E27FC236}">
                  <a16:creationId xmlns:a16="http://schemas.microsoft.com/office/drawing/2014/main" id="{F01F39E3-9401-4551-8EC1-959531EAEBB0}"/>
                </a:ext>
              </a:extLst>
            </p:cNvPr>
            <p:cNvSpPr/>
            <p:nvPr/>
          </p:nvSpPr>
          <p:spPr>
            <a:xfrm>
              <a:off x="38290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4" name="Rechthoek 33">
              <a:extLst>
                <a:ext uri="{FF2B5EF4-FFF2-40B4-BE49-F238E27FC236}">
                  <a16:creationId xmlns:a16="http://schemas.microsoft.com/office/drawing/2014/main" id="{4638604A-5A5B-4EB0-84D7-3A112C38892D}"/>
                </a:ext>
              </a:extLst>
            </p:cNvPr>
            <p:cNvSpPr/>
            <p:nvPr/>
          </p:nvSpPr>
          <p:spPr>
            <a:xfrm>
              <a:off x="52196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5" name="Rechthoek 34">
              <a:extLst>
                <a:ext uri="{FF2B5EF4-FFF2-40B4-BE49-F238E27FC236}">
                  <a16:creationId xmlns:a16="http://schemas.microsoft.com/office/drawing/2014/main" id="{90136574-DDF6-4FC5-BB12-2DBB04FF5282}"/>
                </a:ext>
              </a:extLst>
            </p:cNvPr>
            <p:cNvSpPr/>
            <p:nvPr/>
          </p:nvSpPr>
          <p:spPr>
            <a:xfrm>
              <a:off x="66103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6" name="Rechthoek 35">
              <a:extLst>
                <a:ext uri="{FF2B5EF4-FFF2-40B4-BE49-F238E27FC236}">
                  <a16:creationId xmlns:a16="http://schemas.microsoft.com/office/drawing/2014/main" id="{C67C375E-8DB6-4F8F-AF37-1735B105F4E9}"/>
                </a:ext>
              </a:extLst>
            </p:cNvPr>
            <p:cNvSpPr/>
            <p:nvPr/>
          </p:nvSpPr>
          <p:spPr>
            <a:xfrm>
              <a:off x="80009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7" name="Rechthoek 36">
              <a:extLst>
                <a:ext uri="{FF2B5EF4-FFF2-40B4-BE49-F238E27FC236}">
                  <a16:creationId xmlns:a16="http://schemas.microsoft.com/office/drawing/2014/main" id="{1F96FF38-CB0F-4E39-9E6C-BC93D6A770E7}"/>
                </a:ext>
              </a:extLst>
            </p:cNvPr>
            <p:cNvSpPr/>
            <p:nvPr/>
          </p:nvSpPr>
          <p:spPr>
            <a:xfrm>
              <a:off x="93916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8" name="Rechthoek 37">
              <a:extLst>
                <a:ext uri="{FF2B5EF4-FFF2-40B4-BE49-F238E27FC236}">
                  <a16:creationId xmlns:a16="http://schemas.microsoft.com/office/drawing/2014/main" id="{DDA93778-B0C3-4B91-A932-441F99F61D4F}"/>
                </a:ext>
              </a:extLst>
            </p:cNvPr>
            <p:cNvSpPr/>
            <p:nvPr/>
          </p:nvSpPr>
          <p:spPr>
            <a:xfrm>
              <a:off x="107822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9" name="Rechthoek 38">
              <a:extLst>
                <a:ext uri="{FF2B5EF4-FFF2-40B4-BE49-F238E27FC236}">
                  <a16:creationId xmlns:a16="http://schemas.microsoft.com/office/drawing/2014/main" id="{B634EDDC-A20B-4948-835C-49AEA4EE3351}"/>
                </a:ext>
              </a:extLst>
            </p:cNvPr>
            <p:cNvSpPr/>
            <p:nvPr/>
          </p:nvSpPr>
          <p:spPr>
            <a:xfrm>
              <a:off x="121729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0" name="Rechthoek 39">
              <a:extLst>
                <a:ext uri="{FF2B5EF4-FFF2-40B4-BE49-F238E27FC236}">
                  <a16:creationId xmlns:a16="http://schemas.microsoft.com/office/drawing/2014/main" id="{53471B16-7ED3-4C2F-957C-190CE4E1F4F6}"/>
                </a:ext>
              </a:extLst>
            </p:cNvPr>
            <p:cNvSpPr/>
            <p:nvPr/>
          </p:nvSpPr>
          <p:spPr>
            <a:xfrm>
              <a:off x="135635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1" name="Rechthoek 40">
              <a:extLst>
                <a:ext uri="{FF2B5EF4-FFF2-40B4-BE49-F238E27FC236}">
                  <a16:creationId xmlns:a16="http://schemas.microsoft.com/office/drawing/2014/main" id="{31636679-E456-4F98-BA01-79E337BD37A1}"/>
                </a:ext>
              </a:extLst>
            </p:cNvPr>
            <p:cNvSpPr/>
            <p:nvPr/>
          </p:nvSpPr>
          <p:spPr>
            <a:xfrm>
              <a:off x="149542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2" name="Rechthoek 41">
              <a:extLst>
                <a:ext uri="{FF2B5EF4-FFF2-40B4-BE49-F238E27FC236}">
                  <a16:creationId xmlns:a16="http://schemas.microsoft.com/office/drawing/2014/main" id="{3E33FF96-84EB-414F-ABCD-14B9B2717855}"/>
                </a:ext>
              </a:extLst>
            </p:cNvPr>
            <p:cNvSpPr/>
            <p:nvPr/>
          </p:nvSpPr>
          <p:spPr>
            <a:xfrm>
              <a:off x="163448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3" name="Rechthoek 42">
              <a:extLst>
                <a:ext uri="{FF2B5EF4-FFF2-40B4-BE49-F238E27FC236}">
                  <a16:creationId xmlns:a16="http://schemas.microsoft.com/office/drawing/2014/main" id="{B191276C-BEAD-496C-9003-D656D32B3B9C}"/>
                </a:ext>
              </a:extLst>
            </p:cNvPr>
            <p:cNvSpPr/>
            <p:nvPr/>
          </p:nvSpPr>
          <p:spPr>
            <a:xfrm>
              <a:off x="10477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4" name="Rechthoek 43">
              <a:extLst>
                <a:ext uri="{FF2B5EF4-FFF2-40B4-BE49-F238E27FC236}">
                  <a16:creationId xmlns:a16="http://schemas.microsoft.com/office/drawing/2014/main" id="{5B8EF463-5AD6-4FCF-899E-72D7EE4833EE}"/>
                </a:ext>
              </a:extLst>
            </p:cNvPr>
            <p:cNvSpPr/>
            <p:nvPr/>
          </p:nvSpPr>
          <p:spPr>
            <a:xfrm>
              <a:off x="24383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5" name="Rechthoek 44">
              <a:extLst>
                <a:ext uri="{FF2B5EF4-FFF2-40B4-BE49-F238E27FC236}">
                  <a16:creationId xmlns:a16="http://schemas.microsoft.com/office/drawing/2014/main" id="{3D4E124A-0400-4917-AC56-18310ADEEB89}"/>
                </a:ext>
              </a:extLst>
            </p:cNvPr>
            <p:cNvSpPr/>
            <p:nvPr/>
          </p:nvSpPr>
          <p:spPr>
            <a:xfrm>
              <a:off x="38290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6" name="Rechthoek 45">
              <a:extLst>
                <a:ext uri="{FF2B5EF4-FFF2-40B4-BE49-F238E27FC236}">
                  <a16:creationId xmlns:a16="http://schemas.microsoft.com/office/drawing/2014/main" id="{D181E518-CEB9-4311-9137-8DB98177815F}"/>
                </a:ext>
              </a:extLst>
            </p:cNvPr>
            <p:cNvSpPr/>
            <p:nvPr/>
          </p:nvSpPr>
          <p:spPr>
            <a:xfrm>
              <a:off x="52196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7" name="Rechthoek 46">
              <a:extLst>
                <a:ext uri="{FF2B5EF4-FFF2-40B4-BE49-F238E27FC236}">
                  <a16:creationId xmlns:a16="http://schemas.microsoft.com/office/drawing/2014/main" id="{39163085-7926-4628-AD5A-152BB33B0DA8}"/>
                </a:ext>
              </a:extLst>
            </p:cNvPr>
            <p:cNvSpPr/>
            <p:nvPr/>
          </p:nvSpPr>
          <p:spPr>
            <a:xfrm>
              <a:off x="66103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8" name="Rechthoek 47">
              <a:extLst>
                <a:ext uri="{FF2B5EF4-FFF2-40B4-BE49-F238E27FC236}">
                  <a16:creationId xmlns:a16="http://schemas.microsoft.com/office/drawing/2014/main" id="{83734956-20CD-44A5-8156-18D16B078947}"/>
                </a:ext>
              </a:extLst>
            </p:cNvPr>
            <p:cNvSpPr/>
            <p:nvPr/>
          </p:nvSpPr>
          <p:spPr>
            <a:xfrm>
              <a:off x="80009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9" name="Rechthoek 48">
              <a:extLst>
                <a:ext uri="{FF2B5EF4-FFF2-40B4-BE49-F238E27FC236}">
                  <a16:creationId xmlns:a16="http://schemas.microsoft.com/office/drawing/2014/main" id="{C2BD56DB-A479-4659-B8A8-FA8BD2A15593}"/>
                </a:ext>
              </a:extLst>
            </p:cNvPr>
            <p:cNvSpPr/>
            <p:nvPr/>
          </p:nvSpPr>
          <p:spPr>
            <a:xfrm>
              <a:off x="93916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0" name="Rechthoek 49">
              <a:extLst>
                <a:ext uri="{FF2B5EF4-FFF2-40B4-BE49-F238E27FC236}">
                  <a16:creationId xmlns:a16="http://schemas.microsoft.com/office/drawing/2014/main" id="{3570E184-A710-447B-B9FF-99262392D498}"/>
                </a:ext>
              </a:extLst>
            </p:cNvPr>
            <p:cNvSpPr/>
            <p:nvPr/>
          </p:nvSpPr>
          <p:spPr>
            <a:xfrm>
              <a:off x="107822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1" name="Rechthoek 50">
              <a:extLst>
                <a:ext uri="{FF2B5EF4-FFF2-40B4-BE49-F238E27FC236}">
                  <a16:creationId xmlns:a16="http://schemas.microsoft.com/office/drawing/2014/main" id="{D8EA7E2F-4E27-416D-861C-0095FB49F4E9}"/>
                </a:ext>
              </a:extLst>
            </p:cNvPr>
            <p:cNvSpPr/>
            <p:nvPr/>
          </p:nvSpPr>
          <p:spPr>
            <a:xfrm>
              <a:off x="121729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2" name="Rechthoek 51">
              <a:extLst>
                <a:ext uri="{FF2B5EF4-FFF2-40B4-BE49-F238E27FC236}">
                  <a16:creationId xmlns:a16="http://schemas.microsoft.com/office/drawing/2014/main" id="{8636855F-D700-443F-81B1-672D7072F301}"/>
                </a:ext>
              </a:extLst>
            </p:cNvPr>
            <p:cNvSpPr/>
            <p:nvPr/>
          </p:nvSpPr>
          <p:spPr>
            <a:xfrm>
              <a:off x="135635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3" name="Rechthoek 52">
              <a:extLst>
                <a:ext uri="{FF2B5EF4-FFF2-40B4-BE49-F238E27FC236}">
                  <a16:creationId xmlns:a16="http://schemas.microsoft.com/office/drawing/2014/main" id="{3430E2ED-BDD5-4076-99CB-8E8C712E3C51}"/>
                </a:ext>
              </a:extLst>
            </p:cNvPr>
            <p:cNvSpPr/>
            <p:nvPr/>
          </p:nvSpPr>
          <p:spPr>
            <a:xfrm>
              <a:off x="149542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4" name="Rechthoek 53">
              <a:extLst>
                <a:ext uri="{FF2B5EF4-FFF2-40B4-BE49-F238E27FC236}">
                  <a16:creationId xmlns:a16="http://schemas.microsoft.com/office/drawing/2014/main" id="{ADDC9361-C617-4A5A-AEB6-FE7BDBD7B991}"/>
                </a:ext>
              </a:extLst>
            </p:cNvPr>
            <p:cNvSpPr/>
            <p:nvPr/>
          </p:nvSpPr>
          <p:spPr>
            <a:xfrm>
              <a:off x="163448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5" name="Rechthoek 54">
              <a:extLst>
                <a:ext uri="{FF2B5EF4-FFF2-40B4-BE49-F238E27FC236}">
                  <a16:creationId xmlns:a16="http://schemas.microsoft.com/office/drawing/2014/main" id="{AC9D498F-4155-4D2F-A335-5B49628AF8FE}"/>
                </a:ext>
              </a:extLst>
            </p:cNvPr>
            <p:cNvSpPr/>
            <p:nvPr/>
          </p:nvSpPr>
          <p:spPr>
            <a:xfrm>
              <a:off x="10477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6" name="Rechthoek 55">
              <a:extLst>
                <a:ext uri="{FF2B5EF4-FFF2-40B4-BE49-F238E27FC236}">
                  <a16:creationId xmlns:a16="http://schemas.microsoft.com/office/drawing/2014/main" id="{337532BF-6611-4233-81B0-16C5A86A45A8}"/>
                </a:ext>
              </a:extLst>
            </p:cNvPr>
            <p:cNvSpPr/>
            <p:nvPr/>
          </p:nvSpPr>
          <p:spPr>
            <a:xfrm>
              <a:off x="24383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7" name="Rechthoek 56">
              <a:extLst>
                <a:ext uri="{FF2B5EF4-FFF2-40B4-BE49-F238E27FC236}">
                  <a16:creationId xmlns:a16="http://schemas.microsoft.com/office/drawing/2014/main" id="{3D587D00-FBD4-4B34-8068-E8BA96801328}"/>
                </a:ext>
              </a:extLst>
            </p:cNvPr>
            <p:cNvSpPr/>
            <p:nvPr/>
          </p:nvSpPr>
          <p:spPr>
            <a:xfrm>
              <a:off x="38290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8" name="Rechthoek 57">
              <a:extLst>
                <a:ext uri="{FF2B5EF4-FFF2-40B4-BE49-F238E27FC236}">
                  <a16:creationId xmlns:a16="http://schemas.microsoft.com/office/drawing/2014/main" id="{11859AA9-5C67-4644-866E-DE73D0965300}"/>
                </a:ext>
              </a:extLst>
            </p:cNvPr>
            <p:cNvSpPr/>
            <p:nvPr/>
          </p:nvSpPr>
          <p:spPr>
            <a:xfrm>
              <a:off x="52196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9" name="Rechthoek 58">
              <a:extLst>
                <a:ext uri="{FF2B5EF4-FFF2-40B4-BE49-F238E27FC236}">
                  <a16:creationId xmlns:a16="http://schemas.microsoft.com/office/drawing/2014/main" id="{FB2791C2-6CA0-4D2D-9ADD-178F7FAD88E8}"/>
                </a:ext>
              </a:extLst>
            </p:cNvPr>
            <p:cNvSpPr/>
            <p:nvPr/>
          </p:nvSpPr>
          <p:spPr>
            <a:xfrm>
              <a:off x="66103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0" name="Rechthoek 59">
              <a:extLst>
                <a:ext uri="{FF2B5EF4-FFF2-40B4-BE49-F238E27FC236}">
                  <a16:creationId xmlns:a16="http://schemas.microsoft.com/office/drawing/2014/main" id="{904D5CC7-402A-4753-95BF-839E3B97E4EF}"/>
                </a:ext>
              </a:extLst>
            </p:cNvPr>
            <p:cNvSpPr/>
            <p:nvPr/>
          </p:nvSpPr>
          <p:spPr>
            <a:xfrm>
              <a:off x="80009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1" name="Rechthoek 60">
              <a:extLst>
                <a:ext uri="{FF2B5EF4-FFF2-40B4-BE49-F238E27FC236}">
                  <a16:creationId xmlns:a16="http://schemas.microsoft.com/office/drawing/2014/main" id="{92C59641-77C0-4A74-B949-DCD6A7821951}"/>
                </a:ext>
              </a:extLst>
            </p:cNvPr>
            <p:cNvSpPr/>
            <p:nvPr/>
          </p:nvSpPr>
          <p:spPr>
            <a:xfrm>
              <a:off x="93916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2" name="Rechthoek 61">
              <a:extLst>
                <a:ext uri="{FF2B5EF4-FFF2-40B4-BE49-F238E27FC236}">
                  <a16:creationId xmlns:a16="http://schemas.microsoft.com/office/drawing/2014/main" id="{59093287-1D7A-4502-838F-94D0F13784EB}"/>
                </a:ext>
              </a:extLst>
            </p:cNvPr>
            <p:cNvSpPr/>
            <p:nvPr/>
          </p:nvSpPr>
          <p:spPr>
            <a:xfrm>
              <a:off x="107822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3" name="Rechthoek 62">
              <a:extLst>
                <a:ext uri="{FF2B5EF4-FFF2-40B4-BE49-F238E27FC236}">
                  <a16:creationId xmlns:a16="http://schemas.microsoft.com/office/drawing/2014/main" id="{512CACC4-6131-47E2-8C83-EC6F762CF25C}"/>
                </a:ext>
              </a:extLst>
            </p:cNvPr>
            <p:cNvSpPr/>
            <p:nvPr/>
          </p:nvSpPr>
          <p:spPr>
            <a:xfrm>
              <a:off x="121729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4" name="Rechthoek 63">
              <a:extLst>
                <a:ext uri="{FF2B5EF4-FFF2-40B4-BE49-F238E27FC236}">
                  <a16:creationId xmlns:a16="http://schemas.microsoft.com/office/drawing/2014/main" id="{C258E187-3B1A-4611-9A01-4D42869C647B}"/>
                </a:ext>
              </a:extLst>
            </p:cNvPr>
            <p:cNvSpPr/>
            <p:nvPr/>
          </p:nvSpPr>
          <p:spPr>
            <a:xfrm>
              <a:off x="135635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5" name="Rechthoek 64">
              <a:extLst>
                <a:ext uri="{FF2B5EF4-FFF2-40B4-BE49-F238E27FC236}">
                  <a16:creationId xmlns:a16="http://schemas.microsoft.com/office/drawing/2014/main" id="{B1D4C479-0E67-4180-903E-BE2119BFB3B4}"/>
                </a:ext>
              </a:extLst>
            </p:cNvPr>
            <p:cNvSpPr/>
            <p:nvPr/>
          </p:nvSpPr>
          <p:spPr>
            <a:xfrm>
              <a:off x="149542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6" name="Rechthoek 65">
              <a:extLst>
                <a:ext uri="{FF2B5EF4-FFF2-40B4-BE49-F238E27FC236}">
                  <a16:creationId xmlns:a16="http://schemas.microsoft.com/office/drawing/2014/main" id="{9C8936E6-1ED5-4CE2-8879-07133E737D03}"/>
                </a:ext>
              </a:extLst>
            </p:cNvPr>
            <p:cNvSpPr/>
            <p:nvPr/>
          </p:nvSpPr>
          <p:spPr>
            <a:xfrm>
              <a:off x="163448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7" name="Rechthoek 66">
              <a:extLst>
                <a:ext uri="{FF2B5EF4-FFF2-40B4-BE49-F238E27FC236}">
                  <a16:creationId xmlns:a16="http://schemas.microsoft.com/office/drawing/2014/main" id="{C9EEFD06-F5C0-4B9C-AC43-82E32C88DEAB}"/>
                </a:ext>
              </a:extLst>
            </p:cNvPr>
            <p:cNvSpPr/>
            <p:nvPr/>
          </p:nvSpPr>
          <p:spPr>
            <a:xfrm>
              <a:off x="10477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8" name="Rechthoek 67">
              <a:extLst>
                <a:ext uri="{FF2B5EF4-FFF2-40B4-BE49-F238E27FC236}">
                  <a16:creationId xmlns:a16="http://schemas.microsoft.com/office/drawing/2014/main" id="{AFAB9AA9-7C6F-4F35-81E3-5E8DD8CE16FA}"/>
                </a:ext>
              </a:extLst>
            </p:cNvPr>
            <p:cNvSpPr/>
            <p:nvPr/>
          </p:nvSpPr>
          <p:spPr>
            <a:xfrm>
              <a:off x="24383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9" name="Rechthoek 68">
              <a:extLst>
                <a:ext uri="{FF2B5EF4-FFF2-40B4-BE49-F238E27FC236}">
                  <a16:creationId xmlns:a16="http://schemas.microsoft.com/office/drawing/2014/main" id="{21E6D803-8ACD-497F-879D-509BAF7E77B4}"/>
                </a:ext>
              </a:extLst>
            </p:cNvPr>
            <p:cNvSpPr/>
            <p:nvPr/>
          </p:nvSpPr>
          <p:spPr>
            <a:xfrm>
              <a:off x="38290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0" name="Rechthoek 69">
              <a:extLst>
                <a:ext uri="{FF2B5EF4-FFF2-40B4-BE49-F238E27FC236}">
                  <a16:creationId xmlns:a16="http://schemas.microsoft.com/office/drawing/2014/main" id="{3437667D-E52D-4864-B330-E11CEB796E68}"/>
                </a:ext>
              </a:extLst>
            </p:cNvPr>
            <p:cNvSpPr/>
            <p:nvPr/>
          </p:nvSpPr>
          <p:spPr>
            <a:xfrm>
              <a:off x="52196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1" name="Rechthoek 70">
              <a:extLst>
                <a:ext uri="{FF2B5EF4-FFF2-40B4-BE49-F238E27FC236}">
                  <a16:creationId xmlns:a16="http://schemas.microsoft.com/office/drawing/2014/main" id="{AC8C857A-9782-4E0E-85FA-989D80A33D5B}"/>
                </a:ext>
              </a:extLst>
            </p:cNvPr>
            <p:cNvSpPr/>
            <p:nvPr/>
          </p:nvSpPr>
          <p:spPr>
            <a:xfrm>
              <a:off x="66103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2" name="Rechthoek 71">
              <a:extLst>
                <a:ext uri="{FF2B5EF4-FFF2-40B4-BE49-F238E27FC236}">
                  <a16:creationId xmlns:a16="http://schemas.microsoft.com/office/drawing/2014/main" id="{13706F80-0AB1-47BD-BFBF-2135CE302E5E}"/>
                </a:ext>
              </a:extLst>
            </p:cNvPr>
            <p:cNvSpPr/>
            <p:nvPr/>
          </p:nvSpPr>
          <p:spPr>
            <a:xfrm>
              <a:off x="80009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3" name="Rechthoek 72">
              <a:extLst>
                <a:ext uri="{FF2B5EF4-FFF2-40B4-BE49-F238E27FC236}">
                  <a16:creationId xmlns:a16="http://schemas.microsoft.com/office/drawing/2014/main" id="{DDB7FB69-42A6-4F4A-BBBB-EF910BD9517E}"/>
                </a:ext>
              </a:extLst>
            </p:cNvPr>
            <p:cNvSpPr/>
            <p:nvPr/>
          </p:nvSpPr>
          <p:spPr>
            <a:xfrm>
              <a:off x="93916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4" name="Rechthoek 73">
              <a:extLst>
                <a:ext uri="{FF2B5EF4-FFF2-40B4-BE49-F238E27FC236}">
                  <a16:creationId xmlns:a16="http://schemas.microsoft.com/office/drawing/2014/main" id="{F70197D9-8207-423E-8355-C4718C41CBCF}"/>
                </a:ext>
              </a:extLst>
            </p:cNvPr>
            <p:cNvSpPr/>
            <p:nvPr/>
          </p:nvSpPr>
          <p:spPr>
            <a:xfrm>
              <a:off x="107822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5" name="Rechthoek 74">
              <a:extLst>
                <a:ext uri="{FF2B5EF4-FFF2-40B4-BE49-F238E27FC236}">
                  <a16:creationId xmlns:a16="http://schemas.microsoft.com/office/drawing/2014/main" id="{1E0D3499-D858-46B1-B897-09933731A297}"/>
                </a:ext>
              </a:extLst>
            </p:cNvPr>
            <p:cNvSpPr/>
            <p:nvPr/>
          </p:nvSpPr>
          <p:spPr>
            <a:xfrm>
              <a:off x="121729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6" name="Rechthoek 75">
              <a:extLst>
                <a:ext uri="{FF2B5EF4-FFF2-40B4-BE49-F238E27FC236}">
                  <a16:creationId xmlns:a16="http://schemas.microsoft.com/office/drawing/2014/main" id="{1361DF95-749D-4277-AA88-C357F0ABD665}"/>
                </a:ext>
              </a:extLst>
            </p:cNvPr>
            <p:cNvSpPr/>
            <p:nvPr/>
          </p:nvSpPr>
          <p:spPr>
            <a:xfrm>
              <a:off x="135635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7" name="Rechthoek 76">
              <a:extLst>
                <a:ext uri="{FF2B5EF4-FFF2-40B4-BE49-F238E27FC236}">
                  <a16:creationId xmlns:a16="http://schemas.microsoft.com/office/drawing/2014/main" id="{B7B04DA8-812A-4895-95D5-4ACBBB770F2D}"/>
                </a:ext>
              </a:extLst>
            </p:cNvPr>
            <p:cNvSpPr/>
            <p:nvPr/>
          </p:nvSpPr>
          <p:spPr>
            <a:xfrm>
              <a:off x="149542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8" name="Rechthoek 77">
              <a:extLst>
                <a:ext uri="{FF2B5EF4-FFF2-40B4-BE49-F238E27FC236}">
                  <a16:creationId xmlns:a16="http://schemas.microsoft.com/office/drawing/2014/main" id="{3BD13550-11F9-4DCB-B805-0C4E441C2ED0}"/>
                </a:ext>
              </a:extLst>
            </p:cNvPr>
            <p:cNvSpPr/>
            <p:nvPr/>
          </p:nvSpPr>
          <p:spPr>
            <a:xfrm>
              <a:off x="163448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9" name="Rechthoek 78">
              <a:extLst>
                <a:ext uri="{FF2B5EF4-FFF2-40B4-BE49-F238E27FC236}">
                  <a16:creationId xmlns:a16="http://schemas.microsoft.com/office/drawing/2014/main" id="{D37F375B-825E-4443-9400-AB25E9BC9613}"/>
                </a:ext>
              </a:extLst>
            </p:cNvPr>
            <p:cNvSpPr/>
            <p:nvPr/>
          </p:nvSpPr>
          <p:spPr>
            <a:xfrm>
              <a:off x="10477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0" name="Rechthoek 79">
              <a:extLst>
                <a:ext uri="{FF2B5EF4-FFF2-40B4-BE49-F238E27FC236}">
                  <a16:creationId xmlns:a16="http://schemas.microsoft.com/office/drawing/2014/main" id="{2F3CFAAB-65E3-406B-A195-F4BAA23DA276}"/>
                </a:ext>
              </a:extLst>
            </p:cNvPr>
            <p:cNvSpPr/>
            <p:nvPr/>
          </p:nvSpPr>
          <p:spPr>
            <a:xfrm>
              <a:off x="24383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1" name="Rechthoek 80">
              <a:extLst>
                <a:ext uri="{FF2B5EF4-FFF2-40B4-BE49-F238E27FC236}">
                  <a16:creationId xmlns:a16="http://schemas.microsoft.com/office/drawing/2014/main" id="{0B7939F1-1A7B-4403-BD7B-B2890E6046E4}"/>
                </a:ext>
              </a:extLst>
            </p:cNvPr>
            <p:cNvSpPr/>
            <p:nvPr/>
          </p:nvSpPr>
          <p:spPr>
            <a:xfrm>
              <a:off x="38290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2" name="Rechthoek 81">
              <a:extLst>
                <a:ext uri="{FF2B5EF4-FFF2-40B4-BE49-F238E27FC236}">
                  <a16:creationId xmlns:a16="http://schemas.microsoft.com/office/drawing/2014/main" id="{952856AF-170D-405F-B53F-42CFC4433DF9}"/>
                </a:ext>
              </a:extLst>
            </p:cNvPr>
            <p:cNvSpPr/>
            <p:nvPr/>
          </p:nvSpPr>
          <p:spPr>
            <a:xfrm>
              <a:off x="52196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3" name="Rechthoek 82">
              <a:extLst>
                <a:ext uri="{FF2B5EF4-FFF2-40B4-BE49-F238E27FC236}">
                  <a16:creationId xmlns:a16="http://schemas.microsoft.com/office/drawing/2014/main" id="{8239B102-56CC-4A5F-BC32-4E48A711F149}"/>
                </a:ext>
              </a:extLst>
            </p:cNvPr>
            <p:cNvSpPr/>
            <p:nvPr/>
          </p:nvSpPr>
          <p:spPr>
            <a:xfrm>
              <a:off x="66103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4" name="Rechthoek 83">
              <a:extLst>
                <a:ext uri="{FF2B5EF4-FFF2-40B4-BE49-F238E27FC236}">
                  <a16:creationId xmlns:a16="http://schemas.microsoft.com/office/drawing/2014/main" id="{61A45AEB-62C5-47DA-AB38-AADE12BC1314}"/>
                </a:ext>
              </a:extLst>
            </p:cNvPr>
            <p:cNvSpPr/>
            <p:nvPr/>
          </p:nvSpPr>
          <p:spPr>
            <a:xfrm>
              <a:off x="80009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5" name="Rechthoek 84">
              <a:extLst>
                <a:ext uri="{FF2B5EF4-FFF2-40B4-BE49-F238E27FC236}">
                  <a16:creationId xmlns:a16="http://schemas.microsoft.com/office/drawing/2014/main" id="{A2270570-8C09-4EF4-952D-631F93D2F677}"/>
                </a:ext>
              </a:extLst>
            </p:cNvPr>
            <p:cNvSpPr/>
            <p:nvPr/>
          </p:nvSpPr>
          <p:spPr>
            <a:xfrm>
              <a:off x="93916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6" name="Rechthoek 85">
              <a:extLst>
                <a:ext uri="{FF2B5EF4-FFF2-40B4-BE49-F238E27FC236}">
                  <a16:creationId xmlns:a16="http://schemas.microsoft.com/office/drawing/2014/main" id="{715C7321-53C7-4463-92A0-6EDBBEC24C08}"/>
                </a:ext>
              </a:extLst>
            </p:cNvPr>
            <p:cNvSpPr/>
            <p:nvPr/>
          </p:nvSpPr>
          <p:spPr>
            <a:xfrm>
              <a:off x="107822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7" name="Rechthoek 86">
              <a:extLst>
                <a:ext uri="{FF2B5EF4-FFF2-40B4-BE49-F238E27FC236}">
                  <a16:creationId xmlns:a16="http://schemas.microsoft.com/office/drawing/2014/main" id="{BA084D0E-5ACF-4CAC-97C6-AEA9C5248263}"/>
                </a:ext>
              </a:extLst>
            </p:cNvPr>
            <p:cNvSpPr/>
            <p:nvPr/>
          </p:nvSpPr>
          <p:spPr>
            <a:xfrm>
              <a:off x="121729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8" name="Rechthoek 87">
              <a:extLst>
                <a:ext uri="{FF2B5EF4-FFF2-40B4-BE49-F238E27FC236}">
                  <a16:creationId xmlns:a16="http://schemas.microsoft.com/office/drawing/2014/main" id="{19CC7CB0-0670-419C-A844-A28316F7CB4C}"/>
                </a:ext>
              </a:extLst>
            </p:cNvPr>
            <p:cNvSpPr/>
            <p:nvPr/>
          </p:nvSpPr>
          <p:spPr>
            <a:xfrm>
              <a:off x="135635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9" name="Rechthoek 88">
              <a:extLst>
                <a:ext uri="{FF2B5EF4-FFF2-40B4-BE49-F238E27FC236}">
                  <a16:creationId xmlns:a16="http://schemas.microsoft.com/office/drawing/2014/main" id="{2153D52C-015D-414F-93A9-D4F1277B5E8D}"/>
                </a:ext>
              </a:extLst>
            </p:cNvPr>
            <p:cNvSpPr/>
            <p:nvPr/>
          </p:nvSpPr>
          <p:spPr>
            <a:xfrm>
              <a:off x="149542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0" name="Rechthoek 89">
              <a:extLst>
                <a:ext uri="{FF2B5EF4-FFF2-40B4-BE49-F238E27FC236}">
                  <a16:creationId xmlns:a16="http://schemas.microsoft.com/office/drawing/2014/main" id="{3D42C007-B73B-4E21-ADDD-E70085762785}"/>
                </a:ext>
              </a:extLst>
            </p:cNvPr>
            <p:cNvSpPr/>
            <p:nvPr/>
          </p:nvSpPr>
          <p:spPr>
            <a:xfrm>
              <a:off x="163448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1" name="Rechthoek 90">
              <a:extLst>
                <a:ext uri="{FF2B5EF4-FFF2-40B4-BE49-F238E27FC236}">
                  <a16:creationId xmlns:a16="http://schemas.microsoft.com/office/drawing/2014/main" id="{61531C16-91D5-4692-B4F7-B0C494DC636C}"/>
                </a:ext>
              </a:extLst>
            </p:cNvPr>
            <p:cNvSpPr/>
            <p:nvPr/>
          </p:nvSpPr>
          <p:spPr>
            <a:xfrm>
              <a:off x="10477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2" name="Rechthoek 91">
              <a:extLst>
                <a:ext uri="{FF2B5EF4-FFF2-40B4-BE49-F238E27FC236}">
                  <a16:creationId xmlns:a16="http://schemas.microsoft.com/office/drawing/2014/main" id="{BE2A0FC4-BFB6-4C02-A005-42DE8103402C}"/>
                </a:ext>
              </a:extLst>
            </p:cNvPr>
            <p:cNvSpPr/>
            <p:nvPr/>
          </p:nvSpPr>
          <p:spPr>
            <a:xfrm>
              <a:off x="24383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3" name="Rechthoek 92">
              <a:extLst>
                <a:ext uri="{FF2B5EF4-FFF2-40B4-BE49-F238E27FC236}">
                  <a16:creationId xmlns:a16="http://schemas.microsoft.com/office/drawing/2014/main" id="{5D1C530D-C8C3-459C-B166-283CAC72D972}"/>
                </a:ext>
              </a:extLst>
            </p:cNvPr>
            <p:cNvSpPr/>
            <p:nvPr/>
          </p:nvSpPr>
          <p:spPr>
            <a:xfrm>
              <a:off x="38290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4" name="Rechthoek 93">
              <a:extLst>
                <a:ext uri="{FF2B5EF4-FFF2-40B4-BE49-F238E27FC236}">
                  <a16:creationId xmlns:a16="http://schemas.microsoft.com/office/drawing/2014/main" id="{44DB0356-E9F3-4648-A1C3-286D0DD3BC0D}"/>
                </a:ext>
              </a:extLst>
            </p:cNvPr>
            <p:cNvSpPr/>
            <p:nvPr/>
          </p:nvSpPr>
          <p:spPr>
            <a:xfrm>
              <a:off x="52196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5" name="Rechthoek 94">
              <a:extLst>
                <a:ext uri="{FF2B5EF4-FFF2-40B4-BE49-F238E27FC236}">
                  <a16:creationId xmlns:a16="http://schemas.microsoft.com/office/drawing/2014/main" id="{A08248CC-0DD7-43D3-89D0-04B21B0E9D0C}"/>
                </a:ext>
              </a:extLst>
            </p:cNvPr>
            <p:cNvSpPr/>
            <p:nvPr/>
          </p:nvSpPr>
          <p:spPr>
            <a:xfrm>
              <a:off x="66103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6" name="Rechthoek 95">
              <a:extLst>
                <a:ext uri="{FF2B5EF4-FFF2-40B4-BE49-F238E27FC236}">
                  <a16:creationId xmlns:a16="http://schemas.microsoft.com/office/drawing/2014/main" id="{F59B649C-327B-44EE-8FD8-DF5780C440C7}"/>
                </a:ext>
              </a:extLst>
            </p:cNvPr>
            <p:cNvSpPr/>
            <p:nvPr/>
          </p:nvSpPr>
          <p:spPr>
            <a:xfrm>
              <a:off x="80009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7" name="Rechthoek 96">
              <a:extLst>
                <a:ext uri="{FF2B5EF4-FFF2-40B4-BE49-F238E27FC236}">
                  <a16:creationId xmlns:a16="http://schemas.microsoft.com/office/drawing/2014/main" id="{1F2749D9-7056-4A1E-B14A-865A1C4898A2}"/>
                </a:ext>
              </a:extLst>
            </p:cNvPr>
            <p:cNvSpPr/>
            <p:nvPr/>
          </p:nvSpPr>
          <p:spPr>
            <a:xfrm>
              <a:off x="93916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8" name="Rechthoek 97">
              <a:extLst>
                <a:ext uri="{FF2B5EF4-FFF2-40B4-BE49-F238E27FC236}">
                  <a16:creationId xmlns:a16="http://schemas.microsoft.com/office/drawing/2014/main" id="{F6EBF245-88D1-459E-B383-814E41CEB42F}"/>
                </a:ext>
              </a:extLst>
            </p:cNvPr>
            <p:cNvSpPr/>
            <p:nvPr/>
          </p:nvSpPr>
          <p:spPr>
            <a:xfrm>
              <a:off x="107822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9" name="Rechthoek 98">
              <a:extLst>
                <a:ext uri="{FF2B5EF4-FFF2-40B4-BE49-F238E27FC236}">
                  <a16:creationId xmlns:a16="http://schemas.microsoft.com/office/drawing/2014/main" id="{32242EEC-3065-40A9-84B6-634FB03612F2}"/>
                </a:ext>
              </a:extLst>
            </p:cNvPr>
            <p:cNvSpPr/>
            <p:nvPr/>
          </p:nvSpPr>
          <p:spPr>
            <a:xfrm>
              <a:off x="121729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0" name="Rechthoek 99">
              <a:extLst>
                <a:ext uri="{FF2B5EF4-FFF2-40B4-BE49-F238E27FC236}">
                  <a16:creationId xmlns:a16="http://schemas.microsoft.com/office/drawing/2014/main" id="{6BDA72F4-8256-4DD6-A1E7-5F114F8D3F57}"/>
                </a:ext>
              </a:extLst>
            </p:cNvPr>
            <p:cNvSpPr/>
            <p:nvPr/>
          </p:nvSpPr>
          <p:spPr>
            <a:xfrm>
              <a:off x="135635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1" name="Rechthoek 100">
              <a:extLst>
                <a:ext uri="{FF2B5EF4-FFF2-40B4-BE49-F238E27FC236}">
                  <a16:creationId xmlns:a16="http://schemas.microsoft.com/office/drawing/2014/main" id="{3611BD11-37AE-4C0E-8E96-7A342DF72BE8}"/>
                </a:ext>
              </a:extLst>
            </p:cNvPr>
            <p:cNvSpPr/>
            <p:nvPr/>
          </p:nvSpPr>
          <p:spPr>
            <a:xfrm>
              <a:off x="149542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2" name="Rechthoek 101">
              <a:extLst>
                <a:ext uri="{FF2B5EF4-FFF2-40B4-BE49-F238E27FC236}">
                  <a16:creationId xmlns:a16="http://schemas.microsoft.com/office/drawing/2014/main" id="{7DADB5EF-A6F3-4933-A92B-2F254845B34F}"/>
                </a:ext>
              </a:extLst>
            </p:cNvPr>
            <p:cNvSpPr/>
            <p:nvPr/>
          </p:nvSpPr>
          <p:spPr>
            <a:xfrm>
              <a:off x="163448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3" name="Rechthoek 102">
              <a:extLst>
                <a:ext uri="{FF2B5EF4-FFF2-40B4-BE49-F238E27FC236}">
                  <a16:creationId xmlns:a16="http://schemas.microsoft.com/office/drawing/2014/main" id="{4B69F43D-5BD8-4227-805D-D131D0CC9782}"/>
                </a:ext>
              </a:extLst>
            </p:cNvPr>
            <p:cNvSpPr/>
            <p:nvPr/>
          </p:nvSpPr>
          <p:spPr>
            <a:xfrm>
              <a:off x="10477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4" name="Rechthoek 103">
              <a:extLst>
                <a:ext uri="{FF2B5EF4-FFF2-40B4-BE49-F238E27FC236}">
                  <a16:creationId xmlns:a16="http://schemas.microsoft.com/office/drawing/2014/main" id="{8A117382-99B3-4F5A-95DF-DD71C489F308}"/>
                </a:ext>
              </a:extLst>
            </p:cNvPr>
            <p:cNvSpPr/>
            <p:nvPr/>
          </p:nvSpPr>
          <p:spPr>
            <a:xfrm>
              <a:off x="24383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5" name="Rechthoek 104">
              <a:extLst>
                <a:ext uri="{FF2B5EF4-FFF2-40B4-BE49-F238E27FC236}">
                  <a16:creationId xmlns:a16="http://schemas.microsoft.com/office/drawing/2014/main" id="{37BEE625-7635-4764-8242-72FE7574219D}"/>
                </a:ext>
              </a:extLst>
            </p:cNvPr>
            <p:cNvSpPr/>
            <p:nvPr/>
          </p:nvSpPr>
          <p:spPr>
            <a:xfrm>
              <a:off x="38290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6" name="Rechthoek 105">
              <a:extLst>
                <a:ext uri="{FF2B5EF4-FFF2-40B4-BE49-F238E27FC236}">
                  <a16:creationId xmlns:a16="http://schemas.microsoft.com/office/drawing/2014/main" id="{B94E52F2-EC1D-4B93-9583-8092EB54AAB9}"/>
                </a:ext>
              </a:extLst>
            </p:cNvPr>
            <p:cNvSpPr/>
            <p:nvPr/>
          </p:nvSpPr>
          <p:spPr>
            <a:xfrm>
              <a:off x="52196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7" name="Rechthoek 106">
              <a:extLst>
                <a:ext uri="{FF2B5EF4-FFF2-40B4-BE49-F238E27FC236}">
                  <a16:creationId xmlns:a16="http://schemas.microsoft.com/office/drawing/2014/main" id="{C220B813-DD92-4C7D-A1BC-697C23CABFA1}"/>
                </a:ext>
              </a:extLst>
            </p:cNvPr>
            <p:cNvSpPr/>
            <p:nvPr/>
          </p:nvSpPr>
          <p:spPr>
            <a:xfrm>
              <a:off x="66103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8" name="Rechthoek 107">
              <a:extLst>
                <a:ext uri="{FF2B5EF4-FFF2-40B4-BE49-F238E27FC236}">
                  <a16:creationId xmlns:a16="http://schemas.microsoft.com/office/drawing/2014/main" id="{02E84D6E-F48F-4557-99C6-9713133382F4}"/>
                </a:ext>
              </a:extLst>
            </p:cNvPr>
            <p:cNvSpPr/>
            <p:nvPr/>
          </p:nvSpPr>
          <p:spPr>
            <a:xfrm>
              <a:off x="80009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9" name="Rechthoek 108">
              <a:extLst>
                <a:ext uri="{FF2B5EF4-FFF2-40B4-BE49-F238E27FC236}">
                  <a16:creationId xmlns:a16="http://schemas.microsoft.com/office/drawing/2014/main" id="{E0212F54-9A69-4A61-8B35-78C4D89F641B}"/>
                </a:ext>
              </a:extLst>
            </p:cNvPr>
            <p:cNvSpPr/>
            <p:nvPr/>
          </p:nvSpPr>
          <p:spPr>
            <a:xfrm>
              <a:off x="93916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0" name="Rechthoek 109">
              <a:extLst>
                <a:ext uri="{FF2B5EF4-FFF2-40B4-BE49-F238E27FC236}">
                  <a16:creationId xmlns:a16="http://schemas.microsoft.com/office/drawing/2014/main" id="{82867721-4D81-431A-BA76-A06D56D3D57A}"/>
                </a:ext>
              </a:extLst>
            </p:cNvPr>
            <p:cNvSpPr/>
            <p:nvPr/>
          </p:nvSpPr>
          <p:spPr>
            <a:xfrm>
              <a:off x="107822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1" name="Rechthoek 110">
              <a:extLst>
                <a:ext uri="{FF2B5EF4-FFF2-40B4-BE49-F238E27FC236}">
                  <a16:creationId xmlns:a16="http://schemas.microsoft.com/office/drawing/2014/main" id="{BC7CB733-8B25-4EA0-BC8B-16D6C0A8F3D9}"/>
                </a:ext>
              </a:extLst>
            </p:cNvPr>
            <p:cNvSpPr/>
            <p:nvPr/>
          </p:nvSpPr>
          <p:spPr>
            <a:xfrm>
              <a:off x="121729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2" name="Rechthoek 111">
              <a:extLst>
                <a:ext uri="{FF2B5EF4-FFF2-40B4-BE49-F238E27FC236}">
                  <a16:creationId xmlns:a16="http://schemas.microsoft.com/office/drawing/2014/main" id="{C272F51B-7DF3-4BB4-81EF-F30BEBF919F8}"/>
                </a:ext>
              </a:extLst>
            </p:cNvPr>
            <p:cNvSpPr/>
            <p:nvPr/>
          </p:nvSpPr>
          <p:spPr>
            <a:xfrm>
              <a:off x="135635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3" name="Rechthoek 112">
              <a:extLst>
                <a:ext uri="{FF2B5EF4-FFF2-40B4-BE49-F238E27FC236}">
                  <a16:creationId xmlns:a16="http://schemas.microsoft.com/office/drawing/2014/main" id="{E7275EC4-E93D-4579-9252-95875A3D384C}"/>
                </a:ext>
              </a:extLst>
            </p:cNvPr>
            <p:cNvSpPr/>
            <p:nvPr/>
          </p:nvSpPr>
          <p:spPr>
            <a:xfrm>
              <a:off x="149542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4" name="Rechthoek 113">
              <a:extLst>
                <a:ext uri="{FF2B5EF4-FFF2-40B4-BE49-F238E27FC236}">
                  <a16:creationId xmlns:a16="http://schemas.microsoft.com/office/drawing/2014/main" id="{0ADC9315-AE94-46D1-A960-BDE67D19F3AD}"/>
                </a:ext>
              </a:extLst>
            </p:cNvPr>
            <p:cNvSpPr/>
            <p:nvPr/>
          </p:nvSpPr>
          <p:spPr>
            <a:xfrm>
              <a:off x="163448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5" name="Rechthoek 114">
              <a:extLst>
                <a:ext uri="{FF2B5EF4-FFF2-40B4-BE49-F238E27FC236}">
                  <a16:creationId xmlns:a16="http://schemas.microsoft.com/office/drawing/2014/main" id="{55221152-1C95-4DAA-ACB5-C7B52C8FD766}"/>
                </a:ext>
              </a:extLst>
            </p:cNvPr>
            <p:cNvSpPr/>
            <p:nvPr/>
          </p:nvSpPr>
          <p:spPr>
            <a:xfrm>
              <a:off x="10477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6" name="Rechthoek 115">
              <a:extLst>
                <a:ext uri="{FF2B5EF4-FFF2-40B4-BE49-F238E27FC236}">
                  <a16:creationId xmlns:a16="http://schemas.microsoft.com/office/drawing/2014/main" id="{BFEAC399-A721-4E24-97FA-7D27F08ADC7E}"/>
                </a:ext>
              </a:extLst>
            </p:cNvPr>
            <p:cNvSpPr/>
            <p:nvPr/>
          </p:nvSpPr>
          <p:spPr>
            <a:xfrm>
              <a:off x="24383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7" name="Rechthoek 116">
              <a:extLst>
                <a:ext uri="{FF2B5EF4-FFF2-40B4-BE49-F238E27FC236}">
                  <a16:creationId xmlns:a16="http://schemas.microsoft.com/office/drawing/2014/main" id="{6B5520BE-CE29-4813-9DAD-C9B41DACAFCA}"/>
                </a:ext>
              </a:extLst>
            </p:cNvPr>
            <p:cNvSpPr/>
            <p:nvPr/>
          </p:nvSpPr>
          <p:spPr>
            <a:xfrm>
              <a:off x="38290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8" name="Rechthoek 117">
              <a:extLst>
                <a:ext uri="{FF2B5EF4-FFF2-40B4-BE49-F238E27FC236}">
                  <a16:creationId xmlns:a16="http://schemas.microsoft.com/office/drawing/2014/main" id="{BC614ACB-A292-4AB7-A05D-035255A09EAC}"/>
                </a:ext>
              </a:extLst>
            </p:cNvPr>
            <p:cNvSpPr/>
            <p:nvPr/>
          </p:nvSpPr>
          <p:spPr>
            <a:xfrm>
              <a:off x="52196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9" name="Rechthoek 118">
              <a:extLst>
                <a:ext uri="{FF2B5EF4-FFF2-40B4-BE49-F238E27FC236}">
                  <a16:creationId xmlns:a16="http://schemas.microsoft.com/office/drawing/2014/main" id="{8197675B-3E1D-4ADC-8028-675B7EEC0715}"/>
                </a:ext>
              </a:extLst>
            </p:cNvPr>
            <p:cNvSpPr/>
            <p:nvPr/>
          </p:nvSpPr>
          <p:spPr>
            <a:xfrm>
              <a:off x="66103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0" name="Rechthoek 119">
              <a:extLst>
                <a:ext uri="{FF2B5EF4-FFF2-40B4-BE49-F238E27FC236}">
                  <a16:creationId xmlns:a16="http://schemas.microsoft.com/office/drawing/2014/main" id="{161FDAA3-430E-49EC-A4CC-A6683E05F77B}"/>
                </a:ext>
              </a:extLst>
            </p:cNvPr>
            <p:cNvSpPr/>
            <p:nvPr/>
          </p:nvSpPr>
          <p:spPr>
            <a:xfrm>
              <a:off x="80009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1" name="Rechthoek 120">
              <a:extLst>
                <a:ext uri="{FF2B5EF4-FFF2-40B4-BE49-F238E27FC236}">
                  <a16:creationId xmlns:a16="http://schemas.microsoft.com/office/drawing/2014/main" id="{37DE3A08-788F-45BE-907A-AC3348EDB0B9}"/>
                </a:ext>
              </a:extLst>
            </p:cNvPr>
            <p:cNvSpPr/>
            <p:nvPr/>
          </p:nvSpPr>
          <p:spPr>
            <a:xfrm>
              <a:off x="93916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2" name="Rechthoek 121">
              <a:extLst>
                <a:ext uri="{FF2B5EF4-FFF2-40B4-BE49-F238E27FC236}">
                  <a16:creationId xmlns:a16="http://schemas.microsoft.com/office/drawing/2014/main" id="{90379143-8DF0-4EE1-8C3A-C240D936C862}"/>
                </a:ext>
              </a:extLst>
            </p:cNvPr>
            <p:cNvSpPr/>
            <p:nvPr/>
          </p:nvSpPr>
          <p:spPr>
            <a:xfrm>
              <a:off x="107822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3" name="Rechthoek 122">
              <a:extLst>
                <a:ext uri="{FF2B5EF4-FFF2-40B4-BE49-F238E27FC236}">
                  <a16:creationId xmlns:a16="http://schemas.microsoft.com/office/drawing/2014/main" id="{E22EF1D9-5DE2-46B7-8523-CF79C32B2B0E}"/>
                </a:ext>
              </a:extLst>
            </p:cNvPr>
            <p:cNvSpPr/>
            <p:nvPr/>
          </p:nvSpPr>
          <p:spPr>
            <a:xfrm>
              <a:off x="121729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4" name="Rechthoek 123">
              <a:extLst>
                <a:ext uri="{FF2B5EF4-FFF2-40B4-BE49-F238E27FC236}">
                  <a16:creationId xmlns:a16="http://schemas.microsoft.com/office/drawing/2014/main" id="{60762A57-F746-45D5-AB2E-7C3E0A5B738D}"/>
                </a:ext>
              </a:extLst>
            </p:cNvPr>
            <p:cNvSpPr/>
            <p:nvPr/>
          </p:nvSpPr>
          <p:spPr>
            <a:xfrm>
              <a:off x="135635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5" name="Rechthoek 124">
              <a:extLst>
                <a:ext uri="{FF2B5EF4-FFF2-40B4-BE49-F238E27FC236}">
                  <a16:creationId xmlns:a16="http://schemas.microsoft.com/office/drawing/2014/main" id="{06642479-D5AA-4E24-BBAA-A46D252F4370}"/>
                </a:ext>
              </a:extLst>
            </p:cNvPr>
            <p:cNvSpPr/>
            <p:nvPr/>
          </p:nvSpPr>
          <p:spPr>
            <a:xfrm>
              <a:off x="149542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6" name="Rechthoek 125">
              <a:extLst>
                <a:ext uri="{FF2B5EF4-FFF2-40B4-BE49-F238E27FC236}">
                  <a16:creationId xmlns:a16="http://schemas.microsoft.com/office/drawing/2014/main" id="{7294A249-E01B-4E00-A515-54145D369480}"/>
                </a:ext>
              </a:extLst>
            </p:cNvPr>
            <p:cNvSpPr/>
            <p:nvPr/>
          </p:nvSpPr>
          <p:spPr>
            <a:xfrm>
              <a:off x="163448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7" name="Rechthoek 126">
              <a:extLst>
                <a:ext uri="{FF2B5EF4-FFF2-40B4-BE49-F238E27FC236}">
                  <a16:creationId xmlns:a16="http://schemas.microsoft.com/office/drawing/2014/main" id="{BA2047AF-40C4-4B43-9121-F09C177A4A20}"/>
                </a:ext>
              </a:extLst>
            </p:cNvPr>
            <p:cNvSpPr/>
            <p:nvPr/>
          </p:nvSpPr>
          <p:spPr>
            <a:xfrm>
              <a:off x="10477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8" name="Rechthoek 127">
              <a:extLst>
                <a:ext uri="{FF2B5EF4-FFF2-40B4-BE49-F238E27FC236}">
                  <a16:creationId xmlns:a16="http://schemas.microsoft.com/office/drawing/2014/main" id="{76B98FFC-AD3C-49B2-93CA-C1725C19A20F}"/>
                </a:ext>
              </a:extLst>
            </p:cNvPr>
            <p:cNvSpPr/>
            <p:nvPr/>
          </p:nvSpPr>
          <p:spPr>
            <a:xfrm>
              <a:off x="24383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9" name="Rechthoek 128">
              <a:extLst>
                <a:ext uri="{FF2B5EF4-FFF2-40B4-BE49-F238E27FC236}">
                  <a16:creationId xmlns:a16="http://schemas.microsoft.com/office/drawing/2014/main" id="{E1879D9E-3E63-4CC2-9AC7-425812A3F2C4}"/>
                </a:ext>
              </a:extLst>
            </p:cNvPr>
            <p:cNvSpPr/>
            <p:nvPr/>
          </p:nvSpPr>
          <p:spPr>
            <a:xfrm>
              <a:off x="38290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0" name="Rechthoek 129">
              <a:extLst>
                <a:ext uri="{FF2B5EF4-FFF2-40B4-BE49-F238E27FC236}">
                  <a16:creationId xmlns:a16="http://schemas.microsoft.com/office/drawing/2014/main" id="{8342A221-D10B-423B-8906-5EBC48090A2E}"/>
                </a:ext>
              </a:extLst>
            </p:cNvPr>
            <p:cNvSpPr/>
            <p:nvPr/>
          </p:nvSpPr>
          <p:spPr>
            <a:xfrm>
              <a:off x="52196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1" name="Rechthoek 130">
              <a:extLst>
                <a:ext uri="{FF2B5EF4-FFF2-40B4-BE49-F238E27FC236}">
                  <a16:creationId xmlns:a16="http://schemas.microsoft.com/office/drawing/2014/main" id="{35A57EB3-D6B5-4152-B14F-EF27E1349632}"/>
                </a:ext>
              </a:extLst>
            </p:cNvPr>
            <p:cNvSpPr/>
            <p:nvPr/>
          </p:nvSpPr>
          <p:spPr>
            <a:xfrm>
              <a:off x="66103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2" name="Rechthoek 131">
              <a:extLst>
                <a:ext uri="{FF2B5EF4-FFF2-40B4-BE49-F238E27FC236}">
                  <a16:creationId xmlns:a16="http://schemas.microsoft.com/office/drawing/2014/main" id="{31F4458E-A63D-4437-8E19-A66C8BC5DFD9}"/>
                </a:ext>
              </a:extLst>
            </p:cNvPr>
            <p:cNvSpPr/>
            <p:nvPr/>
          </p:nvSpPr>
          <p:spPr>
            <a:xfrm>
              <a:off x="80009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3" name="Rechthoek 132">
              <a:extLst>
                <a:ext uri="{FF2B5EF4-FFF2-40B4-BE49-F238E27FC236}">
                  <a16:creationId xmlns:a16="http://schemas.microsoft.com/office/drawing/2014/main" id="{823D3FFE-4462-459F-8BC9-876EB23D6C56}"/>
                </a:ext>
              </a:extLst>
            </p:cNvPr>
            <p:cNvSpPr/>
            <p:nvPr/>
          </p:nvSpPr>
          <p:spPr>
            <a:xfrm>
              <a:off x="93916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4" name="Rechthoek 133">
              <a:extLst>
                <a:ext uri="{FF2B5EF4-FFF2-40B4-BE49-F238E27FC236}">
                  <a16:creationId xmlns:a16="http://schemas.microsoft.com/office/drawing/2014/main" id="{CFA305EC-68FF-4C4A-B709-979FB292811A}"/>
                </a:ext>
              </a:extLst>
            </p:cNvPr>
            <p:cNvSpPr/>
            <p:nvPr/>
          </p:nvSpPr>
          <p:spPr>
            <a:xfrm>
              <a:off x="107822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5" name="Rechthoek 134">
              <a:extLst>
                <a:ext uri="{FF2B5EF4-FFF2-40B4-BE49-F238E27FC236}">
                  <a16:creationId xmlns:a16="http://schemas.microsoft.com/office/drawing/2014/main" id="{A0347432-8C21-4FC5-8C35-B1FD2EA749CB}"/>
                </a:ext>
              </a:extLst>
            </p:cNvPr>
            <p:cNvSpPr/>
            <p:nvPr/>
          </p:nvSpPr>
          <p:spPr>
            <a:xfrm>
              <a:off x="121729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6" name="Rechthoek 135">
              <a:extLst>
                <a:ext uri="{FF2B5EF4-FFF2-40B4-BE49-F238E27FC236}">
                  <a16:creationId xmlns:a16="http://schemas.microsoft.com/office/drawing/2014/main" id="{7A7F8353-A1F1-4929-8555-E3CBFF711B9C}"/>
                </a:ext>
              </a:extLst>
            </p:cNvPr>
            <p:cNvSpPr/>
            <p:nvPr/>
          </p:nvSpPr>
          <p:spPr>
            <a:xfrm>
              <a:off x="135635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7" name="Rechthoek 136">
              <a:extLst>
                <a:ext uri="{FF2B5EF4-FFF2-40B4-BE49-F238E27FC236}">
                  <a16:creationId xmlns:a16="http://schemas.microsoft.com/office/drawing/2014/main" id="{FE868229-68BB-41A9-9ED5-28B124EF510A}"/>
                </a:ext>
              </a:extLst>
            </p:cNvPr>
            <p:cNvSpPr/>
            <p:nvPr/>
          </p:nvSpPr>
          <p:spPr>
            <a:xfrm>
              <a:off x="149542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8" name="Rechthoek 137">
              <a:extLst>
                <a:ext uri="{FF2B5EF4-FFF2-40B4-BE49-F238E27FC236}">
                  <a16:creationId xmlns:a16="http://schemas.microsoft.com/office/drawing/2014/main" id="{FA1DEB70-AA07-4F8C-A32A-D1E0EB6B9063}"/>
                </a:ext>
              </a:extLst>
            </p:cNvPr>
            <p:cNvSpPr/>
            <p:nvPr/>
          </p:nvSpPr>
          <p:spPr>
            <a:xfrm>
              <a:off x="163448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9" name="Rechthoek 138">
              <a:extLst>
                <a:ext uri="{FF2B5EF4-FFF2-40B4-BE49-F238E27FC236}">
                  <a16:creationId xmlns:a16="http://schemas.microsoft.com/office/drawing/2014/main" id="{CB899CC4-E72F-4DA6-BE2E-02A092FEA67A}"/>
                </a:ext>
              </a:extLst>
            </p:cNvPr>
            <p:cNvSpPr/>
            <p:nvPr/>
          </p:nvSpPr>
          <p:spPr>
            <a:xfrm>
              <a:off x="10572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0" name="Rechthoek 139">
              <a:extLst>
                <a:ext uri="{FF2B5EF4-FFF2-40B4-BE49-F238E27FC236}">
                  <a16:creationId xmlns:a16="http://schemas.microsoft.com/office/drawing/2014/main" id="{E9F657BB-7594-4CE9-81AE-F174A5FCF7BF}"/>
                </a:ext>
              </a:extLst>
            </p:cNvPr>
            <p:cNvSpPr/>
            <p:nvPr/>
          </p:nvSpPr>
          <p:spPr>
            <a:xfrm>
              <a:off x="24479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1" name="Rechthoek 140">
              <a:extLst>
                <a:ext uri="{FF2B5EF4-FFF2-40B4-BE49-F238E27FC236}">
                  <a16:creationId xmlns:a16="http://schemas.microsoft.com/office/drawing/2014/main" id="{DFC37973-9120-49B2-A7ED-15DCB112E254}"/>
                </a:ext>
              </a:extLst>
            </p:cNvPr>
            <p:cNvSpPr/>
            <p:nvPr/>
          </p:nvSpPr>
          <p:spPr>
            <a:xfrm>
              <a:off x="38385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2" name="Rechthoek 141">
              <a:extLst>
                <a:ext uri="{FF2B5EF4-FFF2-40B4-BE49-F238E27FC236}">
                  <a16:creationId xmlns:a16="http://schemas.microsoft.com/office/drawing/2014/main" id="{C21B2490-2482-42A9-AD65-3EFCE801B505}"/>
                </a:ext>
              </a:extLst>
            </p:cNvPr>
            <p:cNvSpPr/>
            <p:nvPr/>
          </p:nvSpPr>
          <p:spPr>
            <a:xfrm>
              <a:off x="52292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3" name="Rechthoek 142">
              <a:extLst>
                <a:ext uri="{FF2B5EF4-FFF2-40B4-BE49-F238E27FC236}">
                  <a16:creationId xmlns:a16="http://schemas.microsoft.com/office/drawing/2014/main" id="{1AD68A9B-287C-47FA-B23C-EF991C19345D}"/>
                </a:ext>
              </a:extLst>
            </p:cNvPr>
            <p:cNvSpPr/>
            <p:nvPr/>
          </p:nvSpPr>
          <p:spPr>
            <a:xfrm>
              <a:off x="66198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4" name="Rechthoek 143">
              <a:extLst>
                <a:ext uri="{FF2B5EF4-FFF2-40B4-BE49-F238E27FC236}">
                  <a16:creationId xmlns:a16="http://schemas.microsoft.com/office/drawing/2014/main" id="{E13DC975-77A9-49F1-840F-60F7F64AA0AE}"/>
                </a:ext>
              </a:extLst>
            </p:cNvPr>
            <p:cNvSpPr/>
            <p:nvPr/>
          </p:nvSpPr>
          <p:spPr>
            <a:xfrm>
              <a:off x="80105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5" name="Rechthoek 144">
              <a:extLst>
                <a:ext uri="{FF2B5EF4-FFF2-40B4-BE49-F238E27FC236}">
                  <a16:creationId xmlns:a16="http://schemas.microsoft.com/office/drawing/2014/main" id="{1F4C024A-51DC-4F32-8C8D-B2E1662EBABC}"/>
                </a:ext>
              </a:extLst>
            </p:cNvPr>
            <p:cNvSpPr/>
            <p:nvPr/>
          </p:nvSpPr>
          <p:spPr>
            <a:xfrm>
              <a:off x="94011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6" name="Rechthoek 145">
              <a:extLst>
                <a:ext uri="{FF2B5EF4-FFF2-40B4-BE49-F238E27FC236}">
                  <a16:creationId xmlns:a16="http://schemas.microsoft.com/office/drawing/2014/main" id="{7E3E9670-3B8B-4A3E-BBC8-148C50E521E5}"/>
                </a:ext>
              </a:extLst>
            </p:cNvPr>
            <p:cNvSpPr/>
            <p:nvPr/>
          </p:nvSpPr>
          <p:spPr>
            <a:xfrm>
              <a:off x="107918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7" name="Rechthoek 146">
              <a:extLst>
                <a:ext uri="{FF2B5EF4-FFF2-40B4-BE49-F238E27FC236}">
                  <a16:creationId xmlns:a16="http://schemas.microsoft.com/office/drawing/2014/main" id="{0D625E2E-D09E-4433-8635-54FE2B610D71}"/>
                </a:ext>
              </a:extLst>
            </p:cNvPr>
            <p:cNvSpPr/>
            <p:nvPr/>
          </p:nvSpPr>
          <p:spPr>
            <a:xfrm>
              <a:off x="121824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8" name="Rechthoek 147">
              <a:extLst>
                <a:ext uri="{FF2B5EF4-FFF2-40B4-BE49-F238E27FC236}">
                  <a16:creationId xmlns:a16="http://schemas.microsoft.com/office/drawing/2014/main" id="{4D0CF8CE-893C-4FC4-A604-1E1E339B55E0}"/>
                </a:ext>
              </a:extLst>
            </p:cNvPr>
            <p:cNvSpPr/>
            <p:nvPr/>
          </p:nvSpPr>
          <p:spPr>
            <a:xfrm>
              <a:off x="135731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9" name="Rechthoek 148">
              <a:extLst>
                <a:ext uri="{FF2B5EF4-FFF2-40B4-BE49-F238E27FC236}">
                  <a16:creationId xmlns:a16="http://schemas.microsoft.com/office/drawing/2014/main" id="{AA4F597F-E463-4268-91FE-0A240CFB670C}"/>
                </a:ext>
              </a:extLst>
            </p:cNvPr>
            <p:cNvSpPr/>
            <p:nvPr/>
          </p:nvSpPr>
          <p:spPr>
            <a:xfrm>
              <a:off x="149637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0" name="Rechthoek 149">
              <a:extLst>
                <a:ext uri="{FF2B5EF4-FFF2-40B4-BE49-F238E27FC236}">
                  <a16:creationId xmlns:a16="http://schemas.microsoft.com/office/drawing/2014/main" id="{322D01B1-CED0-4098-A701-3BF8B51E38E6}"/>
                </a:ext>
              </a:extLst>
            </p:cNvPr>
            <p:cNvSpPr/>
            <p:nvPr/>
          </p:nvSpPr>
          <p:spPr>
            <a:xfrm>
              <a:off x="163544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1" name="Rechthoek 150">
              <a:extLst>
                <a:ext uri="{FF2B5EF4-FFF2-40B4-BE49-F238E27FC236}">
                  <a16:creationId xmlns:a16="http://schemas.microsoft.com/office/drawing/2014/main" id="{9B29E19F-617C-43B4-81CB-8EEF9BCF4A1D}"/>
                </a:ext>
              </a:extLst>
            </p:cNvPr>
            <p:cNvSpPr/>
            <p:nvPr/>
          </p:nvSpPr>
          <p:spPr>
            <a:xfrm>
              <a:off x="9527" y="9302390"/>
              <a:ext cx="17611724"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dirty="0"/>
            </a:p>
          </p:txBody>
        </p:sp>
      </p:grpSp>
      <p:grpSp>
        <p:nvGrpSpPr>
          <p:cNvPr id="168" name="Graphic 6" hidden="1">
            <a:extLst>
              <a:ext uri="{FF2B5EF4-FFF2-40B4-BE49-F238E27FC236}">
                <a16:creationId xmlns:a16="http://schemas.microsoft.com/office/drawing/2014/main" id="{8A0AAF7F-DD0F-4CB1-A1B2-505FC4BCCC2B}"/>
              </a:ext>
            </a:extLst>
          </p:cNvPr>
          <p:cNvGrpSpPr/>
          <p:nvPr/>
        </p:nvGrpSpPr>
        <p:grpSpPr>
          <a:xfrm>
            <a:off x="-7143" y="-7143"/>
            <a:ext cx="18297525" cy="10296525"/>
            <a:chOff x="-7144" y="-7144"/>
            <a:chExt cx="18297525" cy="10296525"/>
          </a:xfrm>
          <a:solidFill>
            <a:srgbClr val="FFFFFF">
              <a:alpha val="0"/>
            </a:srgbClr>
          </a:solidFill>
        </p:grpSpPr>
        <p:sp>
          <p:nvSpPr>
            <p:cNvPr id="169" name="Vrije vorm: vorm 168">
              <a:extLst>
                <a:ext uri="{FF2B5EF4-FFF2-40B4-BE49-F238E27FC236}">
                  <a16:creationId xmlns:a16="http://schemas.microsoft.com/office/drawing/2014/main" id="{F1DCEBEA-BD51-4E6A-BDD5-B32F46FCAF21}"/>
                </a:ext>
              </a:extLst>
            </p:cNvPr>
            <p:cNvSpPr/>
            <p:nvPr/>
          </p:nvSpPr>
          <p:spPr>
            <a:xfrm>
              <a:off x="10406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dirty="0">
                <a:highlight>
                  <a:srgbClr val="FFFF00"/>
                </a:highlight>
              </a:endParaRPr>
            </a:p>
          </p:txBody>
        </p:sp>
        <p:sp>
          <p:nvSpPr>
            <p:cNvPr id="170" name="Vrije vorm: vorm 169">
              <a:extLst>
                <a:ext uri="{FF2B5EF4-FFF2-40B4-BE49-F238E27FC236}">
                  <a16:creationId xmlns:a16="http://schemas.microsoft.com/office/drawing/2014/main" id="{FD08B8C0-EAC8-4271-BD1D-93AF595C0334}"/>
                </a:ext>
              </a:extLst>
            </p:cNvPr>
            <p:cNvSpPr/>
            <p:nvPr/>
          </p:nvSpPr>
          <p:spPr>
            <a:xfrm>
              <a:off x="-7144" y="-7144"/>
              <a:ext cx="18297525" cy="10296525"/>
            </a:xfrm>
            <a:custGeom>
              <a:avLst/>
              <a:gdLst>
                <a:gd name="connsiteX0" fmla="*/ 7144 w 18297525"/>
                <a:gd name="connsiteY0" fmla="*/ 7144 h 10296525"/>
                <a:gd name="connsiteX1" fmla="*/ 18295144 w 18297525"/>
                <a:gd name="connsiteY1" fmla="*/ 7144 h 10296525"/>
                <a:gd name="connsiteX2" fmla="*/ 18295144 w 18297525"/>
                <a:gd name="connsiteY2" fmla="*/ 10294144 h 10296525"/>
                <a:gd name="connsiteX3" fmla="*/ 7144 w 18297525"/>
                <a:gd name="connsiteY3" fmla="*/ 10294144 h 10296525"/>
              </a:gdLst>
              <a:ahLst/>
              <a:cxnLst>
                <a:cxn ang="0">
                  <a:pos x="connsiteX0" y="connsiteY0"/>
                </a:cxn>
                <a:cxn ang="0">
                  <a:pos x="connsiteX1" y="connsiteY1"/>
                </a:cxn>
                <a:cxn ang="0">
                  <a:pos x="connsiteX2" y="connsiteY2"/>
                </a:cxn>
                <a:cxn ang="0">
                  <a:pos x="connsiteX3" y="connsiteY3"/>
                </a:cxn>
              </a:cxnLst>
              <a:rect l="l" t="t" r="r" b="b"/>
              <a:pathLst>
                <a:path w="18297525" h="10296525">
                  <a:moveTo>
                    <a:pt x="7144" y="7144"/>
                  </a:moveTo>
                  <a:lnTo>
                    <a:pt x="18295144" y="7144"/>
                  </a:lnTo>
                  <a:lnTo>
                    <a:pt x="18295144" y="10294144"/>
                  </a:lnTo>
                  <a:lnTo>
                    <a:pt x="7144" y="10294144"/>
                  </a:lnTo>
                  <a:close/>
                </a:path>
              </a:pathLst>
            </a:custGeom>
            <a:grpFill/>
            <a:ln w="9525" cap="flat">
              <a:solidFill>
                <a:schemeClr val="bg1">
                  <a:lumMod val="65000"/>
                </a:schemeClr>
              </a:solidFill>
              <a:prstDash val="solid"/>
              <a:miter/>
            </a:ln>
          </p:spPr>
          <p:txBody>
            <a:bodyPr rtlCol="0" anchor="ctr"/>
            <a:lstStyle/>
            <a:p>
              <a:endParaRPr lang="nl-BE" sz="1800" dirty="0">
                <a:highlight>
                  <a:srgbClr val="FFFF00"/>
                </a:highlight>
              </a:endParaRPr>
            </a:p>
          </p:txBody>
        </p:sp>
        <p:sp>
          <p:nvSpPr>
            <p:cNvPr id="171" name="Vrije vorm: vorm 170">
              <a:extLst>
                <a:ext uri="{FF2B5EF4-FFF2-40B4-BE49-F238E27FC236}">
                  <a16:creationId xmlns:a16="http://schemas.microsoft.com/office/drawing/2014/main" id="{92DE7A37-0B5F-4A33-8877-BF9493146315}"/>
                </a:ext>
              </a:extLst>
            </p:cNvPr>
            <p:cNvSpPr/>
            <p:nvPr/>
          </p:nvSpPr>
          <p:spPr>
            <a:xfrm>
              <a:off x="10406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72" name="Vrije vorm: vorm 171">
              <a:extLst>
                <a:ext uri="{FF2B5EF4-FFF2-40B4-BE49-F238E27FC236}">
                  <a16:creationId xmlns:a16="http://schemas.microsoft.com/office/drawing/2014/main" id="{6F8A9ABB-A2A9-490F-978E-E0F0E67708C9}"/>
                </a:ext>
              </a:extLst>
            </p:cNvPr>
            <p:cNvSpPr/>
            <p:nvPr/>
          </p:nvSpPr>
          <p:spPr>
            <a:xfrm>
              <a:off x="10406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73" name="Vrije vorm: vorm 172">
              <a:extLst>
                <a:ext uri="{FF2B5EF4-FFF2-40B4-BE49-F238E27FC236}">
                  <a16:creationId xmlns:a16="http://schemas.microsoft.com/office/drawing/2014/main" id="{E2C0164E-F16D-4328-887D-B444B8D5799F}"/>
                </a:ext>
              </a:extLst>
            </p:cNvPr>
            <p:cNvSpPr/>
            <p:nvPr/>
          </p:nvSpPr>
          <p:spPr>
            <a:xfrm>
              <a:off x="10406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74" name="Vrije vorm: vorm 173">
              <a:extLst>
                <a:ext uri="{FF2B5EF4-FFF2-40B4-BE49-F238E27FC236}">
                  <a16:creationId xmlns:a16="http://schemas.microsoft.com/office/drawing/2014/main" id="{2DFDFC57-EE90-4415-A198-64E26D72FFC4}"/>
                </a:ext>
              </a:extLst>
            </p:cNvPr>
            <p:cNvSpPr/>
            <p:nvPr/>
          </p:nvSpPr>
          <p:spPr>
            <a:xfrm>
              <a:off x="10406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75" name="Vrije vorm: vorm 174">
              <a:extLst>
                <a:ext uri="{FF2B5EF4-FFF2-40B4-BE49-F238E27FC236}">
                  <a16:creationId xmlns:a16="http://schemas.microsoft.com/office/drawing/2014/main" id="{F64CECF1-92EC-4E9F-9FAF-078C71B824C3}"/>
                </a:ext>
              </a:extLst>
            </p:cNvPr>
            <p:cNvSpPr/>
            <p:nvPr/>
          </p:nvSpPr>
          <p:spPr>
            <a:xfrm>
              <a:off x="10406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76" name="Vrije vorm: vorm 175">
              <a:extLst>
                <a:ext uri="{FF2B5EF4-FFF2-40B4-BE49-F238E27FC236}">
                  <a16:creationId xmlns:a16="http://schemas.microsoft.com/office/drawing/2014/main" id="{9CFD6479-782A-4767-BD69-EA62A2917EAC}"/>
                </a:ext>
              </a:extLst>
            </p:cNvPr>
            <p:cNvSpPr/>
            <p:nvPr/>
          </p:nvSpPr>
          <p:spPr>
            <a:xfrm>
              <a:off x="10406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77" name="Vrije vorm: vorm 176">
              <a:extLst>
                <a:ext uri="{FF2B5EF4-FFF2-40B4-BE49-F238E27FC236}">
                  <a16:creationId xmlns:a16="http://schemas.microsoft.com/office/drawing/2014/main" id="{39C87844-B0D3-4095-A2A1-66DB74BB61E7}"/>
                </a:ext>
              </a:extLst>
            </p:cNvPr>
            <p:cNvSpPr/>
            <p:nvPr/>
          </p:nvSpPr>
          <p:spPr>
            <a:xfrm>
              <a:off x="10406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78" name="Vrije vorm: vorm 177">
              <a:extLst>
                <a:ext uri="{FF2B5EF4-FFF2-40B4-BE49-F238E27FC236}">
                  <a16:creationId xmlns:a16="http://schemas.microsoft.com/office/drawing/2014/main" id="{56142EEF-703A-4C22-8198-0BA6F3C1960E}"/>
                </a:ext>
              </a:extLst>
            </p:cNvPr>
            <p:cNvSpPr/>
            <p:nvPr/>
          </p:nvSpPr>
          <p:spPr>
            <a:xfrm>
              <a:off x="10406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79" name="Vrije vorm: vorm 178">
              <a:extLst>
                <a:ext uri="{FF2B5EF4-FFF2-40B4-BE49-F238E27FC236}">
                  <a16:creationId xmlns:a16="http://schemas.microsoft.com/office/drawing/2014/main" id="{FAE584A2-2C35-47DE-8D98-FF3614A89F42}"/>
                </a:ext>
              </a:extLst>
            </p:cNvPr>
            <p:cNvSpPr/>
            <p:nvPr/>
          </p:nvSpPr>
          <p:spPr>
            <a:xfrm>
              <a:off x="10406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80" name="Vrije vorm: vorm 179">
              <a:extLst>
                <a:ext uri="{FF2B5EF4-FFF2-40B4-BE49-F238E27FC236}">
                  <a16:creationId xmlns:a16="http://schemas.microsoft.com/office/drawing/2014/main" id="{26EBDC24-CB3F-4813-9805-3A2A0D44A8ED}"/>
                </a:ext>
              </a:extLst>
            </p:cNvPr>
            <p:cNvSpPr/>
            <p:nvPr/>
          </p:nvSpPr>
          <p:spPr>
            <a:xfrm>
              <a:off x="10406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81" name="Vrije vorm: vorm 180">
              <a:extLst>
                <a:ext uri="{FF2B5EF4-FFF2-40B4-BE49-F238E27FC236}">
                  <a16:creationId xmlns:a16="http://schemas.microsoft.com/office/drawing/2014/main" id="{8A5A8701-49EC-4727-867C-68DA7013C530}"/>
                </a:ext>
              </a:extLst>
            </p:cNvPr>
            <p:cNvSpPr/>
            <p:nvPr/>
          </p:nvSpPr>
          <p:spPr>
            <a:xfrm>
              <a:off x="10406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82" name="Vrije vorm: vorm 181">
              <a:extLst>
                <a:ext uri="{FF2B5EF4-FFF2-40B4-BE49-F238E27FC236}">
                  <a16:creationId xmlns:a16="http://schemas.microsoft.com/office/drawing/2014/main" id="{37E1922D-681A-453A-BFCD-616668F2883A}"/>
                </a:ext>
              </a:extLst>
            </p:cNvPr>
            <p:cNvSpPr/>
            <p:nvPr/>
          </p:nvSpPr>
          <p:spPr>
            <a:xfrm>
              <a:off x="24312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83" name="Vrije vorm: vorm 182">
              <a:extLst>
                <a:ext uri="{FF2B5EF4-FFF2-40B4-BE49-F238E27FC236}">
                  <a16:creationId xmlns:a16="http://schemas.microsoft.com/office/drawing/2014/main" id="{497CB453-B88A-400B-840D-0DDAAE62A10F}"/>
                </a:ext>
              </a:extLst>
            </p:cNvPr>
            <p:cNvSpPr/>
            <p:nvPr/>
          </p:nvSpPr>
          <p:spPr>
            <a:xfrm>
              <a:off x="24312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84" name="Vrije vorm: vorm 183">
              <a:extLst>
                <a:ext uri="{FF2B5EF4-FFF2-40B4-BE49-F238E27FC236}">
                  <a16:creationId xmlns:a16="http://schemas.microsoft.com/office/drawing/2014/main" id="{F61CDFF9-AF0B-4065-ABB8-D597CDBA8854}"/>
                </a:ext>
              </a:extLst>
            </p:cNvPr>
            <p:cNvSpPr/>
            <p:nvPr/>
          </p:nvSpPr>
          <p:spPr>
            <a:xfrm>
              <a:off x="24312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85" name="Vrije vorm: vorm 184">
              <a:extLst>
                <a:ext uri="{FF2B5EF4-FFF2-40B4-BE49-F238E27FC236}">
                  <a16:creationId xmlns:a16="http://schemas.microsoft.com/office/drawing/2014/main" id="{E3EB7C2B-C1F9-4AFD-8882-60DA92A8ADED}"/>
                </a:ext>
              </a:extLst>
            </p:cNvPr>
            <p:cNvSpPr/>
            <p:nvPr/>
          </p:nvSpPr>
          <p:spPr>
            <a:xfrm>
              <a:off x="24312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86" name="Vrije vorm: vorm 185">
              <a:extLst>
                <a:ext uri="{FF2B5EF4-FFF2-40B4-BE49-F238E27FC236}">
                  <a16:creationId xmlns:a16="http://schemas.microsoft.com/office/drawing/2014/main" id="{489C6816-0854-40AA-ABEB-111F5910589C}"/>
                </a:ext>
              </a:extLst>
            </p:cNvPr>
            <p:cNvSpPr/>
            <p:nvPr/>
          </p:nvSpPr>
          <p:spPr>
            <a:xfrm>
              <a:off x="24312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87" name="Vrije vorm: vorm 186">
              <a:extLst>
                <a:ext uri="{FF2B5EF4-FFF2-40B4-BE49-F238E27FC236}">
                  <a16:creationId xmlns:a16="http://schemas.microsoft.com/office/drawing/2014/main" id="{0231460C-657B-4A78-8DEE-68E18F741156}"/>
                </a:ext>
              </a:extLst>
            </p:cNvPr>
            <p:cNvSpPr/>
            <p:nvPr/>
          </p:nvSpPr>
          <p:spPr>
            <a:xfrm>
              <a:off x="24312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88" name="Vrije vorm: vorm 187">
              <a:extLst>
                <a:ext uri="{FF2B5EF4-FFF2-40B4-BE49-F238E27FC236}">
                  <a16:creationId xmlns:a16="http://schemas.microsoft.com/office/drawing/2014/main" id="{B5033D87-EEDD-4F13-B0C3-CF9361532B11}"/>
                </a:ext>
              </a:extLst>
            </p:cNvPr>
            <p:cNvSpPr/>
            <p:nvPr/>
          </p:nvSpPr>
          <p:spPr>
            <a:xfrm>
              <a:off x="24312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89" name="Vrije vorm: vorm 188">
              <a:extLst>
                <a:ext uri="{FF2B5EF4-FFF2-40B4-BE49-F238E27FC236}">
                  <a16:creationId xmlns:a16="http://schemas.microsoft.com/office/drawing/2014/main" id="{7C5F0B27-3C63-42C4-8594-450FCB00312C}"/>
                </a:ext>
              </a:extLst>
            </p:cNvPr>
            <p:cNvSpPr/>
            <p:nvPr/>
          </p:nvSpPr>
          <p:spPr>
            <a:xfrm>
              <a:off x="24312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90" name="Vrije vorm: vorm 189">
              <a:extLst>
                <a:ext uri="{FF2B5EF4-FFF2-40B4-BE49-F238E27FC236}">
                  <a16:creationId xmlns:a16="http://schemas.microsoft.com/office/drawing/2014/main" id="{99F80DAA-B96E-4701-9CB5-F49111E78250}"/>
                </a:ext>
              </a:extLst>
            </p:cNvPr>
            <p:cNvSpPr/>
            <p:nvPr/>
          </p:nvSpPr>
          <p:spPr>
            <a:xfrm>
              <a:off x="24312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91" name="Vrije vorm: vorm 190">
              <a:extLst>
                <a:ext uri="{FF2B5EF4-FFF2-40B4-BE49-F238E27FC236}">
                  <a16:creationId xmlns:a16="http://schemas.microsoft.com/office/drawing/2014/main" id="{13692850-9541-4BB4-B362-AE0171ACBF31}"/>
                </a:ext>
              </a:extLst>
            </p:cNvPr>
            <p:cNvSpPr/>
            <p:nvPr/>
          </p:nvSpPr>
          <p:spPr>
            <a:xfrm>
              <a:off x="24312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92" name="Vrije vorm: vorm 191">
              <a:extLst>
                <a:ext uri="{FF2B5EF4-FFF2-40B4-BE49-F238E27FC236}">
                  <a16:creationId xmlns:a16="http://schemas.microsoft.com/office/drawing/2014/main" id="{572B36D2-56CF-4A7D-AC9B-7E969D54D4E7}"/>
                </a:ext>
              </a:extLst>
            </p:cNvPr>
            <p:cNvSpPr/>
            <p:nvPr/>
          </p:nvSpPr>
          <p:spPr>
            <a:xfrm>
              <a:off x="24312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93" name="Vrije vorm: vorm 192">
              <a:extLst>
                <a:ext uri="{FF2B5EF4-FFF2-40B4-BE49-F238E27FC236}">
                  <a16:creationId xmlns:a16="http://schemas.microsoft.com/office/drawing/2014/main" id="{A2C92572-F8D7-44A2-9D57-45E262873BB0}"/>
                </a:ext>
              </a:extLst>
            </p:cNvPr>
            <p:cNvSpPr/>
            <p:nvPr/>
          </p:nvSpPr>
          <p:spPr>
            <a:xfrm>
              <a:off x="24312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94" name="Vrije vorm: vorm 193">
              <a:extLst>
                <a:ext uri="{FF2B5EF4-FFF2-40B4-BE49-F238E27FC236}">
                  <a16:creationId xmlns:a16="http://schemas.microsoft.com/office/drawing/2014/main" id="{EB4332FB-9BEE-4210-ADF6-1A74B1ED2CB5}"/>
                </a:ext>
              </a:extLst>
            </p:cNvPr>
            <p:cNvSpPr/>
            <p:nvPr/>
          </p:nvSpPr>
          <p:spPr>
            <a:xfrm>
              <a:off x="38219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95" name="Vrije vorm: vorm 194">
              <a:extLst>
                <a:ext uri="{FF2B5EF4-FFF2-40B4-BE49-F238E27FC236}">
                  <a16:creationId xmlns:a16="http://schemas.microsoft.com/office/drawing/2014/main" id="{B93E0225-17F2-4084-9801-80F75B2958FA}"/>
                </a:ext>
              </a:extLst>
            </p:cNvPr>
            <p:cNvSpPr/>
            <p:nvPr/>
          </p:nvSpPr>
          <p:spPr>
            <a:xfrm>
              <a:off x="38219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96" name="Vrije vorm: vorm 195">
              <a:extLst>
                <a:ext uri="{FF2B5EF4-FFF2-40B4-BE49-F238E27FC236}">
                  <a16:creationId xmlns:a16="http://schemas.microsoft.com/office/drawing/2014/main" id="{3AD07331-36A6-421A-8E9A-547F75B78B3B}"/>
                </a:ext>
              </a:extLst>
            </p:cNvPr>
            <p:cNvSpPr/>
            <p:nvPr/>
          </p:nvSpPr>
          <p:spPr>
            <a:xfrm>
              <a:off x="38219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97" name="Vrije vorm: vorm 196">
              <a:extLst>
                <a:ext uri="{FF2B5EF4-FFF2-40B4-BE49-F238E27FC236}">
                  <a16:creationId xmlns:a16="http://schemas.microsoft.com/office/drawing/2014/main" id="{FF7BB381-288F-4A37-8BC1-C179199E33DB}"/>
                </a:ext>
              </a:extLst>
            </p:cNvPr>
            <p:cNvSpPr/>
            <p:nvPr/>
          </p:nvSpPr>
          <p:spPr>
            <a:xfrm>
              <a:off x="38219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98" name="Vrije vorm: vorm 197">
              <a:extLst>
                <a:ext uri="{FF2B5EF4-FFF2-40B4-BE49-F238E27FC236}">
                  <a16:creationId xmlns:a16="http://schemas.microsoft.com/office/drawing/2014/main" id="{9D36DF80-7790-4E85-AE98-3A408ECDED22}"/>
                </a:ext>
              </a:extLst>
            </p:cNvPr>
            <p:cNvSpPr/>
            <p:nvPr/>
          </p:nvSpPr>
          <p:spPr>
            <a:xfrm>
              <a:off x="38219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99" name="Vrije vorm: vorm 198">
              <a:extLst>
                <a:ext uri="{FF2B5EF4-FFF2-40B4-BE49-F238E27FC236}">
                  <a16:creationId xmlns:a16="http://schemas.microsoft.com/office/drawing/2014/main" id="{E7E2E3D6-C555-46A7-83AE-449EECD859CC}"/>
                </a:ext>
              </a:extLst>
            </p:cNvPr>
            <p:cNvSpPr/>
            <p:nvPr/>
          </p:nvSpPr>
          <p:spPr>
            <a:xfrm>
              <a:off x="38219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00" name="Vrije vorm: vorm 199">
              <a:extLst>
                <a:ext uri="{FF2B5EF4-FFF2-40B4-BE49-F238E27FC236}">
                  <a16:creationId xmlns:a16="http://schemas.microsoft.com/office/drawing/2014/main" id="{139EB61E-32AD-43B0-A56F-52E4E28A315C}"/>
                </a:ext>
              </a:extLst>
            </p:cNvPr>
            <p:cNvSpPr/>
            <p:nvPr/>
          </p:nvSpPr>
          <p:spPr>
            <a:xfrm>
              <a:off x="38219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01" name="Vrije vorm: vorm 200">
              <a:extLst>
                <a:ext uri="{FF2B5EF4-FFF2-40B4-BE49-F238E27FC236}">
                  <a16:creationId xmlns:a16="http://schemas.microsoft.com/office/drawing/2014/main" id="{3086C5A4-5E29-4518-87C8-1FA0CAE4150A}"/>
                </a:ext>
              </a:extLst>
            </p:cNvPr>
            <p:cNvSpPr/>
            <p:nvPr/>
          </p:nvSpPr>
          <p:spPr>
            <a:xfrm>
              <a:off x="38219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02" name="Vrije vorm: vorm 201">
              <a:extLst>
                <a:ext uri="{FF2B5EF4-FFF2-40B4-BE49-F238E27FC236}">
                  <a16:creationId xmlns:a16="http://schemas.microsoft.com/office/drawing/2014/main" id="{46C5339E-AB25-4978-8E9C-B3C2531EC88F}"/>
                </a:ext>
              </a:extLst>
            </p:cNvPr>
            <p:cNvSpPr/>
            <p:nvPr/>
          </p:nvSpPr>
          <p:spPr>
            <a:xfrm>
              <a:off x="38219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03" name="Vrije vorm: vorm 202">
              <a:extLst>
                <a:ext uri="{FF2B5EF4-FFF2-40B4-BE49-F238E27FC236}">
                  <a16:creationId xmlns:a16="http://schemas.microsoft.com/office/drawing/2014/main" id="{020EA7C7-EAA6-4C71-B729-64732A5C581B}"/>
                </a:ext>
              </a:extLst>
            </p:cNvPr>
            <p:cNvSpPr/>
            <p:nvPr/>
          </p:nvSpPr>
          <p:spPr>
            <a:xfrm>
              <a:off x="38219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04" name="Vrije vorm: vorm 203">
              <a:extLst>
                <a:ext uri="{FF2B5EF4-FFF2-40B4-BE49-F238E27FC236}">
                  <a16:creationId xmlns:a16="http://schemas.microsoft.com/office/drawing/2014/main" id="{E5244770-65CB-4917-A6BD-5684F23CEC98}"/>
                </a:ext>
              </a:extLst>
            </p:cNvPr>
            <p:cNvSpPr/>
            <p:nvPr/>
          </p:nvSpPr>
          <p:spPr>
            <a:xfrm>
              <a:off x="38219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05" name="Vrije vorm: vorm 204">
              <a:extLst>
                <a:ext uri="{FF2B5EF4-FFF2-40B4-BE49-F238E27FC236}">
                  <a16:creationId xmlns:a16="http://schemas.microsoft.com/office/drawing/2014/main" id="{C6DBA397-4E63-4985-BBAA-69C197879DDC}"/>
                </a:ext>
              </a:extLst>
            </p:cNvPr>
            <p:cNvSpPr/>
            <p:nvPr/>
          </p:nvSpPr>
          <p:spPr>
            <a:xfrm>
              <a:off x="38219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06" name="Vrije vorm: vorm 205">
              <a:extLst>
                <a:ext uri="{FF2B5EF4-FFF2-40B4-BE49-F238E27FC236}">
                  <a16:creationId xmlns:a16="http://schemas.microsoft.com/office/drawing/2014/main" id="{15F003C3-8CCA-44E9-A537-88A5318E3A58}"/>
                </a:ext>
              </a:extLst>
            </p:cNvPr>
            <p:cNvSpPr/>
            <p:nvPr/>
          </p:nvSpPr>
          <p:spPr>
            <a:xfrm>
              <a:off x="52125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07" name="Vrije vorm: vorm 206">
              <a:extLst>
                <a:ext uri="{FF2B5EF4-FFF2-40B4-BE49-F238E27FC236}">
                  <a16:creationId xmlns:a16="http://schemas.microsoft.com/office/drawing/2014/main" id="{793F9362-7536-4184-8AD1-13DC3CF55525}"/>
                </a:ext>
              </a:extLst>
            </p:cNvPr>
            <p:cNvSpPr/>
            <p:nvPr/>
          </p:nvSpPr>
          <p:spPr>
            <a:xfrm>
              <a:off x="52125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08" name="Vrije vorm: vorm 207">
              <a:extLst>
                <a:ext uri="{FF2B5EF4-FFF2-40B4-BE49-F238E27FC236}">
                  <a16:creationId xmlns:a16="http://schemas.microsoft.com/office/drawing/2014/main" id="{1797BBD5-DBF5-4821-BC13-134F4B742E74}"/>
                </a:ext>
              </a:extLst>
            </p:cNvPr>
            <p:cNvSpPr/>
            <p:nvPr/>
          </p:nvSpPr>
          <p:spPr>
            <a:xfrm>
              <a:off x="52125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09" name="Vrije vorm: vorm 208">
              <a:extLst>
                <a:ext uri="{FF2B5EF4-FFF2-40B4-BE49-F238E27FC236}">
                  <a16:creationId xmlns:a16="http://schemas.microsoft.com/office/drawing/2014/main" id="{E63B1547-139D-4E61-A6FF-E8DF1C73DF67}"/>
                </a:ext>
              </a:extLst>
            </p:cNvPr>
            <p:cNvSpPr/>
            <p:nvPr/>
          </p:nvSpPr>
          <p:spPr>
            <a:xfrm>
              <a:off x="52125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10" name="Vrije vorm: vorm 209">
              <a:extLst>
                <a:ext uri="{FF2B5EF4-FFF2-40B4-BE49-F238E27FC236}">
                  <a16:creationId xmlns:a16="http://schemas.microsoft.com/office/drawing/2014/main" id="{E1321F02-540A-4188-BD25-6B26E347D251}"/>
                </a:ext>
              </a:extLst>
            </p:cNvPr>
            <p:cNvSpPr/>
            <p:nvPr/>
          </p:nvSpPr>
          <p:spPr>
            <a:xfrm>
              <a:off x="52125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11" name="Vrije vorm: vorm 210">
              <a:extLst>
                <a:ext uri="{FF2B5EF4-FFF2-40B4-BE49-F238E27FC236}">
                  <a16:creationId xmlns:a16="http://schemas.microsoft.com/office/drawing/2014/main" id="{8AE1F77D-89BA-49BD-B5F6-D1D8FA420BB9}"/>
                </a:ext>
              </a:extLst>
            </p:cNvPr>
            <p:cNvSpPr/>
            <p:nvPr/>
          </p:nvSpPr>
          <p:spPr>
            <a:xfrm>
              <a:off x="52125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12" name="Vrije vorm: vorm 211">
              <a:extLst>
                <a:ext uri="{FF2B5EF4-FFF2-40B4-BE49-F238E27FC236}">
                  <a16:creationId xmlns:a16="http://schemas.microsoft.com/office/drawing/2014/main" id="{59287451-C612-464E-9C13-0A88B9F4C4AB}"/>
                </a:ext>
              </a:extLst>
            </p:cNvPr>
            <p:cNvSpPr/>
            <p:nvPr/>
          </p:nvSpPr>
          <p:spPr>
            <a:xfrm>
              <a:off x="52125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13" name="Vrije vorm: vorm 212">
              <a:extLst>
                <a:ext uri="{FF2B5EF4-FFF2-40B4-BE49-F238E27FC236}">
                  <a16:creationId xmlns:a16="http://schemas.microsoft.com/office/drawing/2014/main" id="{7C5C4F3D-241A-4EDC-9A4B-8B56C2D6E120}"/>
                </a:ext>
              </a:extLst>
            </p:cNvPr>
            <p:cNvSpPr/>
            <p:nvPr/>
          </p:nvSpPr>
          <p:spPr>
            <a:xfrm>
              <a:off x="52125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14" name="Vrije vorm: vorm 213">
              <a:extLst>
                <a:ext uri="{FF2B5EF4-FFF2-40B4-BE49-F238E27FC236}">
                  <a16:creationId xmlns:a16="http://schemas.microsoft.com/office/drawing/2014/main" id="{815F0A0A-F8FD-4E1D-8DBA-0C62D7CC2ED3}"/>
                </a:ext>
              </a:extLst>
            </p:cNvPr>
            <p:cNvSpPr/>
            <p:nvPr/>
          </p:nvSpPr>
          <p:spPr>
            <a:xfrm>
              <a:off x="52125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15" name="Vrije vorm: vorm 214">
              <a:extLst>
                <a:ext uri="{FF2B5EF4-FFF2-40B4-BE49-F238E27FC236}">
                  <a16:creationId xmlns:a16="http://schemas.microsoft.com/office/drawing/2014/main" id="{1D15493A-63D5-4610-94A8-1D841C235B47}"/>
                </a:ext>
              </a:extLst>
            </p:cNvPr>
            <p:cNvSpPr/>
            <p:nvPr/>
          </p:nvSpPr>
          <p:spPr>
            <a:xfrm>
              <a:off x="52125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16" name="Vrije vorm: vorm 215">
              <a:extLst>
                <a:ext uri="{FF2B5EF4-FFF2-40B4-BE49-F238E27FC236}">
                  <a16:creationId xmlns:a16="http://schemas.microsoft.com/office/drawing/2014/main" id="{1F0A4721-57CA-407A-86AD-742855631F0A}"/>
                </a:ext>
              </a:extLst>
            </p:cNvPr>
            <p:cNvSpPr/>
            <p:nvPr/>
          </p:nvSpPr>
          <p:spPr>
            <a:xfrm>
              <a:off x="52125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17" name="Vrije vorm: vorm 216">
              <a:extLst>
                <a:ext uri="{FF2B5EF4-FFF2-40B4-BE49-F238E27FC236}">
                  <a16:creationId xmlns:a16="http://schemas.microsoft.com/office/drawing/2014/main" id="{2EE89D6D-CABF-435D-9317-40DA8ED7ABC1}"/>
                </a:ext>
              </a:extLst>
            </p:cNvPr>
            <p:cNvSpPr/>
            <p:nvPr/>
          </p:nvSpPr>
          <p:spPr>
            <a:xfrm>
              <a:off x="52125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18" name="Vrije vorm: vorm 217">
              <a:extLst>
                <a:ext uri="{FF2B5EF4-FFF2-40B4-BE49-F238E27FC236}">
                  <a16:creationId xmlns:a16="http://schemas.microsoft.com/office/drawing/2014/main" id="{0BF7581F-74B7-4E19-A9F4-CC02C34CC7E9}"/>
                </a:ext>
              </a:extLst>
            </p:cNvPr>
            <p:cNvSpPr/>
            <p:nvPr/>
          </p:nvSpPr>
          <p:spPr>
            <a:xfrm>
              <a:off x="66032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19" name="Vrije vorm: vorm 218">
              <a:extLst>
                <a:ext uri="{FF2B5EF4-FFF2-40B4-BE49-F238E27FC236}">
                  <a16:creationId xmlns:a16="http://schemas.microsoft.com/office/drawing/2014/main" id="{B1AD4A4A-49D0-46BF-849A-1A6A3CC392CB}"/>
                </a:ext>
              </a:extLst>
            </p:cNvPr>
            <p:cNvSpPr/>
            <p:nvPr/>
          </p:nvSpPr>
          <p:spPr>
            <a:xfrm>
              <a:off x="66032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20" name="Vrije vorm: vorm 219">
              <a:extLst>
                <a:ext uri="{FF2B5EF4-FFF2-40B4-BE49-F238E27FC236}">
                  <a16:creationId xmlns:a16="http://schemas.microsoft.com/office/drawing/2014/main" id="{3A42FA4A-7FE0-4704-BDB8-238F187C36D0}"/>
                </a:ext>
              </a:extLst>
            </p:cNvPr>
            <p:cNvSpPr/>
            <p:nvPr/>
          </p:nvSpPr>
          <p:spPr>
            <a:xfrm>
              <a:off x="66032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21" name="Vrije vorm: vorm 220">
              <a:extLst>
                <a:ext uri="{FF2B5EF4-FFF2-40B4-BE49-F238E27FC236}">
                  <a16:creationId xmlns:a16="http://schemas.microsoft.com/office/drawing/2014/main" id="{E662FE9A-2DE4-4F36-A35D-992FE01D24E7}"/>
                </a:ext>
              </a:extLst>
            </p:cNvPr>
            <p:cNvSpPr/>
            <p:nvPr/>
          </p:nvSpPr>
          <p:spPr>
            <a:xfrm>
              <a:off x="66032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22" name="Vrije vorm: vorm 221">
              <a:extLst>
                <a:ext uri="{FF2B5EF4-FFF2-40B4-BE49-F238E27FC236}">
                  <a16:creationId xmlns:a16="http://schemas.microsoft.com/office/drawing/2014/main" id="{B150B04B-342B-4377-AEBB-B317ED4AC32D}"/>
                </a:ext>
              </a:extLst>
            </p:cNvPr>
            <p:cNvSpPr/>
            <p:nvPr/>
          </p:nvSpPr>
          <p:spPr>
            <a:xfrm>
              <a:off x="66032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23" name="Vrije vorm: vorm 222">
              <a:extLst>
                <a:ext uri="{FF2B5EF4-FFF2-40B4-BE49-F238E27FC236}">
                  <a16:creationId xmlns:a16="http://schemas.microsoft.com/office/drawing/2014/main" id="{921631A7-1936-4C30-8858-C3D6A4B3BB6C}"/>
                </a:ext>
              </a:extLst>
            </p:cNvPr>
            <p:cNvSpPr/>
            <p:nvPr/>
          </p:nvSpPr>
          <p:spPr>
            <a:xfrm>
              <a:off x="66032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24" name="Vrije vorm: vorm 223">
              <a:extLst>
                <a:ext uri="{FF2B5EF4-FFF2-40B4-BE49-F238E27FC236}">
                  <a16:creationId xmlns:a16="http://schemas.microsoft.com/office/drawing/2014/main" id="{12262A95-CB74-4F15-817D-705EBA84AA77}"/>
                </a:ext>
              </a:extLst>
            </p:cNvPr>
            <p:cNvSpPr/>
            <p:nvPr/>
          </p:nvSpPr>
          <p:spPr>
            <a:xfrm>
              <a:off x="66032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25" name="Vrije vorm: vorm 224">
              <a:extLst>
                <a:ext uri="{FF2B5EF4-FFF2-40B4-BE49-F238E27FC236}">
                  <a16:creationId xmlns:a16="http://schemas.microsoft.com/office/drawing/2014/main" id="{14EF9739-70DA-4D80-86B2-F24D073F288F}"/>
                </a:ext>
              </a:extLst>
            </p:cNvPr>
            <p:cNvSpPr/>
            <p:nvPr/>
          </p:nvSpPr>
          <p:spPr>
            <a:xfrm>
              <a:off x="66032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26" name="Vrije vorm: vorm 225">
              <a:extLst>
                <a:ext uri="{FF2B5EF4-FFF2-40B4-BE49-F238E27FC236}">
                  <a16:creationId xmlns:a16="http://schemas.microsoft.com/office/drawing/2014/main" id="{A33150B7-CDF3-4E5B-84E9-D946405BCB90}"/>
                </a:ext>
              </a:extLst>
            </p:cNvPr>
            <p:cNvSpPr/>
            <p:nvPr/>
          </p:nvSpPr>
          <p:spPr>
            <a:xfrm>
              <a:off x="66032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27" name="Vrije vorm: vorm 226">
              <a:extLst>
                <a:ext uri="{FF2B5EF4-FFF2-40B4-BE49-F238E27FC236}">
                  <a16:creationId xmlns:a16="http://schemas.microsoft.com/office/drawing/2014/main" id="{31037E07-93C3-45D7-9A6B-EB47AFDD527D}"/>
                </a:ext>
              </a:extLst>
            </p:cNvPr>
            <p:cNvSpPr/>
            <p:nvPr/>
          </p:nvSpPr>
          <p:spPr>
            <a:xfrm>
              <a:off x="66032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28" name="Vrije vorm: vorm 227">
              <a:extLst>
                <a:ext uri="{FF2B5EF4-FFF2-40B4-BE49-F238E27FC236}">
                  <a16:creationId xmlns:a16="http://schemas.microsoft.com/office/drawing/2014/main" id="{1B0B00C7-EB32-4F07-814B-4CE22FF3F070}"/>
                </a:ext>
              </a:extLst>
            </p:cNvPr>
            <p:cNvSpPr/>
            <p:nvPr/>
          </p:nvSpPr>
          <p:spPr>
            <a:xfrm>
              <a:off x="66032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29" name="Vrije vorm: vorm 228">
              <a:extLst>
                <a:ext uri="{FF2B5EF4-FFF2-40B4-BE49-F238E27FC236}">
                  <a16:creationId xmlns:a16="http://schemas.microsoft.com/office/drawing/2014/main" id="{A2EBA371-9949-4EAF-A654-5DBDF963E9E5}"/>
                </a:ext>
              </a:extLst>
            </p:cNvPr>
            <p:cNvSpPr/>
            <p:nvPr/>
          </p:nvSpPr>
          <p:spPr>
            <a:xfrm>
              <a:off x="66032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30" name="Vrije vorm: vorm 229">
              <a:extLst>
                <a:ext uri="{FF2B5EF4-FFF2-40B4-BE49-F238E27FC236}">
                  <a16:creationId xmlns:a16="http://schemas.microsoft.com/office/drawing/2014/main" id="{1D4F4521-E59C-409B-BE0E-C9D5AEDC2A8F}"/>
                </a:ext>
              </a:extLst>
            </p:cNvPr>
            <p:cNvSpPr/>
            <p:nvPr/>
          </p:nvSpPr>
          <p:spPr>
            <a:xfrm>
              <a:off x="79938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31" name="Vrije vorm: vorm 230">
              <a:extLst>
                <a:ext uri="{FF2B5EF4-FFF2-40B4-BE49-F238E27FC236}">
                  <a16:creationId xmlns:a16="http://schemas.microsoft.com/office/drawing/2014/main" id="{FFE49938-73CD-4832-8C49-3D82E7F6ED56}"/>
                </a:ext>
              </a:extLst>
            </p:cNvPr>
            <p:cNvSpPr/>
            <p:nvPr/>
          </p:nvSpPr>
          <p:spPr>
            <a:xfrm>
              <a:off x="79938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32" name="Vrije vorm: vorm 231">
              <a:extLst>
                <a:ext uri="{FF2B5EF4-FFF2-40B4-BE49-F238E27FC236}">
                  <a16:creationId xmlns:a16="http://schemas.microsoft.com/office/drawing/2014/main" id="{0F486BF9-F68A-49D5-906C-5568892D0886}"/>
                </a:ext>
              </a:extLst>
            </p:cNvPr>
            <p:cNvSpPr/>
            <p:nvPr/>
          </p:nvSpPr>
          <p:spPr>
            <a:xfrm>
              <a:off x="79938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33" name="Vrije vorm: vorm 232">
              <a:extLst>
                <a:ext uri="{FF2B5EF4-FFF2-40B4-BE49-F238E27FC236}">
                  <a16:creationId xmlns:a16="http://schemas.microsoft.com/office/drawing/2014/main" id="{2AFA228E-9C1A-4808-B110-207F17359D21}"/>
                </a:ext>
              </a:extLst>
            </p:cNvPr>
            <p:cNvSpPr/>
            <p:nvPr/>
          </p:nvSpPr>
          <p:spPr>
            <a:xfrm>
              <a:off x="79938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34" name="Vrije vorm: vorm 233">
              <a:extLst>
                <a:ext uri="{FF2B5EF4-FFF2-40B4-BE49-F238E27FC236}">
                  <a16:creationId xmlns:a16="http://schemas.microsoft.com/office/drawing/2014/main" id="{30436F4A-77D5-45D6-ABF3-465239315E63}"/>
                </a:ext>
              </a:extLst>
            </p:cNvPr>
            <p:cNvSpPr/>
            <p:nvPr/>
          </p:nvSpPr>
          <p:spPr>
            <a:xfrm>
              <a:off x="79938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35" name="Vrije vorm: vorm 234">
              <a:extLst>
                <a:ext uri="{FF2B5EF4-FFF2-40B4-BE49-F238E27FC236}">
                  <a16:creationId xmlns:a16="http://schemas.microsoft.com/office/drawing/2014/main" id="{6A3EC34F-07B3-4782-BF8D-19004113AB70}"/>
                </a:ext>
              </a:extLst>
            </p:cNvPr>
            <p:cNvSpPr/>
            <p:nvPr/>
          </p:nvSpPr>
          <p:spPr>
            <a:xfrm>
              <a:off x="79938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36" name="Vrije vorm: vorm 235">
              <a:extLst>
                <a:ext uri="{FF2B5EF4-FFF2-40B4-BE49-F238E27FC236}">
                  <a16:creationId xmlns:a16="http://schemas.microsoft.com/office/drawing/2014/main" id="{D4290E9C-DF79-4EE5-AEAC-AAF203C6B663}"/>
                </a:ext>
              </a:extLst>
            </p:cNvPr>
            <p:cNvSpPr/>
            <p:nvPr/>
          </p:nvSpPr>
          <p:spPr>
            <a:xfrm>
              <a:off x="79938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37" name="Vrije vorm: vorm 236">
              <a:extLst>
                <a:ext uri="{FF2B5EF4-FFF2-40B4-BE49-F238E27FC236}">
                  <a16:creationId xmlns:a16="http://schemas.microsoft.com/office/drawing/2014/main" id="{8F41F57B-9C00-47EA-9E23-DE35868286B5}"/>
                </a:ext>
              </a:extLst>
            </p:cNvPr>
            <p:cNvSpPr/>
            <p:nvPr/>
          </p:nvSpPr>
          <p:spPr>
            <a:xfrm>
              <a:off x="79938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38" name="Vrije vorm: vorm 237">
              <a:extLst>
                <a:ext uri="{FF2B5EF4-FFF2-40B4-BE49-F238E27FC236}">
                  <a16:creationId xmlns:a16="http://schemas.microsoft.com/office/drawing/2014/main" id="{9BC7717F-A995-417E-A827-2A3ADD92EEF9}"/>
                </a:ext>
              </a:extLst>
            </p:cNvPr>
            <p:cNvSpPr/>
            <p:nvPr/>
          </p:nvSpPr>
          <p:spPr>
            <a:xfrm>
              <a:off x="79938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39" name="Vrije vorm: vorm 238">
              <a:extLst>
                <a:ext uri="{FF2B5EF4-FFF2-40B4-BE49-F238E27FC236}">
                  <a16:creationId xmlns:a16="http://schemas.microsoft.com/office/drawing/2014/main" id="{5B5D8E0C-EC79-4F1F-9744-A5BA8291FF69}"/>
                </a:ext>
              </a:extLst>
            </p:cNvPr>
            <p:cNvSpPr/>
            <p:nvPr/>
          </p:nvSpPr>
          <p:spPr>
            <a:xfrm>
              <a:off x="79938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40" name="Vrije vorm: vorm 239">
              <a:extLst>
                <a:ext uri="{FF2B5EF4-FFF2-40B4-BE49-F238E27FC236}">
                  <a16:creationId xmlns:a16="http://schemas.microsoft.com/office/drawing/2014/main" id="{8162E9CB-F784-4F64-9770-F42016C04329}"/>
                </a:ext>
              </a:extLst>
            </p:cNvPr>
            <p:cNvSpPr/>
            <p:nvPr/>
          </p:nvSpPr>
          <p:spPr>
            <a:xfrm>
              <a:off x="79938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41" name="Vrije vorm: vorm 240">
              <a:extLst>
                <a:ext uri="{FF2B5EF4-FFF2-40B4-BE49-F238E27FC236}">
                  <a16:creationId xmlns:a16="http://schemas.microsoft.com/office/drawing/2014/main" id="{7A17B65B-88AE-40C2-ACA8-B2FE38B0839B}"/>
                </a:ext>
              </a:extLst>
            </p:cNvPr>
            <p:cNvSpPr/>
            <p:nvPr/>
          </p:nvSpPr>
          <p:spPr>
            <a:xfrm>
              <a:off x="79938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42" name="Vrije vorm: vorm 241">
              <a:extLst>
                <a:ext uri="{FF2B5EF4-FFF2-40B4-BE49-F238E27FC236}">
                  <a16:creationId xmlns:a16="http://schemas.microsoft.com/office/drawing/2014/main" id="{0D175333-BA59-43F8-A2B5-64FC41B9D237}"/>
                </a:ext>
              </a:extLst>
            </p:cNvPr>
            <p:cNvSpPr/>
            <p:nvPr/>
          </p:nvSpPr>
          <p:spPr>
            <a:xfrm>
              <a:off x="93845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43" name="Vrije vorm: vorm 242">
              <a:extLst>
                <a:ext uri="{FF2B5EF4-FFF2-40B4-BE49-F238E27FC236}">
                  <a16:creationId xmlns:a16="http://schemas.microsoft.com/office/drawing/2014/main" id="{199281A4-F139-4CB2-A7C8-8DB737FC596A}"/>
                </a:ext>
              </a:extLst>
            </p:cNvPr>
            <p:cNvSpPr/>
            <p:nvPr/>
          </p:nvSpPr>
          <p:spPr>
            <a:xfrm>
              <a:off x="93845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44" name="Vrije vorm: vorm 243">
              <a:extLst>
                <a:ext uri="{FF2B5EF4-FFF2-40B4-BE49-F238E27FC236}">
                  <a16:creationId xmlns:a16="http://schemas.microsoft.com/office/drawing/2014/main" id="{BEB2514B-CA36-4E88-88CB-EE2F29C56450}"/>
                </a:ext>
              </a:extLst>
            </p:cNvPr>
            <p:cNvSpPr/>
            <p:nvPr/>
          </p:nvSpPr>
          <p:spPr>
            <a:xfrm>
              <a:off x="93845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45" name="Vrije vorm: vorm 244">
              <a:extLst>
                <a:ext uri="{FF2B5EF4-FFF2-40B4-BE49-F238E27FC236}">
                  <a16:creationId xmlns:a16="http://schemas.microsoft.com/office/drawing/2014/main" id="{54F13D69-07CF-44C5-9505-0A59A32116BC}"/>
                </a:ext>
              </a:extLst>
            </p:cNvPr>
            <p:cNvSpPr/>
            <p:nvPr/>
          </p:nvSpPr>
          <p:spPr>
            <a:xfrm>
              <a:off x="93845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46" name="Vrije vorm: vorm 245">
              <a:extLst>
                <a:ext uri="{FF2B5EF4-FFF2-40B4-BE49-F238E27FC236}">
                  <a16:creationId xmlns:a16="http://schemas.microsoft.com/office/drawing/2014/main" id="{3C7CD5EC-B6DF-4DDA-8683-B42999021E21}"/>
                </a:ext>
              </a:extLst>
            </p:cNvPr>
            <p:cNvSpPr/>
            <p:nvPr/>
          </p:nvSpPr>
          <p:spPr>
            <a:xfrm>
              <a:off x="93845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47" name="Vrije vorm: vorm 246">
              <a:extLst>
                <a:ext uri="{FF2B5EF4-FFF2-40B4-BE49-F238E27FC236}">
                  <a16:creationId xmlns:a16="http://schemas.microsoft.com/office/drawing/2014/main" id="{8D9AD9E3-E25A-4320-9EF4-344AAAD0E122}"/>
                </a:ext>
              </a:extLst>
            </p:cNvPr>
            <p:cNvSpPr/>
            <p:nvPr/>
          </p:nvSpPr>
          <p:spPr>
            <a:xfrm>
              <a:off x="93845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48" name="Vrije vorm: vorm 247">
              <a:extLst>
                <a:ext uri="{FF2B5EF4-FFF2-40B4-BE49-F238E27FC236}">
                  <a16:creationId xmlns:a16="http://schemas.microsoft.com/office/drawing/2014/main" id="{1724857A-B13B-453C-85DB-A187E4C0C014}"/>
                </a:ext>
              </a:extLst>
            </p:cNvPr>
            <p:cNvSpPr/>
            <p:nvPr/>
          </p:nvSpPr>
          <p:spPr>
            <a:xfrm>
              <a:off x="93845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49" name="Vrije vorm: vorm 248">
              <a:extLst>
                <a:ext uri="{FF2B5EF4-FFF2-40B4-BE49-F238E27FC236}">
                  <a16:creationId xmlns:a16="http://schemas.microsoft.com/office/drawing/2014/main" id="{88DD47F0-CFB3-481A-985A-4FE1623C30C9}"/>
                </a:ext>
              </a:extLst>
            </p:cNvPr>
            <p:cNvSpPr/>
            <p:nvPr/>
          </p:nvSpPr>
          <p:spPr>
            <a:xfrm>
              <a:off x="93845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50" name="Vrije vorm: vorm 249">
              <a:extLst>
                <a:ext uri="{FF2B5EF4-FFF2-40B4-BE49-F238E27FC236}">
                  <a16:creationId xmlns:a16="http://schemas.microsoft.com/office/drawing/2014/main" id="{2589F8E3-DF89-4FFF-B019-29AFAAED92FB}"/>
                </a:ext>
              </a:extLst>
            </p:cNvPr>
            <p:cNvSpPr/>
            <p:nvPr/>
          </p:nvSpPr>
          <p:spPr>
            <a:xfrm>
              <a:off x="93845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51" name="Vrije vorm: vorm 250">
              <a:extLst>
                <a:ext uri="{FF2B5EF4-FFF2-40B4-BE49-F238E27FC236}">
                  <a16:creationId xmlns:a16="http://schemas.microsoft.com/office/drawing/2014/main" id="{7C4DA9BE-7C7B-43EB-853D-099B25532167}"/>
                </a:ext>
              </a:extLst>
            </p:cNvPr>
            <p:cNvSpPr/>
            <p:nvPr/>
          </p:nvSpPr>
          <p:spPr>
            <a:xfrm>
              <a:off x="93845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52" name="Vrije vorm: vorm 251">
              <a:extLst>
                <a:ext uri="{FF2B5EF4-FFF2-40B4-BE49-F238E27FC236}">
                  <a16:creationId xmlns:a16="http://schemas.microsoft.com/office/drawing/2014/main" id="{226C6566-A96D-4E30-B19E-E8B572A972A6}"/>
                </a:ext>
              </a:extLst>
            </p:cNvPr>
            <p:cNvSpPr/>
            <p:nvPr/>
          </p:nvSpPr>
          <p:spPr>
            <a:xfrm>
              <a:off x="93845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53" name="Vrije vorm: vorm 252">
              <a:extLst>
                <a:ext uri="{FF2B5EF4-FFF2-40B4-BE49-F238E27FC236}">
                  <a16:creationId xmlns:a16="http://schemas.microsoft.com/office/drawing/2014/main" id="{E245DFD3-9BBD-4F1A-B544-12271DE877B2}"/>
                </a:ext>
              </a:extLst>
            </p:cNvPr>
            <p:cNvSpPr/>
            <p:nvPr/>
          </p:nvSpPr>
          <p:spPr>
            <a:xfrm>
              <a:off x="93845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54" name="Vrije vorm: vorm 253">
              <a:extLst>
                <a:ext uri="{FF2B5EF4-FFF2-40B4-BE49-F238E27FC236}">
                  <a16:creationId xmlns:a16="http://schemas.microsoft.com/office/drawing/2014/main" id="{D95161EA-24AD-48DD-9372-44675E835550}"/>
                </a:ext>
              </a:extLst>
            </p:cNvPr>
            <p:cNvSpPr/>
            <p:nvPr/>
          </p:nvSpPr>
          <p:spPr>
            <a:xfrm>
              <a:off x="107751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55" name="Vrije vorm: vorm 254">
              <a:extLst>
                <a:ext uri="{FF2B5EF4-FFF2-40B4-BE49-F238E27FC236}">
                  <a16:creationId xmlns:a16="http://schemas.microsoft.com/office/drawing/2014/main" id="{CBD13926-04E9-4D88-ADCA-9BF422736EDC}"/>
                </a:ext>
              </a:extLst>
            </p:cNvPr>
            <p:cNvSpPr/>
            <p:nvPr/>
          </p:nvSpPr>
          <p:spPr>
            <a:xfrm>
              <a:off x="107751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56" name="Vrije vorm: vorm 255">
              <a:extLst>
                <a:ext uri="{FF2B5EF4-FFF2-40B4-BE49-F238E27FC236}">
                  <a16:creationId xmlns:a16="http://schemas.microsoft.com/office/drawing/2014/main" id="{ACB3FA1F-1790-496B-8A86-FD44BEA13282}"/>
                </a:ext>
              </a:extLst>
            </p:cNvPr>
            <p:cNvSpPr/>
            <p:nvPr/>
          </p:nvSpPr>
          <p:spPr>
            <a:xfrm>
              <a:off x="107751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57" name="Vrije vorm: vorm 256">
              <a:extLst>
                <a:ext uri="{FF2B5EF4-FFF2-40B4-BE49-F238E27FC236}">
                  <a16:creationId xmlns:a16="http://schemas.microsoft.com/office/drawing/2014/main" id="{CD8765C5-2D15-4B70-816C-2DF9D4A26093}"/>
                </a:ext>
              </a:extLst>
            </p:cNvPr>
            <p:cNvSpPr/>
            <p:nvPr/>
          </p:nvSpPr>
          <p:spPr>
            <a:xfrm>
              <a:off x="107751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58" name="Vrije vorm: vorm 257">
              <a:extLst>
                <a:ext uri="{FF2B5EF4-FFF2-40B4-BE49-F238E27FC236}">
                  <a16:creationId xmlns:a16="http://schemas.microsoft.com/office/drawing/2014/main" id="{7CFA7C81-72EF-442D-92CC-CDDFFE8648DA}"/>
                </a:ext>
              </a:extLst>
            </p:cNvPr>
            <p:cNvSpPr/>
            <p:nvPr/>
          </p:nvSpPr>
          <p:spPr>
            <a:xfrm>
              <a:off x="107751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59" name="Vrije vorm: vorm 258">
              <a:extLst>
                <a:ext uri="{FF2B5EF4-FFF2-40B4-BE49-F238E27FC236}">
                  <a16:creationId xmlns:a16="http://schemas.microsoft.com/office/drawing/2014/main" id="{33985638-E02B-47C8-A837-C5F8BDDBDCBD}"/>
                </a:ext>
              </a:extLst>
            </p:cNvPr>
            <p:cNvSpPr/>
            <p:nvPr/>
          </p:nvSpPr>
          <p:spPr>
            <a:xfrm>
              <a:off x="107751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60" name="Vrije vorm: vorm 259">
              <a:extLst>
                <a:ext uri="{FF2B5EF4-FFF2-40B4-BE49-F238E27FC236}">
                  <a16:creationId xmlns:a16="http://schemas.microsoft.com/office/drawing/2014/main" id="{748E75A6-EBE4-4D24-B51D-D8F61A8BC03F}"/>
                </a:ext>
              </a:extLst>
            </p:cNvPr>
            <p:cNvSpPr/>
            <p:nvPr/>
          </p:nvSpPr>
          <p:spPr>
            <a:xfrm>
              <a:off x="107751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61" name="Vrije vorm: vorm 260">
              <a:extLst>
                <a:ext uri="{FF2B5EF4-FFF2-40B4-BE49-F238E27FC236}">
                  <a16:creationId xmlns:a16="http://schemas.microsoft.com/office/drawing/2014/main" id="{6B00294F-4A25-4D23-94E1-6F0E33598E5A}"/>
                </a:ext>
              </a:extLst>
            </p:cNvPr>
            <p:cNvSpPr/>
            <p:nvPr/>
          </p:nvSpPr>
          <p:spPr>
            <a:xfrm>
              <a:off x="107751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62" name="Vrije vorm: vorm 261">
              <a:extLst>
                <a:ext uri="{FF2B5EF4-FFF2-40B4-BE49-F238E27FC236}">
                  <a16:creationId xmlns:a16="http://schemas.microsoft.com/office/drawing/2014/main" id="{94ED50B9-8C05-4F65-97B1-35B065E70EAB}"/>
                </a:ext>
              </a:extLst>
            </p:cNvPr>
            <p:cNvSpPr/>
            <p:nvPr/>
          </p:nvSpPr>
          <p:spPr>
            <a:xfrm>
              <a:off x="107751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63" name="Vrije vorm: vorm 262">
              <a:extLst>
                <a:ext uri="{FF2B5EF4-FFF2-40B4-BE49-F238E27FC236}">
                  <a16:creationId xmlns:a16="http://schemas.microsoft.com/office/drawing/2014/main" id="{EF0CC7DB-9979-4E90-8835-AA3B0EFDCBDD}"/>
                </a:ext>
              </a:extLst>
            </p:cNvPr>
            <p:cNvSpPr/>
            <p:nvPr/>
          </p:nvSpPr>
          <p:spPr>
            <a:xfrm>
              <a:off x="107751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64" name="Vrije vorm: vorm 263">
              <a:extLst>
                <a:ext uri="{FF2B5EF4-FFF2-40B4-BE49-F238E27FC236}">
                  <a16:creationId xmlns:a16="http://schemas.microsoft.com/office/drawing/2014/main" id="{6015355D-33D2-4E1D-8918-20E789D59A68}"/>
                </a:ext>
              </a:extLst>
            </p:cNvPr>
            <p:cNvSpPr/>
            <p:nvPr/>
          </p:nvSpPr>
          <p:spPr>
            <a:xfrm>
              <a:off x="107751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65" name="Vrije vorm: vorm 264">
              <a:extLst>
                <a:ext uri="{FF2B5EF4-FFF2-40B4-BE49-F238E27FC236}">
                  <a16:creationId xmlns:a16="http://schemas.microsoft.com/office/drawing/2014/main" id="{F01E6A87-05F9-438A-9FAA-A803531B4491}"/>
                </a:ext>
              </a:extLst>
            </p:cNvPr>
            <p:cNvSpPr/>
            <p:nvPr/>
          </p:nvSpPr>
          <p:spPr>
            <a:xfrm>
              <a:off x="107751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66" name="Vrije vorm: vorm 265">
              <a:extLst>
                <a:ext uri="{FF2B5EF4-FFF2-40B4-BE49-F238E27FC236}">
                  <a16:creationId xmlns:a16="http://schemas.microsoft.com/office/drawing/2014/main" id="{22AB7446-72D9-4C7B-85F8-1DC005F3C428}"/>
                </a:ext>
              </a:extLst>
            </p:cNvPr>
            <p:cNvSpPr/>
            <p:nvPr/>
          </p:nvSpPr>
          <p:spPr>
            <a:xfrm>
              <a:off x="121658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67" name="Vrije vorm: vorm 266">
              <a:extLst>
                <a:ext uri="{FF2B5EF4-FFF2-40B4-BE49-F238E27FC236}">
                  <a16:creationId xmlns:a16="http://schemas.microsoft.com/office/drawing/2014/main" id="{E9F73508-DB02-48FC-AB7A-3F0588C03F3A}"/>
                </a:ext>
              </a:extLst>
            </p:cNvPr>
            <p:cNvSpPr/>
            <p:nvPr/>
          </p:nvSpPr>
          <p:spPr>
            <a:xfrm>
              <a:off x="121658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68" name="Vrije vorm: vorm 267">
              <a:extLst>
                <a:ext uri="{FF2B5EF4-FFF2-40B4-BE49-F238E27FC236}">
                  <a16:creationId xmlns:a16="http://schemas.microsoft.com/office/drawing/2014/main" id="{7B0E439F-9C0F-439A-A3DF-549D2934FD37}"/>
                </a:ext>
              </a:extLst>
            </p:cNvPr>
            <p:cNvSpPr/>
            <p:nvPr/>
          </p:nvSpPr>
          <p:spPr>
            <a:xfrm>
              <a:off x="121658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69" name="Vrije vorm: vorm 268">
              <a:extLst>
                <a:ext uri="{FF2B5EF4-FFF2-40B4-BE49-F238E27FC236}">
                  <a16:creationId xmlns:a16="http://schemas.microsoft.com/office/drawing/2014/main" id="{080BDC9C-CAAF-419E-A180-50937D37C30B}"/>
                </a:ext>
              </a:extLst>
            </p:cNvPr>
            <p:cNvSpPr/>
            <p:nvPr/>
          </p:nvSpPr>
          <p:spPr>
            <a:xfrm>
              <a:off x="121658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70" name="Vrije vorm: vorm 269">
              <a:extLst>
                <a:ext uri="{FF2B5EF4-FFF2-40B4-BE49-F238E27FC236}">
                  <a16:creationId xmlns:a16="http://schemas.microsoft.com/office/drawing/2014/main" id="{614D0A52-7F45-45F6-91A1-2D61A3506347}"/>
                </a:ext>
              </a:extLst>
            </p:cNvPr>
            <p:cNvSpPr/>
            <p:nvPr/>
          </p:nvSpPr>
          <p:spPr>
            <a:xfrm>
              <a:off x="121658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71" name="Vrije vorm: vorm 270">
              <a:extLst>
                <a:ext uri="{FF2B5EF4-FFF2-40B4-BE49-F238E27FC236}">
                  <a16:creationId xmlns:a16="http://schemas.microsoft.com/office/drawing/2014/main" id="{D22BC105-797F-425A-9CAF-2622037CD94E}"/>
                </a:ext>
              </a:extLst>
            </p:cNvPr>
            <p:cNvSpPr/>
            <p:nvPr/>
          </p:nvSpPr>
          <p:spPr>
            <a:xfrm>
              <a:off x="121658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72" name="Vrije vorm: vorm 271">
              <a:extLst>
                <a:ext uri="{FF2B5EF4-FFF2-40B4-BE49-F238E27FC236}">
                  <a16:creationId xmlns:a16="http://schemas.microsoft.com/office/drawing/2014/main" id="{1804B6FC-AD3C-433B-ABFC-122C7F1A50B1}"/>
                </a:ext>
              </a:extLst>
            </p:cNvPr>
            <p:cNvSpPr/>
            <p:nvPr/>
          </p:nvSpPr>
          <p:spPr>
            <a:xfrm>
              <a:off x="121658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73" name="Vrije vorm: vorm 272">
              <a:extLst>
                <a:ext uri="{FF2B5EF4-FFF2-40B4-BE49-F238E27FC236}">
                  <a16:creationId xmlns:a16="http://schemas.microsoft.com/office/drawing/2014/main" id="{87910B5A-D3F0-400D-8C8F-B197C2E0315B}"/>
                </a:ext>
              </a:extLst>
            </p:cNvPr>
            <p:cNvSpPr/>
            <p:nvPr/>
          </p:nvSpPr>
          <p:spPr>
            <a:xfrm>
              <a:off x="121658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74" name="Vrije vorm: vorm 273">
              <a:extLst>
                <a:ext uri="{FF2B5EF4-FFF2-40B4-BE49-F238E27FC236}">
                  <a16:creationId xmlns:a16="http://schemas.microsoft.com/office/drawing/2014/main" id="{11C2B0BB-92CF-4850-AC2A-DAD9F53565B0}"/>
                </a:ext>
              </a:extLst>
            </p:cNvPr>
            <p:cNvSpPr/>
            <p:nvPr/>
          </p:nvSpPr>
          <p:spPr>
            <a:xfrm>
              <a:off x="121658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75" name="Vrije vorm: vorm 274">
              <a:extLst>
                <a:ext uri="{FF2B5EF4-FFF2-40B4-BE49-F238E27FC236}">
                  <a16:creationId xmlns:a16="http://schemas.microsoft.com/office/drawing/2014/main" id="{D95FEFB3-6BBF-4F88-AEC1-2C039BF40197}"/>
                </a:ext>
              </a:extLst>
            </p:cNvPr>
            <p:cNvSpPr/>
            <p:nvPr/>
          </p:nvSpPr>
          <p:spPr>
            <a:xfrm>
              <a:off x="121658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76" name="Vrije vorm: vorm 275">
              <a:extLst>
                <a:ext uri="{FF2B5EF4-FFF2-40B4-BE49-F238E27FC236}">
                  <a16:creationId xmlns:a16="http://schemas.microsoft.com/office/drawing/2014/main" id="{8B5243DF-2F27-4383-B5B1-AC6B3AEE3D8D}"/>
                </a:ext>
              </a:extLst>
            </p:cNvPr>
            <p:cNvSpPr/>
            <p:nvPr/>
          </p:nvSpPr>
          <p:spPr>
            <a:xfrm>
              <a:off x="121658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77" name="Vrije vorm: vorm 276">
              <a:extLst>
                <a:ext uri="{FF2B5EF4-FFF2-40B4-BE49-F238E27FC236}">
                  <a16:creationId xmlns:a16="http://schemas.microsoft.com/office/drawing/2014/main" id="{548C792A-C349-49EA-A56D-5FD40D9BDA4B}"/>
                </a:ext>
              </a:extLst>
            </p:cNvPr>
            <p:cNvSpPr/>
            <p:nvPr/>
          </p:nvSpPr>
          <p:spPr>
            <a:xfrm>
              <a:off x="121658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78" name="Vrije vorm: vorm 277">
              <a:extLst>
                <a:ext uri="{FF2B5EF4-FFF2-40B4-BE49-F238E27FC236}">
                  <a16:creationId xmlns:a16="http://schemas.microsoft.com/office/drawing/2014/main" id="{A879EFCB-22CB-4E1F-ADFB-B60FAB9EE839}"/>
                </a:ext>
              </a:extLst>
            </p:cNvPr>
            <p:cNvSpPr/>
            <p:nvPr/>
          </p:nvSpPr>
          <p:spPr>
            <a:xfrm>
              <a:off x="135564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79" name="Vrije vorm: vorm 278">
              <a:extLst>
                <a:ext uri="{FF2B5EF4-FFF2-40B4-BE49-F238E27FC236}">
                  <a16:creationId xmlns:a16="http://schemas.microsoft.com/office/drawing/2014/main" id="{DEEEEDD9-0D85-47C2-BCCC-3C4EE2B0E771}"/>
                </a:ext>
              </a:extLst>
            </p:cNvPr>
            <p:cNvSpPr/>
            <p:nvPr/>
          </p:nvSpPr>
          <p:spPr>
            <a:xfrm>
              <a:off x="135564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80" name="Vrije vorm: vorm 279">
              <a:extLst>
                <a:ext uri="{FF2B5EF4-FFF2-40B4-BE49-F238E27FC236}">
                  <a16:creationId xmlns:a16="http://schemas.microsoft.com/office/drawing/2014/main" id="{84DB55BE-4CCF-4D52-9478-755AA7EC98C1}"/>
                </a:ext>
              </a:extLst>
            </p:cNvPr>
            <p:cNvSpPr/>
            <p:nvPr/>
          </p:nvSpPr>
          <p:spPr>
            <a:xfrm>
              <a:off x="135564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81" name="Vrije vorm: vorm 280">
              <a:extLst>
                <a:ext uri="{FF2B5EF4-FFF2-40B4-BE49-F238E27FC236}">
                  <a16:creationId xmlns:a16="http://schemas.microsoft.com/office/drawing/2014/main" id="{AF2D2390-9B86-4896-9EA7-9612FB85711E}"/>
                </a:ext>
              </a:extLst>
            </p:cNvPr>
            <p:cNvSpPr/>
            <p:nvPr/>
          </p:nvSpPr>
          <p:spPr>
            <a:xfrm>
              <a:off x="135564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82" name="Vrije vorm: vorm 281">
              <a:extLst>
                <a:ext uri="{FF2B5EF4-FFF2-40B4-BE49-F238E27FC236}">
                  <a16:creationId xmlns:a16="http://schemas.microsoft.com/office/drawing/2014/main" id="{4C0E7423-BF43-4725-980A-34FA014FA767}"/>
                </a:ext>
              </a:extLst>
            </p:cNvPr>
            <p:cNvSpPr/>
            <p:nvPr/>
          </p:nvSpPr>
          <p:spPr>
            <a:xfrm>
              <a:off x="135564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83" name="Vrije vorm: vorm 282">
              <a:extLst>
                <a:ext uri="{FF2B5EF4-FFF2-40B4-BE49-F238E27FC236}">
                  <a16:creationId xmlns:a16="http://schemas.microsoft.com/office/drawing/2014/main" id="{71966838-9EB8-47F9-AB63-3DAC5496CFFD}"/>
                </a:ext>
              </a:extLst>
            </p:cNvPr>
            <p:cNvSpPr/>
            <p:nvPr/>
          </p:nvSpPr>
          <p:spPr>
            <a:xfrm>
              <a:off x="135564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84" name="Vrije vorm: vorm 283">
              <a:extLst>
                <a:ext uri="{FF2B5EF4-FFF2-40B4-BE49-F238E27FC236}">
                  <a16:creationId xmlns:a16="http://schemas.microsoft.com/office/drawing/2014/main" id="{6AB90869-2B00-4821-B200-44A5D5F5C40E}"/>
                </a:ext>
              </a:extLst>
            </p:cNvPr>
            <p:cNvSpPr/>
            <p:nvPr/>
          </p:nvSpPr>
          <p:spPr>
            <a:xfrm>
              <a:off x="135564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85" name="Vrije vorm: vorm 284">
              <a:extLst>
                <a:ext uri="{FF2B5EF4-FFF2-40B4-BE49-F238E27FC236}">
                  <a16:creationId xmlns:a16="http://schemas.microsoft.com/office/drawing/2014/main" id="{30B4F58A-33DA-46AC-B0C1-520F115FE70D}"/>
                </a:ext>
              </a:extLst>
            </p:cNvPr>
            <p:cNvSpPr/>
            <p:nvPr/>
          </p:nvSpPr>
          <p:spPr>
            <a:xfrm>
              <a:off x="135564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86" name="Vrije vorm: vorm 285">
              <a:extLst>
                <a:ext uri="{FF2B5EF4-FFF2-40B4-BE49-F238E27FC236}">
                  <a16:creationId xmlns:a16="http://schemas.microsoft.com/office/drawing/2014/main" id="{88A4FB4B-8224-44D2-A337-154B8A71A1E5}"/>
                </a:ext>
              </a:extLst>
            </p:cNvPr>
            <p:cNvSpPr/>
            <p:nvPr/>
          </p:nvSpPr>
          <p:spPr>
            <a:xfrm>
              <a:off x="135564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87" name="Vrije vorm: vorm 286">
              <a:extLst>
                <a:ext uri="{FF2B5EF4-FFF2-40B4-BE49-F238E27FC236}">
                  <a16:creationId xmlns:a16="http://schemas.microsoft.com/office/drawing/2014/main" id="{04172D06-37CB-4AD6-B377-F54981178485}"/>
                </a:ext>
              </a:extLst>
            </p:cNvPr>
            <p:cNvSpPr/>
            <p:nvPr/>
          </p:nvSpPr>
          <p:spPr>
            <a:xfrm>
              <a:off x="135564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88" name="Vrije vorm: vorm 287">
              <a:extLst>
                <a:ext uri="{FF2B5EF4-FFF2-40B4-BE49-F238E27FC236}">
                  <a16:creationId xmlns:a16="http://schemas.microsoft.com/office/drawing/2014/main" id="{CD898590-9A56-48D1-83CE-790914020D3F}"/>
                </a:ext>
              </a:extLst>
            </p:cNvPr>
            <p:cNvSpPr/>
            <p:nvPr/>
          </p:nvSpPr>
          <p:spPr>
            <a:xfrm>
              <a:off x="135564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89" name="Vrije vorm: vorm 288">
              <a:extLst>
                <a:ext uri="{FF2B5EF4-FFF2-40B4-BE49-F238E27FC236}">
                  <a16:creationId xmlns:a16="http://schemas.microsoft.com/office/drawing/2014/main" id="{83B32B6C-144A-4AF2-9C19-F2110782CDC5}"/>
                </a:ext>
              </a:extLst>
            </p:cNvPr>
            <p:cNvSpPr/>
            <p:nvPr/>
          </p:nvSpPr>
          <p:spPr>
            <a:xfrm>
              <a:off x="135564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90" name="Vrije vorm: vorm 289">
              <a:extLst>
                <a:ext uri="{FF2B5EF4-FFF2-40B4-BE49-F238E27FC236}">
                  <a16:creationId xmlns:a16="http://schemas.microsoft.com/office/drawing/2014/main" id="{0949DD4B-4317-4669-BE85-9057F5C61DAC}"/>
                </a:ext>
              </a:extLst>
            </p:cNvPr>
            <p:cNvSpPr/>
            <p:nvPr/>
          </p:nvSpPr>
          <p:spPr>
            <a:xfrm>
              <a:off x="149471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91" name="Vrije vorm: vorm 290">
              <a:extLst>
                <a:ext uri="{FF2B5EF4-FFF2-40B4-BE49-F238E27FC236}">
                  <a16:creationId xmlns:a16="http://schemas.microsoft.com/office/drawing/2014/main" id="{91C36D88-0E9E-4B86-B70B-112F890140AE}"/>
                </a:ext>
              </a:extLst>
            </p:cNvPr>
            <p:cNvSpPr/>
            <p:nvPr/>
          </p:nvSpPr>
          <p:spPr>
            <a:xfrm>
              <a:off x="149471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92" name="Vrije vorm: vorm 291">
              <a:extLst>
                <a:ext uri="{FF2B5EF4-FFF2-40B4-BE49-F238E27FC236}">
                  <a16:creationId xmlns:a16="http://schemas.microsoft.com/office/drawing/2014/main" id="{493A8652-94EC-44F5-8832-0E5B52078664}"/>
                </a:ext>
              </a:extLst>
            </p:cNvPr>
            <p:cNvSpPr/>
            <p:nvPr/>
          </p:nvSpPr>
          <p:spPr>
            <a:xfrm>
              <a:off x="149471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93" name="Vrije vorm: vorm 292">
              <a:extLst>
                <a:ext uri="{FF2B5EF4-FFF2-40B4-BE49-F238E27FC236}">
                  <a16:creationId xmlns:a16="http://schemas.microsoft.com/office/drawing/2014/main" id="{0775AFEE-9B42-4F99-94B5-5967161B6914}"/>
                </a:ext>
              </a:extLst>
            </p:cNvPr>
            <p:cNvSpPr/>
            <p:nvPr/>
          </p:nvSpPr>
          <p:spPr>
            <a:xfrm>
              <a:off x="149471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94" name="Vrije vorm: vorm 293">
              <a:extLst>
                <a:ext uri="{FF2B5EF4-FFF2-40B4-BE49-F238E27FC236}">
                  <a16:creationId xmlns:a16="http://schemas.microsoft.com/office/drawing/2014/main" id="{74130020-E86E-44F2-942D-581737FC0148}"/>
                </a:ext>
              </a:extLst>
            </p:cNvPr>
            <p:cNvSpPr/>
            <p:nvPr/>
          </p:nvSpPr>
          <p:spPr>
            <a:xfrm>
              <a:off x="149471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95" name="Vrije vorm: vorm 294">
              <a:extLst>
                <a:ext uri="{FF2B5EF4-FFF2-40B4-BE49-F238E27FC236}">
                  <a16:creationId xmlns:a16="http://schemas.microsoft.com/office/drawing/2014/main" id="{7CE82AFB-AE7D-49D8-B23D-F0816063C2FF}"/>
                </a:ext>
              </a:extLst>
            </p:cNvPr>
            <p:cNvSpPr/>
            <p:nvPr/>
          </p:nvSpPr>
          <p:spPr>
            <a:xfrm>
              <a:off x="149471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96" name="Vrije vorm: vorm 295">
              <a:extLst>
                <a:ext uri="{FF2B5EF4-FFF2-40B4-BE49-F238E27FC236}">
                  <a16:creationId xmlns:a16="http://schemas.microsoft.com/office/drawing/2014/main" id="{D0DF6A50-1F7E-409C-B554-2D46D99BE9FF}"/>
                </a:ext>
              </a:extLst>
            </p:cNvPr>
            <p:cNvSpPr/>
            <p:nvPr/>
          </p:nvSpPr>
          <p:spPr>
            <a:xfrm>
              <a:off x="149471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97" name="Vrije vorm: vorm 296">
              <a:extLst>
                <a:ext uri="{FF2B5EF4-FFF2-40B4-BE49-F238E27FC236}">
                  <a16:creationId xmlns:a16="http://schemas.microsoft.com/office/drawing/2014/main" id="{27CC0782-9D09-4503-B890-52ADCF1FF117}"/>
                </a:ext>
              </a:extLst>
            </p:cNvPr>
            <p:cNvSpPr/>
            <p:nvPr/>
          </p:nvSpPr>
          <p:spPr>
            <a:xfrm>
              <a:off x="149471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98" name="Vrije vorm: vorm 297">
              <a:extLst>
                <a:ext uri="{FF2B5EF4-FFF2-40B4-BE49-F238E27FC236}">
                  <a16:creationId xmlns:a16="http://schemas.microsoft.com/office/drawing/2014/main" id="{38057788-17E8-4311-B8BA-7B3427BE1535}"/>
                </a:ext>
              </a:extLst>
            </p:cNvPr>
            <p:cNvSpPr/>
            <p:nvPr/>
          </p:nvSpPr>
          <p:spPr>
            <a:xfrm>
              <a:off x="149471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99" name="Vrije vorm: vorm 298">
              <a:extLst>
                <a:ext uri="{FF2B5EF4-FFF2-40B4-BE49-F238E27FC236}">
                  <a16:creationId xmlns:a16="http://schemas.microsoft.com/office/drawing/2014/main" id="{2F09411C-C36C-4181-9924-5337E3B5AADA}"/>
                </a:ext>
              </a:extLst>
            </p:cNvPr>
            <p:cNvSpPr/>
            <p:nvPr/>
          </p:nvSpPr>
          <p:spPr>
            <a:xfrm>
              <a:off x="149471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00" name="Vrije vorm: vorm 299">
              <a:extLst>
                <a:ext uri="{FF2B5EF4-FFF2-40B4-BE49-F238E27FC236}">
                  <a16:creationId xmlns:a16="http://schemas.microsoft.com/office/drawing/2014/main" id="{FF54E9C0-3B3E-40B8-AA75-C9F0CBE9017C}"/>
                </a:ext>
              </a:extLst>
            </p:cNvPr>
            <p:cNvSpPr/>
            <p:nvPr/>
          </p:nvSpPr>
          <p:spPr>
            <a:xfrm>
              <a:off x="149471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01" name="Vrije vorm: vorm 300">
              <a:extLst>
                <a:ext uri="{FF2B5EF4-FFF2-40B4-BE49-F238E27FC236}">
                  <a16:creationId xmlns:a16="http://schemas.microsoft.com/office/drawing/2014/main" id="{4F1990F5-C890-43BE-8EAA-2B4919084C48}"/>
                </a:ext>
              </a:extLst>
            </p:cNvPr>
            <p:cNvSpPr/>
            <p:nvPr/>
          </p:nvSpPr>
          <p:spPr>
            <a:xfrm>
              <a:off x="149471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02" name="Vrije vorm: vorm 301">
              <a:extLst>
                <a:ext uri="{FF2B5EF4-FFF2-40B4-BE49-F238E27FC236}">
                  <a16:creationId xmlns:a16="http://schemas.microsoft.com/office/drawing/2014/main" id="{B0BB263B-B6E9-4194-BC3B-8E01BA8010ED}"/>
                </a:ext>
              </a:extLst>
            </p:cNvPr>
            <p:cNvSpPr/>
            <p:nvPr/>
          </p:nvSpPr>
          <p:spPr>
            <a:xfrm>
              <a:off x="163377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03" name="Vrije vorm: vorm 302">
              <a:extLst>
                <a:ext uri="{FF2B5EF4-FFF2-40B4-BE49-F238E27FC236}">
                  <a16:creationId xmlns:a16="http://schemas.microsoft.com/office/drawing/2014/main" id="{6EB579CC-67F4-4BF2-B7CA-8CF45EFEF164}"/>
                </a:ext>
              </a:extLst>
            </p:cNvPr>
            <p:cNvSpPr/>
            <p:nvPr/>
          </p:nvSpPr>
          <p:spPr>
            <a:xfrm>
              <a:off x="163377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04" name="Vrije vorm: vorm 303">
              <a:extLst>
                <a:ext uri="{FF2B5EF4-FFF2-40B4-BE49-F238E27FC236}">
                  <a16:creationId xmlns:a16="http://schemas.microsoft.com/office/drawing/2014/main" id="{768C3711-5C73-4CAD-A09B-8AD8D504CF6A}"/>
                </a:ext>
              </a:extLst>
            </p:cNvPr>
            <p:cNvSpPr/>
            <p:nvPr/>
          </p:nvSpPr>
          <p:spPr>
            <a:xfrm>
              <a:off x="163377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05" name="Vrije vorm: vorm 304">
              <a:extLst>
                <a:ext uri="{FF2B5EF4-FFF2-40B4-BE49-F238E27FC236}">
                  <a16:creationId xmlns:a16="http://schemas.microsoft.com/office/drawing/2014/main" id="{67BC1828-8DA8-46DC-A197-48196280F354}"/>
                </a:ext>
              </a:extLst>
            </p:cNvPr>
            <p:cNvSpPr/>
            <p:nvPr/>
          </p:nvSpPr>
          <p:spPr>
            <a:xfrm>
              <a:off x="163377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06" name="Vrije vorm: vorm 305">
              <a:extLst>
                <a:ext uri="{FF2B5EF4-FFF2-40B4-BE49-F238E27FC236}">
                  <a16:creationId xmlns:a16="http://schemas.microsoft.com/office/drawing/2014/main" id="{CFAD1716-2C85-40CD-8FD3-69A735B88467}"/>
                </a:ext>
              </a:extLst>
            </p:cNvPr>
            <p:cNvSpPr/>
            <p:nvPr/>
          </p:nvSpPr>
          <p:spPr>
            <a:xfrm>
              <a:off x="163377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07" name="Vrije vorm: vorm 306">
              <a:extLst>
                <a:ext uri="{FF2B5EF4-FFF2-40B4-BE49-F238E27FC236}">
                  <a16:creationId xmlns:a16="http://schemas.microsoft.com/office/drawing/2014/main" id="{E65EAAB6-E979-4D23-8011-C11F6740C397}"/>
                </a:ext>
              </a:extLst>
            </p:cNvPr>
            <p:cNvSpPr/>
            <p:nvPr/>
          </p:nvSpPr>
          <p:spPr>
            <a:xfrm>
              <a:off x="163377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08" name="Vrije vorm: vorm 307">
              <a:extLst>
                <a:ext uri="{FF2B5EF4-FFF2-40B4-BE49-F238E27FC236}">
                  <a16:creationId xmlns:a16="http://schemas.microsoft.com/office/drawing/2014/main" id="{DBAE8A15-9EE2-45A3-B633-3E8C2310F4C2}"/>
                </a:ext>
              </a:extLst>
            </p:cNvPr>
            <p:cNvSpPr/>
            <p:nvPr/>
          </p:nvSpPr>
          <p:spPr>
            <a:xfrm>
              <a:off x="163377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09" name="Vrije vorm: vorm 308">
              <a:extLst>
                <a:ext uri="{FF2B5EF4-FFF2-40B4-BE49-F238E27FC236}">
                  <a16:creationId xmlns:a16="http://schemas.microsoft.com/office/drawing/2014/main" id="{D753326B-8874-4E7C-AA7E-A545A47E3574}"/>
                </a:ext>
              </a:extLst>
            </p:cNvPr>
            <p:cNvSpPr/>
            <p:nvPr/>
          </p:nvSpPr>
          <p:spPr>
            <a:xfrm>
              <a:off x="163377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10" name="Vrije vorm: vorm 309">
              <a:extLst>
                <a:ext uri="{FF2B5EF4-FFF2-40B4-BE49-F238E27FC236}">
                  <a16:creationId xmlns:a16="http://schemas.microsoft.com/office/drawing/2014/main" id="{5DDD3B5E-6A57-497A-B6F4-B63BF165269B}"/>
                </a:ext>
              </a:extLst>
            </p:cNvPr>
            <p:cNvSpPr/>
            <p:nvPr/>
          </p:nvSpPr>
          <p:spPr>
            <a:xfrm>
              <a:off x="163377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11" name="Vrije vorm: vorm 310">
              <a:extLst>
                <a:ext uri="{FF2B5EF4-FFF2-40B4-BE49-F238E27FC236}">
                  <a16:creationId xmlns:a16="http://schemas.microsoft.com/office/drawing/2014/main" id="{3D08178D-F7D5-4D3A-9450-60366D69715B}"/>
                </a:ext>
              </a:extLst>
            </p:cNvPr>
            <p:cNvSpPr/>
            <p:nvPr/>
          </p:nvSpPr>
          <p:spPr>
            <a:xfrm>
              <a:off x="163377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12" name="Vrije vorm: vorm 311">
              <a:extLst>
                <a:ext uri="{FF2B5EF4-FFF2-40B4-BE49-F238E27FC236}">
                  <a16:creationId xmlns:a16="http://schemas.microsoft.com/office/drawing/2014/main" id="{EBF44C3E-9D51-4C63-B82B-3F96ADEDB96B}"/>
                </a:ext>
              </a:extLst>
            </p:cNvPr>
            <p:cNvSpPr/>
            <p:nvPr/>
          </p:nvSpPr>
          <p:spPr>
            <a:xfrm>
              <a:off x="163377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13" name="Vrije vorm: vorm 312">
              <a:extLst>
                <a:ext uri="{FF2B5EF4-FFF2-40B4-BE49-F238E27FC236}">
                  <a16:creationId xmlns:a16="http://schemas.microsoft.com/office/drawing/2014/main" id="{6BFC47CB-5B02-4DAB-A17E-F94EA310D04E}"/>
                </a:ext>
              </a:extLst>
            </p:cNvPr>
            <p:cNvSpPr/>
            <p:nvPr/>
          </p:nvSpPr>
          <p:spPr>
            <a:xfrm>
              <a:off x="163377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14" name="Vrije vorm: vorm 313">
              <a:extLst>
                <a:ext uri="{FF2B5EF4-FFF2-40B4-BE49-F238E27FC236}">
                  <a16:creationId xmlns:a16="http://schemas.microsoft.com/office/drawing/2014/main" id="{F19208B1-17AB-43B4-B0AD-E5828CAFAFB9}"/>
                </a:ext>
              </a:extLst>
            </p:cNvPr>
            <p:cNvSpPr/>
            <p:nvPr/>
          </p:nvSpPr>
          <p:spPr>
            <a:xfrm>
              <a:off x="-7144" y="9289256"/>
              <a:ext cx="17621250" cy="561975"/>
            </a:xfrm>
            <a:custGeom>
              <a:avLst/>
              <a:gdLst>
                <a:gd name="connsiteX0" fmla="*/ 7144 w 17621250"/>
                <a:gd name="connsiteY0" fmla="*/ 7144 h 561975"/>
                <a:gd name="connsiteX1" fmla="*/ 17618868 w 17621250"/>
                <a:gd name="connsiteY1" fmla="*/ 7144 h 561975"/>
                <a:gd name="connsiteX2" fmla="*/ 17618868 w 17621250"/>
                <a:gd name="connsiteY2" fmla="*/ 559594 h 561975"/>
                <a:gd name="connsiteX3" fmla="*/ 7144 w 176212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7621250" h="561975">
                  <a:moveTo>
                    <a:pt x="7144" y="7144"/>
                  </a:moveTo>
                  <a:lnTo>
                    <a:pt x="17618868" y="7144"/>
                  </a:lnTo>
                  <a:lnTo>
                    <a:pt x="17618868"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grpSp>
      <p:pic>
        <p:nvPicPr>
          <p:cNvPr id="315" name="Afbeelding 314">
            <a:extLst>
              <a:ext uri="{FF2B5EF4-FFF2-40B4-BE49-F238E27FC236}">
                <a16:creationId xmlns:a16="http://schemas.microsoft.com/office/drawing/2014/main" id="{3BF46849-40DA-4360-9135-DC7B3200D2D2}"/>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5988888" y="9145589"/>
            <a:ext cx="1841762" cy="943904"/>
          </a:xfrm>
          <a:prstGeom prst="rect">
            <a:avLst/>
          </a:prstGeom>
        </p:spPr>
      </p:pic>
    </p:spTree>
    <p:extLst>
      <p:ext uri="{BB962C8B-B14F-4D97-AF65-F5344CB8AC3E}">
        <p14:creationId xmlns:p14="http://schemas.microsoft.com/office/powerpoint/2010/main" val="3682763822"/>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 id="2147483793" r:id="rId28"/>
  </p:sldLayoutIdLs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0">
          <p15:clr>
            <a:srgbClr val="5ACBF0"/>
          </p15:clr>
        </p15:guide>
        <p15:guide id="2" pos="11094">
          <p15:clr>
            <a:srgbClr val="5ACBF0"/>
          </p15:clr>
        </p15:guide>
        <p15:guide id="3" pos="5877">
          <p15:clr>
            <a:srgbClr val="5ACBF0"/>
          </p15:clr>
        </p15:guide>
        <p15:guide id="4" orient="horz" pos="1475">
          <p15:clr>
            <a:srgbClr val="5ACBF0"/>
          </p15:clr>
        </p15:guide>
        <p15:guide id="5" orient="horz" pos="5327">
          <p15:clr>
            <a:srgbClr val="5ACBF0"/>
          </p15:clr>
        </p15:guide>
        <p15:guide id="6" orient="horz" pos="5765">
          <p15:clr>
            <a:srgbClr val="5ACBF0"/>
          </p15:clr>
        </p15:guide>
        <p15:guide id="7" orient="horz" pos="1037">
          <p15:clr>
            <a:srgbClr val="5ACBF0"/>
          </p15:clr>
        </p15:guide>
        <p15:guide id="8" orient="horz" pos="3392">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16" name="balk onderaan">
            <a:extLst>
              <a:ext uri="{FF2B5EF4-FFF2-40B4-BE49-F238E27FC236}">
                <a16:creationId xmlns:a16="http://schemas.microsoft.com/office/drawing/2014/main" id="{FC71E187-E4DA-41C1-93D3-90841C153AB8}"/>
              </a:ext>
            </a:extLst>
          </p:cNvPr>
          <p:cNvSpPr/>
          <p:nvPr userDrawn="1"/>
        </p:nvSpPr>
        <p:spPr>
          <a:xfrm>
            <a:off x="-7144" y="9305926"/>
            <a:ext cx="15988889"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noProof="0"/>
          </a:p>
        </p:txBody>
      </p:sp>
      <p:sp>
        <p:nvSpPr>
          <p:cNvPr id="2" name="Title Placehold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nl-BE" noProof="0"/>
              <a:t>Klik om stijl te bewerken</a:t>
            </a:r>
          </a:p>
        </p:txBody>
      </p:sp>
      <p:sp>
        <p:nvSpPr>
          <p:cNvPr id="3" name="Text Placeholder 2"/>
          <p:cNvSpPr>
            <a:spLocks noGrp="1"/>
          </p:cNvSpPr>
          <p:nvPr>
            <p:ph type="body" idx="1"/>
          </p:nvPr>
        </p:nvSpPr>
        <p:spPr>
          <a:xfrm>
            <a:off x="1047749" y="2337516"/>
            <a:ext cx="15773400" cy="6527007"/>
          </a:xfrm>
          <a:prstGeom prst="rect">
            <a:avLst/>
          </a:prstGeom>
        </p:spPr>
        <p:txBody>
          <a:bodyPr vert="horz" lIns="91440" tIns="45720" rIns="91440" bIns="45720" rtlCol="0">
            <a:noAutofit/>
          </a:body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4" name="Date Placeholder 3"/>
          <p:cNvSpPr>
            <a:spLocks noGrp="1"/>
          </p:cNvSpPr>
          <p:nvPr>
            <p:ph type="dt" sz="half" idx="2"/>
          </p:nvPr>
        </p:nvSpPr>
        <p:spPr>
          <a:xfrm>
            <a:off x="1057275" y="930671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E3AE401-4382-4AEB-B5FD-5626AADBA6E5}" type="datetime1">
              <a:rPr lang="nl-BE" noProof="0" smtClean="0"/>
              <a:t>29/01/2026</a:t>
            </a:fld>
            <a:endParaRPr lang="nl-BE" noProof="0"/>
          </a:p>
        </p:txBody>
      </p:sp>
      <p:sp>
        <p:nvSpPr>
          <p:cNvPr id="5" name="Footer Placeholder 4"/>
          <p:cNvSpPr>
            <a:spLocks noGrp="1"/>
          </p:cNvSpPr>
          <p:nvPr>
            <p:ph type="ftr" sz="quarter" idx="3"/>
          </p:nvPr>
        </p:nvSpPr>
        <p:spPr>
          <a:xfrm>
            <a:off x="5729289" y="930671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nl-BE" noProof="0"/>
              <a:t>Maatschappij en werkveldverkenning</a:t>
            </a:r>
          </a:p>
        </p:txBody>
      </p:sp>
      <p:sp>
        <p:nvSpPr>
          <p:cNvPr id="6" name="Slide Number Placeholder 5"/>
          <p:cNvSpPr>
            <a:spLocks noGrp="1"/>
          </p:cNvSpPr>
          <p:nvPr>
            <p:ph type="sldNum" sz="quarter" idx="4"/>
          </p:nvPr>
        </p:nvSpPr>
        <p:spPr>
          <a:xfrm>
            <a:off x="11901489" y="930671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7527A74-2D87-4307-9531-5A57D9647EEB}" type="slidenum">
              <a:rPr lang="nl-BE" noProof="0" smtClean="0"/>
              <a:t>‹nr.›</a:t>
            </a:fld>
            <a:endParaRPr lang="nl-BE" noProof="0"/>
          </a:p>
        </p:txBody>
      </p:sp>
      <p:grpSp>
        <p:nvGrpSpPr>
          <p:cNvPr id="152" name="Groep 151" hidden="1">
            <a:extLst>
              <a:ext uri="{FF2B5EF4-FFF2-40B4-BE49-F238E27FC236}">
                <a16:creationId xmlns:a16="http://schemas.microsoft.com/office/drawing/2014/main" id="{96D591AC-52D8-450B-929B-963FCE587E09}"/>
              </a:ext>
            </a:extLst>
          </p:cNvPr>
          <p:cNvGrpSpPr/>
          <p:nvPr userDrawn="1"/>
        </p:nvGrpSpPr>
        <p:grpSpPr>
          <a:xfrm>
            <a:off x="9529" y="947737"/>
            <a:ext cx="17611724" cy="8907104"/>
            <a:chOff x="9527" y="947736"/>
            <a:chExt cx="17611724" cy="8907104"/>
          </a:xfrm>
        </p:grpSpPr>
        <p:sp>
          <p:nvSpPr>
            <p:cNvPr id="7" name="Rechthoek 6">
              <a:extLst>
                <a:ext uri="{FF2B5EF4-FFF2-40B4-BE49-F238E27FC236}">
                  <a16:creationId xmlns:a16="http://schemas.microsoft.com/office/drawing/2014/main" id="{5B1AEF50-9B49-4815-9BCD-F811CCBDE96D}"/>
                </a:ext>
              </a:extLst>
            </p:cNvPr>
            <p:cNvSpPr/>
            <p:nvPr userDrawn="1"/>
          </p:nvSpPr>
          <p:spPr>
            <a:xfrm>
              <a:off x="10477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 name="Rechthoek 7">
              <a:extLst>
                <a:ext uri="{FF2B5EF4-FFF2-40B4-BE49-F238E27FC236}">
                  <a16:creationId xmlns:a16="http://schemas.microsoft.com/office/drawing/2014/main" id="{0013E965-4C91-4629-BCBA-309E276519D8}"/>
                </a:ext>
              </a:extLst>
            </p:cNvPr>
            <p:cNvSpPr/>
            <p:nvPr userDrawn="1"/>
          </p:nvSpPr>
          <p:spPr>
            <a:xfrm>
              <a:off x="24383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 name="Rechthoek 8">
              <a:extLst>
                <a:ext uri="{FF2B5EF4-FFF2-40B4-BE49-F238E27FC236}">
                  <a16:creationId xmlns:a16="http://schemas.microsoft.com/office/drawing/2014/main" id="{047CC3E9-FE23-40FA-9105-06386A47988D}"/>
                </a:ext>
              </a:extLst>
            </p:cNvPr>
            <p:cNvSpPr/>
            <p:nvPr userDrawn="1"/>
          </p:nvSpPr>
          <p:spPr>
            <a:xfrm>
              <a:off x="38290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 name="Rechthoek 9">
              <a:extLst>
                <a:ext uri="{FF2B5EF4-FFF2-40B4-BE49-F238E27FC236}">
                  <a16:creationId xmlns:a16="http://schemas.microsoft.com/office/drawing/2014/main" id="{704AFB39-29E5-466B-8080-603EA16E9769}"/>
                </a:ext>
              </a:extLst>
            </p:cNvPr>
            <p:cNvSpPr/>
            <p:nvPr userDrawn="1"/>
          </p:nvSpPr>
          <p:spPr>
            <a:xfrm>
              <a:off x="52196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 name="Rechthoek 10">
              <a:extLst>
                <a:ext uri="{FF2B5EF4-FFF2-40B4-BE49-F238E27FC236}">
                  <a16:creationId xmlns:a16="http://schemas.microsoft.com/office/drawing/2014/main" id="{DE95F01D-AC89-4487-8D71-820D19C2A798}"/>
                </a:ext>
              </a:extLst>
            </p:cNvPr>
            <p:cNvSpPr/>
            <p:nvPr userDrawn="1"/>
          </p:nvSpPr>
          <p:spPr>
            <a:xfrm>
              <a:off x="66103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 name="Rechthoek 11">
              <a:extLst>
                <a:ext uri="{FF2B5EF4-FFF2-40B4-BE49-F238E27FC236}">
                  <a16:creationId xmlns:a16="http://schemas.microsoft.com/office/drawing/2014/main" id="{8EE87473-DF20-454E-956D-868992DD95E3}"/>
                </a:ext>
              </a:extLst>
            </p:cNvPr>
            <p:cNvSpPr/>
            <p:nvPr userDrawn="1"/>
          </p:nvSpPr>
          <p:spPr>
            <a:xfrm>
              <a:off x="80009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 name="Rechthoek 12">
              <a:extLst>
                <a:ext uri="{FF2B5EF4-FFF2-40B4-BE49-F238E27FC236}">
                  <a16:creationId xmlns:a16="http://schemas.microsoft.com/office/drawing/2014/main" id="{874F403E-C1C5-49A1-AB1E-D952ECD1A3C0}"/>
                </a:ext>
              </a:extLst>
            </p:cNvPr>
            <p:cNvSpPr/>
            <p:nvPr userDrawn="1"/>
          </p:nvSpPr>
          <p:spPr>
            <a:xfrm>
              <a:off x="93916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 name="Rechthoek 13">
              <a:extLst>
                <a:ext uri="{FF2B5EF4-FFF2-40B4-BE49-F238E27FC236}">
                  <a16:creationId xmlns:a16="http://schemas.microsoft.com/office/drawing/2014/main" id="{C9E884AD-0FEF-4BD2-A998-8599C8373C3C}"/>
                </a:ext>
              </a:extLst>
            </p:cNvPr>
            <p:cNvSpPr/>
            <p:nvPr userDrawn="1"/>
          </p:nvSpPr>
          <p:spPr>
            <a:xfrm>
              <a:off x="107822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 name="Rechthoek 14">
              <a:extLst>
                <a:ext uri="{FF2B5EF4-FFF2-40B4-BE49-F238E27FC236}">
                  <a16:creationId xmlns:a16="http://schemas.microsoft.com/office/drawing/2014/main" id="{D256C055-1080-43A4-B77B-BE6AF35B62D4}"/>
                </a:ext>
              </a:extLst>
            </p:cNvPr>
            <p:cNvSpPr/>
            <p:nvPr userDrawn="1"/>
          </p:nvSpPr>
          <p:spPr>
            <a:xfrm>
              <a:off x="121729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6" name="Rechthoek 15">
              <a:extLst>
                <a:ext uri="{FF2B5EF4-FFF2-40B4-BE49-F238E27FC236}">
                  <a16:creationId xmlns:a16="http://schemas.microsoft.com/office/drawing/2014/main" id="{49150C84-EC4E-49DC-A50B-8CB65A5B4E38}"/>
                </a:ext>
              </a:extLst>
            </p:cNvPr>
            <p:cNvSpPr/>
            <p:nvPr userDrawn="1"/>
          </p:nvSpPr>
          <p:spPr>
            <a:xfrm>
              <a:off x="135635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7" name="Rechthoek 16">
              <a:extLst>
                <a:ext uri="{FF2B5EF4-FFF2-40B4-BE49-F238E27FC236}">
                  <a16:creationId xmlns:a16="http://schemas.microsoft.com/office/drawing/2014/main" id="{768696D7-C9AD-4261-951F-6EEC883DEF55}"/>
                </a:ext>
              </a:extLst>
            </p:cNvPr>
            <p:cNvSpPr/>
            <p:nvPr userDrawn="1"/>
          </p:nvSpPr>
          <p:spPr>
            <a:xfrm>
              <a:off x="149542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8" name="Rechthoek 17">
              <a:extLst>
                <a:ext uri="{FF2B5EF4-FFF2-40B4-BE49-F238E27FC236}">
                  <a16:creationId xmlns:a16="http://schemas.microsoft.com/office/drawing/2014/main" id="{4F32DDC9-5209-4AF1-94DC-0436FEBA7E19}"/>
                </a:ext>
              </a:extLst>
            </p:cNvPr>
            <p:cNvSpPr/>
            <p:nvPr userDrawn="1"/>
          </p:nvSpPr>
          <p:spPr>
            <a:xfrm>
              <a:off x="163448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9" name="Rechthoek 18">
              <a:extLst>
                <a:ext uri="{FF2B5EF4-FFF2-40B4-BE49-F238E27FC236}">
                  <a16:creationId xmlns:a16="http://schemas.microsoft.com/office/drawing/2014/main" id="{FE41BF45-0904-4462-9B83-6771D719E1DC}"/>
                </a:ext>
              </a:extLst>
            </p:cNvPr>
            <p:cNvSpPr/>
            <p:nvPr userDrawn="1"/>
          </p:nvSpPr>
          <p:spPr>
            <a:xfrm>
              <a:off x="10477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0" name="Rechthoek 19">
              <a:extLst>
                <a:ext uri="{FF2B5EF4-FFF2-40B4-BE49-F238E27FC236}">
                  <a16:creationId xmlns:a16="http://schemas.microsoft.com/office/drawing/2014/main" id="{E6E4105E-EDE3-4A6A-9137-9B893F07821C}"/>
                </a:ext>
              </a:extLst>
            </p:cNvPr>
            <p:cNvSpPr/>
            <p:nvPr userDrawn="1"/>
          </p:nvSpPr>
          <p:spPr>
            <a:xfrm>
              <a:off x="24383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1" name="Rechthoek 20">
              <a:extLst>
                <a:ext uri="{FF2B5EF4-FFF2-40B4-BE49-F238E27FC236}">
                  <a16:creationId xmlns:a16="http://schemas.microsoft.com/office/drawing/2014/main" id="{18BD591C-60CB-40FE-A88E-508FADBCFFE2}"/>
                </a:ext>
              </a:extLst>
            </p:cNvPr>
            <p:cNvSpPr/>
            <p:nvPr userDrawn="1"/>
          </p:nvSpPr>
          <p:spPr>
            <a:xfrm>
              <a:off x="38290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2" name="Rechthoek 21">
              <a:extLst>
                <a:ext uri="{FF2B5EF4-FFF2-40B4-BE49-F238E27FC236}">
                  <a16:creationId xmlns:a16="http://schemas.microsoft.com/office/drawing/2014/main" id="{65DAAF1A-E757-47AD-BBA1-2678A21A485D}"/>
                </a:ext>
              </a:extLst>
            </p:cNvPr>
            <p:cNvSpPr/>
            <p:nvPr userDrawn="1"/>
          </p:nvSpPr>
          <p:spPr>
            <a:xfrm>
              <a:off x="52196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3" name="Rechthoek 22">
              <a:extLst>
                <a:ext uri="{FF2B5EF4-FFF2-40B4-BE49-F238E27FC236}">
                  <a16:creationId xmlns:a16="http://schemas.microsoft.com/office/drawing/2014/main" id="{870D86A4-B151-4487-8A41-8610F56D0D9E}"/>
                </a:ext>
              </a:extLst>
            </p:cNvPr>
            <p:cNvSpPr/>
            <p:nvPr userDrawn="1"/>
          </p:nvSpPr>
          <p:spPr>
            <a:xfrm>
              <a:off x="66103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4" name="Rechthoek 23">
              <a:extLst>
                <a:ext uri="{FF2B5EF4-FFF2-40B4-BE49-F238E27FC236}">
                  <a16:creationId xmlns:a16="http://schemas.microsoft.com/office/drawing/2014/main" id="{C4A5E95D-002F-40B3-A01A-A1CD9A8BD77A}"/>
                </a:ext>
              </a:extLst>
            </p:cNvPr>
            <p:cNvSpPr/>
            <p:nvPr userDrawn="1"/>
          </p:nvSpPr>
          <p:spPr>
            <a:xfrm>
              <a:off x="80009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5" name="Rechthoek 24">
              <a:extLst>
                <a:ext uri="{FF2B5EF4-FFF2-40B4-BE49-F238E27FC236}">
                  <a16:creationId xmlns:a16="http://schemas.microsoft.com/office/drawing/2014/main" id="{DD99907A-EAED-43E6-A032-99E0A25FD405}"/>
                </a:ext>
              </a:extLst>
            </p:cNvPr>
            <p:cNvSpPr/>
            <p:nvPr userDrawn="1"/>
          </p:nvSpPr>
          <p:spPr>
            <a:xfrm>
              <a:off x="93916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6" name="Rechthoek 25">
              <a:extLst>
                <a:ext uri="{FF2B5EF4-FFF2-40B4-BE49-F238E27FC236}">
                  <a16:creationId xmlns:a16="http://schemas.microsoft.com/office/drawing/2014/main" id="{AAAA5CBA-E6E7-402A-9803-6AB0B60E3008}"/>
                </a:ext>
              </a:extLst>
            </p:cNvPr>
            <p:cNvSpPr/>
            <p:nvPr userDrawn="1"/>
          </p:nvSpPr>
          <p:spPr>
            <a:xfrm>
              <a:off x="107822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7" name="Rechthoek 26">
              <a:extLst>
                <a:ext uri="{FF2B5EF4-FFF2-40B4-BE49-F238E27FC236}">
                  <a16:creationId xmlns:a16="http://schemas.microsoft.com/office/drawing/2014/main" id="{70C87857-C1F4-4A6A-86EC-D9ABAD3EECFF}"/>
                </a:ext>
              </a:extLst>
            </p:cNvPr>
            <p:cNvSpPr/>
            <p:nvPr userDrawn="1"/>
          </p:nvSpPr>
          <p:spPr>
            <a:xfrm>
              <a:off x="121729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8" name="Rechthoek 27">
              <a:extLst>
                <a:ext uri="{FF2B5EF4-FFF2-40B4-BE49-F238E27FC236}">
                  <a16:creationId xmlns:a16="http://schemas.microsoft.com/office/drawing/2014/main" id="{6AE32341-9677-4F5F-BC1E-F5B8066C8E55}"/>
                </a:ext>
              </a:extLst>
            </p:cNvPr>
            <p:cNvSpPr/>
            <p:nvPr userDrawn="1"/>
          </p:nvSpPr>
          <p:spPr>
            <a:xfrm>
              <a:off x="135635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9" name="Rechthoek 28">
              <a:extLst>
                <a:ext uri="{FF2B5EF4-FFF2-40B4-BE49-F238E27FC236}">
                  <a16:creationId xmlns:a16="http://schemas.microsoft.com/office/drawing/2014/main" id="{790AE487-B602-4996-9005-2FB1EF049A62}"/>
                </a:ext>
              </a:extLst>
            </p:cNvPr>
            <p:cNvSpPr/>
            <p:nvPr userDrawn="1"/>
          </p:nvSpPr>
          <p:spPr>
            <a:xfrm>
              <a:off x="149542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0" name="Rechthoek 29">
              <a:extLst>
                <a:ext uri="{FF2B5EF4-FFF2-40B4-BE49-F238E27FC236}">
                  <a16:creationId xmlns:a16="http://schemas.microsoft.com/office/drawing/2014/main" id="{A6FCA990-CADB-496F-A578-80BBCEC57B2B}"/>
                </a:ext>
              </a:extLst>
            </p:cNvPr>
            <p:cNvSpPr/>
            <p:nvPr userDrawn="1"/>
          </p:nvSpPr>
          <p:spPr>
            <a:xfrm>
              <a:off x="163448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1" name="Rechthoek 30">
              <a:extLst>
                <a:ext uri="{FF2B5EF4-FFF2-40B4-BE49-F238E27FC236}">
                  <a16:creationId xmlns:a16="http://schemas.microsoft.com/office/drawing/2014/main" id="{480F65BC-7188-441F-8BC1-7B3F9F29B66F}"/>
                </a:ext>
              </a:extLst>
            </p:cNvPr>
            <p:cNvSpPr/>
            <p:nvPr userDrawn="1"/>
          </p:nvSpPr>
          <p:spPr>
            <a:xfrm>
              <a:off x="10477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2" name="Rechthoek 31">
              <a:extLst>
                <a:ext uri="{FF2B5EF4-FFF2-40B4-BE49-F238E27FC236}">
                  <a16:creationId xmlns:a16="http://schemas.microsoft.com/office/drawing/2014/main" id="{9BFD8BBE-5047-424E-871B-1B15C1DF2259}"/>
                </a:ext>
              </a:extLst>
            </p:cNvPr>
            <p:cNvSpPr/>
            <p:nvPr userDrawn="1"/>
          </p:nvSpPr>
          <p:spPr>
            <a:xfrm>
              <a:off x="24383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3" name="Rechthoek 32">
              <a:extLst>
                <a:ext uri="{FF2B5EF4-FFF2-40B4-BE49-F238E27FC236}">
                  <a16:creationId xmlns:a16="http://schemas.microsoft.com/office/drawing/2014/main" id="{F01F39E3-9401-4551-8EC1-959531EAEBB0}"/>
                </a:ext>
              </a:extLst>
            </p:cNvPr>
            <p:cNvSpPr/>
            <p:nvPr userDrawn="1"/>
          </p:nvSpPr>
          <p:spPr>
            <a:xfrm>
              <a:off x="38290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4" name="Rechthoek 33">
              <a:extLst>
                <a:ext uri="{FF2B5EF4-FFF2-40B4-BE49-F238E27FC236}">
                  <a16:creationId xmlns:a16="http://schemas.microsoft.com/office/drawing/2014/main" id="{4638604A-5A5B-4EB0-84D7-3A112C38892D}"/>
                </a:ext>
              </a:extLst>
            </p:cNvPr>
            <p:cNvSpPr/>
            <p:nvPr userDrawn="1"/>
          </p:nvSpPr>
          <p:spPr>
            <a:xfrm>
              <a:off x="52196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5" name="Rechthoek 34">
              <a:extLst>
                <a:ext uri="{FF2B5EF4-FFF2-40B4-BE49-F238E27FC236}">
                  <a16:creationId xmlns:a16="http://schemas.microsoft.com/office/drawing/2014/main" id="{90136574-DDF6-4FC5-BB12-2DBB04FF5282}"/>
                </a:ext>
              </a:extLst>
            </p:cNvPr>
            <p:cNvSpPr/>
            <p:nvPr userDrawn="1"/>
          </p:nvSpPr>
          <p:spPr>
            <a:xfrm>
              <a:off x="66103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6" name="Rechthoek 35">
              <a:extLst>
                <a:ext uri="{FF2B5EF4-FFF2-40B4-BE49-F238E27FC236}">
                  <a16:creationId xmlns:a16="http://schemas.microsoft.com/office/drawing/2014/main" id="{C67C375E-8DB6-4F8F-AF37-1735B105F4E9}"/>
                </a:ext>
              </a:extLst>
            </p:cNvPr>
            <p:cNvSpPr/>
            <p:nvPr userDrawn="1"/>
          </p:nvSpPr>
          <p:spPr>
            <a:xfrm>
              <a:off x="80009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7" name="Rechthoek 36">
              <a:extLst>
                <a:ext uri="{FF2B5EF4-FFF2-40B4-BE49-F238E27FC236}">
                  <a16:creationId xmlns:a16="http://schemas.microsoft.com/office/drawing/2014/main" id="{1F96FF38-CB0F-4E39-9E6C-BC93D6A770E7}"/>
                </a:ext>
              </a:extLst>
            </p:cNvPr>
            <p:cNvSpPr/>
            <p:nvPr userDrawn="1"/>
          </p:nvSpPr>
          <p:spPr>
            <a:xfrm>
              <a:off x="93916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8" name="Rechthoek 37">
              <a:extLst>
                <a:ext uri="{FF2B5EF4-FFF2-40B4-BE49-F238E27FC236}">
                  <a16:creationId xmlns:a16="http://schemas.microsoft.com/office/drawing/2014/main" id="{DDA93778-B0C3-4B91-A932-441F99F61D4F}"/>
                </a:ext>
              </a:extLst>
            </p:cNvPr>
            <p:cNvSpPr/>
            <p:nvPr userDrawn="1"/>
          </p:nvSpPr>
          <p:spPr>
            <a:xfrm>
              <a:off x="107822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9" name="Rechthoek 38">
              <a:extLst>
                <a:ext uri="{FF2B5EF4-FFF2-40B4-BE49-F238E27FC236}">
                  <a16:creationId xmlns:a16="http://schemas.microsoft.com/office/drawing/2014/main" id="{B634EDDC-A20B-4948-835C-49AEA4EE3351}"/>
                </a:ext>
              </a:extLst>
            </p:cNvPr>
            <p:cNvSpPr/>
            <p:nvPr userDrawn="1"/>
          </p:nvSpPr>
          <p:spPr>
            <a:xfrm>
              <a:off x="121729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0" name="Rechthoek 39">
              <a:extLst>
                <a:ext uri="{FF2B5EF4-FFF2-40B4-BE49-F238E27FC236}">
                  <a16:creationId xmlns:a16="http://schemas.microsoft.com/office/drawing/2014/main" id="{53471B16-7ED3-4C2F-957C-190CE4E1F4F6}"/>
                </a:ext>
              </a:extLst>
            </p:cNvPr>
            <p:cNvSpPr/>
            <p:nvPr userDrawn="1"/>
          </p:nvSpPr>
          <p:spPr>
            <a:xfrm>
              <a:off x="135635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1" name="Rechthoek 40">
              <a:extLst>
                <a:ext uri="{FF2B5EF4-FFF2-40B4-BE49-F238E27FC236}">
                  <a16:creationId xmlns:a16="http://schemas.microsoft.com/office/drawing/2014/main" id="{31636679-E456-4F98-BA01-79E337BD37A1}"/>
                </a:ext>
              </a:extLst>
            </p:cNvPr>
            <p:cNvSpPr/>
            <p:nvPr userDrawn="1"/>
          </p:nvSpPr>
          <p:spPr>
            <a:xfrm>
              <a:off x="149542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2" name="Rechthoek 41">
              <a:extLst>
                <a:ext uri="{FF2B5EF4-FFF2-40B4-BE49-F238E27FC236}">
                  <a16:creationId xmlns:a16="http://schemas.microsoft.com/office/drawing/2014/main" id="{3E33FF96-84EB-414F-ABCD-14B9B2717855}"/>
                </a:ext>
              </a:extLst>
            </p:cNvPr>
            <p:cNvSpPr/>
            <p:nvPr userDrawn="1"/>
          </p:nvSpPr>
          <p:spPr>
            <a:xfrm>
              <a:off x="163448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3" name="Rechthoek 42">
              <a:extLst>
                <a:ext uri="{FF2B5EF4-FFF2-40B4-BE49-F238E27FC236}">
                  <a16:creationId xmlns:a16="http://schemas.microsoft.com/office/drawing/2014/main" id="{B191276C-BEAD-496C-9003-D656D32B3B9C}"/>
                </a:ext>
              </a:extLst>
            </p:cNvPr>
            <p:cNvSpPr/>
            <p:nvPr userDrawn="1"/>
          </p:nvSpPr>
          <p:spPr>
            <a:xfrm>
              <a:off x="10477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4" name="Rechthoek 43">
              <a:extLst>
                <a:ext uri="{FF2B5EF4-FFF2-40B4-BE49-F238E27FC236}">
                  <a16:creationId xmlns:a16="http://schemas.microsoft.com/office/drawing/2014/main" id="{5B8EF463-5AD6-4FCF-899E-72D7EE4833EE}"/>
                </a:ext>
              </a:extLst>
            </p:cNvPr>
            <p:cNvSpPr/>
            <p:nvPr userDrawn="1"/>
          </p:nvSpPr>
          <p:spPr>
            <a:xfrm>
              <a:off x="24383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5" name="Rechthoek 44">
              <a:extLst>
                <a:ext uri="{FF2B5EF4-FFF2-40B4-BE49-F238E27FC236}">
                  <a16:creationId xmlns:a16="http://schemas.microsoft.com/office/drawing/2014/main" id="{3D4E124A-0400-4917-AC56-18310ADEEB89}"/>
                </a:ext>
              </a:extLst>
            </p:cNvPr>
            <p:cNvSpPr/>
            <p:nvPr userDrawn="1"/>
          </p:nvSpPr>
          <p:spPr>
            <a:xfrm>
              <a:off x="38290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6" name="Rechthoek 45">
              <a:extLst>
                <a:ext uri="{FF2B5EF4-FFF2-40B4-BE49-F238E27FC236}">
                  <a16:creationId xmlns:a16="http://schemas.microsoft.com/office/drawing/2014/main" id="{D181E518-CEB9-4311-9137-8DB98177815F}"/>
                </a:ext>
              </a:extLst>
            </p:cNvPr>
            <p:cNvSpPr/>
            <p:nvPr userDrawn="1"/>
          </p:nvSpPr>
          <p:spPr>
            <a:xfrm>
              <a:off x="52196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7" name="Rechthoek 46">
              <a:extLst>
                <a:ext uri="{FF2B5EF4-FFF2-40B4-BE49-F238E27FC236}">
                  <a16:creationId xmlns:a16="http://schemas.microsoft.com/office/drawing/2014/main" id="{39163085-7926-4628-AD5A-152BB33B0DA8}"/>
                </a:ext>
              </a:extLst>
            </p:cNvPr>
            <p:cNvSpPr/>
            <p:nvPr userDrawn="1"/>
          </p:nvSpPr>
          <p:spPr>
            <a:xfrm>
              <a:off x="66103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8" name="Rechthoek 47">
              <a:extLst>
                <a:ext uri="{FF2B5EF4-FFF2-40B4-BE49-F238E27FC236}">
                  <a16:creationId xmlns:a16="http://schemas.microsoft.com/office/drawing/2014/main" id="{83734956-20CD-44A5-8156-18D16B078947}"/>
                </a:ext>
              </a:extLst>
            </p:cNvPr>
            <p:cNvSpPr/>
            <p:nvPr userDrawn="1"/>
          </p:nvSpPr>
          <p:spPr>
            <a:xfrm>
              <a:off x="80009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9" name="Rechthoek 48">
              <a:extLst>
                <a:ext uri="{FF2B5EF4-FFF2-40B4-BE49-F238E27FC236}">
                  <a16:creationId xmlns:a16="http://schemas.microsoft.com/office/drawing/2014/main" id="{C2BD56DB-A479-4659-B8A8-FA8BD2A15593}"/>
                </a:ext>
              </a:extLst>
            </p:cNvPr>
            <p:cNvSpPr/>
            <p:nvPr userDrawn="1"/>
          </p:nvSpPr>
          <p:spPr>
            <a:xfrm>
              <a:off x="93916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0" name="Rechthoek 49">
              <a:extLst>
                <a:ext uri="{FF2B5EF4-FFF2-40B4-BE49-F238E27FC236}">
                  <a16:creationId xmlns:a16="http://schemas.microsoft.com/office/drawing/2014/main" id="{3570E184-A710-447B-B9FF-99262392D498}"/>
                </a:ext>
              </a:extLst>
            </p:cNvPr>
            <p:cNvSpPr/>
            <p:nvPr userDrawn="1"/>
          </p:nvSpPr>
          <p:spPr>
            <a:xfrm>
              <a:off x="107822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1" name="Rechthoek 50">
              <a:extLst>
                <a:ext uri="{FF2B5EF4-FFF2-40B4-BE49-F238E27FC236}">
                  <a16:creationId xmlns:a16="http://schemas.microsoft.com/office/drawing/2014/main" id="{D8EA7E2F-4E27-416D-861C-0095FB49F4E9}"/>
                </a:ext>
              </a:extLst>
            </p:cNvPr>
            <p:cNvSpPr/>
            <p:nvPr userDrawn="1"/>
          </p:nvSpPr>
          <p:spPr>
            <a:xfrm>
              <a:off x="121729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2" name="Rechthoek 51">
              <a:extLst>
                <a:ext uri="{FF2B5EF4-FFF2-40B4-BE49-F238E27FC236}">
                  <a16:creationId xmlns:a16="http://schemas.microsoft.com/office/drawing/2014/main" id="{8636855F-D700-443F-81B1-672D7072F301}"/>
                </a:ext>
              </a:extLst>
            </p:cNvPr>
            <p:cNvSpPr/>
            <p:nvPr userDrawn="1"/>
          </p:nvSpPr>
          <p:spPr>
            <a:xfrm>
              <a:off x="135635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3" name="Rechthoek 52">
              <a:extLst>
                <a:ext uri="{FF2B5EF4-FFF2-40B4-BE49-F238E27FC236}">
                  <a16:creationId xmlns:a16="http://schemas.microsoft.com/office/drawing/2014/main" id="{3430E2ED-BDD5-4076-99CB-8E8C712E3C51}"/>
                </a:ext>
              </a:extLst>
            </p:cNvPr>
            <p:cNvSpPr/>
            <p:nvPr userDrawn="1"/>
          </p:nvSpPr>
          <p:spPr>
            <a:xfrm>
              <a:off x="149542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4" name="Rechthoek 53">
              <a:extLst>
                <a:ext uri="{FF2B5EF4-FFF2-40B4-BE49-F238E27FC236}">
                  <a16:creationId xmlns:a16="http://schemas.microsoft.com/office/drawing/2014/main" id="{ADDC9361-C617-4A5A-AEB6-FE7BDBD7B991}"/>
                </a:ext>
              </a:extLst>
            </p:cNvPr>
            <p:cNvSpPr/>
            <p:nvPr userDrawn="1"/>
          </p:nvSpPr>
          <p:spPr>
            <a:xfrm>
              <a:off x="163448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5" name="Rechthoek 54">
              <a:extLst>
                <a:ext uri="{FF2B5EF4-FFF2-40B4-BE49-F238E27FC236}">
                  <a16:creationId xmlns:a16="http://schemas.microsoft.com/office/drawing/2014/main" id="{AC9D498F-4155-4D2F-A335-5B49628AF8FE}"/>
                </a:ext>
              </a:extLst>
            </p:cNvPr>
            <p:cNvSpPr/>
            <p:nvPr userDrawn="1"/>
          </p:nvSpPr>
          <p:spPr>
            <a:xfrm>
              <a:off x="10477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6" name="Rechthoek 55">
              <a:extLst>
                <a:ext uri="{FF2B5EF4-FFF2-40B4-BE49-F238E27FC236}">
                  <a16:creationId xmlns:a16="http://schemas.microsoft.com/office/drawing/2014/main" id="{337532BF-6611-4233-81B0-16C5A86A45A8}"/>
                </a:ext>
              </a:extLst>
            </p:cNvPr>
            <p:cNvSpPr/>
            <p:nvPr userDrawn="1"/>
          </p:nvSpPr>
          <p:spPr>
            <a:xfrm>
              <a:off x="24383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7" name="Rechthoek 56">
              <a:extLst>
                <a:ext uri="{FF2B5EF4-FFF2-40B4-BE49-F238E27FC236}">
                  <a16:creationId xmlns:a16="http://schemas.microsoft.com/office/drawing/2014/main" id="{3D587D00-FBD4-4B34-8068-E8BA96801328}"/>
                </a:ext>
              </a:extLst>
            </p:cNvPr>
            <p:cNvSpPr/>
            <p:nvPr userDrawn="1"/>
          </p:nvSpPr>
          <p:spPr>
            <a:xfrm>
              <a:off x="38290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8" name="Rechthoek 57">
              <a:extLst>
                <a:ext uri="{FF2B5EF4-FFF2-40B4-BE49-F238E27FC236}">
                  <a16:creationId xmlns:a16="http://schemas.microsoft.com/office/drawing/2014/main" id="{11859AA9-5C67-4644-866E-DE73D0965300}"/>
                </a:ext>
              </a:extLst>
            </p:cNvPr>
            <p:cNvSpPr/>
            <p:nvPr userDrawn="1"/>
          </p:nvSpPr>
          <p:spPr>
            <a:xfrm>
              <a:off x="52196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9" name="Rechthoek 58">
              <a:extLst>
                <a:ext uri="{FF2B5EF4-FFF2-40B4-BE49-F238E27FC236}">
                  <a16:creationId xmlns:a16="http://schemas.microsoft.com/office/drawing/2014/main" id="{FB2791C2-6CA0-4D2D-9ADD-178F7FAD88E8}"/>
                </a:ext>
              </a:extLst>
            </p:cNvPr>
            <p:cNvSpPr/>
            <p:nvPr userDrawn="1"/>
          </p:nvSpPr>
          <p:spPr>
            <a:xfrm>
              <a:off x="66103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0" name="Rechthoek 59">
              <a:extLst>
                <a:ext uri="{FF2B5EF4-FFF2-40B4-BE49-F238E27FC236}">
                  <a16:creationId xmlns:a16="http://schemas.microsoft.com/office/drawing/2014/main" id="{904D5CC7-402A-4753-95BF-839E3B97E4EF}"/>
                </a:ext>
              </a:extLst>
            </p:cNvPr>
            <p:cNvSpPr/>
            <p:nvPr userDrawn="1"/>
          </p:nvSpPr>
          <p:spPr>
            <a:xfrm>
              <a:off x="80009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1" name="Rechthoek 60">
              <a:extLst>
                <a:ext uri="{FF2B5EF4-FFF2-40B4-BE49-F238E27FC236}">
                  <a16:creationId xmlns:a16="http://schemas.microsoft.com/office/drawing/2014/main" id="{92C59641-77C0-4A74-B949-DCD6A7821951}"/>
                </a:ext>
              </a:extLst>
            </p:cNvPr>
            <p:cNvSpPr/>
            <p:nvPr userDrawn="1"/>
          </p:nvSpPr>
          <p:spPr>
            <a:xfrm>
              <a:off x="93916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2" name="Rechthoek 61">
              <a:extLst>
                <a:ext uri="{FF2B5EF4-FFF2-40B4-BE49-F238E27FC236}">
                  <a16:creationId xmlns:a16="http://schemas.microsoft.com/office/drawing/2014/main" id="{59093287-1D7A-4502-838F-94D0F13784EB}"/>
                </a:ext>
              </a:extLst>
            </p:cNvPr>
            <p:cNvSpPr/>
            <p:nvPr userDrawn="1"/>
          </p:nvSpPr>
          <p:spPr>
            <a:xfrm>
              <a:off x="107822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3" name="Rechthoek 62">
              <a:extLst>
                <a:ext uri="{FF2B5EF4-FFF2-40B4-BE49-F238E27FC236}">
                  <a16:creationId xmlns:a16="http://schemas.microsoft.com/office/drawing/2014/main" id="{512CACC4-6131-47E2-8C83-EC6F762CF25C}"/>
                </a:ext>
              </a:extLst>
            </p:cNvPr>
            <p:cNvSpPr/>
            <p:nvPr userDrawn="1"/>
          </p:nvSpPr>
          <p:spPr>
            <a:xfrm>
              <a:off x="121729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4" name="Rechthoek 63">
              <a:extLst>
                <a:ext uri="{FF2B5EF4-FFF2-40B4-BE49-F238E27FC236}">
                  <a16:creationId xmlns:a16="http://schemas.microsoft.com/office/drawing/2014/main" id="{C258E187-3B1A-4611-9A01-4D42869C647B}"/>
                </a:ext>
              </a:extLst>
            </p:cNvPr>
            <p:cNvSpPr/>
            <p:nvPr userDrawn="1"/>
          </p:nvSpPr>
          <p:spPr>
            <a:xfrm>
              <a:off x="135635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5" name="Rechthoek 64">
              <a:extLst>
                <a:ext uri="{FF2B5EF4-FFF2-40B4-BE49-F238E27FC236}">
                  <a16:creationId xmlns:a16="http://schemas.microsoft.com/office/drawing/2014/main" id="{B1D4C479-0E67-4180-903E-BE2119BFB3B4}"/>
                </a:ext>
              </a:extLst>
            </p:cNvPr>
            <p:cNvSpPr/>
            <p:nvPr userDrawn="1"/>
          </p:nvSpPr>
          <p:spPr>
            <a:xfrm>
              <a:off x="149542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6" name="Rechthoek 65">
              <a:extLst>
                <a:ext uri="{FF2B5EF4-FFF2-40B4-BE49-F238E27FC236}">
                  <a16:creationId xmlns:a16="http://schemas.microsoft.com/office/drawing/2014/main" id="{9C8936E6-1ED5-4CE2-8879-07133E737D03}"/>
                </a:ext>
              </a:extLst>
            </p:cNvPr>
            <p:cNvSpPr/>
            <p:nvPr userDrawn="1"/>
          </p:nvSpPr>
          <p:spPr>
            <a:xfrm>
              <a:off x="163448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7" name="Rechthoek 66">
              <a:extLst>
                <a:ext uri="{FF2B5EF4-FFF2-40B4-BE49-F238E27FC236}">
                  <a16:creationId xmlns:a16="http://schemas.microsoft.com/office/drawing/2014/main" id="{C9EEFD06-F5C0-4B9C-AC43-82E32C88DEAB}"/>
                </a:ext>
              </a:extLst>
            </p:cNvPr>
            <p:cNvSpPr/>
            <p:nvPr userDrawn="1"/>
          </p:nvSpPr>
          <p:spPr>
            <a:xfrm>
              <a:off x="10477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8" name="Rechthoek 67">
              <a:extLst>
                <a:ext uri="{FF2B5EF4-FFF2-40B4-BE49-F238E27FC236}">
                  <a16:creationId xmlns:a16="http://schemas.microsoft.com/office/drawing/2014/main" id="{AFAB9AA9-7C6F-4F35-81E3-5E8DD8CE16FA}"/>
                </a:ext>
              </a:extLst>
            </p:cNvPr>
            <p:cNvSpPr/>
            <p:nvPr userDrawn="1"/>
          </p:nvSpPr>
          <p:spPr>
            <a:xfrm>
              <a:off x="24383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9" name="Rechthoek 68">
              <a:extLst>
                <a:ext uri="{FF2B5EF4-FFF2-40B4-BE49-F238E27FC236}">
                  <a16:creationId xmlns:a16="http://schemas.microsoft.com/office/drawing/2014/main" id="{21E6D803-8ACD-497F-879D-509BAF7E77B4}"/>
                </a:ext>
              </a:extLst>
            </p:cNvPr>
            <p:cNvSpPr/>
            <p:nvPr userDrawn="1"/>
          </p:nvSpPr>
          <p:spPr>
            <a:xfrm>
              <a:off x="38290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0" name="Rechthoek 69">
              <a:extLst>
                <a:ext uri="{FF2B5EF4-FFF2-40B4-BE49-F238E27FC236}">
                  <a16:creationId xmlns:a16="http://schemas.microsoft.com/office/drawing/2014/main" id="{3437667D-E52D-4864-B330-E11CEB796E68}"/>
                </a:ext>
              </a:extLst>
            </p:cNvPr>
            <p:cNvSpPr/>
            <p:nvPr userDrawn="1"/>
          </p:nvSpPr>
          <p:spPr>
            <a:xfrm>
              <a:off x="52196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1" name="Rechthoek 70">
              <a:extLst>
                <a:ext uri="{FF2B5EF4-FFF2-40B4-BE49-F238E27FC236}">
                  <a16:creationId xmlns:a16="http://schemas.microsoft.com/office/drawing/2014/main" id="{AC8C857A-9782-4E0E-85FA-989D80A33D5B}"/>
                </a:ext>
              </a:extLst>
            </p:cNvPr>
            <p:cNvSpPr/>
            <p:nvPr userDrawn="1"/>
          </p:nvSpPr>
          <p:spPr>
            <a:xfrm>
              <a:off x="66103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2" name="Rechthoek 71">
              <a:extLst>
                <a:ext uri="{FF2B5EF4-FFF2-40B4-BE49-F238E27FC236}">
                  <a16:creationId xmlns:a16="http://schemas.microsoft.com/office/drawing/2014/main" id="{13706F80-0AB1-47BD-BFBF-2135CE302E5E}"/>
                </a:ext>
              </a:extLst>
            </p:cNvPr>
            <p:cNvSpPr/>
            <p:nvPr userDrawn="1"/>
          </p:nvSpPr>
          <p:spPr>
            <a:xfrm>
              <a:off x="80009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3" name="Rechthoek 72">
              <a:extLst>
                <a:ext uri="{FF2B5EF4-FFF2-40B4-BE49-F238E27FC236}">
                  <a16:creationId xmlns:a16="http://schemas.microsoft.com/office/drawing/2014/main" id="{DDB7FB69-42A6-4F4A-BBBB-EF910BD9517E}"/>
                </a:ext>
              </a:extLst>
            </p:cNvPr>
            <p:cNvSpPr/>
            <p:nvPr userDrawn="1"/>
          </p:nvSpPr>
          <p:spPr>
            <a:xfrm>
              <a:off x="93916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4" name="Rechthoek 73">
              <a:extLst>
                <a:ext uri="{FF2B5EF4-FFF2-40B4-BE49-F238E27FC236}">
                  <a16:creationId xmlns:a16="http://schemas.microsoft.com/office/drawing/2014/main" id="{F70197D9-8207-423E-8355-C4718C41CBCF}"/>
                </a:ext>
              </a:extLst>
            </p:cNvPr>
            <p:cNvSpPr/>
            <p:nvPr userDrawn="1"/>
          </p:nvSpPr>
          <p:spPr>
            <a:xfrm>
              <a:off x="107822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5" name="Rechthoek 74">
              <a:extLst>
                <a:ext uri="{FF2B5EF4-FFF2-40B4-BE49-F238E27FC236}">
                  <a16:creationId xmlns:a16="http://schemas.microsoft.com/office/drawing/2014/main" id="{1E0D3499-D858-46B1-B897-09933731A297}"/>
                </a:ext>
              </a:extLst>
            </p:cNvPr>
            <p:cNvSpPr/>
            <p:nvPr userDrawn="1"/>
          </p:nvSpPr>
          <p:spPr>
            <a:xfrm>
              <a:off x="121729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6" name="Rechthoek 75">
              <a:extLst>
                <a:ext uri="{FF2B5EF4-FFF2-40B4-BE49-F238E27FC236}">
                  <a16:creationId xmlns:a16="http://schemas.microsoft.com/office/drawing/2014/main" id="{1361DF95-749D-4277-AA88-C357F0ABD665}"/>
                </a:ext>
              </a:extLst>
            </p:cNvPr>
            <p:cNvSpPr/>
            <p:nvPr userDrawn="1"/>
          </p:nvSpPr>
          <p:spPr>
            <a:xfrm>
              <a:off x="135635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7" name="Rechthoek 76">
              <a:extLst>
                <a:ext uri="{FF2B5EF4-FFF2-40B4-BE49-F238E27FC236}">
                  <a16:creationId xmlns:a16="http://schemas.microsoft.com/office/drawing/2014/main" id="{B7B04DA8-812A-4895-95D5-4ACBBB770F2D}"/>
                </a:ext>
              </a:extLst>
            </p:cNvPr>
            <p:cNvSpPr/>
            <p:nvPr userDrawn="1"/>
          </p:nvSpPr>
          <p:spPr>
            <a:xfrm>
              <a:off x="149542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8" name="Rechthoek 77">
              <a:extLst>
                <a:ext uri="{FF2B5EF4-FFF2-40B4-BE49-F238E27FC236}">
                  <a16:creationId xmlns:a16="http://schemas.microsoft.com/office/drawing/2014/main" id="{3BD13550-11F9-4DCB-B805-0C4E441C2ED0}"/>
                </a:ext>
              </a:extLst>
            </p:cNvPr>
            <p:cNvSpPr/>
            <p:nvPr userDrawn="1"/>
          </p:nvSpPr>
          <p:spPr>
            <a:xfrm>
              <a:off x="163448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9" name="Rechthoek 78">
              <a:extLst>
                <a:ext uri="{FF2B5EF4-FFF2-40B4-BE49-F238E27FC236}">
                  <a16:creationId xmlns:a16="http://schemas.microsoft.com/office/drawing/2014/main" id="{D37F375B-825E-4443-9400-AB25E9BC9613}"/>
                </a:ext>
              </a:extLst>
            </p:cNvPr>
            <p:cNvSpPr/>
            <p:nvPr userDrawn="1"/>
          </p:nvSpPr>
          <p:spPr>
            <a:xfrm>
              <a:off x="10477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0" name="Rechthoek 79">
              <a:extLst>
                <a:ext uri="{FF2B5EF4-FFF2-40B4-BE49-F238E27FC236}">
                  <a16:creationId xmlns:a16="http://schemas.microsoft.com/office/drawing/2014/main" id="{2F3CFAAB-65E3-406B-A195-F4BAA23DA276}"/>
                </a:ext>
              </a:extLst>
            </p:cNvPr>
            <p:cNvSpPr/>
            <p:nvPr userDrawn="1"/>
          </p:nvSpPr>
          <p:spPr>
            <a:xfrm>
              <a:off x="24383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1" name="Rechthoek 80">
              <a:extLst>
                <a:ext uri="{FF2B5EF4-FFF2-40B4-BE49-F238E27FC236}">
                  <a16:creationId xmlns:a16="http://schemas.microsoft.com/office/drawing/2014/main" id="{0B7939F1-1A7B-4403-BD7B-B2890E6046E4}"/>
                </a:ext>
              </a:extLst>
            </p:cNvPr>
            <p:cNvSpPr/>
            <p:nvPr userDrawn="1"/>
          </p:nvSpPr>
          <p:spPr>
            <a:xfrm>
              <a:off x="38290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2" name="Rechthoek 81">
              <a:extLst>
                <a:ext uri="{FF2B5EF4-FFF2-40B4-BE49-F238E27FC236}">
                  <a16:creationId xmlns:a16="http://schemas.microsoft.com/office/drawing/2014/main" id="{952856AF-170D-405F-B53F-42CFC4433DF9}"/>
                </a:ext>
              </a:extLst>
            </p:cNvPr>
            <p:cNvSpPr/>
            <p:nvPr userDrawn="1"/>
          </p:nvSpPr>
          <p:spPr>
            <a:xfrm>
              <a:off x="52196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3" name="Rechthoek 82">
              <a:extLst>
                <a:ext uri="{FF2B5EF4-FFF2-40B4-BE49-F238E27FC236}">
                  <a16:creationId xmlns:a16="http://schemas.microsoft.com/office/drawing/2014/main" id="{8239B102-56CC-4A5F-BC32-4E48A711F149}"/>
                </a:ext>
              </a:extLst>
            </p:cNvPr>
            <p:cNvSpPr/>
            <p:nvPr userDrawn="1"/>
          </p:nvSpPr>
          <p:spPr>
            <a:xfrm>
              <a:off x="66103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4" name="Rechthoek 83">
              <a:extLst>
                <a:ext uri="{FF2B5EF4-FFF2-40B4-BE49-F238E27FC236}">
                  <a16:creationId xmlns:a16="http://schemas.microsoft.com/office/drawing/2014/main" id="{61A45AEB-62C5-47DA-AB38-AADE12BC1314}"/>
                </a:ext>
              </a:extLst>
            </p:cNvPr>
            <p:cNvSpPr/>
            <p:nvPr userDrawn="1"/>
          </p:nvSpPr>
          <p:spPr>
            <a:xfrm>
              <a:off x="80009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5" name="Rechthoek 84">
              <a:extLst>
                <a:ext uri="{FF2B5EF4-FFF2-40B4-BE49-F238E27FC236}">
                  <a16:creationId xmlns:a16="http://schemas.microsoft.com/office/drawing/2014/main" id="{A2270570-8C09-4EF4-952D-631F93D2F677}"/>
                </a:ext>
              </a:extLst>
            </p:cNvPr>
            <p:cNvSpPr/>
            <p:nvPr userDrawn="1"/>
          </p:nvSpPr>
          <p:spPr>
            <a:xfrm>
              <a:off x="93916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6" name="Rechthoek 85">
              <a:extLst>
                <a:ext uri="{FF2B5EF4-FFF2-40B4-BE49-F238E27FC236}">
                  <a16:creationId xmlns:a16="http://schemas.microsoft.com/office/drawing/2014/main" id="{715C7321-53C7-4463-92A0-6EDBBEC24C08}"/>
                </a:ext>
              </a:extLst>
            </p:cNvPr>
            <p:cNvSpPr/>
            <p:nvPr userDrawn="1"/>
          </p:nvSpPr>
          <p:spPr>
            <a:xfrm>
              <a:off x="107822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7" name="Rechthoek 86">
              <a:extLst>
                <a:ext uri="{FF2B5EF4-FFF2-40B4-BE49-F238E27FC236}">
                  <a16:creationId xmlns:a16="http://schemas.microsoft.com/office/drawing/2014/main" id="{BA084D0E-5ACF-4CAC-97C6-AEA9C5248263}"/>
                </a:ext>
              </a:extLst>
            </p:cNvPr>
            <p:cNvSpPr/>
            <p:nvPr userDrawn="1"/>
          </p:nvSpPr>
          <p:spPr>
            <a:xfrm>
              <a:off x="121729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8" name="Rechthoek 87">
              <a:extLst>
                <a:ext uri="{FF2B5EF4-FFF2-40B4-BE49-F238E27FC236}">
                  <a16:creationId xmlns:a16="http://schemas.microsoft.com/office/drawing/2014/main" id="{19CC7CB0-0670-419C-A844-A28316F7CB4C}"/>
                </a:ext>
              </a:extLst>
            </p:cNvPr>
            <p:cNvSpPr/>
            <p:nvPr userDrawn="1"/>
          </p:nvSpPr>
          <p:spPr>
            <a:xfrm>
              <a:off x="135635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9" name="Rechthoek 88">
              <a:extLst>
                <a:ext uri="{FF2B5EF4-FFF2-40B4-BE49-F238E27FC236}">
                  <a16:creationId xmlns:a16="http://schemas.microsoft.com/office/drawing/2014/main" id="{2153D52C-015D-414F-93A9-D4F1277B5E8D}"/>
                </a:ext>
              </a:extLst>
            </p:cNvPr>
            <p:cNvSpPr/>
            <p:nvPr userDrawn="1"/>
          </p:nvSpPr>
          <p:spPr>
            <a:xfrm>
              <a:off x="149542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0" name="Rechthoek 89">
              <a:extLst>
                <a:ext uri="{FF2B5EF4-FFF2-40B4-BE49-F238E27FC236}">
                  <a16:creationId xmlns:a16="http://schemas.microsoft.com/office/drawing/2014/main" id="{3D42C007-B73B-4E21-ADDD-E70085762785}"/>
                </a:ext>
              </a:extLst>
            </p:cNvPr>
            <p:cNvSpPr/>
            <p:nvPr userDrawn="1"/>
          </p:nvSpPr>
          <p:spPr>
            <a:xfrm>
              <a:off x="163448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1" name="Rechthoek 90">
              <a:extLst>
                <a:ext uri="{FF2B5EF4-FFF2-40B4-BE49-F238E27FC236}">
                  <a16:creationId xmlns:a16="http://schemas.microsoft.com/office/drawing/2014/main" id="{61531C16-91D5-4692-B4F7-B0C494DC636C}"/>
                </a:ext>
              </a:extLst>
            </p:cNvPr>
            <p:cNvSpPr/>
            <p:nvPr userDrawn="1"/>
          </p:nvSpPr>
          <p:spPr>
            <a:xfrm>
              <a:off x="10477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2" name="Rechthoek 91">
              <a:extLst>
                <a:ext uri="{FF2B5EF4-FFF2-40B4-BE49-F238E27FC236}">
                  <a16:creationId xmlns:a16="http://schemas.microsoft.com/office/drawing/2014/main" id="{BE2A0FC4-BFB6-4C02-A005-42DE8103402C}"/>
                </a:ext>
              </a:extLst>
            </p:cNvPr>
            <p:cNvSpPr/>
            <p:nvPr userDrawn="1"/>
          </p:nvSpPr>
          <p:spPr>
            <a:xfrm>
              <a:off x="24383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3" name="Rechthoek 92">
              <a:extLst>
                <a:ext uri="{FF2B5EF4-FFF2-40B4-BE49-F238E27FC236}">
                  <a16:creationId xmlns:a16="http://schemas.microsoft.com/office/drawing/2014/main" id="{5D1C530D-C8C3-459C-B166-283CAC72D972}"/>
                </a:ext>
              </a:extLst>
            </p:cNvPr>
            <p:cNvSpPr/>
            <p:nvPr userDrawn="1"/>
          </p:nvSpPr>
          <p:spPr>
            <a:xfrm>
              <a:off x="38290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4" name="Rechthoek 93">
              <a:extLst>
                <a:ext uri="{FF2B5EF4-FFF2-40B4-BE49-F238E27FC236}">
                  <a16:creationId xmlns:a16="http://schemas.microsoft.com/office/drawing/2014/main" id="{44DB0356-E9F3-4648-A1C3-286D0DD3BC0D}"/>
                </a:ext>
              </a:extLst>
            </p:cNvPr>
            <p:cNvSpPr/>
            <p:nvPr userDrawn="1"/>
          </p:nvSpPr>
          <p:spPr>
            <a:xfrm>
              <a:off x="52196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5" name="Rechthoek 94">
              <a:extLst>
                <a:ext uri="{FF2B5EF4-FFF2-40B4-BE49-F238E27FC236}">
                  <a16:creationId xmlns:a16="http://schemas.microsoft.com/office/drawing/2014/main" id="{A08248CC-0DD7-43D3-89D0-04B21B0E9D0C}"/>
                </a:ext>
              </a:extLst>
            </p:cNvPr>
            <p:cNvSpPr/>
            <p:nvPr userDrawn="1"/>
          </p:nvSpPr>
          <p:spPr>
            <a:xfrm>
              <a:off x="66103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6" name="Rechthoek 95">
              <a:extLst>
                <a:ext uri="{FF2B5EF4-FFF2-40B4-BE49-F238E27FC236}">
                  <a16:creationId xmlns:a16="http://schemas.microsoft.com/office/drawing/2014/main" id="{F59B649C-327B-44EE-8FD8-DF5780C440C7}"/>
                </a:ext>
              </a:extLst>
            </p:cNvPr>
            <p:cNvSpPr/>
            <p:nvPr userDrawn="1"/>
          </p:nvSpPr>
          <p:spPr>
            <a:xfrm>
              <a:off x="80009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7" name="Rechthoek 96">
              <a:extLst>
                <a:ext uri="{FF2B5EF4-FFF2-40B4-BE49-F238E27FC236}">
                  <a16:creationId xmlns:a16="http://schemas.microsoft.com/office/drawing/2014/main" id="{1F2749D9-7056-4A1E-B14A-865A1C4898A2}"/>
                </a:ext>
              </a:extLst>
            </p:cNvPr>
            <p:cNvSpPr/>
            <p:nvPr userDrawn="1"/>
          </p:nvSpPr>
          <p:spPr>
            <a:xfrm>
              <a:off x="93916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8" name="Rechthoek 97">
              <a:extLst>
                <a:ext uri="{FF2B5EF4-FFF2-40B4-BE49-F238E27FC236}">
                  <a16:creationId xmlns:a16="http://schemas.microsoft.com/office/drawing/2014/main" id="{F6EBF245-88D1-459E-B383-814E41CEB42F}"/>
                </a:ext>
              </a:extLst>
            </p:cNvPr>
            <p:cNvSpPr/>
            <p:nvPr userDrawn="1"/>
          </p:nvSpPr>
          <p:spPr>
            <a:xfrm>
              <a:off x="107822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9" name="Rechthoek 98">
              <a:extLst>
                <a:ext uri="{FF2B5EF4-FFF2-40B4-BE49-F238E27FC236}">
                  <a16:creationId xmlns:a16="http://schemas.microsoft.com/office/drawing/2014/main" id="{32242EEC-3065-40A9-84B6-634FB03612F2}"/>
                </a:ext>
              </a:extLst>
            </p:cNvPr>
            <p:cNvSpPr/>
            <p:nvPr userDrawn="1"/>
          </p:nvSpPr>
          <p:spPr>
            <a:xfrm>
              <a:off x="121729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0" name="Rechthoek 99">
              <a:extLst>
                <a:ext uri="{FF2B5EF4-FFF2-40B4-BE49-F238E27FC236}">
                  <a16:creationId xmlns:a16="http://schemas.microsoft.com/office/drawing/2014/main" id="{6BDA72F4-8256-4DD6-A1E7-5F114F8D3F57}"/>
                </a:ext>
              </a:extLst>
            </p:cNvPr>
            <p:cNvSpPr/>
            <p:nvPr userDrawn="1"/>
          </p:nvSpPr>
          <p:spPr>
            <a:xfrm>
              <a:off x="135635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1" name="Rechthoek 100">
              <a:extLst>
                <a:ext uri="{FF2B5EF4-FFF2-40B4-BE49-F238E27FC236}">
                  <a16:creationId xmlns:a16="http://schemas.microsoft.com/office/drawing/2014/main" id="{3611BD11-37AE-4C0E-8E96-7A342DF72BE8}"/>
                </a:ext>
              </a:extLst>
            </p:cNvPr>
            <p:cNvSpPr/>
            <p:nvPr userDrawn="1"/>
          </p:nvSpPr>
          <p:spPr>
            <a:xfrm>
              <a:off x="149542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2" name="Rechthoek 101">
              <a:extLst>
                <a:ext uri="{FF2B5EF4-FFF2-40B4-BE49-F238E27FC236}">
                  <a16:creationId xmlns:a16="http://schemas.microsoft.com/office/drawing/2014/main" id="{7DADB5EF-A6F3-4933-A92B-2F254845B34F}"/>
                </a:ext>
              </a:extLst>
            </p:cNvPr>
            <p:cNvSpPr/>
            <p:nvPr userDrawn="1"/>
          </p:nvSpPr>
          <p:spPr>
            <a:xfrm>
              <a:off x="163448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3" name="Rechthoek 102">
              <a:extLst>
                <a:ext uri="{FF2B5EF4-FFF2-40B4-BE49-F238E27FC236}">
                  <a16:creationId xmlns:a16="http://schemas.microsoft.com/office/drawing/2014/main" id="{4B69F43D-5BD8-4227-805D-D131D0CC9782}"/>
                </a:ext>
              </a:extLst>
            </p:cNvPr>
            <p:cNvSpPr/>
            <p:nvPr userDrawn="1"/>
          </p:nvSpPr>
          <p:spPr>
            <a:xfrm>
              <a:off x="10477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4" name="Rechthoek 103">
              <a:extLst>
                <a:ext uri="{FF2B5EF4-FFF2-40B4-BE49-F238E27FC236}">
                  <a16:creationId xmlns:a16="http://schemas.microsoft.com/office/drawing/2014/main" id="{8A117382-99B3-4F5A-95DF-DD71C489F308}"/>
                </a:ext>
              </a:extLst>
            </p:cNvPr>
            <p:cNvSpPr/>
            <p:nvPr userDrawn="1"/>
          </p:nvSpPr>
          <p:spPr>
            <a:xfrm>
              <a:off x="24383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5" name="Rechthoek 104">
              <a:extLst>
                <a:ext uri="{FF2B5EF4-FFF2-40B4-BE49-F238E27FC236}">
                  <a16:creationId xmlns:a16="http://schemas.microsoft.com/office/drawing/2014/main" id="{37BEE625-7635-4764-8242-72FE7574219D}"/>
                </a:ext>
              </a:extLst>
            </p:cNvPr>
            <p:cNvSpPr/>
            <p:nvPr userDrawn="1"/>
          </p:nvSpPr>
          <p:spPr>
            <a:xfrm>
              <a:off x="38290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6" name="Rechthoek 105">
              <a:extLst>
                <a:ext uri="{FF2B5EF4-FFF2-40B4-BE49-F238E27FC236}">
                  <a16:creationId xmlns:a16="http://schemas.microsoft.com/office/drawing/2014/main" id="{B94E52F2-EC1D-4B93-9583-8092EB54AAB9}"/>
                </a:ext>
              </a:extLst>
            </p:cNvPr>
            <p:cNvSpPr/>
            <p:nvPr userDrawn="1"/>
          </p:nvSpPr>
          <p:spPr>
            <a:xfrm>
              <a:off x="52196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7" name="Rechthoek 106">
              <a:extLst>
                <a:ext uri="{FF2B5EF4-FFF2-40B4-BE49-F238E27FC236}">
                  <a16:creationId xmlns:a16="http://schemas.microsoft.com/office/drawing/2014/main" id="{C220B813-DD92-4C7D-A1BC-697C23CABFA1}"/>
                </a:ext>
              </a:extLst>
            </p:cNvPr>
            <p:cNvSpPr/>
            <p:nvPr userDrawn="1"/>
          </p:nvSpPr>
          <p:spPr>
            <a:xfrm>
              <a:off x="66103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8" name="Rechthoek 107">
              <a:extLst>
                <a:ext uri="{FF2B5EF4-FFF2-40B4-BE49-F238E27FC236}">
                  <a16:creationId xmlns:a16="http://schemas.microsoft.com/office/drawing/2014/main" id="{02E84D6E-F48F-4557-99C6-9713133382F4}"/>
                </a:ext>
              </a:extLst>
            </p:cNvPr>
            <p:cNvSpPr/>
            <p:nvPr userDrawn="1"/>
          </p:nvSpPr>
          <p:spPr>
            <a:xfrm>
              <a:off x="80009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9" name="Rechthoek 108">
              <a:extLst>
                <a:ext uri="{FF2B5EF4-FFF2-40B4-BE49-F238E27FC236}">
                  <a16:creationId xmlns:a16="http://schemas.microsoft.com/office/drawing/2014/main" id="{E0212F54-9A69-4A61-8B35-78C4D89F641B}"/>
                </a:ext>
              </a:extLst>
            </p:cNvPr>
            <p:cNvSpPr/>
            <p:nvPr userDrawn="1"/>
          </p:nvSpPr>
          <p:spPr>
            <a:xfrm>
              <a:off x="93916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0" name="Rechthoek 109">
              <a:extLst>
                <a:ext uri="{FF2B5EF4-FFF2-40B4-BE49-F238E27FC236}">
                  <a16:creationId xmlns:a16="http://schemas.microsoft.com/office/drawing/2014/main" id="{82867721-4D81-431A-BA76-A06D56D3D57A}"/>
                </a:ext>
              </a:extLst>
            </p:cNvPr>
            <p:cNvSpPr/>
            <p:nvPr userDrawn="1"/>
          </p:nvSpPr>
          <p:spPr>
            <a:xfrm>
              <a:off x="107822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1" name="Rechthoek 110">
              <a:extLst>
                <a:ext uri="{FF2B5EF4-FFF2-40B4-BE49-F238E27FC236}">
                  <a16:creationId xmlns:a16="http://schemas.microsoft.com/office/drawing/2014/main" id="{BC7CB733-8B25-4EA0-BC8B-16D6C0A8F3D9}"/>
                </a:ext>
              </a:extLst>
            </p:cNvPr>
            <p:cNvSpPr/>
            <p:nvPr userDrawn="1"/>
          </p:nvSpPr>
          <p:spPr>
            <a:xfrm>
              <a:off x="121729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2" name="Rechthoek 111">
              <a:extLst>
                <a:ext uri="{FF2B5EF4-FFF2-40B4-BE49-F238E27FC236}">
                  <a16:creationId xmlns:a16="http://schemas.microsoft.com/office/drawing/2014/main" id="{C272F51B-7DF3-4BB4-81EF-F30BEBF919F8}"/>
                </a:ext>
              </a:extLst>
            </p:cNvPr>
            <p:cNvSpPr/>
            <p:nvPr userDrawn="1"/>
          </p:nvSpPr>
          <p:spPr>
            <a:xfrm>
              <a:off x="135635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3" name="Rechthoek 112">
              <a:extLst>
                <a:ext uri="{FF2B5EF4-FFF2-40B4-BE49-F238E27FC236}">
                  <a16:creationId xmlns:a16="http://schemas.microsoft.com/office/drawing/2014/main" id="{E7275EC4-E93D-4579-9252-95875A3D384C}"/>
                </a:ext>
              </a:extLst>
            </p:cNvPr>
            <p:cNvSpPr/>
            <p:nvPr userDrawn="1"/>
          </p:nvSpPr>
          <p:spPr>
            <a:xfrm>
              <a:off x="149542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4" name="Rechthoek 113">
              <a:extLst>
                <a:ext uri="{FF2B5EF4-FFF2-40B4-BE49-F238E27FC236}">
                  <a16:creationId xmlns:a16="http://schemas.microsoft.com/office/drawing/2014/main" id="{0ADC9315-AE94-46D1-A960-BDE67D19F3AD}"/>
                </a:ext>
              </a:extLst>
            </p:cNvPr>
            <p:cNvSpPr/>
            <p:nvPr userDrawn="1"/>
          </p:nvSpPr>
          <p:spPr>
            <a:xfrm>
              <a:off x="163448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5" name="Rechthoek 114">
              <a:extLst>
                <a:ext uri="{FF2B5EF4-FFF2-40B4-BE49-F238E27FC236}">
                  <a16:creationId xmlns:a16="http://schemas.microsoft.com/office/drawing/2014/main" id="{55221152-1C95-4DAA-ACB5-C7B52C8FD766}"/>
                </a:ext>
              </a:extLst>
            </p:cNvPr>
            <p:cNvSpPr/>
            <p:nvPr userDrawn="1"/>
          </p:nvSpPr>
          <p:spPr>
            <a:xfrm>
              <a:off x="10477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6" name="Rechthoek 115">
              <a:extLst>
                <a:ext uri="{FF2B5EF4-FFF2-40B4-BE49-F238E27FC236}">
                  <a16:creationId xmlns:a16="http://schemas.microsoft.com/office/drawing/2014/main" id="{BFEAC399-A721-4E24-97FA-7D27F08ADC7E}"/>
                </a:ext>
              </a:extLst>
            </p:cNvPr>
            <p:cNvSpPr/>
            <p:nvPr userDrawn="1"/>
          </p:nvSpPr>
          <p:spPr>
            <a:xfrm>
              <a:off x="24383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7" name="Rechthoek 116">
              <a:extLst>
                <a:ext uri="{FF2B5EF4-FFF2-40B4-BE49-F238E27FC236}">
                  <a16:creationId xmlns:a16="http://schemas.microsoft.com/office/drawing/2014/main" id="{6B5520BE-CE29-4813-9DAD-C9B41DACAFCA}"/>
                </a:ext>
              </a:extLst>
            </p:cNvPr>
            <p:cNvSpPr/>
            <p:nvPr userDrawn="1"/>
          </p:nvSpPr>
          <p:spPr>
            <a:xfrm>
              <a:off x="38290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8" name="Rechthoek 117">
              <a:extLst>
                <a:ext uri="{FF2B5EF4-FFF2-40B4-BE49-F238E27FC236}">
                  <a16:creationId xmlns:a16="http://schemas.microsoft.com/office/drawing/2014/main" id="{BC614ACB-A292-4AB7-A05D-035255A09EAC}"/>
                </a:ext>
              </a:extLst>
            </p:cNvPr>
            <p:cNvSpPr/>
            <p:nvPr userDrawn="1"/>
          </p:nvSpPr>
          <p:spPr>
            <a:xfrm>
              <a:off x="52196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9" name="Rechthoek 118">
              <a:extLst>
                <a:ext uri="{FF2B5EF4-FFF2-40B4-BE49-F238E27FC236}">
                  <a16:creationId xmlns:a16="http://schemas.microsoft.com/office/drawing/2014/main" id="{8197675B-3E1D-4ADC-8028-675B7EEC0715}"/>
                </a:ext>
              </a:extLst>
            </p:cNvPr>
            <p:cNvSpPr/>
            <p:nvPr userDrawn="1"/>
          </p:nvSpPr>
          <p:spPr>
            <a:xfrm>
              <a:off x="66103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0" name="Rechthoek 119">
              <a:extLst>
                <a:ext uri="{FF2B5EF4-FFF2-40B4-BE49-F238E27FC236}">
                  <a16:creationId xmlns:a16="http://schemas.microsoft.com/office/drawing/2014/main" id="{161FDAA3-430E-49EC-A4CC-A6683E05F77B}"/>
                </a:ext>
              </a:extLst>
            </p:cNvPr>
            <p:cNvSpPr/>
            <p:nvPr userDrawn="1"/>
          </p:nvSpPr>
          <p:spPr>
            <a:xfrm>
              <a:off x="80009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1" name="Rechthoek 120">
              <a:extLst>
                <a:ext uri="{FF2B5EF4-FFF2-40B4-BE49-F238E27FC236}">
                  <a16:creationId xmlns:a16="http://schemas.microsoft.com/office/drawing/2014/main" id="{37DE3A08-788F-45BE-907A-AC3348EDB0B9}"/>
                </a:ext>
              </a:extLst>
            </p:cNvPr>
            <p:cNvSpPr/>
            <p:nvPr userDrawn="1"/>
          </p:nvSpPr>
          <p:spPr>
            <a:xfrm>
              <a:off x="93916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2" name="Rechthoek 121">
              <a:extLst>
                <a:ext uri="{FF2B5EF4-FFF2-40B4-BE49-F238E27FC236}">
                  <a16:creationId xmlns:a16="http://schemas.microsoft.com/office/drawing/2014/main" id="{90379143-8DF0-4EE1-8C3A-C240D936C862}"/>
                </a:ext>
              </a:extLst>
            </p:cNvPr>
            <p:cNvSpPr/>
            <p:nvPr userDrawn="1"/>
          </p:nvSpPr>
          <p:spPr>
            <a:xfrm>
              <a:off x="107822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3" name="Rechthoek 122">
              <a:extLst>
                <a:ext uri="{FF2B5EF4-FFF2-40B4-BE49-F238E27FC236}">
                  <a16:creationId xmlns:a16="http://schemas.microsoft.com/office/drawing/2014/main" id="{E22EF1D9-5DE2-46B7-8523-CF79C32B2B0E}"/>
                </a:ext>
              </a:extLst>
            </p:cNvPr>
            <p:cNvSpPr/>
            <p:nvPr userDrawn="1"/>
          </p:nvSpPr>
          <p:spPr>
            <a:xfrm>
              <a:off x="121729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4" name="Rechthoek 123">
              <a:extLst>
                <a:ext uri="{FF2B5EF4-FFF2-40B4-BE49-F238E27FC236}">
                  <a16:creationId xmlns:a16="http://schemas.microsoft.com/office/drawing/2014/main" id="{60762A57-F746-45D5-AB2E-7C3E0A5B738D}"/>
                </a:ext>
              </a:extLst>
            </p:cNvPr>
            <p:cNvSpPr/>
            <p:nvPr userDrawn="1"/>
          </p:nvSpPr>
          <p:spPr>
            <a:xfrm>
              <a:off x="135635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5" name="Rechthoek 124">
              <a:extLst>
                <a:ext uri="{FF2B5EF4-FFF2-40B4-BE49-F238E27FC236}">
                  <a16:creationId xmlns:a16="http://schemas.microsoft.com/office/drawing/2014/main" id="{06642479-D5AA-4E24-BBAA-A46D252F4370}"/>
                </a:ext>
              </a:extLst>
            </p:cNvPr>
            <p:cNvSpPr/>
            <p:nvPr userDrawn="1"/>
          </p:nvSpPr>
          <p:spPr>
            <a:xfrm>
              <a:off x="149542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6" name="Rechthoek 125">
              <a:extLst>
                <a:ext uri="{FF2B5EF4-FFF2-40B4-BE49-F238E27FC236}">
                  <a16:creationId xmlns:a16="http://schemas.microsoft.com/office/drawing/2014/main" id="{7294A249-E01B-4E00-A515-54145D369480}"/>
                </a:ext>
              </a:extLst>
            </p:cNvPr>
            <p:cNvSpPr/>
            <p:nvPr userDrawn="1"/>
          </p:nvSpPr>
          <p:spPr>
            <a:xfrm>
              <a:off x="163448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7" name="Rechthoek 126">
              <a:extLst>
                <a:ext uri="{FF2B5EF4-FFF2-40B4-BE49-F238E27FC236}">
                  <a16:creationId xmlns:a16="http://schemas.microsoft.com/office/drawing/2014/main" id="{BA2047AF-40C4-4B43-9121-F09C177A4A20}"/>
                </a:ext>
              </a:extLst>
            </p:cNvPr>
            <p:cNvSpPr/>
            <p:nvPr userDrawn="1"/>
          </p:nvSpPr>
          <p:spPr>
            <a:xfrm>
              <a:off x="10477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8" name="Rechthoek 127">
              <a:extLst>
                <a:ext uri="{FF2B5EF4-FFF2-40B4-BE49-F238E27FC236}">
                  <a16:creationId xmlns:a16="http://schemas.microsoft.com/office/drawing/2014/main" id="{76B98FFC-AD3C-49B2-93CA-C1725C19A20F}"/>
                </a:ext>
              </a:extLst>
            </p:cNvPr>
            <p:cNvSpPr/>
            <p:nvPr userDrawn="1"/>
          </p:nvSpPr>
          <p:spPr>
            <a:xfrm>
              <a:off x="24383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9" name="Rechthoek 128">
              <a:extLst>
                <a:ext uri="{FF2B5EF4-FFF2-40B4-BE49-F238E27FC236}">
                  <a16:creationId xmlns:a16="http://schemas.microsoft.com/office/drawing/2014/main" id="{E1879D9E-3E63-4CC2-9AC7-425812A3F2C4}"/>
                </a:ext>
              </a:extLst>
            </p:cNvPr>
            <p:cNvSpPr/>
            <p:nvPr userDrawn="1"/>
          </p:nvSpPr>
          <p:spPr>
            <a:xfrm>
              <a:off x="38290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0" name="Rechthoek 129">
              <a:extLst>
                <a:ext uri="{FF2B5EF4-FFF2-40B4-BE49-F238E27FC236}">
                  <a16:creationId xmlns:a16="http://schemas.microsoft.com/office/drawing/2014/main" id="{8342A221-D10B-423B-8906-5EBC48090A2E}"/>
                </a:ext>
              </a:extLst>
            </p:cNvPr>
            <p:cNvSpPr/>
            <p:nvPr userDrawn="1"/>
          </p:nvSpPr>
          <p:spPr>
            <a:xfrm>
              <a:off x="52196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1" name="Rechthoek 130">
              <a:extLst>
                <a:ext uri="{FF2B5EF4-FFF2-40B4-BE49-F238E27FC236}">
                  <a16:creationId xmlns:a16="http://schemas.microsoft.com/office/drawing/2014/main" id="{35A57EB3-D6B5-4152-B14F-EF27E1349632}"/>
                </a:ext>
              </a:extLst>
            </p:cNvPr>
            <p:cNvSpPr/>
            <p:nvPr userDrawn="1"/>
          </p:nvSpPr>
          <p:spPr>
            <a:xfrm>
              <a:off x="66103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2" name="Rechthoek 131">
              <a:extLst>
                <a:ext uri="{FF2B5EF4-FFF2-40B4-BE49-F238E27FC236}">
                  <a16:creationId xmlns:a16="http://schemas.microsoft.com/office/drawing/2014/main" id="{31F4458E-A63D-4437-8E19-A66C8BC5DFD9}"/>
                </a:ext>
              </a:extLst>
            </p:cNvPr>
            <p:cNvSpPr/>
            <p:nvPr userDrawn="1"/>
          </p:nvSpPr>
          <p:spPr>
            <a:xfrm>
              <a:off x="80009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3" name="Rechthoek 132">
              <a:extLst>
                <a:ext uri="{FF2B5EF4-FFF2-40B4-BE49-F238E27FC236}">
                  <a16:creationId xmlns:a16="http://schemas.microsoft.com/office/drawing/2014/main" id="{823D3FFE-4462-459F-8BC9-876EB23D6C56}"/>
                </a:ext>
              </a:extLst>
            </p:cNvPr>
            <p:cNvSpPr/>
            <p:nvPr userDrawn="1"/>
          </p:nvSpPr>
          <p:spPr>
            <a:xfrm>
              <a:off x="93916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4" name="Rechthoek 133">
              <a:extLst>
                <a:ext uri="{FF2B5EF4-FFF2-40B4-BE49-F238E27FC236}">
                  <a16:creationId xmlns:a16="http://schemas.microsoft.com/office/drawing/2014/main" id="{CFA305EC-68FF-4C4A-B709-979FB292811A}"/>
                </a:ext>
              </a:extLst>
            </p:cNvPr>
            <p:cNvSpPr/>
            <p:nvPr userDrawn="1"/>
          </p:nvSpPr>
          <p:spPr>
            <a:xfrm>
              <a:off x="107822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5" name="Rechthoek 134">
              <a:extLst>
                <a:ext uri="{FF2B5EF4-FFF2-40B4-BE49-F238E27FC236}">
                  <a16:creationId xmlns:a16="http://schemas.microsoft.com/office/drawing/2014/main" id="{A0347432-8C21-4FC5-8C35-B1FD2EA749CB}"/>
                </a:ext>
              </a:extLst>
            </p:cNvPr>
            <p:cNvSpPr/>
            <p:nvPr userDrawn="1"/>
          </p:nvSpPr>
          <p:spPr>
            <a:xfrm>
              <a:off x="121729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6" name="Rechthoek 135">
              <a:extLst>
                <a:ext uri="{FF2B5EF4-FFF2-40B4-BE49-F238E27FC236}">
                  <a16:creationId xmlns:a16="http://schemas.microsoft.com/office/drawing/2014/main" id="{7A7F8353-A1F1-4929-8555-E3CBFF711B9C}"/>
                </a:ext>
              </a:extLst>
            </p:cNvPr>
            <p:cNvSpPr/>
            <p:nvPr userDrawn="1"/>
          </p:nvSpPr>
          <p:spPr>
            <a:xfrm>
              <a:off x="135635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7" name="Rechthoek 136">
              <a:extLst>
                <a:ext uri="{FF2B5EF4-FFF2-40B4-BE49-F238E27FC236}">
                  <a16:creationId xmlns:a16="http://schemas.microsoft.com/office/drawing/2014/main" id="{FE868229-68BB-41A9-9ED5-28B124EF510A}"/>
                </a:ext>
              </a:extLst>
            </p:cNvPr>
            <p:cNvSpPr/>
            <p:nvPr userDrawn="1"/>
          </p:nvSpPr>
          <p:spPr>
            <a:xfrm>
              <a:off x="149542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8" name="Rechthoek 137">
              <a:extLst>
                <a:ext uri="{FF2B5EF4-FFF2-40B4-BE49-F238E27FC236}">
                  <a16:creationId xmlns:a16="http://schemas.microsoft.com/office/drawing/2014/main" id="{FA1DEB70-AA07-4F8C-A32A-D1E0EB6B9063}"/>
                </a:ext>
              </a:extLst>
            </p:cNvPr>
            <p:cNvSpPr/>
            <p:nvPr userDrawn="1"/>
          </p:nvSpPr>
          <p:spPr>
            <a:xfrm>
              <a:off x="163448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9" name="Rechthoek 138">
              <a:extLst>
                <a:ext uri="{FF2B5EF4-FFF2-40B4-BE49-F238E27FC236}">
                  <a16:creationId xmlns:a16="http://schemas.microsoft.com/office/drawing/2014/main" id="{CB899CC4-E72F-4DA6-BE2E-02A092FEA67A}"/>
                </a:ext>
              </a:extLst>
            </p:cNvPr>
            <p:cNvSpPr/>
            <p:nvPr userDrawn="1"/>
          </p:nvSpPr>
          <p:spPr>
            <a:xfrm>
              <a:off x="10572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0" name="Rechthoek 139">
              <a:extLst>
                <a:ext uri="{FF2B5EF4-FFF2-40B4-BE49-F238E27FC236}">
                  <a16:creationId xmlns:a16="http://schemas.microsoft.com/office/drawing/2014/main" id="{E9F657BB-7594-4CE9-81AE-F174A5FCF7BF}"/>
                </a:ext>
              </a:extLst>
            </p:cNvPr>
            <p:cNvSpPr/>
            <p:nvPr userDrawn="1"/>
          </p:nvSpPr>
          <p:spPr>
            <a:xfrm>
              <a:off x="24479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1" name="Rechthoek 140">
              <a:extLst>
                <a:ext uri="{FF2B5EF4-FFF2-40B4-BE49-F238E27FC236}">
                  <a16:creationId xmlns:a16="http://schemas.microsoft.com/office/drawing/2014/main" id="{DFC37973-9120-49B2-A7ED-15DCB112E254}"/>
                </a:ext>
              </a:extLst>
            </p:cNvPr>
            <p:cNvSpPr/>
            <p:nvPr userDrawn="1"/>
          </p:nvSpPr>
          <p:spPr>
            <a:xfrm>
              <a:off x="38385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2" name="Rechthoek 141">
              <a:extLst>
                <a:ext uri="{FF2B5EF4-FFF2-40B4-BE49-F238E27FC236}">
                  <a16:creationId xmlns:a16="http://schemas.microsoft.com/office/drawing/2014/main" id="{C21B2490-2482-42A9-AD65-3EFCE801B505}"/>
                </a:ext>
              </a:extLst>
            </p:cNvPr>
            <p:cNvSpPr/>
            <p:nvPr userDrawn="1"/>
          </p:nvSpPr>
          <p:spPr>
            <a:xfrm>
              <a:off x="52292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3" name="Rechthoek 142">
              <a:extLst>
                <a:ext uri="{FF2B5EF4-FFF2-40B4-BE49-F238E27FC236}">
                  <a16:creationId xmlns:a16="http://schemas.microsoft.com/office/drawing/2014/main" id="{1AD68A9B-287C-47FA-B23C-EF991C19345D}"/>
                </a:ext>
              </a:extLst>
            </p:cNvPr>
            <p:cNvSpPr/>
            <p:nvPr userDrawn="1"/>
          </p:nvSpPr>
          <p:spPr>
            <a:xfrm>
              <a:off x="66198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4" name="Rechthoek 143">
              <a:extLst>
                <a:ext uri="{FF2B5EF4-FFF2-40B4-BE49-F238E27FC236}">
                  <a16:creationId xmlns:a16="http://schemas.microsoft.com/office/drawing/2014/main" id="{E13DC975-77A9-49F1-840F-60F7F64AA0AE}"/>
                </a:ext>
              </a:extLst>
            </p:cNvPr>
            <p:cNvSpPr/>
            <p:nvPr userDrawn="1"/>
          </p:nvSpPr>
          <p:spPr>
            <a:xfrm>
              <a:off x="80105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5" name="Rechthoek 144">
              <a:extLst>
                <a:ext uri="{FF2B5EF4-FFF2-40B4-BE49-F238E27FC236}">
                  <a16:creationId xmlns:a16="http://schemas.microsoft.com/office/drawing/2014/main" id="{1F4C024A-51DC-4F32-8C8D-B2E1662EBABC}"/>
                </a:ext>
              </a:extLst>
            </p:cNvPr>
            <p:cNvSpPr/>
            <p:nvPr userDrawn="1"/>
          </p:nvSpPr>
          <p:spPr>
            <a:xfrm>
              <a:off x="94011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6" name="Rechthoek 145">
              <a:extLst>
                <a:ext uri="{FF2B5EF4-FFF2-40B4-BE49-F238E27FC236}">
                  <a16:creationId xmlns:a16="http://schemas.microsoft.com/office/drawing/2014/main" id="{7E3E9670-3B8B-4A3E-BBC8-148C50E521E5}"/>
                </a:ext>
              </a:extLst>
            </p:cNvPr>
            <p:cNvSpPr/>
            <p:nvPr userDrawn="1"/>
          </p:nvSpPr>
          <p:spPr>
            <a:xfrm>
              <a:off x="107918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7" name="Rechthoek 146">
              <a:extLst>
                <a:ext uri="{FF2B5EF4-FFF2-40B4-BE49-F238E27FC236}">
                  <a16:creationId xmlns:a16="http://schemas.microsoft.com/office/drawing/2014/main" id="{0D625E2E-D09E-4433-8635-54FE2B610D71}"/>
                </a:ext>
              </a:extLst>
            </p:cNvPr>
            <p:cNvSpPr/>
            <p:nvPr userDrawn="1"/>
          </p:nvSpPr>
          <p:spPr>
            <a:xfrm>
              <a:off x="121824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8" name="Rechthoek 147">
              <a:extLst>
                <a:ext uri="{FF2B5EF4-FFF2-40B4-BE49-F238E27FC236}">
                  <a16:creationId xmlns:a16="http://schemas.microsoft.com/office/drawing/2014/main" id="{4D0CF8CE-893C-4FC4-A604-1E1E339B55E0}"/>
                </a:ext>
              </a:extLst>
            </p:cNvPr>
            <p:cNvSpPr/>
            <p:nvPr userDrawn="1"/>
          </p:nvSpPr>
          <p:spPr>
            <a:xfrm>
              <a:off x="135731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9" name="Rechthoek 148">
              <a:extLst>
                <a:ext uri="{FF2B5EF4-FFF2-40B4-BE49-F238E27FC236}">
                  <a16:creationId xmlns:a16="http://schemas.microsoft.com/office/drawing/2014/main" id="{AA4F597F-E463-4268-91FE-0A240CFB670C}"/>
                </a:ext>
              </a:extLst>
            </p:cNvPr>
            <p:cNvSpPr/>
            <p:nvPr userDrawn="1"/>
          </p:nvSpPr>
          <p:spPr>
            <a:xfrm>
              <a:off x="149637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0" name="Rechthoek 149">
              <a:extLst>
                <a:ext uri="{FF2B5EF4-FFF2-40B4-BE49-F238E27FC236}">
                  <a16:creationId xmlns:a16="http://schemas.microsoft.com/office/drawing/2014/main" id="{322D01B1-CED0-4098-A701-3BF8B51E38E6}"/>
                </a:ext>
              </a:extLst>
            </p:cNvPr>
            <p:cNvSpPr/>
            <p:nvPr userDrawn="1"/>
          </p:nvSpPr>
          <p:spPr>
            <a:xfrm>
              <a:off x="163544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1" name="Rechthoek 150">
              <a:extLst>
                <a:ext uri="{FF2B5EF4-FFF2-40B4-BE49-F238E27FC236}">
                  <a16:creationId xmlns:a16="http://schemas.microsoft.com/office/drawing/2014/main" id="{9B29E19F-617C-43B4-81CB-8EEF9BCF4A1D}"/>
                </a:ext>
              </a:extLst>
            </p:cNvPr>
            <p:cNvSpPr/>
            <p:nvPr userDrawn="1"/>
          </p:nvSpPr>
          <p:spPr>
            <a:xfrm>
              <a:off x="9527" y="9302390"/>
              <a:ext cx="17611724"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grpSp>
      <p:grpSp>
        <p:nvGrpSpPr>
          <p:cNvPr id="168" name="Graphic 6" hidden="1">
            <a:extLst>
              <a:ext uri="{FF2B5EF4-FFF2-40B4-BE49-F238E27FC236}">
                <a16:creationId xmlns:a16="http://schemas.microsoft.com/office/drawing/2014/main" id="{8A0AAF7F-DD0F-4CB1-A1B2-505FC4BCCC2B}"/>
              </a:ext>
            </a:extLst>
          </p:cNvPr>
          <p:cNvGrpSpPr/>
          <p:nvPr userDrawn="1"/>
        </p:nvGrpSpPr>
        <p:grpSpPr>
          <a:xfrm>
            <a:off x="-7143" y="-7143"/>
            <a:ext cx="18297525" cy="10296525"/>
            <a:chOff x="-7144" y="-7144"/>
            <a:chExt cx="18297525" cy="10296525"/>
          </a:xfrm>
          <a:solidFill>
            <a:srgbClr val="FFFFFF">
              <a:alpha val="0"/>
            </a:srgbClr>
          </a:solidFill>
        </p:grpSpPr>
        <p:sp>
          <p:nvSpPr>
            <p:cNvPr id="169" name="Vrije vorm: vorm 168">
              <a:extLst>
                <a:ext uri="{FF2B5EF4-FFF2-40B4-BE49-F238E27FC236}">
                  <a16:creationId xmlns:a16="http://schemas.microsoft.com/office/drawing/2014/main" id="{F1DCEBEA-BD51-4E6A-BDD5-B32F46FCAF21}"/>
                </a:ext>
              </a:extLst>
            </p:cNvPr>
            <p:cNvSpPr/>
            <p:nvPr/>
          </p:nvSpPr>
          <p:spPr>
            <a:xfrm>
              <a:off x="10406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70" name="Vrije vorm: vorm 169">
              <a:extLst>
                <a:ext uri="{FF2B5EF4-FFF2-40B4-BE49-F238E27FC236}">
                  <a16:creationId xmlns:a16="http://schemas.microsoft.com/office/drawing/2014/main" id="{FD08B8C0-EAC8-4271-BD1D-93AF595C0334}"/>
                </a:ext>
              </a:extLst>
            </p:cNvPr>
            <p:cNvSpPr/>
            <p:nvPr/>
          </p:nvSpPr>
          <p:spPr>
            <a:xfrm>
              <a:off x="-7144" y="-7144"/>
              <a:ext cx="18297525" cy="10296525"/>
            </a:xfrm>
            <a:custGeom>
              <a:avLst/>
              <a:gdLst>
                <a:gd name="connsiteX0" fmla="*/ 7144 w 18297525"/>
                <a:gd name="connsiteY0" fmla="*/ 7144 h 10296525"/>
                <a:gd name="connsiteX1" fmla="*/ 18295144 w 18297525"/>
                <a:gd name="connsiteY1" fmla="*/ 7144 h 10296525"/>
                <a:gd name="connsiteX2" fmla="*/ 18295144 w 18297525"/>
                <a:gd name="connsiteY2" fmla="*/ 10294144 h 10296525"/>
                <a:gd name="connsiteX3" fmla="*/ 7144 w 18297525"/>
                <a:gd name="connsiteY3" fmla="*/ 10294144 h 10296525"/>
              </a:gdLst>
              <a:ahLst/>
              <a:cxnLst>
                <a:cxn ang="0">
                  <a:pos x="connsiteX0" y="connsiteY0"/>
                </a:cxn>
                <a:cxn ang="0">
                  <a:pos x="connsiteX1" y="connsiteY1"/>
                </a:cxn>
                <a:cxn ang="0">
                  <a:pos x="connsiteX2" y="connsiteY2"/>
                </a:cxn>
                <a:cxn ang="0">
                  <a:pos x="connsiteX3" y="connsiteY3"/>
                </a:cxn>
              </a:cxnLst>
              <a:rect l="l" t="t" r="r" b="b"/>
              <a:pathLst>
                <a:path w="18297525" h="10296525">
                  <a:moveTo>
                    <a:pt x="7144" y="7144"/>
                  </a:moveTo>
                  <a:lnTo>
                    <a:pt x="18295144" y="7144"/>
                  </a:lnTo>
                  <a:lnTo>
                    <a:pt x="18295144" y="10294144"/>
                  </a:lnTo>
                  <a:lnTo>
                    <a:pt x="7144" y="1029414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71" name="Vrije vorm: vorm 170">
              <a:extLst>
                <a:ext uri="{FF2B5EF4-FFF2-40B4-BE49-F238E27FC236}">
                  <a16:creationId xmlns:a16="http://schemas.microsoft.com/office/drawing/2014/main" id="{92DE7A37-0B5F-4A33-8877-BF9493146315}"/>
                </a:ext>
              </a:extLst>
            </p:cNvPr>
            <p:cNvSpPr/>
            <p:nvPr/>
          </p:nvSpPr>
          <p:spPr>
            <a:xfrm>
              <a:off x="10406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72" name="Vrije vorm: vorm 171">
              <a:extLst>
                <a:ext uri="{FF2B5EF4-FFF2-40B4-BE49-F238E27FC236}">
                  <a16:creationId xmlns:a16="http://schemas.microsoft.com/office/drawing/2014/main" id="{6F8A9ABB-A2A9-490F-978E-E0F0E67708C9}"/>
                </a:ext>
              </a:extLst>
            </p:cNvPr>
            <p:cNvSpPr/>
            <p:nvPr/>
          </p:nvSpPr>
          <p:spPr>
            <a:xfrm>
              <a:off x="10406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73" name="Vrije vorm: vorm 172">
              <a:extLst>
                <a:ext uri="{FF2B5EF4-FFF2-40B4-BE49-F238E27FC236}">
                  <a16:creationId xmlns:a16="http://schemas.microsoft.com/office/drawing/2014/main" id="{E2C0164E-F16D-4328-887D-B444B8D5799F}"/>
                </a:ext>
              </a:extLst>
            </p:cNvPr>
            <p:cNvSpPr/>
            <p:nvPr/>
          </p:nvSpPr>
          <p:spPr>
            <a:xfrm>
              <a:off x="10406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74" name="Vrije vorm: vorm 173">
              <a:extLst>
                <a:ext uri="{FF2B5EF4-FFF2-40B4-BE49-F238E27FC236}">
                  <a16:creationId xmlns:a16="http://schemas.microsoft.com/office/drawing/2014/main" id="{2DFDFC57-EE90-4415-A198-64E26D72FFC4}"/>
                </a:ext>
              </a:extLst>
            </p:cNvPr>
            <p:cNvSpPr/>
            <p:nvPr/>
          </p:nvSpPr>
          <p:spPr>
            <a:xfrm>
              <a:off x="10406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75" name="Vrije vorm: vorm 174">
              <a:extLst>
                <a:ext uri="{FF2B5EF4-FFF2-40B4-BE49-F238E27FC236}">
                  <a16:creationId xmlns:a16="http://schemas.microsoft.com/office/drawing/2014/main" id="{F64CECF1-92EC-4E9F-9FAF-078C71B824C3}"/>
                </a:ext>
              </a:extLst>
            </p:cNvPr>
            <p:cNvSpPr/>
            <p:nvPr/>
          </p:nvSpPr>
          <p:spPr>
            <a:xfrm>
              <a:off x="10406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76" name="Vrije vorm: vorm 175">
              <a:extLst>
                <a:ext uri="{FF2B5EF4-FFF2-40B4-BE49-F238E27FC236}">
                  <a16:creationId xmlns:a16="http://schemas.microsoft.com/office/drawing/2014/main" id="{9CFD6479-782A-4767-BD69-EA62A2917EAC}"/>
                </a:ext>
              </a:extLst>
            </p:cNvPr>
            <p:cNvSpPr/>
            <p:nvPr/>
          </p:nvSpPr>
          <p:spPr>
            <a:xfrm>
              <a:off x="10406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77" name="Vrije vorm: vorm 176">
              <a:extLst>
                <a:ext uri="{FF2B5EF4-FFF2-40B4-BE49-F238E27FC236}">
                  <a16:creationId xmlns:a16="http://schemas.microsoft.com/office/drawing/2014/main" id="{39C87844-B0D3-4095-A2A1-66DB74BB61E7}"/>
                </a:ext>
              </a:extLst>
            </p:cNvPr>
            <p:cNvSpPr/>
            <p:nvPr/>
          </p:nvSpPr>
          <p:spPr>
            <a:xfrm>
              <a:off x="10406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78" name="Vrije vorm: vorm 177">
              <a:extLst>
                <a:ext uri="{FF2B5EF4-FFF2-40B4-BE49-F238E27FC236}">
                  <a16:creationId xmlns:a16="http://schemas.microsoft.com/office/drawing/2014/main" id="{56142EEF-703A-4C22-8198-0BA6F3C1960E}"/>
                </a:ext>
              </a:extLst>
            </p:cNvPr>
            <p:cNvSpPr/>
            <p:nvPr/>
          </p:nvSpPr>
          <p:spPr>
            <a:xfrm>
              <a:off x="10406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79" name="Vrije vorm: vorm 178">
              <a:extLst>
                <a:ext uri="{FF2B5EF4-FFF2-40B4-BE49-F238E27FC236}">
                  <a16:creationId xmlns:a16="http://schemas.microsoft.com/office/drawing/2014/main" id="{FAE584A2-2C35-47DE-8D98-FF3614A89F42}"/>
                </a:ext>
              </a:extLst>
            </p:cNvPr>
            <p:cNvSpPr/>
            <p:nvPr/>
          </p:nvSpPr>
          <p:spPr>
            <a:xfrm>
              <a:off x="10406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80" name="Vrije vorm: vorm 179">
              <a:extLst>
                <a:ext uri="{FF2B5EF4-FFF2-40B4-BE49-F238E27FC236}">
                  <a16:creationId xmlns:a16="http://schemas.microsoft.com/office/drawing/2014/main" id="{26EBDC24-CB3F-4813-9805-3A2A0D44A8ED}"/>
                </a:ext>
              </a:extLst>
            </p:cNvPr>
            <p:cNvSpPr/>
            <p:nvPr/>
          </p:nvSpPr>
          <p:spPr>
            <a:xfrm>
              <a:off x="10406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81" name="Vrije vorm: vorm 180">
              <a:extLst>
                <a:ext uri="{FF2B5EF4-FFF2-40B4-BE49-F238E27FC236}">
                  <a16:creationId xmlns:a16="http://schemas.microsoft.com/office/drawing/2014/main" id="{8A5A8701-49EC-4727-867C-68DA7013C530}"/>
                </a:ext>
              </a:extLst>
            </p:cNvPr>
            <p:cNvSpPr/>
            <p:nvPr/>
          </p:nvSpPr>
          <p:spPr>
            <a:xfrm>
              <a:off x="10406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82" name="Vrije vorm: vorm 181">
              <a:extLst>
                <a:ext uri="{FF2B5EF4-FFF2-40B4-BE49-F238E27FC236}">
                  <a16:creationId xmlns:a16="http://schemas.microsoft.com/office/drawing/2014/main" id="{37E1922D-681A-453A-BFCD-616668F2883A}"/>
                </a:ext>
              </a:extLst>
            </p:cNvPr>
            <p:cNvSpPr/>
            <p:nvPr/>
          </p:nvSpPr>
          <p:spPr>
            <a:xfrm>
              <a:off x="24312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83" name="Vrije vorm: vorm 182">
              <a:extLst>
                <a:ext uri="{FF2B5EF4-FFF2-40B4-BE49-F238E27FC236}">
                  <a16:creationId xmlns:a16="http://schemas.microsoft.com/office/drawing/2014/main" id="{497CB453-B88A-400B-840D-0DDAAE62A10F}"/>
                </a:ext>
              </a:extLst>
            </p:cNvPr>
            <p:cNvSpPr/>
            <p:nvPr/>
          </p:nvSpPr>
          <p:spPr>
            <a:xfrm>
              <a:off x="24312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84" name="Vrije vorm: vorm 183">
              <a:extLst>
                <a:ext uri="{FF2B5EF4-FFF2-40B4-BE49-F238E27FC236}">
                  <a16:creationId xmlns:a16="http://schemas.microsoft.com/office/drawing/2014/main" id="{F61CDFF9-AF0B-4065-ABB8-D597CDBA8854}"/>
                </a:ext>
              </a:extLst>
            </p:cNvPr>
            <p:cNvSpPr/>
            <p:nvPr/>
          </p:nvSpPr>
          <p:spPr>
            <a:xfrm>
              <a:off x="24312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85" name="Vrije vorm: vorm 184">
              <a:extLst>
                <a:ext uri="{FF2B5EF4-FFF2-40B4-BE49-F238E27FC236}">
                  <a16:creationId xmlns:a16="http://schemas.microsoft.com/office/drawing/2014/main" id="{E3EB7C2B-C1F9-4AFD-8882-60DA92A8ADED}"/>
                </a:ext>
              </a:extLst>
            </p:cNvPr>
            <p:cNvSpPr/>
            <p:nvPr/>
          </p:nvSpPr>
          <p:spPr>
            <a:xfrm>
              <a:off x="24312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86" name="Vrije vorm: vorm 185">
              <a:extLst>
                <a:ext uri="{FF2B5EF4-FFF2-40B4-BE49-F238E27FC236}">
                  <a16:creationId xmlns:a16="http://schemas.microsoft.com/office/drawing/2014/main" id="{489C6816-0854-40AA-ABEB-111F5910589C}"/>
                </a:ext>
              </a:extLst>
            </p:cNvPr>
            <p:cNvSpPr/>
            <p:nvPr/>
          </p:nvSpPr>
          <p:spPr>
            <a:xfrm>
              <a:off x="24312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87" name="Vrije vorm: vorm 186">
              <a:extLst>
                <a:ext uri="{FF2B5EF4-FFF2-40B4-BE49-F238E27FC236}">
                  <a16:creationId xmlns:a16="http://schemas.microsoft.com/office/drawing/2014/main" id="{0231460C-657B-4A78-8DEE-68E18F741156}"/>
                </a:ext>
              </a:extLst>
            </p:cNvPr>
            <p:cNvSpPr/>
            <p:nvPr/>
          </p:nvSpPr>
          <p:spPr>
            <a:xfrm>
              <a:off x="24312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88" name="Vrije vorm: vorm 187">
              <a:extLst>
                <a:ext uri="{FF2B5EF4-FFF2-40B4-BE49-F238E27FC236}">
                  <a16:creationId xmlns:a16="http://schemas.microsoft.com/office/drawing/2014/main" id="{B5033D87-EEDD-4F13-B0C3-CF9361532B11}"/>
                </a:ext>
              </a:extLst>
            </p:cNvPr>
            <p:cNvSpPr/>
            <p:nvPr/>
          </p:nvSpPr>
          <p:spPr>
            <a:xfrm>
              <a:off x="24312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89" name="Vrije vorm: vorm 188">
              <a:extLst>
                <a:ext uri="{FF2B5EF4-FFF2-40B4-BE49-F238E27FC236}">
                  <a16:creationId xmlns:a16="http://schemas.microsoft.com/office/drawing/2014/main" id="{7C5F0B27-3C63-42C4-8594-450FCB00312C}"/>
                </a:ext>
              </a:extLst>
            </p:cNvPr>
            <p:cNvSpPr/>
            <p:nvPr/>
          </p:nvSpPr>
          <p:spPr>
            <a:xfrm>
              <a:off x="24312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90" name="Vrije vorm: vorm 189">
              <a:extLst>
                <a:ext uri="{FF2B5EF4-FFF2-40B4-BE49-F238E27FC236}">
                  <a16:creationId xmlns:a16="http://schemas.microsoft.com/office/drawing/2014/main" id="{99F80DAA-B96E-4701-9CB5-F49111E78250}"/>
                </a:ext>
              </a:extLst>
            </p:cNvPr>
            <p:cNvSpPr/>
            <p:nvPr/>
          </p:nvSpPr>
          <p:spPr>
            <a:xfrm>
              <a:off x="24312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91" name="Vrije vorm: vorm 190">
              <a:extLst>
                <a:ext uri="{FF2B5EF4-FFF2-40B4-BE49-F238E27FC236}">
                  <a16:creationId xmlns:a16="http://schemas.microsoft.com/office/drawing/2014/main" id="{13692850-9541-4BB4-B362-AE0171ACBF31}"/>
                </a:ext>
              </a:extLst>
            </p:cNvPr>
            <p:cNvSpPr/>
            <p:nvPr/>
          </p:nvSpPr>
          <p:spPr>
            <a:xfrm>
              <a:off x="24312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92" name="Vrije vorm: vorm 191">
              <a:extLst>
                <a:ext uri="{FF2B5EF4-FFF2-40B4-BE49-F238E27FC236}">
                  <a16:creationId xmlns:a16="http://schemas.microsoft.com/office/drawing/2014/main" id="{572B36D2-56CF-4A7D-AC9B-7E969D54D4E7}"/>
                </a:ext>
              </a:extLst>
            </p:cNvPr>
            <p:cNvSpPr/>
            <p:nvPr/>
          </p:nvSpPr>
          <p:spPr>
            <a:xfrm>
              <a:off x="24312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93" name="Vrije vorm: vorm 192">
              <a:extLst>
                <a:ext uri="{FF2B5EF4-FFF2-40B4-BE49-F238E27FC236}">
                  <a16:creationId xmlns:a16="http://schemas.microsoft.com/office/drawing/2014/main" id="{A2C92572-F8D7-44A2-9D57-45E262873BB0}"/>
                </a:ext>
              </a:extLst>
            </p:cNvPr>
            <p:cNvSpPr/>
            <p:nvPr/>
          </p:nvSpPr>
          <p:spPr>
            <a:xfrm>
              <a:off x="24312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94" name="Vrije vorm: vorm 193">
              <a:extLst>
                <a:ext uri="{FF2B5EF4-FFF2-40B4-BE49-F238E27FC236}">
                  <a16:creationId xmlns:a16="http://schemas.microsoft.com/office/drawing/2014/main" id="{EB4332FB-9BEE-4210-ADF6-1A74B1ED2CB5}"/>
                </a:ext>
              </a:extLst>
            </p:cNvPr>
            <p:cNvSpPr/>
            <p:nvPr/>
          </p:nvSpPr>
          <p:spPr>
            <a:xfrm>
              <a:off x="38219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95" name="Vrije vorm: vorm 194">
              <a:extLst>
                <a:ext uri="{FF2B5EF4-FFF2-40B4-BE49-F238E27FC236}">
                  <a16:creationId xmlns:a16="http://schemas.microsoft.com/office/drawing/2014/main" id="{B93E0225-17F2-4084-9801-80F75B2958FA}"/>
                </a:ext>
              </a:extLst>
            </p:cNvPr>
            <p:cNvSpPr/>
            <p:nvPr/>
          </p:nvSpPr>
          <p:spPr>
            <a:xfrm>
              <a:off x="38219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96" name="Vrije vorm: vorm 195">
              <a:extLst>
                <a:ext uri="{FF2B5EF4-FFF2-40B4-BE49-F238E27FC236}">
                  <a16:creationId xmlns:a16="http://schemas.microsoft.com/office/drawing/2014/main" id="{3AD07331-36A6-421A-8E9A-547F75B78B3B}"/>
                </a:ext>
              </a:extLst>
            </p:cNvPr>
            <p:cNvSpPr/>
            <p:nvPr/>
          </p:nvSpPr>
          <p:spPr>
            <a:xfrm>
              <a:off x="38219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97" name="Vrije vorm: vorm 196">
              <a:extLst>
                <a:ext uri="{FF2B5EF4-FFF2-40B4-BE49-F238E27FC236}">
                  <a16:creationId xmlns:a16="http://schemas.microsoft.com/office/drawing/2014/main" id="{FF7BB381-288F-4A37-8BC1-C179199E33DB}"/>
                </a:ext>
              </a:extLst>
            </p:cNvPr>
            <p:cNvSpPr/>
            <p:nvPr/>
          </p:nvSpPr>
          <p:spPr>
            <a:xfrm>
              <a:off x="38219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98" name="Vrije vorm: vorm 197">
              <a:extLst>
                <a:ext uri="{FF2B5EF4-FFF2-40B4-BE49-F238E27FC236}">
                  <a16:creationId xmlns:a16="http://schemas.microsoft.com/office/drawing/2014/main" id="{9D36DF80-7790-4E85-AE98-3A408ECDED22}"/>
                </a:ext>
              </a:extLst>
            </p:cNvPr>
            <p:cNvSpPr/>
            <p:nvPr/>
          </p:nvSpPr>
          <p:spPr>
            <a:xfrm>
              <a:off x="38219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199" name="Vrije vorm: vorm 198">
              <a:extLst>
                <a:ext uri="{FF2B5EF4-FFF2-40B4-BE49-F238E27FC236}">
                  <a16:creationId xmlns:a16="http://schemas.microsoft.com/office/drawing/2014/main" id="{E7E2E3D6-C555-46A7-83AE-449EECD859CC}"/>
                </a:ext>
              </a:extLst>
            </p:cNvPr>
            <p:cNvSpPr/>
            <p:nvPr/>
          </p:nvSpPr>
          <p:spPr>
            <a:xfrm>
              <a:off x="38219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00" name="Vrije vorm: vorm 199">
              <a:extLst>
                <a:ext uri="{FF2B5EF4-FFF2-40B4-BE49-F238E27FC236}">
                  <a16:creationId xmlns:a16="http://schemas.microsoft.com/office/drawing/2014/main" id="{139EB61E-32AD-43B0-A56F-52E4E28A315C}"/>
                </a:ext>
              </a:extLst>
            </p:cNvPr>
            <p:cNvSpPr/>
            <p:nvPr/>
          </p:nvSpPr>
          <p:spPr>
            <a:xfrm>
              <a:off x="38219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01" name="Vrije vorm: vorm 200">
              <a:extLst>
                <a:ext uri="{FF2B5EF4-FFF2-40B4-BE49-F238E27FC236}">
                  <a16:creationId xmlns:a16="http://schemas.microsoft.com/office/drawing/2014/main" id="{3086C5A4-5E29-4518-87C8-1FA0CAE4150A}"/>
                </a:ext>
              </a:extLst>
            </p:cNvPr>
            <p:cNvSpPr/>
            <p:nvPr/>
          </p:nvSpPr>
          <p:spPr>
            <a:xfrm>
              <a:off x="38219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02" name="Vrije vorm: vorm 201">
              <a:extLst>
                <a:ext uri="{FF2B5EF4-FFF2-40B4-BE49-F238E27FC236}">
                  <a16:creationId xmlns:a16="http://schemas.microsoft.com/office/drawing/2014/main" id="{46C5339E-AB25-4978-8E9C-B3C2531EC88F}"/>
                </a:ext>
              </a:extLst>
            </p:cNvPr>
            <p:cNvSpPr/>
            <p:nvPr/>
          </p:nvSpPr>
          <p:spPr>
            <a:xfrm>
              <a:off x="38219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03" name="Vrije vorm: vorm 202">
              <a:extLst>
                <a:ext uri="{FF2B5EF4-FFF2-40B4-BE49-F238E27FC236}">
                  <a16:creationId xmlns:a16="http://schemas.microsoft.com/office/drawing/2014/main" id="{020EA7C7-EAA6-4C71-B729-64732A5C581B}"/>
                </a:ext>
              </a:extLst>
            </p:cNvPr>
            <p:cNvSpPr/>
            <p:nvPr/>
          </p:nvSpPr>
          <p:spPr>
            <a:xfrm>
              <a:off x="38219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04" name="Vrije vorm: vorm 203">
              <a:extLst>
                <a:ext uri="{FF2B5EF4-FFF2-40B4-BE49-F238E27FC236}">
                  <a16:creationId xmlns:a16="http://schemas.microsoft.com/office/drawing/2014/main" id="{E5244770-65CB-4917-A6BD-5684F23CEC98}"/>
                </a:ext>
              </a:extLst>
            </p:cNvPr>
            <p:cNvSpPr/>
            <p:nvPr/>
          </p:nvSpPr>
          <p:spPr>
            <a:xfrm>
              <a:off x="38219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05" name="Vrije vorm: vorm 204">
              <a:extLst>
                <a:ext uri="{FF2B5EF4-FFF2-40B4-BE49-F238E27FC236}">
                  <a16:creationId xmlns:a16="http://schemas.microsoft.com/office/drawing/2014/main" id="{C6DBA397-4E63-4985-BBAA-69C197879DDC}"/>
                </a:ext>
              </a:extLst>
            </p:cNvPr>
            <p:cNvSpPr/>
            <p:nvPr/>
          </p:nvSpPr>
          <p:spPr>
            <a:xfrm>
              <a:off x="38219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06" name="Vrije vorm: vorm 205">
              <a:extLst>
                <a:ext uri="{FF2B5EF4-FFF2-40B4-BE49-F238E27FC236}">
                  <a16:creationId xmlns:a16="http://schemas.microsoft.com/office/drawing/2014/main" id="{15F003C3-8CCA-44E9-A537-88A5318E3A58}"/>
                </a:ext>
              </a:extLst>
            </p:cNvPr>
            <p:cNvSpPr/>
            <p:nvPr/>
          </p:nvSpPr>
          <p:spPr>
            <a:xfrm>
              <a:off x="52125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07" name="Vrije vorm: vorm 206">
              <a:extLst>
                <a:ext uri="{FF2B5EF4-FFF2-40B4-BE49-F238E27FC236}">
                  <a16:creationId xmlns:a16="http://schemas.microsoft.com/office/drawing/2014/main" id="{793F9362-7536-4184-8AD1-13DC3CF55525}"/>
                </a:ext>
              </a:extLst>
            </p:cNvPr>
            <p:cNvSpPr/>
            <p:nvPr/>
          </p:nvSpPr>
          <p:spPr>
            <a:xfrm>
              <a:off x="52125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08" name="Vrije vorm: vorm 207">
              <a:extLst>
                <a:ext uri="{FF2B5EF4-FFF2-40B4-BE49-F238E27FC236}">
                  <a16:creationId xmlns:a16="http://schemas.microsoft.com/office/drawing/2014/main" id="{1797BBD5-DBF5-4821-BC13-134F4B742E74}"/>
                </a:ext>
              </a:extLst>
            </p:cNvPr>
            <p:cNvSpPr/>
            <p:nvPr/>
          </p:nvSpPr>
          <p:spPr>
            <a:xfrm>
              <a:off x="52125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09" name="Vrije vorm: vorm 208">
              <a:extLst>
                <a:ext uri="{FF2B5EF4-FFF2-40B4-BE49-F238E27FC236}">
                  <a16:creationId xmlns:a16="http://schemas.microsoft.com/office/drawing/2014/main" id="{E63B1547-139D-4E61-A6FF-E8DF1C73DF67}"/>
                </a:ext>
              </a:extLst>
            </p:cNvPr>
            <p:cNvSpPr/>
            <p:nvPr/>
          </p:nvSpPr>
          <p:spPr>
            <a:xfrm>
              <a:off x="52125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10" name="Vrije vorm: vorm 209">
              <a:extLst>
                <a:ext uri="{FF2B5EF4-FFF2-40B4-BE49-F238E27FC236}">
                  <a16:creationId xmlns:a16="http://schemas.microsoft.com/office/drawing/2014/main" id="{E1321F02-540A-4188-BD25-6B26E347D251}"/>
                </a:ext>
              </a:extLst>
            </p:cNvPr>
            <p:cNvSpPr/>
            <p:nvPr/>
          </p:nvSpPr>
          <p:spPr>
            <a:xfrm>
              <a:off x="52125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11" name="Vrije vorm: vorm 210">
              <a:extLst>
                <a:ext uri="{FF2B5EF4-FFF2-40B4-BE49-F238E27FC236}">
                  <a16:creationId xmlns:a16="http://schemas.microsoft.com/office/drawing/2014/main" id="{8AE1F77D-89BA-49BD-B5F6-D1D8FA420BB9}"/>
                </a:ext>
              </a:extLst>
            </p:cNvPr>
            <p:cNvSpPr/>
            <p:nvPr/>
          </p:nvSpPr>
          <p:spPr>
            <a:xfrm>
              <a:off x="52125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12" name="Vrije vorm: vorm 211">
              <a:extLst>
                <a:ext uri="{FF2B5EF4-FFF2-40B4-BE49-F238E27FC236}">
                  <a16:creationId xmlns:a16="http://schemas.microsoft.com/office/drawing/2014/main" id="{59287451-C612-464E-9C13-0A88B9F4C4AB}"/>
                </a:ext>
              </a:extLst>
            </p:cNvPr>
            <p:cNvSpPr/>
            <p:nvPr/>
          </p:nvSpPr>
          <p:spPr>
            <a:xfrm>
              <a:off x="52125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13" name="Vrije vorm: vorm 212">
              <a:extLst>
                <a:ext uri="{FF2B5EF4-FFF2-40B4-BE49-F238E27FC236}">
                  <a16:creationId xmlns:a16="http://schemas.microsoft.com/office/drawing/2014/main" id="{7C5C4F3D-241A-4EDC-9A4B-8B56C2D6E120}"/>
                </a:ext>
              </a:extLst>
            </p:cNvPr>
            <p:cNvSpPr/>
            <p:nvPr/>
          </p:nvSpPr>
          <p:spPr>
            <a:xfrm>
              <a:off x="52125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14" name="Vrije vorm: vorm 213">
              <a:extLst>
                <a:ext uri="{FF2B5EF4-FFF2-40B4-BE49-F238E27FC236}">
                  <a16:creationId xmlns:a16="http://schemas.microsoft.com/office/drawing/2014/main" id="{815F0A0A-F8FD-4E1D-8DBA-0C62D7CC2ED3}"/>
                </a:ext>
              </a:extLst>
            </p:cNvPr>
            <p:cNvSpPr/>
            <p:nvPr/>
          </p:nvSpPr>
          <p:spPr>
            <a:xfrm>
              <a:off x="52125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15" name="Vrije vorm: vorm 214">
              <a:extLst>
                <a:ext uri="{FF2B5EF4-FFF2-40B4-BE49-F238E27FC236}">
                  <a16:creationId xmlns:a16="http://schemas.microsoft.com/office/drawing/2014/main" id="{1D15493A-63D5-4610-94A8-1D841C235B47}"/>
                </a:ext>
              </a:extLst>
            </p:cNvPr>
            <p:cNvSpPr/>
            <p:nvPr/>
          </p:nvSpPr>
          <p:spPr>
            <a:xfrm>
              <a:off x="52125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16" name="Vrije vorm: vorm 215">
              <a:extLst>
                <a:ext uri="{FF2B5EF4-FFF2-40B4-BE49-F238E27FC236}">
                  <a16:creationId xmlns:a16="http://schemas.microsoft.com/office/drawing/2014/main" id="{1F0A4721-57CA-407A-86AD-742855631F0A}"/>
                </a:ext>
              </a:extLst>
            </p:cNvPr>
            <p:cNvSpPr/>
            <p:nvPr/>
          </p:nvSpPr>
          <p:spPr>
            <a:xfrm>
              <a:off x="52125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17" name="Vrije vorm: vorm 216">
              <a:extLst>
                <a:ext uri="{FF2B5EF4-FFF2-40B4-BE49-F238E27FC236}">
                  <a16:creationId xmlns:a16="http://schemas.microsoft.com/office/drawing/2014/main" id="{2EE89D6D-CABF-435D-9317-40DA8ED7ABC1}"/>
                </a:ext>
              </a:extLst>
            </p:cNvPr>
            <p:cNvSpPr/>
            <p:nvPr/>
          </p:nvSpPr>
          <p:spPr>
            <a:xfrm>
              <a:off x="52125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18" name="Vrije vorm: vorm 217">
              <a:extLst>
                <a:ext uri="{FF2B5EF4-FFF2-40B4-BE49-F238E27FC236}">
                  <a16:creationId xmlns:a16="http://schemas.microsoft.com/office/drawing/2014/main" id="{0BF7581F-74B7-4E19-A9F4-CC02C34CC7E9}"/>
                </a:ext>
              </a:extLst>
            </p:cNvPr>
            <p:cNvSpPr/>
            <p:nvPr/>
          </p:nvSpPr>
          <p:spPr>
            <a:xfrm>
              <a:off x="66032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19" name="Vrije vorm: vorm 218">
              <a:extLst>
                <a:ext uri="{FF2B5EF4-FFF2-40B4-BE49-F238E27FC236}">
                  <a16:creationId xmlns:a16="http://schemas.microsoft.com/office/drawing/2014/main" id="{B1AD4A4A-49D0-46BF-849A-1A6A3CC392CB}"/>
                </a:ext>
              </a:extLst>
            </p:cNvPr>
            <p:cNvSpPr/>
            <p:nvPr/>
          </p:nvSpPr>
          <p:spPr>
            <a:xfrm>
              <a:off x="66032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20" name="Vrije vorm: vorm 219">
              <a:extLst>
                <a:ext uri="{FF2B5EF4-FFF2-40B4-BE49-F238E27FC236}">
                  <a16:creationId xmlns:a16="http://schemas.microsoft.com/office/drawing/2014/main" id="{3A42FA4A-7FE0-4704-BDB8-238F187C36D0}"/>
                </a:ext>
              </a:extLst>
            </p:cNvPr>
            <p:cNvSpPr/>
            <p:nvPr/>
          </p:nvSpPr>
          <p:spPr>
            <a:xfrm>
              <a:off x="66032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21" name="Vrije vorm: vorm 220">
              <a:extLst>
                <a:ext uri="{FF2B5EF4-FFF2-40B4-BE49-F238E27FC236}">
                  <a16:creationId xmlns:a16="http://schemas.microsoft.com/office/drawing/2014/main" id="{E662FE9A-2DE4-4F36-A35D-992FE01D24E7}"/>
                </a:ext>
              </a:extLst>
            </p:cNvPr>
            <p:cNvSpPr/>
            <p:nvPr/>
          </p:nvSpPr>
          <p:spPr>
            <a:xfrm>
              <a:off x="66032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22" name="Vrije vorm: vorm 221">
              <a:extLst>
                <a:ext uri="{FF2B5EF4-FFF2-40B4-BE49-F238E27FC236}">
                  <a16:creationId xmlns:a16="http://schemas.microsoft.com/office/drawing/2014/main" id="{B150B04B-342B-4377-AEBB-B317ED4AC32D}"/>
                </a:ext>
              </a:extLst>
            </p:cNvPr>
            <p:cNvSpPr/>
            <p:nvPr/>
          </p:nvSpPr>
          <p:spPr>
            <a:xfrm>
              <a:off x="66032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23" name="Vrije vorm: vorm 222">
              <a:extLst>
                <a:ext uri="{FF2B5EF4-FFF2-40B4-BE49-F238E27FC236}">
                  <a16:creationId xmlns:a16="http://schemas.microsoft.com/office/drawing/2014/main" id="{921631A7-1936-4C30-8858-C3D6A4B3BB6C}"/>
                </a:ext>
              </a:extLst>
            </p:cNvPr>
            <p:cNvSpPr/>
            <p:nvPr/>
          </p:nvSpPr>
          <p:spPr>
            <a:xfrm>
              <a:off x="66032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24" name="Vrije vorm: vorm 223">
              <a:extLst>
                <a:ext uri="{FF2B5EF4-FFF2-40B4-BE49-F238E27FC236}">
                  <a16:creationId xmlns:a16="http://schemas.microsoft.com/office/drawing/2014/main" id="{12262A95-CB74-4F15-817D-705EBA84AA77}"/>
                </a:ext>
              </a:extLst>
            </p:cNvPr>
            <p:cNvSpPr/>
            <p:nvPr/>
          </p:nvSpPr>
          <p:spPr>
            <a:xfrm>
              <a:off x="66032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25" name="Vrije vorm: vorm 224">
              <a:extLst>
                <a:ext uri="{FF2B5EF4-FFF2-40B4-BE49-F238E27FC236}">
                  <a16:creationId xmlns:a16="http://schemas.microsoft.com/office/drawing/2014/main" id="{14EF9739-70DA-4D80-86B2-F24D073F288F}"/>
                </a:ext>
              </a:extLst>
            </p:cNvPr>
            <p:cNvSpPr/>
            <p:nvPr/>
          </p:nvSpPr>
          <p:spPr>
            <a:xfrm>
              <a:off x="66032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26" name="Vrije vorm: vorm 225">
              <a:extLst>
                <a:ext uri="{FF2B5EF4-FFF2-40B4-BE49-F238E27FC236}">
                  <a16:creationId xmlns:a16="http://schemas.microsoft.com/office/drawing/2014/main" id="{A33150B7-CDF3-4E5B-84E9-D946405BCB90}"/>
                </a:ext>
              </a:extLst>
            </p:cNvPr>
            <p:cNvSpPr/>
            <p:nvPr/>
          </p:nvSpPr>
          <p:spPr>
            <a:xfrm>
              <a:off x="66032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27" name="Vrije vorm: vorm 226">
              <a:extLst>
                <a:ext uri="{FF2B5EF4-FFF2-40B4-BE49-F238E27FC236}">
                  <a16:creationId xmlns:a16="http://schemas.microsoft.com/office/drawing/2014/main" id="{31037E07-93C3-45D7-9A6B-EB47AFDD527D}"/>
                </a:ext>
              </a:extLst>
            </p:cNvPr>
            <p:cNvSpPr/>
            <p:nvPr/>
          </p:nvSpPr>
          <p:spPr>
            <a:xfrm>
              <a:off x="66032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28" name="Vrije vorm: vorm 227">
              <a:extLst>
                <a:ext uri="{FF2B5EF4-FFF2-40B4-BE49-F238E27FC236}">
                  <a16:creationId xmlns:a16="http://schemas.microsoft.com/office/drawing/2014/main" id="{1B0B00C7-EB32-4F07-814B-4CE22FF3F070}"/>
                </a:ext>
              </a:extLst>
            </p:cNvPr>
            <p:cNvSpPr/>
            <p:nvPr/>
          </p:nvSpPr>
          <p:spPr>
            <a:xfrm>
              <a:off x="66032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29" name="Vrije vorm: vorm 228">
              <a:extLst>
                <a:ext uri="{FF2B5EF4-FFF2-40B4-BE49-F238E27FC236}">
                  <a16:creationId xmlns:a16="http://schemas.microsoft.com/office/drawing/2014/main" id="{A2EBA371-9949-4EAF-A654-5DBDF963E9E5}"/>
                </a:ext>
              </a:extLst>
            </p:cNvPr>
            <p:cNvSpPr/>
            <p:nvPr/>
          </p:nvSpPr>
          <p:spPr>
            <a:xfrm>
              <a:off x="66032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30" name="Vrije vorm: vorm 229">
              <a:extLst>
                <a:ext uri="{FF2B5EF4-FFF2-40B4-BE49-F238E27FC236}">
                  <a16:creationId xmlns:a16="http://schemas.microsoft.com/office/drawing/2014/main" id="{1D4F4521-E59C-409B-BE0E-C9D5AEDC2A8F}"/>
                </a:ext>
              </a:extLst>
            </p:cNvPr>
            <p:cNvSpPr/>
            <p:nvPr/>
          </p:nvSpPr>
          <p:spPr>
            <a:xfrm>
              <a:off x="79938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31" name="Vrije vorm: vorm 230">
              <a:extLst>
                <a:ext uri="{FF2B5EF4-FFF2-40B4-BE49-F238E27FC236}">
                  <a16:creationId xmlns:a16="http://schemas.microsoft.com/office/drawing/2014/main" id="{FFE49938-73CD-4832-8C49-3D82E7F6ED56}"/>
                </a:ext>
              </a:extLst>
            </p:cNvPr>
            <p:cNvSpPr/>
            <p:nvPr/>
          </p:nvSpPr>
          <p:spPr>
            <a:xfrm>
              <a:off x="79938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32" name="Vrije vorm: vorm 231">
              <a:extLst>
                <a:ext uri="{FF2B5EF4-FFF2-40B4-BE49-F238E27FC236}">
                  <a16:creationId xmlns:a16="http://schemas.microsoft.com/office/drawing/2014/main" id="{0F486BF9-F68A-49D5-906C-5568892D0886}"/>
                </a:ext>
              </a:extLst>
            </p:cNvPr>
            <p:cNvSpPr/>
            <p:nvPr/>
          </p:nvSpPr>
          <p:spPr>
            <a:xfrm>
              <a:off x="79938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33" name="Vrije vorm: vorm 232">
              <a:extLst>
                <a:ext uri="{FF2B5EF4-FFF2-40B4-BE49-F238E27FC236}">
                  <a16:creationId xmlns:a16="http://schemas.microsoft.com/office/drawing/2014/main" id="{2AFA228E-9C1A-4808-B110-207F17359D21}"/>
                </a:ext>
              </a:extLst>
            </p:cNvPr>
            <p:cNvSpPr/>
            <p:nvPr/>
          </p:nvSpPr>
          <p:spPr>
            <a:xfrm>
              <a:off x="79938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34" name="Vrije vorm: vorm 233">
              <a:extLst>
                <a:ext uri="{FF2B5EF4-FFF2-40B4-BE49-F238E27FC236}">
                  <a16:creationId xmlns:a16="http://schemas.microsoft.com/office/drawing/2014/main" id="{30436F4A-77D5-45D6-ABF3-465239315E63}"/>
                </a:ext>
              </a:extLst>
            </p:cNvPr>
            <p:cNvSpPr/>
            <p:nvPr/>
          </p:nvSpPr>
          <p:spPr>
            <a:xfrm>
              <a:off x="79938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35" name="Vrije vorm: vorm 234">
              <a:extLst>
                <a:ext uri="{FF2B5EF4-FFF2-40B4-BE49-F238E27FC236}">
                  <a16:creationId xmlns:a16="http://schemas.microsoft.com/office/drawing/2014/main" id="{6A3EC34F-07B3-4782-BF8D-19004113AB70}"/>
                </a:ext>
              </a:extLst>
            </p:cNvPr>
            <p:cNvSpPr/>
            <p:nvPr/>
          </p:nvSpPr>
          <p:spPr>
            <a:xfrm>
              <a:off x="79938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36" name="Vrije vorm: vorm 235">
              <a:extLst>
                <a:ext uri="{FF2B5EF4-FFF2-40B4-BE49-F238E27FC236}">
                  <a16:creationId xmlns:a16="http://schemas.microsoft.com/office/drawing/2014/main" id="{D4290E9C-DF79-4EE5-AEAC-AAF203C6B663}"/>
                </a:ext>
              </a:extLst>
            </p:cNvPr>
            <p:cNvSpPr/>
            <p:nvPr/>
          </p:nvSpPr>
          <p:spPr>
            <a:xfrm>
              <a:off x="79938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37" name="Vrije vorm: vorm 236">
              <a:extLst>
                <a:ext uri="{FF2B5EF4-FFF2-40B4-BE49-F238E27FC236}">
                  <a16:creationId xmlns:a16="http://schemas.microsoft.com/office/drawing/2014/main" id="{8F41F57B-9C00-47EA-9E23-DE35868286B5}"/>
                </a:ext>
              </a:extLst>
            </p:cNvPr>
            <p:cNvSpPr/>
            <p:nvPr/>
          </p:nvSpPr>
          <p:spPr>
            <a:xfrm>
              <a:off x="79938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38" name="Vrije vorm: vorm 237">
              <a:extLst>
                <a:ext uri="{FF2B5EF4-FFF2-40B4-BE49-F238E27FC236}">
                  <a16:creationId xmlns:a16="http://schemas.microsoft.com/office/drawing/2014/main" id="{9BC7717F-A995-417E-A827-2A3ADD92EEF9}"/>
                </a:ext>
              </a:extLst>
            </p:cNvPr>
            <p:cNvSpPr/>
            <p:nvPr/>
          </p:nvSpPr>
          <p:spPr>
            <a:xfrm>
              <a:off x="79938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39" name="Vrije vorm: vorm 238">
              <a:extLst>
                <a:ext uri="{FF2B5EF4-FFF2-40B4-BE49-F238E27FC236}">
                  <a16:creationId xmlns:a16="http://schemas.microsoft.com/office/drawing/2014/main" id="{5B5D8E0C-EC79-4F1F-9744-A5BA8291FF69}"/>
                </a:ext>
              </a:extLst>
            </p:cNvPr>
            <p:cNvSpPr/>
            <p:nvPr/>
          </p:nvSpPr>
          <p:spPr>
            <a:xfrm>
              <a:off x="79938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40" name="Vrije vorm: vorm 239">
              <a:extLst>
                <a:ext uri="{FF2B5EF4-FFF2-40B4-BE49-F238E27FC236}">
                  <a16:creationId xmlns:a16="http://schemas.microsoft.com/office/drawing/2014/main" id="{8162E9CB-F784-4F64-9770-F42016C04329}"/>
                </a:ext>
              </a:extLst>
            </p:cNvPr>
            <p:cNvSpPr/>
            <p:nvPr/>
          </p:nvSpPr>
          <p:spPr>
            <a:xfrm>
              <a:off x="79938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41" name="Vrije vorm: vorm 240">
              <a:extLst>
                <a:ext uri="{FF2B5EF4-FFF2-40B4-BE49-F238E27FC236}">
                  <a16:creationId xmlns:a16="http://schemas.microsoft.com/office/drawing/2014/main" id="{7A17B65B-88AE-40C2-ACA8-B2FE38B0839B}"/>
                </a:ext>
              </a:extLst>
            </p:cNvPr>
            <p:cNvSpPr/>
            <p:nvPr/>
          </p:nvSpPr>
          <p:spPr>
            <a:xfrm>
              <a:off x="79938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42" name="Vrije vorm: vorm 241">
              <a:extLst>
                <a:ext uri="{FF2B5EF4-FFF2-40B4-BE49-F238E27FC236}">
                  <a16:creationId xmlns:a16="http://schemas.microsoft.com/office/drawing/2014/main" id="{0D175333-BA59-43F8-A2B5-64FC41B9D237}"/>
                </a:ext>
              </a:extLst>
            </p:cNvPr>
            <p:cNvSpPr/>
            <p:nvPr/>
          </p:nvSpPr>
          <p:spPr>
            <a:xfrm>
              <a:off x="93845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43" name="Vrije vorm: vorm 242">
              <a:extLst>
                <a:ext uri="{FF2B5EF4-FFF2-40B4-BE49-F238E27FC236}">
                  <a16:creationId xmlns:a16="http://schemas.microsoft.com/office/drawing/2014/main" id="{199281A4-F139-4CB2-A7C8-8DB737FC596A}"/>
                </a:ext>
              </a:extLst>
            </p:cNvPr>
            <p:cNvSpPr/>
            <p:nvPr/>
          </p:nvSpPr>
          <p:spPr>
            <a:xfrm>
              <a:off x="93845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44" name="Vrije vorm: vorm 243">
              <a:extLst>
                <a:ext uri="{FF2B5EF4-FFF2-40B4-BE49-F238E27FC236}">
                  <a16:creationId xmlns:a16="http://schemas.microsoft.com/office/drawing/2014/main" id="{BEB2514B-CA36-4E88-88CB-EE2F29C56450}"/>
                </a:ext>
              </a:extLst>
            </p:cNvPr>
            <p:cNvSpPr/>
            <p:nvPr/>
          </p:nvSpPr>
          <p:spPr>
            <a:xfrm>
              <a:off x="93845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45" name="Vrije vorm: vorm 244">
              <a:extLst>
                <a:ext uri="{FF2B5EF4-FFF2-40B4-BE49-F238E27FC236}">
                  <a16:creationId xmlns:a16="http://schemas.microsoft.com/office/drawing/2014/main" id="{54F13D69-07CF-44C5-9505-0A59A32116BC}"/>
                </a:ext>
              </a:extLst>
            </p:cNvPr>
            <p:cNvSpPr/>
            <p:nvPr/>
          </p:nvSpPr>
          <p:spPr>
            <a:xfrm>
              <a:off x="93845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46" name="Vrije vorm: vorm 245">
              <a:extLst>
                <a:ext uri="{FF2B5EF4-FFF2-40B4-BE49-F238E27FC236}">
                  <a16:creationId xmlns:a16="http://schemas.microsoft.com/office/drawing/2014/main" id="{3C7CD5EC-B6DF-4DDA-8683-B42999021E21}"/>
                </a:ext>
              </a:extLst>
            </p:cNvPr>
            <p:cNvSpPr/>
            <p:nvPr/>
          </p:nvSpPr>
          <p:spPr>
            <a:xfrm>
              <a:off x="93845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47" name="Vrije vorm: vorm 246">
              <a:extLst>
                <a:ext uri="{FF2B5EF4-FFF2-40B4-BE49-F238E27FC236}">
                  <a16:creationId xmlns:a16="http://schemas.microsoft.com/office/drawing/2014/main" id="{8D9AD9E3-E25A-4320-9EF4-344AAAD0E122}"/>
                </a:ext>
              </a:extLst>
            </p:cNvPr>
            <p:cNvSpPr/>
            <p:nvPr/>
          </p:nvSpPr>
          <p:spPr>
            <a:xfrm>
              <a:off x="93845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48" name="Vrije vorm: vorm 247">
              <a:extLst>
                <a:ext uri="{FF2B5EF4-FFF2-40B4-BE49-F238E27FC236}">
                  <a16:creationId xmlns:a16="http://schemas.microsoft.com/office/drawing/2014/main" id="{1724857A-B13B-453C-85DB-A187E4C0C014}"/>
                </a:ext>
              </a:extLst>
            </p:cNvPr>
            <p:cNvSpPr/>
            <p:nvPr/>
          </p:nvSpPr>
          <p:spPr>
            <a:xfrm>
              <a:off x="93845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49" name="Vrije vorm: vorm 248">
              <a:extLst>
                <a:ext uri="{FF2B5EF4-FFF2-40B4-BE49-F238E27FC236}">
                  <a16:creationId xmlns:a16="http://schemas.microsoft.com/office/drawing/2014/main" id="{88DD47F0-CFB3-481A-985A-4FE1623C30C9}"/>
                </a:ext>
              </a:extLst>
            </p:cNvPr>
            <p:cNvSpPr/>
            <p:nvPr/>
          </p:nvSpPr>
          <p:spPr>
            <a:xfrm>
              <a:off x="93845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50" name="Vrije vorm: vorm 249">
              <a:extLst>
                <a:ext uri="{FF2B5EF4-FFF2-40B4-BE49-F238E27FC236}">
                  <a16:creationId xmlns:a16="http://schemas.microsoft.com/office/drawing/2014/main" id="{2589F8E3-DF89-4FFF-B019-29AFAAED92FB}"/>
                </a:ext>
              </a:extLst>
            </p:cNvPr>
            <p:cNvSpPr/>
            <p:nvPr/>
          </p:nvSpPr>
          <p:spPr>
            <a:xfrm>
              <a:off x="93845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51" name="Vrije vorm: vorm 250">
              <a:extLst>
                <a:ext uri="{FF2B5EF4-FFF2-40B4-BE49-F238E27FC236}">
                  <a16:creationId xmlns:a16="http://schemas.microsoft.com/office/drawing/2014/main" id="{7C4DA9BE-7C7B-43EB-853D-099B25532167}"/>
                </a:ext>
              </a:extLst>
            </p:cNvPr>
            <p:cNvSpPr/>
            <p:nvPr/>
          </p:nvSpPr>
          <p:spPr>
            <a:xfrm>
              <a:off x="93845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52" name="Vrije vorm: vorm 251">
              <a:extLst>
                <a:ext uri="{FF2B5EF4-FFF2-40B4-BE49-F238E27FC236}">
                  <a16:creationId xmlns:a16="http://schemas.microsoft.com/office/drawing/2014/main" id="{226C6566-A96D-4E30-B19E-E8B572A972A6}"/>
                </a:ext>
              </a:extLst>
            </p:cNvPr>
            <p:cNvSpPr/>
            <p:nvPr/>
          </p:nvSpPr>
          <p:spPr>
            <a:xfrm>
              <a:off x="93845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53" name="Vrije vorm: vorm 252">
              <a:extLst>
                <a:ext uri="{FF2B5EF4-FFF2-40B4-BE49-F238E27FC236}">
                  <a16:creationId xmlns:a16="http://schemas.microsoft.com/office/drawing/2014/main" id="{E245DFD3-9BBD-4F1A-B544-12271DE877B2}"/>
                </a:ext>
              </a:extLst>
            </p:cNvPr>
            <p:cNvSpPr/>
            <p:nvPr/>
          </p:nvSpPr>
          <p:spPr>
            <a:xfrm>
              <a:off x="93845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54" name="Vrije vorm: vorm 253">
              <a:extLst>
                <a:ext uri="{FF2B5EF4-FFF2-40B4-BE49-F238E27FC236}">
                  <a16:creationId xmlns:a16="http://schemas.microsoft.com/office/drawing/2014/main" id="{D95161EA-24AD-48DD-9372-44675E835550}"/>
                </a:ext>
              </a:extLst>
            </p:cNvPr>
            <p:cNvSpPr/>
            <p:nvPr/>
          </p:nvSpPr>
          <p:spPr>
            <a:xfrm>
              <a:off x="107751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55" name="Vrije vorm: vorm 254">
              <a:extLst>
                <a:ext uri="{FF2B5EF4-FFF2-40B4-BE49-F238E27FC236}">
                  <a16:creationId xmlns:a16="http://schemas.microsoft.com/office/drawing/2014/main" id="{CBD13926-04E9-4D88-ADCA-9BF422736EDC}"/>
                </a:ext>
              </a:extLst>
            </p:cNvPr>
            <p:cNvSpPr/>
            <p:nvPr/>
          </p:nvSpPr>
          <p:spPr>
            <a:xfrm>
              <a:off x="107751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56" name="Vrije vorm: vorm 255">
              <a:extLst>
                <a:ext uri="{FF2B5EF4-FFF2-40B4-BE49-F238E27FC236}">
                  <a16:creationId xmlns:a16="http://schemas.microsoft.com/office/drawing/2014/main" id="{ACB3FA1F-1790-496B-8A86-FD44BEA13282}"/>
                </a:ext>
              </a:extLst>
            </p:cNvPr>
            <p:cNvSpPr/>
            <p:nvPr/>
          </p:nvSpPr>
          <p:spPr>
            <a:xfrm>
              <a:off x="107751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57" name="Vrije vorm: vorm 256">
              <a:extLst>
                <a:ext uri="{FF2B5EF4-FFF2-40B4-BE49-F238E27FC236}">
                  <a16:creationId xmlns:a16="http://schemas.microsoft.com/office/drawing/2014/main" id="{CD8765C5-2D15-4B70-816C-2DF9D4A26093}"/>
                </a:ext>
              </a:extLst>
            </p:cNvPr>
            <p:cNvSpPr/>
            <p:nvPr/>
          </p:nvSpPr>
          <p:spPr>
            <a:xfrm>
              <a:off x="107751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58" name="Vrije vorm: vorm 257">
              <a:extLst>
                <a:ext uri="{FF2B5EF4-FFF2-40B4-BE49-F238E27FC236}">
                  <a16:creationId xmlns:a16="http://schemas.microsoft.com/office/drawing/2014/main" id="{7CFA7C81-72EF-442D-92CC-CDDFFE8648DA}"/>
                </a:ext>
              </a:extLst>
            </p:cNvPr>
            <p:cNvSpPr/>
            <p:nvPr/>
          </p:nvSpPr>
          <p:spPr>
            <a:xfrm>
              <a:off x="107751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59" name="Vrije vorm: vorm 258">
              <a:extLst>
                <a:ext uri="{FF2B5EF4-FFF2-40B4-BE49-F238E27FC236}">
                  <a16:creationId xmlns:a16="http://schemas.microsoft.com/office/drawing/2014/main" id="{33985638-E02B-47C8-A837-C5F8BDDBDCBD}"/>
                </a:ext>
              </a:extLst>
            </p:cNvPr>
            <p:cNvSpPr/>
            <p:nvPr/>
          </p:nvSpPr>
          <p:spPr>
            <a:xfrm>
              <a:off x="107751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60" name="Vrije vorm: vorm 259">
              <a:extLst>
                <a:ext uri="{FF2B5EF4-FFF2-40B4-BE49-F238E27FC236}">
                  <a16:creationId xmlns:a16="http://schemas.microsoft.com/office/drawing/2014/main" id="{748E75A6-EBE4-4D24-B51D-D8F61A8BC03F}"/>
                </a:ext>
              </a:extLst>
            </p:cNvPr>
            <p:cNvSpPr/>
            <p:nvPr/>
          </p:nvSpPr>
          <p:spPr>
            <a:xfrm>
              <a:off x="107751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61" name="Vrije vorm: vorm 260">
              <a:extLst>
                <a:ext uri="{FF2B5EF4-FFF2-40B4-BE49-F238E27FC236}">
                  <a16:creationId xmlns:a16="http://schemas.microsoft.com/office/drawing/2014/main" id="{6B00294F-4A25-4D23-94E1-6F0E33598E5A}"/>
                </a:ext>
              </a:extLst>
            </p:cNvPr>
            <p:cNvSpPr/>
            <p:nvPr/>
          </p:nvSpPr>
          <p:spPr>
            <a:xfrm>
              <a:off x="107751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62" name="Vrije vorm: vorm 261">
              <a:extLst>
                <a:ext uri="{FF2B5EF4-FFF2-40B4-BE49-F238E27FC236}">
                  <a16:creationId xmlns:a16="http://schemas.microsoft.com/office/drawing/2014/main" id="{94ED50B9-8C05-4F65-97B1-35B065E70EAB}"/>
                </a:ext>
              </a:extLst>
            </p:cNvPr>
            <p:cNvSpPr/>
            <p:nvPr/>
          </p:nvSpPr>
          <p:spPr>
            <a:xfrm>
              <a:off x="107751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63" name="Vrije vorm: vorm 262">
              <a:extLst>
                <a:ext uri="{FF2B5EF4-FFF2-40B4-BE49-F238E27FC236}">
                  <a16:creationId xmlns:a16="http://schemas.microsoft.com/office/drawing/2014/main" id="{EF0CC7DB-9979-4E90-8835-AA3B0EFDCBDD}"/>
                </a:ext>
              </a:extLst>
            </p:cNvPr>
            <p:cNvSpPr/>
            <p:nvPr/>
          </p:nvSpPr>
          <p:spPr>
            <a:xfrm>
              <a:off x="107751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64" name="Vrije vorm: vorm 263">
              <a:extLst>
                <a:ext uri="{FF2B5EF4-FFF2-40B4-BE49-F238E27FC236}">
                  <a16:creationId xmlns:a16="http://schemas.microsoft.com/office/drawing/2014/main" id="{6015355D-33D2-4E1D-8918-20E789D59A68}"/>
                </a:ext>
              </a:extLst>
            </p:cNvPr>
            <p:cNvSpPr/>
            <p:nvPr/>
          </p:nvSpPr>
          <p:spPr>
            <a:xfrm>
              <a:off x="107751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65" name="Vrije vorm: vorm 264">
              <a:extLst>
                <a:ext uri="{FF2B5EF4-FFF2-40B4-BE49-F238E27FC236}">
                  <a16:creationId xmlns:a16="http://schemas.microsoft.com/office/drawing/2014/main" id="{F01E6A87-05F9-438A-9FAA-A803531B4491}"/>
                </a:ext>
              </a:extLst>
            </p:cNvPr>
            <p:cNvSpPr/>
            <p:nvPr/>
          </p:nvSpPr>
          <p:spPr>
            <a:xfrm>
              <a:off x="107751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66" name="Vrije vorm: vorm 265">
              <a:extLst>
                <a:ext uri="{FF2B5EF4-FFF2-40B4-BE49-F238E27FC236}">
                  <a16:creationId xmlns:a16="http://schemas.microsoft.com/office/drawing/2014/main" id="{22AB7446-72D9-4C7B-85F8-1DC005F3C428}"/>
                </a:ext>
              </a:extLst>
            </p:cNvPr>
            <p:cNvSpPr/>
            <p:nvPr/>
          </p:nvSpPr>
          <p:spPr>
            <a:xfrm>
              <a:off x="121658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67" name="Vrije vorm: vorm 266">
              <a:extLst>
                <a:ext uri="{FF2B5EF4-FFF2-40B4-BE49-F238E27FC236}">
                  <a16:creationId xmlns:a16="http://schemas.microsoft.com/office/drawing/2014/main" id="{E9F73508-DB02-48FC-AB7A-3F0588C03F3A}"/>
                </a:ext>
              </a:extLst>
            </p:cNvPr>
            <p:cNvSpPr/>
            <p:nvPr/>
          </p:nvSpPr>
          <p:spPr>
            <a:xfrm>
              <a:off x="121658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68" name="Vrije vorm: vorm 267">
              <a:extLst>
                <a:ext uri="{FF2B5EF4-FFF2-40B4-BE49-F238E27FC236}">
                  <a16:creationId xmlns:a16="http://schemas.microsoft.com/office/drawing/2014/main" id="{7B0E439F-9C0F-439A-A3DF-549D2934FD37}"/>
                </a:ext>
              </a:extLst>
            </p:cNvPr>
            <p:cNvSpPr/>
            <p:nvPr/>
          </p:nvSpPr>
          <p:spPr>
            <a:xfrm>
              <a:off x="121658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69" name="Vrije vorm: vorm 268">
              <a:extLst>
                <a:ext uri="{FF2B5EF4-FFF2-40B4-BE49-F238E27FC236}">
                  <a16:creationId xmlns:a16="http://schemas.microsoft.com/office/drawing/2014/main" id="{080BDC9C-CAAF-419E-A180-50937D37C30B}"/>
                </a:ext>
              </a:extLst>
            </p:cNvPr>
            <p:cNvSpPr/>
            <p:nvPr/>
          </p:nvSpPr>
          <p:spPr>
            <a:xfrm>
              <a:off x="121658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70" name="Vrije vorm: vorm 269">
              <a:extLst>
                <a:ext uri="{FF2B5EF4-FFF2-40B4-BE49-F238E27FC236}">
                  <a16:creationId xmlns:a16="http://schemas.microsoft.com/office/drawing/2014/main" id="{614D0A52-7F45-45F6-91A1-2D61A3506347}"/>
                </a:ext>
              </a:extLst>
            </p:cNvPr>
            <p:cNvSpPr/>
            <p:nvPr/>
          </p:nvSpPr>
          <p:spPr>
            <a:xfrm>
              <a:off x="121658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71" name="Vrije vorm: vorm 270">
              <a:extLst>
                <a:ext uri="{FF2B5EF4-FFF2-40B4-BE49-F238E27FC236}">
                  <a16:creationId xmlns:a16="http://schemas.microsoft.com/office/drawing/2014/main" id="{D22BC105-797F-425A-9CAF-2622037CD94E}"/>
                </a:ext>
              </a:extLst>
            </p:cNvPr>
            <p:cNvSpPr/>
            <p:nvPr/>
          </p:nvSpPr>
          <p:spPr>
            <a:xfrm>
              <a:off x="121658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72" name="Vrije vorm: vorm 271">
              <a:extLst>
                <a:ext uri="{FF2B5EF4-FFF2-40B4-BE49-F238E27FC236}">
                  <a16:creationId xmlns:a16="http://schemas.microsoft.com/office/drawing/2014/main" id="{1804B6FC-AD3C-433B-ABFC-122C7F1A50B1}"/>
                </a:ext>
              </a:extLst>
            </p:cNvPr>
            <p:cNvSpPr/>
            <p:nvPr/>
          </p:nvSpPr>
          <p:spPr>
            <a:xfrm>
              <a:off x="121658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73" name="Vrije vorm: vorm 272">
              <a:extLst>
                <a:ext uri="{FF2B5EF4-FFF2-40B4-BE49-F238E27FC236}">
                  <a16:creationId xmlns:a16="http://schemas.microsoft.com/office/drawing/2014/main" id="{87910B5A-D3F0-400D-8C8F-B197C2E0315B}"/>
                </a:ext>
              </a:extLst>
            </p:cNvPr>
            <p:cNvSpPr/>
            <p:nvPr/>
          </p:nvSpPr>
          <p:spPr>
            <a:xfrm>
              <a:off x="121658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74" name="Vrije vorm: vorm 273">
              <a:extLst>
                <a:ext uri="{FF2B5EF4-FFF2-40B4-BE49-F238E27FC236}">
                  <a16:creationId xmlns:a16="http://schemas.microsoft.com/office/drawing/2014/main" id="{11C2B0BB-92CF-4850-AC2A-DAD9F53565B0}"/>
                </a:ext>
              </a:extLst>
            </p:cNvPr>
            <p:cNvSpPr/>
            <p:nvPr/>
          </p:nvSpPr>
          <p:spPr>
            <a:xfrm>
              <a:off x="121658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75" name="Vrije vorm: vorm 274">
              <a:extLst>
                <a:ext uri="{FF2B5EF4-FFF2-40B4-BE49-F238E27FC236}">
                  <a16:creationId xmlns:a16="http://schemas.microsoft.com/office/drawing/2014/main" id="{D95FEFB3-6BBF-4F88-AEC1-2C039BF40197}"/>
                </a:ext>
              </a:extLst>
            </p:cNvPr>
            <p:cNvSpPr/>
            <p:nvPr/>
          </p:nvSpPr>
          <p:spPr>
            <a:xfrm>
              <a:off x="121658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76" name="Vrije vorm: vorm 275">
              <a:extLst>
                <a:ext uri="{FF2B5EF4-FFF2-40B4-BE49-F238E27FC236}">
                  <a16:creationId xmlns:a16="http://schemas.microsoft.com/office/drawing/2014/main" id="{8B5243DF-2F27-4383-B5B1-AC6B3AEE3D8D}"/>
                </a:ext>
              </a:extLst>
            </p:cNvPr>
            <p:cNvSpPr/>
            <p:nvPr/>
          </p:nvSpPr>
          <p:spPr>
            <a:xfrm>
              <a:off x="121658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77" name="Vrije vorm: vorm 276">
              <a:extLst>
                <a:ext uri="{FF2B5EF4-FFF2-40B4-BE49-F238E27FC236}">
                  <a16:creationId xmlns:a16="http://schemas.microsoft.com/office/drawing/2014/main" id="{548C792A-C349-49EA-A56D-5FD40D9BDA4B}"/>
                </a:ext>
              </a:extLst>
            </p:cNvPr>
            <p:cNvSpPr/>
            <p:nvPr/>
          </p:nvSpPr>
          <p:spPr>
            <a:xfrm>
              <a:off x="121658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78" name="Vrije vorm: vorm 277">
              <a:extLst>
                <a:ext uri="{FF2B5EF4-FFF2-40B4-BE49-F238E27FC236}">
                  <a16:creationId xmlns:a16="http://schemas.microsoft.com/office/drawing/2014/main" id="{A879EFCB-22CB-4E1F-ADFB-B60FAB9EE839}"/>
                </a:ext>
              </a:extLst>
            </p:cNvPr>
            <p:cNvSpPr/>
            <p:nvPr/>
          </p:nvSpPr>
          <p:spPr>
            <a:xfrm>
              <a:off x="135564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79" name="Vrije vorm: vorm 278">
              <a:extLst>
                <a:ext uri="{FF2B5EF4-FFF2-40B4-BE49-F238E27FC236}">
                  <a16:creationId xmlns:a16="http://schemas.microsoft.com/office/drawing/2014/main" id="{DEEEEDD9-0D85-47C2-BCCC-3C4EE2B0E771}"/>
                </a:ext>
              </a:extLst>
            </p:cNvPr>
            <p:cNvSpPr/>
            <p:nvPr/>
          </p:nvSpPr>
          <p:spPr>
            <a:xfrm>
              <a:off x="135564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80" name="Vrije vorm: vorm 279">
              <a:extLst>
                <a:ext uri="{FF2B5EF4-FFF2-40B4-BE49-F238E27FC236}">
                  <a16:creationId xmlns:a16="http://schemas.microsoft.com/office/drawing/2014/main" id="{84DB55BE-4CCF-4D52-9478-755AA7EC98C1}"/>
                </a:ext>
              </a:extLst>
            </p:cNvPr>
            <p:cNvSpPr/>
            <p:nvPr/>
          </p:nvSpPr>
          <p:spPr>
            <a:xfrm>
              <a:off x="135564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81" name="Vrije vorm: vorm 280">
              <a:extLst>
                <a:ext uri="{FF2B5EF4-FFF2-40B4-BE49-F238E27FC236}">
                  <a16:creationId xmlns:a16="http://schemas.microsoft.com/office/drawing/2014/main" id="{AF2D2390-9B86-4896-9EA7-9612FB85711E}"/>
                </a:ext>
              </a:extLst>
            </p:cNvPr>
            <p:cNvSpPr/>
            <p:nvPr/>
          </p:nvSpPr>
          <p:spPr>
            <a:xfrm>
              <a:off x="135564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82" name="Vrije vorm: vorm 281">
              <a:extLst>
                <a:ext uri="{FF2B5EF4-FFF2-40B4-BE49-F238E27FC236}">
                  <a16:creationId xmlns:a16="http://schemas.microsoft.com/office/drawing/2014/main" id="{4C0E7423-BF43-4725-980A-34FA014FA767}"/>
                </a:ext>
              </a:extLst>
            </p:cNvPr>
            <p:cNvSpPr/>
            <p:nvPr/>
          </p:nvSpPr>
          <p:spPr>
            <a:xfrm>
              <a:off x="135564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83" name="Vrije vorm: vorm 282">
              <a:extLst>
                <a:ext uri="{FF2B5EF4-FFF2-40B4-BE49-F238E27FC236}">
                  <a16:creationId xmlns:a16="http://schemas.microsoft.com/office/drawing/2014/main" id="{71966838-9EB8-47F9-AB63-3DAC5496CFFD}"/>
                </a:ext>
              </a:extLst>
            </p:cNvPr>
            <p:cNvSpPr/>
            <p:nvPr/>
          </p:nvSpPr>
          <p:spPr>
            <a:xfrm>
              <a:off x="135564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84" name="Vrije vorm: vorm 283">
              <a:extLst>
                <a:ext uri="{FF2B5EF4-FFF2-40B4-BE49-F238E27FC236}">
                  <a16:creationId xmlns:a16="http://schemas.microsoft.com/office/drawing/2014/main" id="{6AB90869-2B00-4821-B200-44A5D5F5C40E}"/>
                </a:ext>
              </a:extLst>
            </p:cNvPr>
            <p:cNvSpPr/>
            <p:nvPr/>
          </p:nvSpPr>
          <p:spPr>
            <a:xfrm>
              <a:off x="135564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85" name="Vrije vorm: vorm 284">
              <a:extLst>
                <a:ext uri="{FF2B5EF4-FFF2-40B4-BE49-F238E27FC236}">
                  <a16:creationId xmlns:a16="http://schemas.microsoft.com/office/drawing/2014/main" id="{30B4F58A-33DA-46AC-B0C1-520F115FE70D}"/>
                </a:ext>
              </a:extLst>
            </p:cNvPr>
            <p:cNvSpPr/>
            <p:nvPr/>
          </p:nvSpPr>
          <p:spPr>
            <a:xfrm>
              <a:off x="135564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86" name="Vrije vorm: vorm 285">
              <a:extLst>
                <a:ext uri="{FF2B5EF4-FFF2-40B4-BE49-F238E27FC236}">
                  <a16:creationId xmlns:a16="http://schemas.microsoft.com/office/drawing/2014/main" id="{88A4FB4B-8224-44D2-A337-154B8A71A1E5}"/>
                </a:ext>
              </a:extLst>
            </p:cNvPr>
            <p:cNvSpPr/>
            <p:nvPr/>
          </p:nvSpPr>
          <p:spPr>
            <a:xfrm>
              <a:off x="135564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87" name="Vrije vorm: vorm 286">
              <a:extLst>
                <a:ext uri="{FF2B5EF4-FFF2-40B4-BE49-F238E27FC236}">
                  <a16:creationId xmlns:a16="http://schemas.microsoft.com/office/drawing/2014/main" id="{04172D06-37CB-4AD6-B377-F54981178485}"/>
                </a:ext>
              </a:extLst>
            </p:cNvPr>
            <p:cNvSpPr/>
            <p:nvPr/>
          </p:nvSpPr>
          <p:spPr>
            <a:xfrm>
              <a:off x="135564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88" name="Vrije vorm: vorm 287">
              <a:extLst>
                <a:ext uri="{FF2B5EF4-FFF2-40B4-BE49-F238E27FC236}">
                  <a16:creationId xmlns:a16="http://schemas.microsoft.com/office/drawing/2014/main" id="{CD898590-9A56-48D1-83CE-790914020D3F}"/>
                </a:ext>
              </a:extLst>
            </p:cNvPr>
            <p:cNvSpPr/>
            <p:nvPr/>
          </p:nvSpPr>
          <p:spPr>
            <a:xfrm>
              <a:off x="135564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89" name="Vrije vorm: vorm 288">
              <a:extLst>
                <a:ext uri="{FF2B5EF4-FFF2-40B4-BE49-F238E27FC236}">
                  <a16:creationId xmlns:a16="http://schemas.microsoft.com/office/drawing/2014/main" id="{83B32B6C-144A-4AF2-9C19-F2110782CDC5}"/>
                </a:ext>
              </a:extLst>
            </p:cNvPr>
            <p:cNvSpPr/>
            <p:nvPr/>
          </p:nvSpPr>
          <p:spPr>
            <a:xfrm>
              <a:off x="135564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90" name="Vrije vorm: vorm 289">
              <a:extLst>
                <a:ext uri="{FF2B5EF4-FFF2-40B4-BE49-F238E27FC236}">
                  <a16:creationId xmlns:a16="http://schemas.microsoft.com/office/drawing/2014/main" id="{0949DD4B-4317-4669-BE85-9057F5C61DAC}"/>
                </a:ext>
              </a:extLst>
            </p:cNvPr>
            <p:cNvSpPr/>
            <p:nvPr/>
          </p:nvSpPr>
          <p:spPr>
            <a:xfrm>
              <a:off x="149471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91" name="Vrije vorm: vorm 290">
              <a:extLst>
                <a:ext uri="{FF2B5EF4-FFF2-40B4-BE49-F238E27FC236}">
                  <a16:creationId xmlns:a16="http://schemas.microsoft.com/office/drawing/2014/main" id="{91C36D88-0E9E-4B86-B70B-112F890140AE}"/>
                </a:ext>
              </a:extLst>
            </p:cNvPr>
            <p:cNvSpPr/>
            <p:nvPr/>
          </p:nvSpPr>
          <p:spPr>
            <a:xfrm>
              <a:off x="149471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92" name="Vrije vorm: vorm 291">
              <a:extLst>
                <a:ext uri="{FF2B5EF4-FFF2-40B4-BE49-F238E27FC236}">
                  <a16:creationId xmlns:a16="http://schemas.microsoft.com/office/drawing/2014/main" id="{493A8652-94EC-44F5-8832-0E5B52078664}"/>
                </a:ext>
              </a:extLst>
            </p:cNvPr>
            <p:cNvSpPr/>
            <p:nvPr/>
          </p:nvSpPr>
          <p:spPr>
            <a:xfrm>
              <a:off x="149471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93" name="Vrije vorm: vorm 292">
              <a:extLst>
                <a:ext uri="{FF2B5EF4-FFF2-40B4-BE49-F238E27FC236}">
                  <a16:creationId xmlns:a16="http://schemas.microsoft.com/office/drawing/2014/main" id="{0775AFEE-9B42-4F99-94B5-5967161B6914}"/>
                </a:ext>
              </a:extLst>
            </p:cNvPr>
            <p:cNvSpPr/>
            <p:nvPr/>
          </p:nvSpPr>
          <p:spPr>
            <a:xfrm>
              <a:off x="149471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94" name="Vrije vorm: vorm 293">
              <a:extLst>
                <a:ext uri="{FF2B5EF4-FFF2-40B4-BE49-F238E27FC236}">
                  <a16:creationId xmlns:a16="http://schemas.microsoft.com/office/drawing/2014/main" id="{74130020-E86E-44F2-942D-581737FC0148}"/>
                </a:ext>
              </a:extLst>
            </p:cNvPr>
            <p:cNvSpPr/>
            <p:nvPr/>
          </p:nvSpPr>
          <p:spPr>
            <a:xfrm>
              <a:off x="149471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95" name="Vrije vorm: vorm 294">
              <a:extLst>
                <a:ext uri="{FF2B5EF4-FFF2-40B4-BE49-F238E27FC236}">
                  <a16:creationId xmlns:a16="http://schemas.microsoft.com/office/drawing/2014/main" id="{7CE82AFB-AE7D-49D8-B23D-F0816063C2FF}"/>
                </a:ext>
              </a:extLst>
            </p:cNvPr>
            <p:cNvSpPr/>
            <p:nvPr/>
          </p:nvSpPr>
          <p:spPr>
            <a:xfrm>
              <a:off x="149471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96" name="Vrije vorm: vorm 295">
              <a:extLst>
                <a:ext uri="{FF2B5EF4-FFF2-40B4-BE49-F238E27FC236}">
                  <a16:creationId xmlns:a16="http://schemas.microsoft.com/office/drawing/2014/main" id="{D0DF6A50-1F7E-409C-B554-2D46D99BE9FF}"/>
                </a:ext>
              </a:extLst>
            </p:cNvPr>
            <p:cNvSpPr/>
            <p:nvPr/>
          </p:nvSpPr>
          <p:spPr>
            <a:xfrm>
              <a:off x="149471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97" name="Vrije vorm: vorm 296">
              <a:extLst>
                <a:ext uri="{FF2B5EF4-FFF2-40B4-BE49-F238E27FC236}">
                  <a16:creationId xmlns:a16="http://schemas.microsoft.com/office/drawing/2014/main" id="{27CC0782-9D09-4503-B890-52ADCF1FF117}"/>
                </a:ext>
              </a:extLst>
            </p:cNvPr>
            <p:cNvSpPr/>
            <p:nvPr/>
          </p:nvSpPr>
          <p:spPr>
            <a:xfrm>
              <a:off x="149471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98" name="Vrije vorm: vorm 297">
              <a:extLst>
                <a:ext uri="{FF2B5EF4-FFF2-40B4-BE49-F238E27FC236}">
                  <a16:creationId xmlns:a16="http://schemas.microsoft.com/office/drawing/2014/main" id="{38057788-17E8-4311-B8BA-7B3427BE1535}"/>
                </a:ext>
              </a:extLst>
            </p:cNvPr>
            <p:cNvSpPr/>
            <p:nvPr/>
          </p:nvSpPr>
          <p:spPr>
            <a:xfrm>
              <a:off x="149471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299" name="Vrije vorm: vorm 298">
              <a:extLst>
                <a:ext uri="{FF2B5EF4-FFF2-40B4-BE49-F238E27FC236}">
                  <a16:creationId xmlns:a16="http://schemas.microsoft.com/office/drawing/2014/main" id="{2F09411C-C36C-4181-9924-5337E3B5AADA}"/>
                </a:ext>
              </a:extLst>
            </p:cNvPr>
            <p:cNvSpPr/>
            <p:nvPr/>
          </p:nvSpPr>
          <p:spPr>
            <a:xfrm>
              <a:off x="149471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00" name="Vrije vorm: vorm 299">
              <a:extLst>
                <a:ext uri="{FF2B5EF4-FFF2-40B4-BE49-F238E27FC236}">
                  <a16:creationId xmlns:a16="http://schemas.microsoft.com/office/drawing/2014/main" id="{FF54E9C0-3B3E-40B8-AA75-C9F0CBE9017C}"/>
                </a:ext>
              </a:extLst>
            </p:cNvPr>
            <p:cNvSpPr/>
            <p:nvPr/>
          </p:nvSpPr>
          <p:spPr>
            <a:xfrm>
              <a:off x="149471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01" name="Vrije vorm: vorm 300">
              <a:extLst>
                <a:ext uri="{FF2B5EF4-FFF2-40B4-BE49-F238E27FC236}">
                  <a16:creationId xmlns:a16="http://schemas.microsoft.com/office/drawing/2014/main" id="{4F1990F5-C890-43BE-8EAA-2B4919084C48}"/>
                </a:ext>
              </a:extLst>
            </p:cNvPr>
            <p:cNvSpPr/>
            <p:nvPr/>
          </p:nvSpPr>
          <p:spPr>
            <a:xfrm>
              <a:off x="149471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02" name="Vrije vorm: vorm 301">
              <a:extLst>
                <a:ext uri="{FF2B5EF4-FFF2-40B4-BE49-F238E27FC236}">
                  <a16:creationId xmlns:a16="http://schemas.microsoft.com/office/drawing/2014/main" id="{B0BB263B-B6E9-4194-BC3B-8E01BA8010ED}"/>
                </a:ext>
              </a:extLst>
            </p:cNvPr>
            <p:cNvSpPr/>
            <p:nvPr/>
          </p:nvSpPr>
          <p:spPr>
            <a:xfrm>
              <a:off x="163377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03" name="Vrije vorm: vorm 302">
              <a:extLst>
                <a:ext uri="{FF2B5EF4-FFF2-40B4-BE49-F238E27FC236}">
                  <a16:creationId xmlns:a16="http://schemas.microsoft.com/office/drawing/2014/main" id="{6EB579CC-67F4-4BF2-B7CA-8CF45EFEF164}"/>
                </a:ext>
              </a:extLst>
            </p:cNvPr>
            <p:cNvSpPr/>
            <p:nvPr/>
          </p:nvSpPr>
          <p:spPr>
            <a:xfrm>
              <a:off x="163377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04" name="Vrije vorm: vorm 303">
              <a:extLst>
                <a:ext uri="{FF2B5EF4-FFF2-40B4-BE49-F238E27FC236}">
                  <a16:creationId xmlns:a16="http://schemas.microsoft.com/office/drawing/2014/main" id="{768C3711-5C73-4CAD-A09B-8AD8D504CF6A}"/>
                </a:ext>
              </a:extLst>
            </p:cNvPr>
            <p:cNvSpPr/>
            <p:nvPr/>
          </p:nvSpPr>
          <p:spPr>
            <a:xfrm>
              <a:off x="163377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05" name="Vrije vorm: vorm 304">
              <a:extLst>
                <a:ext uri="{FF2B5EF4-FFF2-40B4-BE49-F238E27FC236}">
                  <a16:creationId xmlns:a16="http://schemas.microsoft.com/office/drawing/2014/main" id="{67BC1828-8DA8-46DC-A197-48196280F354}"/>
                </a:ext>
              </a:extLst>
            </p:cNvPr>
            <p:cNvSpPr/>
            <p:nvPr/>
          </p:nvSpPr>
          <p:spPr>
            <a:xfrm>
              <a:off x="163377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06" name="Vrije vorm: vorm 305">
              <a:extLst>
                <a:ext uri="{FF2B5EF4-FFF2-40B4-BE49-F238E27FC236}">
                  <a16:creationId xmlns:a16="http://schemas.microsoft.com/office/drawing/2014/main" id="{CFAD1716-2C85-40CD-8FD3-69A735B88467}"/>
                </a:ext>
              </a:extLst>
            </p:cNvPr>
            <p:cNvSpPr/>
            <p:nvPr/>
          </p:nvSpPr>
          <p:spPr>
            <a:xfrm>
              <a:off x="163377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07" name="Vrije vorm: vorm 306">
              <a:extLst>
                <a:ext uri="{FF2B5EF4-FFF2-40B4-BE49-F238E27FC236}">
                  <a16:creationId xmlns:a16="http://schemas.microsoft.com/office/drawing/2014/main" id="{E65EAAB6-E979-4D23-8011-C11F6740C397}"/>
                </a:ext>
              </a:extLst>
            </p:cNvPr>
            <p:cNvSpPr/>
            <p:nvPr/>
          </p:nvSpPr>
          <p:spPr>
            <a:xfrm>
              <a:off x="163377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08" name="Vrije vorm: vorm 307">
              <a:extLst>
                <a:ext uri="{FF2B5EF4-FFF2-40B4-BE49-F238E27FC236}">
                  <a16:creationId xmlns:a16="http://schemas.microsoft.com/office/drawing/2014/main" id="{DBAE8A15-9EE2-45A3-B633-3E8C2310F4C2}"/>
                </a:ext>
              </a:extLst>
            </p:cNvPr>
            <p:cNvSpPr/>
            <p:nvPr/>
          </p:nvSpPr>
          <p:spPr>
            <a:xfrm>
              <a:off x="163377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09" name="Vrije vorm: vorm 308">
              <a:extLst>
                <a:ext uri="{FF2B5EF4-FFF2-40B4-BE49-F238E27FC236}">
                  <a16:creationId xmlns:a16="http://schemas.microsoft.com/office/drawing/2014/main" id="{D753326B-8874-4E7C-AA7E-A545A47E3574}"/>
                </a:ext>
              </a:extLst>
            </p:cNvPr>
            <p:cNvSpPr/>
            <p:nvPr/>
          </p:nvSpPr>
          <p:spPr>
            <a:xfrm>
              <a:off x="163377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10" name="Vrije vorm: vorm 309">
              <a:extLst>
                <a:ext uri="{FF2B5EF4-FFF2-40B4-BE49-F238E27FC236}">
                  <a16:creationId xmlns:a16="http://schemas.microsoft.com/office/drawing/2014/main" id="{5DDD3B5E-6A57-497A-B6F4-B63BF165269B}"/>
                </a:ext>
              </a:extLst>
            </p:cNvPr>
            <p:cNvSpPr/>
            <p:nvPr/>
          </p:nvSpPr>
          <p:spPr>
            <a:xfrm>
              <a:off x="163377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11" name="Vrije vorm: vorm 310">
              <a:extLst>
                <a:ext uri="{FF2B5EF4-FFF2-40B4-BE49-F238E27FC236}">
                  <a16:creationId xmlns:a16="http://schemas.microsoft.com/office/drawing/2014/main" id="{3D08178D-F7D5-4D3A-9450-60366D69715B}"/>
                </a:ext>
              </a:extLst>
            </p:cNvPr>
            <p:cNvSpPr/>
            <p:nvPr/>
          </p:nvSpPr>
          <p:spPr>
            <a:xfrm>
              <a:off x="163377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12" name="Vrije vorm: vorm 311">
              <a:extLst>
                <a:ext uri="{FF2B5EF4-FFF2-40B4-BE49-F238E27FC236}">
                  <a16:creationId xmlns:a16="http://schemas.microsoft.com/office/drawing/2014/main" id="{EBF44C3E-9D51-4C63-B82B-3F96ADEDB96B}"/>
                </a:ext>
              </a:extLst>
            </p:cNvPr>
            <p:cNvSpPr/>
            <p:nvPr/>
          </p:nvSpPr>
          <p:spPr>
            <a:xfrm>
              <a:off x="163377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13" name="Vrije vorm: vorm 312">
              <a:extLst>
                <a:ext uri="{FF2B5EF4-FFF2-40B4-BE49-F238E27FC236}">
                  <a16:creationId xmlns:a16="http://schemas.microsoft.com/office/drawing/2014/main" id="{6BFC47CB-5B02-4DAB-A17E-F94EA310D04E}"/>
                </a:ext>
              </a:extLst>
            </p:cNvPr>
            <p:cNvSpPr/>
            <p:nvPr/>
          </p:nvSpPr>
          <p:spPr>
            <a:xfrm>
              <a:off x="163377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sp>
          <p:nvSpPr>
            <p:cNvPr id="314" name="Vrije vorm: vorm 313">
              <a:extLst>
                <a:ext uri="{FF2B5EF4-FFF2-40B4-BE49-F238E27FC236}">
                  <a16:creationId xmlns:a16="http://schemas.microsoft.com/office/drawing/2014/main" id="{F19208B1-17AB-43B4-B0AD-E5828CAFAFB9}"/>
                </a:ext>
              </a:extLst>
            </p:cNvPr>
            <p:cNvSpPr/>
            <p:nvPr/>
          </p:nvSpPr>
          <p:spPr>
            <a:xfrm>
              <a:off x="-7144" y="9289256"/>
              <a:ext cx="17621250" cy="561975"/>
            </a:xfrm>
            <a:custGeom>
              <a:avLst/>
              <a:gdLst>
                <a:gd name="connsiteX0" fmla="*/ 7144 w 17621250"/>
                <a:gd name="connsiteY0" fmla="*/ 7144 h 561975"/>
                <a:gd name="connsiteX1" fmla="*/ 17618868 w 17621250"/>
                <a:gd name="connsiteY1" fmla="*/ 7144 h 561975"/>
                <a:gd name="connsiteX2" fmla="*/ 17618868 w 17621250"/>
                <a:gd name="connsiteY2" fmla="*/ 559594 h 561975"/>
                <a:gd name="connsiteX3" fmla="*/ 7144 w 176212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7621250" h="561975">
                  <a:moveTo>
                    <a:pt x="7144" y="7144"/>
                  </a:moveTo>
                  <a:lnTo>
                    <a:pt x="17618868" y="7144"/>
                  </a:lnTo>
                  <a:lnTo>
                    <a:pt x="17618868" y="559594"/>
                  </a:lnTo>
                  <a:lnTo>
                    <a:pt x="7144" y="559594"/>
                  </a:lnTo>
                  <a:close/>
                </a:path>
              </a:pathLst>
            </a:custGeom>
            <a:grpFill/>
            <a:ln w="9525" cap="flat">
              <a:solidFill>
                <a:schemeClr val="bg1">
                  <a:lumMod val="65000"/>
                </a:schemeClr>
              </a:solidFill>
              <a:prstDash val="solid"/>
              <a:miter/>
            </a:ln>
          </p:spPr>
          <p:txBody>
            <a:bodyPr rtlCol="0" anchor="ctr"/>
            <a:lstStyle/>
            <a:p>
              <a:endParaRPr lang="nl-BE" sz="1800">
                <a:highlight>
                  <a:srgbClr val="FFFF00"/>
                </a:highlight>
              </a:endParaRPr>
            </a:p>
          </p:txBody>
        </p:sp>
      </p:grpSp>
      <p:pic>
        <p:nvPicPr>
          <p:cNvPr id="315" name="Afbeelding 314">
            <a:extLst>
              <a:ext uri="{FF2B5EF4-FFF2-40B4-BE49-F238E27FC236}">
                <a16:creationId xmlns:a16="http://schemas.microsoft.com/office/drawing/2014/main" id="{3BF46849-40DA-4360-9135-DC7B3200D2D2}"/>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5988888" y="9145589"/>
            <a:ext cx="1841762" cy="943904"/>
          </a:xfrm>
          <a:prstGeom prst="rect">
            <a:avLst/>
          </a:prstGeom>
        </p:spPr>
      </p:pic>
    </p:spTree>
    <p:extLst>
      <p:ext uri="{BB962C8B-B14F-4D97-AF65-F5344CB8AC3E}">
        <p14:creationId xmlns:p14="http://schemas.microsoft.com/office/powerpoint/2010/main" val="377250068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Lst>
  <p:hf sldNum="0" hdr="0" ftr="0" dt="0"/>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0">
          <p15:clr>
            <a:srgbClr val="5ACBF0"/>
          </p15:clr>
        </p15:guide>
        <p15:guide id="2" pos="11094">
          <p15:clr>
            <a:srgbClr val="5ACBF0"/>
          </p15:clr>
        </p15:guide>
        <p15:guide id="3" pos="5877">
          <p15:clr>
            <a:srgbClr val="5ACBF0"/>
          </p15:clr>
        </p15:guide>
        <p15:guide id="4" orient="horz" pos="1475">
          <p15:clr>
            <a:srgbClr val="5ACBF0"/>
          </p15:clr>
        </p15:guide>
        <p15:guide id="5" orient="horz" pos="5327">
          <p15:clr>
            <a:srgbClr val="5ACBF0"/>
          </p15:clr>
        </p15:guide>
        <p15:guide id="6" orient="horz" pos="5765">
          <p15:clr>
            <a:srgbClr val="5ACBF0"/>
          </p15:clr>
        </p15:guide>
        <p15:guide id="7" orient="horz" pos="1037">
          <p15:clr>
            <a:srgbClr val="5ACBF0"/>
          </p15:clr>
        </p15:guide>
        <p15:guide id="8" orient="horz" pos="3392">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58961" y="194889"/>
            <a:ext cx="16376776" cy="661720"/>
          </a:xfrm>
          <a:prstGeom prst="rect">
            <a:avLst/>
          </a:prstGeom>
        </p:spPr>
        <p:txBody>
          <a:bodyPr wrap="square" lIns="0" tIns="0" rIns="0" bIns="0">
            <a:spAutoFit/>
          </a:bodyPr>
          <a:lstStyle>
            <a:lvl1pPr>
              <a:defRPr sz="4300" b="0" i="0" u="sng">
                <a:solidFill>
                  <a:srgbClr val="1E63C7"/>
                </a:solidFill>
                <a:latin typeface="Arial"/>
                <a:cs typeface="Arial"/>
              </a:defRPr>
            </a:lvl1pPr>
          </a:lstStyle>
          <a:p>
            <a:endParaRPr/>
          </a:p>
        </p:txBody>
      </p:sp>
      <p:sp>
        <p:nvSpPr>
          <p:cNvPr id="3" name="Holder 3"/>
          <p:cNvSpPr>
            <a:spLocks noGrp="1"/>
          </p:cNvSpPr>
          <p:nvPr>
            <p:ph type="body" idx="1"/>
          </p:nvPr>
        </p:nvSpPr>
        <p:spPr>
          <a:xfrm>
            <a:off x="1365905" y="1699498"/>
            <a:ext cx="13968548"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220197" y="9566910"/>
            <a:ext cx="5854304"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735" y="9566910"/>
            <a:ext cx="420778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1/29/2026</a:t>
            </a:fld>
            <a:endParaRPr lang="en-US"/>
          </a:p>
        </p:txBody>
      </p:sp>
      <p:sp>
        <p:nvSpPr>
          <p:cNvPr id="6" name="Holder 6"/>
          <p:cNvSpPr>
            <a:spLocks noGrp="1"/>
          </p:cNvSpPr>
          <p:nvPr>
            <p:ph type="sldNum" sz="quarter" idx="7"/>
          </p:nvPr>
        </p:nvSpPr>
        <p:spPr>
          <a:xfrm>
            <a:off x="13172184" y="9566910"/>
            <a:ext cx="420778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77839493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Lst>
  <p:txStyles>
    <p:titleStyle>
      <a:lvl1pPr>
        <a:defRPr>
          <a:latin typeface="+mj-lt"/>
          <a:ea typeface="+mj-ea"/>
          <a:cs typeface="+mj-cs"/>
        </a:defRPr>
      </a:lvl1pPr>
    </p:titleStyle>
    <p:bodyStyle>
      <a:lvl1pPr marL="0">
        <a:defRPr>
          <a:latin typeface="+mn-lt"/>
          <a:ea typeface="+mn-ea"/>
          <a:cs typeface="+mn-cs"/>
        </a:defRPr>
      </a:lvl1pPr>
      <a:lvl2pPr marL="482209">
        <a:defRPr>
          <a:latin typeface="+mn-lt"/>
          <a:ea typeface="+mn-ea"/>
          <a:cs typeface="+mn-cs"/>
        </a:defRPr>
      </a:lvl2pPr>
      <a:lvl3pPr marL="964418">
        <a:defRPr>
          <a:latin typeface="+mn-lt"/>
          <a:ea typeface="+mn-ea"/>
          <a:cs typeface="+mn-cs"/>
        </a:defRPr>
      </a:lvl3pPr>
      <a:lvl4pPr marL="1446627">
        <a:defRPr>
          <a:latin typeface="+mn-lt"/>
          <a:ea typeface="+mn-ea"/>
          <a:cs typeface="+mn-cs"/>
        </a:defRPr>
      </a:lvl4pPr>
      <a:lvl5pPr marL="1928835">
        <a:defRPr>
          <a:latin typeface="+mn-lt"/>
          <a:ea typeface="+mn-ea"/>
          <a:cs typeface="+mn-cs"/>
        </a:defRPr>
      </a:lvl5pPr>
      <a:lvl6pPr marL="2411044">
        <a:defRPr>
          <a:latin typeface="+mn-lt"/>
          <a:ea typeface="+mn-ea"/>
          <a:cs typeface="+mn-cs"/>
        </a:defRPr>
      </a:lvl6pPr>
      <a:lvl7pPr marL="2893253">
        <a:defRPr>
          <a:latin typeface="+mn-lt"/>
          <a:ea typeface="+mn-ea"/>
          <a:cs typeface="+mn-cs"/>
        </a:defRPr>
      </a:lvl7pPr>
      <a:lvl8pPr marL="3375462">
        <a:defRPr>
          <a:latin typeface="+mn-lt"/>
          <a:ea typeface="+mn-ea"/>
          <a:cs typeface="+mn-cs"/>
        </a:defRPr>
      </a:lvl8pPr>
      <a:lvl9pPr marL="3857671">
        <a:defRPr>
          <a:latin typeface="+mn-lt"/>
          <a:ea typeface="+mn-ea"/>
          <a:cs typeface="+mn-cs"/>
        </a:defRPr>
      </a:lvl9pPr>
    </p:bodyStyle>
    <p:otherStyle>
      <a:lvl1pPr marL="0">
        <a:defRPr>
          <a:latin typeface="+mn-lt"/>
          <a:ea typeface="+mn-ea"/>
          <a:cs typeface="+mn-cs"/>
        </a:defRPr>
      </a:lvl1pPr>
      <a:lvl2pPr marL="482209">
        <a:defRPr>
          <a:latin typeface="+mn-lt"/>
          <a:ea typeface="+mn-ea"/>
          <a:cs typeface="+mn-cs"/>
        </a:defRPr>
      </a:lvl2pPr>
      <a:lvl3pPr marL="964418">
        <a:defRPr>
          <a:latin typeface="+mn-lt"/>
          <a:ea typeface="+mn-ea"/>
          <a:cs typeface="+mn-cs"/>
        </a:defRPr>
      </a:lvl3pPr>
      <a:lvl4pPr marL="1446627">
        <a:defRPr>
          <a:latin typeface="+mn-lt"/>
          <a:ea typeface="+mn-ea"/>
          <a:cs typeface="+mn-cs"/>
        </a:defRPr>
      </a:lvl4pPr>
      <a:lvl5pPr marL="1928835">
        <a:defRPr>
          <a:latin typeface="+mn-lt"/>
          <a:ea typeface="+mn-ea"/>
          <a:cs typeface="+mn-cs"/>
        </a:defRPr>
      </a:lvl5pPr>
      <a:lvl6pPr marL="2411044">
        <a:defRPr>
          <a:latin typeface="+mn-lt"/>
          <a:ea typeface="+mn-ea"/>
          <a:cs typeface="+mn-cs"/>
        </a:defRPr>
      </a:lvl6pPr>
      <a:lvl7pPr marL="2893253">
        <a:defRPr>
          <a:latin typeface="+mn-lt"/>
          <a:ea typeface="+mn-ea"/>
          <a:cs typeface="+mn-cs"/>
        </a:defRPr>
      </a:lvl7pPr>
      <a:lvl8pPr marL="3375462">
        <a:defRPr>
          <a:latin typeface="+mn-lt"/>
          <a:ea typeface="+mn-ea"/>
          <a:cs typeface="+mn-cs"/>
        </a:defRPr>
      </a:lvl8pPr>
      <a:lvl9pPr marL="385767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8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86.xm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file:///C:\Users\silke.vanparys\Downloads\ilaversie_voorleesfiche.pdf" TargetMode="External"/><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hyperlink" Target="https://www.hjk-online.nl/taal/lees-me-voor-leer-me-woorden/?content-type=membersonly" TargetMode="External"/><Relationship Id="rId7"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hyperlink" Target="http://hdl.handle.net/1854/LU-01HEQYB6W0QGQC9T0PYZ38J8CE" TargetMode="External"/><Relationship Id="rId5" Type="http://schemas.openxmlformats.org/officeDocument/2006/relationships/hyperlink" Target="https://www.iedereenleestacademie.be/" TargetMode="External"/><Relationship Id="rId4" Type="http://schemas.openxmlformats.org/officeDocument/2006/relationships/hyperlink" Target="https://tijdschriftfons.be/wp-content/uploads/2023/06/fons_8_1_vanparys_vansteelandt_hebbrecht_decraene_vankeer.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39.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86.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27EEAC-8E1B-3FB6-EA41-254CA20424C4}"/>
              </a:ext>
            </a:extLst>
          </p:cNvPr>
          <p:cNvSpPr>
            <a:spLocks noGrp="1"/>
          </p:cNvSpPr>
          <p:nvPr>
            <p:ph type="ctrTitle"/>
          </p:nvPr>
        </p:nvSpPr>
        <p:spPr>
          <a:xfrm>
            <a:off x="5177790" y="4361650"/>
            <a:ext cx="12376787" cy="1964495"/>
          </a:xfrm>
        </p:spPr>
        <p:txBody>
          <a:bodyPr/>
          <a:lstStyle/>
          <a:p>
            <a:pPr algn="r"/>
            <a:r>
              <a:rPr lang="nl-NL" sz="9000" b="0" i="0" u="none" strike="noStrike" dirty="0">
                <a:solidFill>
                  <a:srgbClr val="FFFFFF"/>
                </a:solidFill>
                <a:effectLst/>
                <a:latin typeface="Arial Rounded MT Bold" panose="020F0704030504030204" pitchFamily="34" charset="0"/>
              </a:rPr>
              <a:t>Voorlezen met impact</a:t>
            </a:r>
            <a:r>
              <a:rPr lang="nl-NL" sz="9000" dirty="0">
                <a:solidFill>
                  <a:srgbClr val="FFFFFF"/>
                </a:solidFill>
              </a:rPr>
              <a:t> </a:t>
            </a:r>
            <a:r>
              <a:rPr lang="nl-NL" sz="9000" b="0" i="0" dirty="0">
                <a:solidFill>
                  <a:srgbClr val="000000"/>
                </a:solidFill>
                <a:effectLst/>
                <a:latin typeface="Arial Rounded MT Bold" panose="020F0704030504030204" pitchFamily="34" charset="0"/>
              </a:rPr>
              <a:t>​</a:t>
            </a:r>
            <a:endParaRPr lang="nl-NL" sz="9000" dirty="0"/>
          </a:p>
        </p:txBody>
      </p:sp>
      <p:sp>
        <p:nvSpPr>
          <p:cNvPr id="3" name="Ondertitel 2">
            <a:extLst>
              <a:ext uri="{FF2B5EF4-FFF2-40B4-BE49-F238E27FC236}">
                <a16:creationId xmlns:a16="http://schemas.microsoft.com/office/drawing/2014/main" id="{CD72182B-ADF6-EB42-767D-CB707AFBA288}"/>
              </a:ext>
            </a:extLst>
          </p:cNvPr>
          <p:cNvSpPr>
            <a:spLocks noGrp="1"/>
          </p:cNvSpPr>
          <p:nvPr>
            <p:ph type="subTitle" idx="1"/>
          </p:nvPr>
        </p:nvSpPr>
        <p:spPr>
          <a:xfrm>
            <a:off x="5472758" y="6531265"/>
            <a:ext cx="12376787" cy="680737"/>
          </a:xfrm>
        </p:spPr>
        <p:txBody>
          <a:bodyPr/>
          <a:lstStyle/>
          <a:p>
            <a:r>
              <a:rPr lang="nl-NL" sz="4400" b="1" dirty="0"/>
              <a:t>Woordenschatontwikkeling in de klaspraktijk </a:t>
            </a:r>
          </a:p>
        </p:txBody>
      </p:sp>
      <p:pic>
        <p:nvPicPr>
          <p:cNvPr id="4" name="Afbeelding 3">
            <a:extLst>
              <a:ext uri="{FF2B5EF4-FFF2-40B4-BE49-F238E27FC236}">
                <a16:creationId xmlns:a16="http://schemas.microsoft.com/office/drawing/2014/main" id="{A0E8E33B-67EF-6B0B-03FF-52B0EA5A1B8E}"/>
              </a:ext>
            </a:extLst>
          </p:cNvPr>
          <p:cNvPicPr>
            <a:picLocks noChangeAspect="1"/>
          </p:cNvPicPr>
          <p:nvPr/>
        </p:nvPicPr>
        <p:blipFill>
          <a:blip r:embed="rId3"/>
          <a:stretch>
            <a:fillRect/>
          </a:stretch>
        </p:blipFill>
        <p:spPr>
          <a:xfrm>
            <a:off x="837898" y="223261"/>
            <a:ext cx="3111758" cy="823487"/>
          </a:xfrm>
          <a:prstGeom prst="rect">
            <a:avLst/>
          </a:prstGeom>
        </p:spPr>
      </p:pic>
      <p:sp>
        <p:nvSpPr>
          <p:cNvPr id="5" name="Ondertitel 2">
            <a:extLst>
              <a:ext uri="{FF2B5EF4-FFF2-40B4-BE49-F238E27FC236}">
                <a16:creationId xmlns:a16="http://schemas.microsoft.com/office/drawing/2014/main" id="{C268D62C-068F-E900-BF6E-7F42624A2865}"/>
              </a:ext>
            </a:extLst>
          </p:cNvPr>
          <p:cNvSpPr txBox="1">
            <a:spLocks/>
          </p:cNvSpPr>
          <p:nvPr/>
        </p:nvSpPr>
        <p:spPr>
          <a:xfrm>
            <a:off x="5472757" y="9105249"/>
            <a:ext cx="12376787" cy="680737"/>
          </a:xfrm>
          <a:prstGeom prst="rect">
            <a:avLst/>
          </a:prstGeom>
        </p:spPr>
        <p:txBody>
          <a:bodyPr vert="horz" lIns="0" tIns="0" rIns="0" bIns="0" rtlCol="0">
            <a:noAutofit/>
          </a:bodyPr>
          <a:lstStyle>
            <a:lvl1pPr marL="0" indent="0" algn="l" defTabSz="1371669" rtl="0" eaLnBrk="1" latinLnBrk="0" hangingPunct="1">
              <a:lnSpc>
                <a:spcPct val="65000"/>
              </a:lnSpc>
              <a:spcBef>
                <a:spcPts val="1500"/>
              </a:spcBef>
              <a:buFont typeface="Arial" panose="020B0604020202020204" pitchFamily="34" charset="0"/>
              <a:buNone/>
              <a:defRPr sz="3600" kern="1200">
                <a:solidFill>
                  <a:schemeClr val="bg1"/>
                </a:solidFill>
                <a:latin typeface="+mn-lt"/>
                <a:ea typeface="+mn-ea"/>
                <a:cs typeface="+mn-cs"/>
              </a:defRPr>
            </a:lvl1pPr>
            <a:lvl2pPr marL="685835" indent="0" algn="ctr" defTabSz="1371669"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2pPr>
            <a:lvl3pPr marL="1371669" indent="0" algn="ctr" defTabSz="1371669"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3pPr>
            <a:lvl4pPr marL="2057504" indent="0" algn="ctr" defTabSz="1371669"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4pPr>
            <a:lvl5pPr marL="2743337" indent="0" algn="ctr" defTabSz="1371669"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5pPr>
            <a:lvl6pPr marL="3429171" indent="0" algn="ctr" defTabSz="1371669"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6pPr>
            <a:lvl7pPr marL="4115006" indent="0" algn="ctr" defTabSz="1371669"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7pPr>
            <a:lvl8pPr marL="4800840" indent="0" algn="ctr" defTabSz="1371669"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8pPr>
            <a:lvl9pPr marL="5486675" indent="0" algn="ctr" defTabSz="1371669"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9pPr>
          </a:lstStyle>
          <a:p>
            <a:pPr algn="r"/>
            <a:r>
              <a:rPr lang="nl-NL" sz="4400" dirty="0"/>
              <a:t>Silke Vanparys </a:t>
            </a:r>
          </a:p>
        </p:txBody>
      </p:sp>
      <p:pic>
        <p:nvPicPr>
          <p:cNvPr id="6" name="Afbeelding 5">
            <a:extLst>
              <a:ext uri="{FF2B5EF4-FFF2-40B4-BE49-F238E27FC236}">
                <a16:creationId xmlns:a16="http://schemas.microsoft.com/office/drawing/2014/main" id="{0BD16316-CA77-ABC6-0181-157181A63925}"/>
              </a:ext>
            </a:extLst>
          </p:cNvPr>
          <p:cNvPicPr>
            <a:picLocks noChangeAspect="1"/>
          </p:cNvPicPr>
          <p:nvPr/>
        </p:nvPicPr>
        <p:blipFill>
          <a:blip r:embed="rId4"/>
          <a:srcRect l="10752" t="19426" r="10273" b="26307"/>
          <a:stretch>
            <a:fillRect/>
          </a:stretch>
        </p:blipFill>
        <p:spPr>
          <a:xfrm>
            <a:off x="1240177" y="9475705"/>
            <a:ext cx="1198449" cy="823487"/>
          </a:xfrm>
          <a:prstGeom prst="rect">
            <a:avLst/>
          </a:prstGeom>
        </p:spPr>
      </p:pic>
      <p:pic>
        <p:nvPicPr>
          <p:cNvPr id="7" name="Afbeelding 6">
            <a:extLst>
              <a:ext uri="{FF2B5EF4-FFF2-40B4-BE49-F238E27FC236}">
                <a16:creationId xmlns:a16="http://schemas.microsoft.com/office/drawing/2014/main" id="{7511718F-9C0A-40FB-47E3-CC1E09984AFB}"/>
              </a:ext>
            </a:extLst>
          </p:cNvPr>
          <p:cNvPicPr>
            <a:picLocks noChangeAspect="1"/>
          </p:cNvPicPr>
          <p:nvPr/>
        </p:nvPicPr>
        <p:blipFill>
          <a:blip r:embed="rId5"/>
          <a:stretch>
            <a:fillRect/>
          </a:stretch>
        </p:blipFill>
        <p:spPr>
          <a:xfrm>
            <a:off x="2438626" y="9476276"/>
            <a:ext cx="2101630" cy="823487"/>
          </a:xfrm>
          <a:prstGeom prst="rect">
            <a:avLst/>
          </a:prstGeom>
        </p:spPr>
      </p:pic>
      <p:pic>
        <p:nvPicPr>
          <p:cNvPr id="1026" name="Picture 2" descr="Logo UGent — Faculteit Geneeskunde en Gezondheidswetenschappen (GE ...">
            <a:extLst>
              <a:ext uri="{FF2B5EF4-FFF2-40B4-BE49-F238E27FC236}">
                <a16:creationId xmlns:a16="http://schemas.microsoft.com/office/drawing/2014/main" id="{B2CF8971-7205-06E8-BA1F-FE93BBE2985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274" t="15886" r="18587" b="20360"/>
          <a:stretch>
            <a:fillRect/>
          </a:stretch>
        </p:blipFill>
        <p:spPr bwMode="auto">
          <a:xfrm>
            <a:off x="130434" y="9375003"/>
            <a:ext cx="1146573" cy="911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193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127F94-8945-7FA4-1F8A-861AA2D3A92E}"/>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5E9493B-59F1-855D-B852-37B0FC554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32" y="0"/>
            <a:ext cx="18278963"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4418"/>
            <a:endParaRPr lang="en-US" sz="1898" kern="0">
              <a:solidFill>
                <a:prstClr val="white"/>
              </a:solidFill>
              <a:latin typeface="Calibri"/>
            </a:endParaRPr>
          </a:p>
        </p:txBody>
      </p:sp>
      <p:pic>
        <p:nvPicPr>
          <p:cNvPr id="2" name="Picture 1">
            <a:extLst>
              <a:ext uri="{FF2B5EF4-FFF2-40B4-BE49-F238E27FC236}">
                <a16:creationId xmlns:a16="http://schemas.microsoft.com/office/drawing/2014/main" id="{952FA0F3-0E75-AAA0-CAF3-3D80EE2F56C6}"/>
              </a:ext>
            </a:extLst>
          </p:cNvPr>
          <p:cNvPicPr>
            <a:picLocks noChangeAspect="1"/>
          </p:cNvPicPr>
          <p:nvPr/>
        </p:nvPicPr>
        <p:blipFill>
          <a:blip r:embed="rId3"/>
          <a:srcRect l="5907" r="-1" b="-1"/>
          <a:stretch>
            <a:fillRect/>
          </a:stretch>
        </p:blipFill>
        <p:spPr>
          <a:xfrm>
            <a:off x="2233" y="11"/>
            <a:ext cx="14500922" cy="10286989"/>
          </a:xfrm>
          <a:prstGeom prst="rect">
            <a:avLst/>
          </a:prstGeom>
        </p:spPr>
      </p:pic>
      <p:sp>
        <p:nvSpPr>
          <p:cNvPr id="15" name="Rectangle 14">
            <a:extLst>
              <a:ext uri="{FF2B5EF4-FFF2-40B4-BE49-F238E27FC236}">
                <a16:creationId xmlns:a16="http://schemas.microsoft.com/office/drawing/2014/main" id="{7ED4349B-9BDE-65C8-52A7-7DA2C607E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884" y="0"/>
            <a:ext cx="10597879"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4418"/>
            <a:endParaRPr lang="en-US" sz="1898" kern="0" dirty="0">
              <a:solidFill>
                <a:prstClr val="white"/>
              </a:solidFill>
              <a:latin typeface="Calibri"/>
            </a:endParaRPr>
          </a:p>
        </p:txBody>
      </p:sp>
      <p:sp>
        <p:nvSpPr>
          <p:cNvPr id="7" name="object 3">
            <a:extLst>
              <a:ext uri="{FF2B5EF4-FFF2-40B4-BE49-F238E27FC236}">
                <a16:creationId xmlns:a16="http://schemas.microsoft.com/office/drawing/2014/main" id="{81D534CB-C5FF-E80E-1A09-9BC30F62CF5C}"/>
              </a:ext>
            </a:extLst>
          </p:cNvPr>
          <p:cNvSpPr txBox="1">
            <a:spLocks noGrp="1"/>
          </p:cNvSpPr>
          <p:nvPr>
            <p:ph type="title"/>
          </p:nvPr>
        </p:nvSpPr>
        <p:spPr>
          <a:xfrm>
            <a:off x="11989270" y="-277109"/>
            <a:ext cx="5731884" cy="2849868"/>
          </a:xfrm>
          <a:prstGeom prst="rect">
            <a:avLst/>
          </a:prstGeom>
        </p:spPr>
        <p:txBody>
          <a:bodyPr vert="horz" wrap="square" lIns="96441" tIns="48220" rIns="96441" bIns="48220" rtlCol="0" anchor="ctr">
            <a:normAutofit/>
          </a:bodyPr>
          <a:lstStyle/>
          <a:p>
            <a:pPr marL="13395" algn="l" rtl="0">
              <a:lnSpc>
                <a:spcPct val="90000"/>
              </a:lnSpc>
              <a:spcBef>
                <a:spcPct val="0"/>
              </a:spcBef>
            </a:pPr>
            <a:r>
              <a:rPr lang="en-US" sz="6012" kern="1200" dirty="0" err="1">
                <a:solidFill>
                  <a:srgbClr val="44C8F5"/>
                </a:solidFill>
                <a:latin typeface="+mj-lt"/>
                <a:cs typeface="+mj-cs"/>
              </a:rPr>
              <a:t>Voorlezen</a:t>
            </a:r>
            <a:r>
              <a:rPr lang="en-US" sz="6012" kern="1200" dirty="0">
                <a:solidFill>
                  <a:srgbClr val="1E64C8"/>
                </a:solidFill>
                <a:latin typeface="+mj-lt"/>
                <a:cs typeface="+mj-cs"/>
              </a:rPr>
              <a:t> </a:t>
            </a:r>
          </a:p>
        </p:txBody>
      </p:sp>
      <p:sp>
        <p:nvSpPr>
          <p:cNvPr id="8" name="Tijdelijke aanduiding voor tekst 2">
            <a:extLst>
              <a:ext uri="{FF2B5EF4-FFF2-40B4-BE49-F238E27FC236}">
                <a16:creationId xmlns:a16="http://schemas.microsoft.com/office/drawing/2014/main" id="{4679D1B6-AA3B-1DFE-4A89-1D9F88289842}"/>
              </a:ext>
            </a:extLst>
          </p:cNvPr>
          <p:cNvSpPr txBox="1">
            <a:spLocks/>
          </p:cNvSpPr>
          <p:nvPr/>
        </p:nvSpPr>
        <p:spPr>
          <a:xfrm>
            <a:off x="10686435" y="1869742"/>
            <a:ext cx="7035492" cy="8421189"/>
          </a:xfrm>
          <a:prstGeom prst="rect">
            <a:avLst/>
          </a:prstGeom>
        </p:spPr>
        <p:txBody>
          <a:bodyPr vert="horz" lIns="96441" tIns="48220" rIns="96441" bIns="48220" rtlCol="0" anchor="t">
            <a:noAutofit/>
          </a:bodyPr>
          <a:lstStyle>
            <a:lvl1pPr marL="0" defTabSz="457109">
              <a:lnSpc>
                <a:spcPct val="120000"/>
              </a:lnSpc>
              <a:defRPr b="0" i="0">
                <a:solidFill>
                  <a:schemeClr val="tx1"/>
                </a:solidFill>
                <a:latin typeface="+mn-lt"/>
                <a:ea typeface="+mn-ea"/>
                <a:cs typeface="+mn-cs"/>
              </a:defRPr>
            </a:lvl1pPr>
            <a:lvl2pPr marL="457200">
              <a:lnSpc>
                <a:spcPct val="120000"/>
              </a:lnSpc>
              <a:defRPr>
                <a:latin typeface="+mn-lt"/>
                <a:ea typeface="+mn-ea"/>
                <a:cs typeface="+mn-cs"/>
              </a:defRPr>
            </a:lvl2pPr>
            <a:lvl3pPr marL="914400" defTabSz="457109">
              <a:lnSpc>
                <a:spcPct val="120000"/>
              </a:lnSpc>
              <a:defRPr>
                <a:latin typeface="+mn-lt"/>
                <a:ea typeface="+mn-ea"/>
                <a:cs typeface="+mn-cs"/>
              </a:defRPr>
            </a:lvl3pPr>
            <a:lvl4pPr marL="1371600" defTabSz="457109">
              <a:lnSpc>
                <a:spcPct val="120000"/>
              </a:lnSpc>
              <a:defRPr>
                <a:latin typeface="+mn-lt"/>
                <a:ea typeface="+mn-ea"/>
                <a:cs typeface="+mn-cs"/>
              </a:defRPr>
            </a:lvl4pPr>
            <a:lvl5pPr marL="1828800" defTabSz="457109">
              <a:lnSpc>
                <a:spcPct val="120000"/>
              </a:lnSpc>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64418">
              <a:lnSpc>
                <a:spcPct val="90000"/>
              </a:lnSpc>
              <a:spcAft>
                <a:spcPts val="633"/>
              </a:spcAft>
            </a:pPr>
            <a:r>
              <a:rPr lang="en-US" sz="3797" dirty="0" err="1">
                <a:solidFill>
                  <a:prstClr val="black"/>
                </a:solidFill>
                <a:latin typeface="Calibri"/>
              </a:rPr>
              <a:t>Voorlezen</a:t>
            </a:r>
            <a:r>
              <a:rPr lang="en-US" sz="3797" dirty="0">
                <a:solidFill>
                  <a:prstClr val="black"/>
                </a:solidFill>
                <a:latin typeface="Calibri"/>
              </a:rPr>
              <a:t> </a:t>
            </a:r>
            <a:r>
              <a:rPr lang="en-US" sz="3797" dirty="0" err="1">
                <a:solidFill>
                  <a:prstClr val="black"/>
                </a:solidFill>
                <a:latin typeface="Calibri"/>
              </a:rPr>
              <a:t>als</a:t>
            </a:r>
            <a:r>
              <a:rPr lang="en-US" sz="3797" dirty="0">
                <a:solidFill>
                  <a:prstClr val="black"/>
                </a:solidFill>
                <a:latin typeface="Calibri"/>
              </a:rPr>
              <a:t> </a:t>
            </a:r>
            <a:r>
              <a:rPr lang="en-US" sz="3797" dirty="0" err="1">
                <a:solidFill>
                  <a:prstClr val="black"/>
                </a:solidFill>
                <a:latin typeface="Calibri"/>
              </a:rPr>
              <a:t>fijne</a:t>
            </a:r>
            <a:r>
              <a:rPr lang="en-US" sz="3797" dirty="0">
                <a:solidFill>
                  <a:prstClr val="black"/>
                </a:solidFill>
                <a:latin typeface="Calibri"/>
              </a:rPr>
              <a:t> </a:t>
            </a:r>
            <a:r>
              <a:rPr lang="en-US" sz="3797" dirty="0" err="1">
                <a:solidFill>
                  <a:prstClr val="black"/>
                </a:solidFill>
                <a:latin typeface="Calibri"/>
              </a:rPr>
              <a:t>en</a:t>
            </a:r>
            <a:r>
              <a:rPr lang="en-US" sz="3797" dirty="0">
                <a:solidFill>
                  <a:prstClr val="black"/>
                </a:solidFill>
                <a:latin typeface="Calibri"/>
              </a:rPr>
              <a:t> </a:t>
            </a:r>
            <a:r>
              <a:rPr lang="en-US" sz="3797" dirty="0" err="1">
                <a:solidFill>
                  <a:prstClr val="black"/>
                </a:solidFill>
                <a:latin typeface="Calibri"/>
              </a:rPr>
              <a:t>effectieve</a:t>
            </a:r>
            <a:r>
              <a:rPr lang="en-US" sz="3797" dirty="0">
                <a:solidFill>
                  <a:prstClr val="black"/>
                </a:solidFill>
                <a:latin typeface="Calibri"/>
              </a:rPr>
              <a:t>    </a:t>
            </a:r>
            <a:r>
              <a:rPr lang="en-US" sz="3797" dirty="0" err="1">
                <a:solidFill>
                  <a:prstClr val="black"/>
                </a:solidFill>
                <a:latin typeface="Calibri"/>
              </a:rPr>
              <a:t>manier</a:t>
            </a:r>
            <a:r>
              <a:rPr lang="en-US" sz="3797" dirty="0">
                <a:solidFill>
                  <a:prstClr val="black"/>
                </a:solidFill>
                <a:latin typeface="Calibri"/>
              </a:rPr>
              <a:t> om in </a:t>
            </a:r>
            <a:r>
              <a:rPr lang="en-US" sz="3797" dirty="0" err="1">
                <a:solidFill>
                  <a:prstClr val="black"/>
                </a:solidFill>
                <a:latin typeface="Calibri"/>
              </a:rPr>
              <a:t>te</a:t>
            </a:r>
            <a:r>
              <a:rPr lang="en-US" sz="3797" dirty="0">
                <a:solidFill>
                  <a:prstClr val="black"/>
                </a:solidFill>
                <a:latin typeface="Calibri"/>
              </a:rPr>
              <a:t> </a:t>
            </a:r>
            <a:r>
              <a:rPr lang="en-US" sz="3797" dirty="0" err="1">
                <a:solidFill>
                  <a:prstClr val="black"/>
                </a:solidFill>
                <a:latin typeface="Calibri"/>
              </a:rPr>
              <a:t>zetten</a:t>
            </a:r>
            <a:r>
              <a:rPr lang="en-US" sz="3797" dirty="0">
                <a:solidFill>
                  <a:prstClr val="black"/>
                </a:solidFill>
                <a:latin typeface="Calibri"/>
              </a:rPr>
              <a:t> op  </a:t>
            </a:r>
            <a:r>
              <a:rPr lang="en-US" sz="3797" dirty="0" err="1">
                <a:solidFill>
                  <a:prstClr val="black"/>
                </a:solidFill>
                <a:latin typeface="Calibri"/>
              </a:rPr>
              <a:t>taalvaardigheid</a:t>
            </a:r>
            <a:r>
              <a:rPr lang="en-US" sz="3797" dirty="0">
                <a:solidFill>
                  <a:prstClr val="black"/>
                </a:solidFill>
                <a:latin typeface="Calibri"/>
              </a:rPr>
              <a:t> </a:t>
            </a:r>
            <a:r>
              <a:rPr lang="en-US" sz="3797" dirty="0" err="1">
                <a:solidFill>
                  <a:prstClr val="black"/>
                </a:solidFill>
                <a:latin typeface="Calibri"/>
              </a:rPr>
              <a:t>en</a:t>
            </a:r>
            <a:r>
              <a:rPr lang="en-US" sz="3797" dirty="0">
                <a:solidFill>
                  <a:prstClr val="black"/>
                </a:solidFill>
                <a:latin typeface="Calibri"/>
              </a:rPr>
              <a:t> </a:t>
            </a:r>
            <a:r>
              <a:rPr lang="en-US" sz="3797" dirty="0" err="1">
                <a:solidFill>
                  <a:prstClr val="black"/>
                </a:solidFill>
                <a:latin typeface="Calibri"/>
              </a:rPr>
              <a:t>woordenschat</a:t>
            </a:r>
            <a:r>
              <a:rPr lang="en-US" sz="3797" dirty="0">
                <a:solidFill>
                  <a:prstClr val="black"/>
                </a:solidFill>
                <a:latin typeface="Calibri"/>
              </a:rPr>
              <a:t> </a:t>
            </a:r>
            <a:br>
              <a:rPr lang="en-US" sz="3797" dirty="0">
                <a:solidFill>
                  <a:prstClr val="black"/>
                </a:solidFill>
                <a:latin typeface="Calibri"/>
              </a:rPr>
            </a:br>
            <a:r>
              <a:rPr lang="en-US" sz="1688" dirty="0">
                <a:solidFill>
                  <a:prstClr val="black"/>
                </a:solidFill>
                <a:latin typeface="Calibri"/>
              </a:rPr>
              <a:t>(Bus et al., 1995; Luo et al., 2014; Palmer et al., 2001; Simsek &amp; Erdogan, 2015)</a:t>
            </a:r>
            <a:endParaRPr lang="en-US" sz="1688" dirty="0">
              <a:solidFill>
                <a:prstClr val="black"/>
              </a:solidFill>
              <a:latin typeface="Calibri"/>
              <a:ea typeface="Calibri"/>
              <a:cs typeface="Calibri"/>
            </a:endParaRPr>
          </a:p>
          <a:p>
            <a:pPr marL="1288569" lvl="1" indent="-241104" defTabSz="964418">
              <a:lnSpc>
                <a:spcPct val="90000"/>
              </a:lnSpc>
              <a:spcAft>
                <a:spcPts val="633"/>
              </a:spcAft>
              <a:buFont typeface="Arial" panose="020B0604020202020204" pitchFamily="34" charset="0"/>
              <a:buChar char="•"/>
            </a:pPr>
            <a:r>
              <a:rPr lang="en-US" sz="2953" dirty="0" err="1">
                <a:solidFill>
                  <a:prstClr val="black"/>
                </a:solidFill>
                <a:ea typeface="Calibri"/>
                <a:cs typeface="Calibri"/>
              </a:rPr>
              <a:t>Wiskundige</a:t>
            </a:r>
            <a:r>
              <a:rPr lang="en-US" sz="2953" dirty="0">
                <a:solidFill>
                  <a:prstClr val="black"/>
                </a:solidFill>
                <a:ea typeface="Calibri"/>
                <a:cs typeface="Calibri"/>
              </a:rPr>
              <a:t> </a:t>
            </a:r>
            <a:r>
              <a:rPr lang="en-US" sz="2953" dirty="0" err="1">
                <a:solidFill>
                  <a:prstClr val="black"/>
                </a:solidFill>
                <a:ea typeface="Calibri"/>
                <a:cs typeface="Calibri"/>
              </a:rPr>
              <a:t>vaardigheden</a:t>
            </a:r>
            <a:endParaRPr lang="en-US" sz="2953" dirty="0">
              <a:solidFill>
                <a:prstClr val="black"/>
              </a:solidFill>
              <a:ea typeface="Calibri"/>
              <a:cs typeface="Calibri"/>
            </a:endParaRPr>
          </a:p>
          <a:p>
            <a:pPr marL="1288569" lvl="1" indent="-241104" defTabSz="964418">
              <a:lnSpc>
                <a:spcPct val="90000"/>
              </a:lnSpc>
              <a:spcAft>
                <a:spcPts val="633"/>
              </a:spcAft>
              <a:buFont typeface="Arial" panose="020B0604020202020204" pitchFamily="34" charset="0"/>
              <a:buChar char="•"/>
            </a:pPr>
            <a:r>
              <a:rPr lang="en-US" sz="2953" dirty="0">
                <a:solidFill>
                  <a:prstClr val="black"/>
                </a:solidFill>
                <a:latin typeface="Calibri"/>
              </a:rPr>
              <a:t>Brede </a:t>
            </a:r>
            <a:r>
              <a:rPr lang="en-US" sz="2953" dirty="0" err="1">
                <a:solidFill>
                  <a:prstClr val="black"/>
                </a:solidFill>
                <a:latin typeface="Calibri"/>
              </a:rPr>
              <a:t>blik</a:t>
            </a:r>
            <a:r>
              <a:rPr lang="en-US" sz="2953" dirty="0">
                <a:solidFill>
                  <a:prstClr val="black"/>
                </a:solidFill>
                <a:latin typeface="Calibri"/>
              </a:rPr>
              <a:t> op de </a:t>
            </a:r>
            <a:r>
              <a:rPr lang="en-US" sz="2953" dirty="0" err="1">
                <a:solidFill>
                  <a:prstClr val="black"/>
                </a:solidFill>
                <a:latin typeface="Calibri"/>
              </a:rPr>
              <a:t>wereld</a:t>
            </a:r>
            <a:endParaRPr lang="en-US" sz="2953" dirty="0">
              <a:solidFill>
                <a:prstClr val="black"/>
              </a:solidFill>
              <a:latin typeface="Calibri"/>
              <a:ea typeface="Calibri"/>
              <a:cs typeface="Calibri"/>
            </a:endParaRPr>
          </a:p>
          <a:p>
            <a:pPr marL="1288569" lvl="1" indent="-241104" defTabSz="964418">
              <a:lnSpc>
                <a:spcPct val="90000"/>
              </a:lnSpc>
              <a:spcAft>
                <a:spcPts val="633"/>
              </a:spcAft>
              <a:buFont typeface="Arial" panose="020B0604020202020204" pitchFamily="34" charset="0"/>
              <a:buChar char="•"/>
            </a:pPr>
            <a:r>
              <a:rPr lang="en-US" sz="2953" dirty="0" err="1">
                <a:solidFill>
                  <a:prstClr val="black"/>
                </a:solidFill>
                <a:latin typeface="Calibri"/>
              </a:rPr>
              <a:t>Ontwikkelen</a:t>
            </a:r>
            <a:r>
              <a:rPr lang="en-US" sz="2953" dirty="0">
                <a:solidFill>
                  <a:prstClr val="black"/>
                </a:solidFill>
                <a:latin typeface="Calibri"/>
              </a:rPr>
              <a:t> van </a:t>
            </a:r>
            <a:r>
              <a:rPr lang="en-US" sz="2953" dirty="0" err="1">
                <a:solidFill>
                  <a:prstClr val="black"/>
                </a:solidFill>
                <a:latin typeface="Calibri"/>
              </a:rPr>
              <a:t>sociale</a:t>
            </a:r>
            <a:r>
              <a:rPr lang="en-US" sz="2953" dirty="0">
                <a:solidFill>
                  <a:prstClr val="black"/>
                </a:solidFill>
                <a:latin typeface="Calibri"/>
              </a:rPr>
              <a:t> </a:t>
            </a:r>
            <a:br>
              <a:rPr lang="en-US" sz="2953" dirty="0">
                <a:solidFill>
                  <a:sysClr val="windowText" lastClr="000000"/>
                </a:solidFill>
                <a:latin typeface="Calibri"/>
              </a:rPr>
            </a:br>
            <a:r>
              <a:rPr lang="en-US" sz="2953" dirty="0" err="1">
                <a:solidFill>
                  <a:prstClr val="black"/>
                </a:solidFill>
                <a:latin typeface="Calibri"/>
              </a:rPr>
              <a:t>en</a:t>
            </a:r>
            <a:r>
              <a:rPr lang="en-US" sz="2953" dirty="0">
                <a:solidFill>
                  <a:prstClr val="black"/>
                </a:solidFill>
                <a:latin typeface="Calibri"/>
              </a:rPr>
              <a:t> </a:t>
            </a:r>
            <a:r>
              <a:rPr lang="en-US" sz="2953" dirty="0" err="1">
                <a:solidFill>
                  <a:prstClr val="black"/>
                </a:solidFill>
                <a:latin typeface="Calibri"/>
              </a:rPr>
              <a:t>emotionele</a:t>
            </a:r>
            <a:r>
              <a:rPr lang="en-US" sz="2953" dirty="0">
                <a:solidFill>
                  <a:prstClr val="black"/>
                </a:solidFill>
                <a:latin typeface="Calibri"/>
              </a:rPr>
              <a:t> </a:t>
            </a:r>
            <a:r>
              <a:rPr lang="en-US" sz="2953" dirty="0" err="1">
                <a:solidFill>
                  <a:prstClr val="black"/>
                </a:solidFill>
                <a:latin typeface="Calibri"/>
              </a:rPr>
              <a:t>vaardigheden</a:t>
            </a:r>
            <a:endParaRPr lang="en-US" sz="2953" dirty="0" err="1">
              <a:solidFill>
                <a:prstClr val="black"/>
              </a:solidFill>
              <a:latin typeface="Calibri"/>
              <a:ea typeface="Calibri"/>
              <a:cs typeface="Calibri"/>
            </a:endParaRPr>
          </a:p>
          <a:p>
            <a:pPr marL="1288569" lvl="1" indent="-241104" defTabSz="964418">
              <a:lnSpc>
                <a:spcPct val="90000"/>
              </a:lnSpc>
              <a:spcAft>
                <a:spcPts val="633"/>
              </a:spcAft>
              <a:buFont typeface="Arial" panose="020B0604020202020204" pitchFamily="34" charset="0"/>
              <a:buChar char="•"/>
            </a:pPr>
            <a:r>
              <a:rPr lang="en-US" sz="2953" dirty="0" err="1">
                <a:solidFill>
                  <a:prstClr val="black"/>
                </a:solidFill>
                <a:latin typeface="Calibri"/>
              </a:rPr>
              <a:t>Ondersteunen</a:t>
            </a:r>
            <a:r>
              <a:rPr lang="en-US" sz="2953" dirty="0">
                <a:solidFill>
                  <a:prstClr val="black"/>
                </a:solidFill>
                <a:latin typeface="Calibri"/>
              </a:rPr>
              <a:t> van de </a:t>
            </a:r>
            <a:r>
              <a:rPr lang="en-US" sz="2953" dirty="0" err="1">
                <a:solidFill>
                  <a:prstClr val="black"/>
                </a:solidFill>
                <a:latin typeface="Calibri"/>
              </a:rPr>
              <a:t>fantasie</a:t>
            </a:r>
            <a:endParaRPr lang="en-US" sz="2953" dirty="0">
              <a:solidFill>
                <a:prstClr val="black"/>
              </a:solidFill>
              <a:latin typeface="Calibri"/>
              <a:ea typeface="Calibri"/>
              <a:cs typeface="Calibri"/>
            </a:endParaRPr>
          </a:p>
          <a:p>
            <a:pPr marL="1288569" lvl="1" indent="-241104" defTabSz="964418">
              <a:lnSpc>
                <a:spcPct val="90000"/>
              </a:lnSpc>
              <a:spcAft>
                <a:spcPts val="633"/>
              </a:spcAft>
              <a:buFont typeface="Arial" panose="020B0604020202020204" pitchFamily="34" charset="0"/>
              <a:buChar char="•"/>
            </a:pPr>
            <a:r>
              <a:rPr lang="en-US" sz="2953" dirty="0" err="1">
                <a:solidFill>
                  <a:prstClr val="black"/>
                </a:solidFill>
                <a:latin typeface="Calibri"/>
              </a:rPr>
              <a:t>Ontspanning</a:t>
            </a:r>
            <a:endParaRPr lang="en-US" sz="2953" dirty="0">
              <a:solidFill>
                <a:prstClr val="black"/>
              </a:solidFill>
              <a:latin typeface="Calibri"/>
            </a:endParaRPr>
          </a:p>
          <a:p>
            <a:pPr marL="1288569" lvl="1" indent="-241104" defTabSz="964418">
              <a:lnSpc>
                <a:spcPct val="90000"/>
              </a:lnSpc>
              <a:spcAft>
                <a:spcPts val="633"/>
              </a:spcAft>
              <a:buFont typeface="Arial" panose="020B0604020202020204" pitchFamily="34" charset="0"/>
              <a:buChar char="•"/>
            </a:pPr>
            <a:r>
              <a:rPr lang="en-US" sz="2953" dirty="0">
                <a:solidFill>
                  <a:prstClr val="black"/>
                </a:solidFill>
                <a:latin typeface="Calibri"/>
              </a:rPr>
              <a:t>…</a:t>
            </a:r>
            <a:br>
              <a:rPr lang="en-US" sz="3797" dirty="0">
                <a:solidFill>
                  <a:sysClr val="windowText" lastClr="000000"/>
                </a:solidFill>
                <a:latin typeface="Calibri"/>
              </a:rPr>
            </a:br>
            <a:endParaRPr lang="en-US" sz="3797" dirty="0">
              <a:solidFill>
                <a:prstClr val="black"/>
              </a:solidFill>
              <a:latin typeface="Calibri"/>
              <a:ea typeface="Calibri"/>
              <a:cs typeface="Calibri"/>
            </a:endParaRPr>
          </a:p>
          <a:p>
            <a:pPr marL="783589" indent="-241104" defTabSz="964418">
              <a:lnSpc>
                <a:spcPct val="90000"/>
              </a:lnSpc>
              <a:spcAft>
                <a:spcPts val="633"/>
              </a:spcAft>
              <a:buFont typeface="Arial" panose="020B0604020202020204" pitchFamily="34" charset="0"/>
              <a:buChar char="•"/>
            </a:pPr>
            <a:r>
              <a:rPr lang="en-US" sz="3797" dirty="0" err="1">
                <a:solidFill>
                  <a:prstClr val="black"/>
                </a:solidFill>
                <a:latin typeface="Calibri"/>
              </a:rPr>
              <a:t>Grootste</a:t>
            </a:r>
            <a:r>
              <a:rPr lang="en-US" sz="3797" dirty="0">
                <a:solidFill>
                  <a:prstClr val="black"/>
                </a:solidFill>
                <a:latin typeface="Calibri"/>
              </a:rPr>
              <a:t> </a:t>
            </a:r>
            <a:r>
              <a:rPr lang="en-US" sz="3797" dirty="0" err="1">
                <a:solidFill>
                  <a:prstClr val="black"/>
                </a:solidFill>
                <a:latin typeface="Calibri"/>
              </a:rPr>
              <a:t>effecten</a:t>
            </a:r>
            <a:r>
              <a:rPr lang="en-US" sz="3797" dirty="0">
                <a:solidFill>
                  <a:prstClr val="black"/>
                </a:solidFill>
                <a:latin typeface="Calibri"/>
              </a:rPr>
              <a:t> door </a:t>
            </a:r>
            <a:r>
              <a:rPr lang="en-US" sz="3797" b="1" dirty="0" err="1">
                <a:solidFill>
                  <a:prstClr val="black"/>
                </a:solidFill>
                <a:latin typeface="Calibri"/>
              </a:rPr>
              <a:t>interactief</a:t>
            </a:r>
            <a:r>
              <a:rPr lang="en-US" sz="3797" b="1" dirty="0">
                <a:solidFill>
                  <a:prstClr val="black"/>
                </a:solidFill>
                <a:latin typeface="Calibri"/>
              </a:rPr>
              <a:t> </a:t>
            </a:r>
            <a:r>
              <a:rPr lang="en-US" sz="3797" b="1" dirty="0" err="1">
                <a:solidFill>
                  <a:prstClr val="black"/>
                </a:solidFill>
                <a:latin typeface="Calibri"/>
              </a:rPr>
              <a:t>voorlezen</a:t>
            </a:r>
            <a:r>
              <a:rPr lang="en-US" sz="3797" b="1" dirty="0">
                <a:solidFill>
                  <a:prstClr val="black"/>
                </a:solidFill>
                <a:latin typeface="Calibri"/>
              </a:rPr>
              <a:t> </a:t>
            </a:r>
            <a:br>
              <a:rPr lang="en-US" sz="3797" dirty="0">
                <a:solidFill>
                  <a:prstClr val="black"/>
                </a:solidFill>
                <a:latin typeface="Calibri"/>
              </a:rPr>
            </a:br>
            <a:r>
              <a:rPr lang="en-US" sz="1688" dirty="0">
                <a:solidFill>
                  <a:prstClr val="black"/>
                </a:solidFill>
                <a:latin typeface="Calibri"/>
              </a:rPr>
              <a:t>(e.g., Mol et al., 2008; Mol et al., 2009; Zucker et al., 2013)</a:t>
            </a:r>
            <a:endParaRPr lang="en-US" sz="1688" dirty="0">
              <a:solidFill>
                <a:prstClr val="black"/>
              </a:solidFill>
              <a:latin typeface="Calibri"/>
              <a:ea typeface="Calibri"/>
              <a:cs typeface="Calibri"/>
            </a:endParaRPr>
          </a:p>
          <a:p>
            <a:pPr indent="-241104" defTabSz="964418">
              <a:lnSpc>
                <a:spcPct val="90000"/>
              </a:lnSpc>
              <a:spcAft>
                <a:spcPts val="633"/>
              </a:spcAft>
              <a:buFont typeface="Arial" panose="020B0604020202020204" pitchFamily="34" charset="0"/>
              <a:buChar char="•"/>
            </a:pPr>
            <a:endParaRPr lang="en-US" sz="2320" u="sng" dirty="0">
              <a:solidFill>
                <a:prstClr val="black"/>
              </a:solidFill>
              <a:latin typeface="Calibri"/>
            </a:endParaRPr>
          </a:p>
          <a:p>
            <a:pPr indent="-241104" defTabSz="964418">
              <a:lnSpc>
                <a:spcPct val="90000"/>
              </a:lnSpc>
              <a:spcAft>
                <a:spcPts val="633"/>
              </a:spcAft>
              <a:buFont typeface="Arial" panose="020B0604020202020204" pitchFamily="34" charset="0"/>
              <a:buChar char="•"/>
            </a:pPr>
            <a:endParaRPr lang="en-US" sz="2320" b="1" dirty="0">
              <a:solidFill>
                <a:prstClr val="black"/>
              </a:solidFill>
              <a:latin typeface="Calibri"/>
            </a:endParaRPr>
          </a:p>
          <a:p>
            <a:pPr indent="-241104" defTabSz="964418">
              <a:lnSpc>
                <a:spcPct val="90000"/>
              </a:lnSpc>
              <a:spcAft>
                <a:spcPts val="633"/>
              </a:spcAft>
              <a:buFont typeface="Arial" panose="020B0604020202020204" pitchFamily="34" charset="0"/>
              <a:buChar char="•"/>
            </a:pPr>
            <a:endParaRPr lang="en-US" sz="2320" noProof="1">
              <a:solidFill>
                <a:prstClr val="black"/>
              </a:solidFill>
              <a:latin typeface="Calibri"/>
            </a:endParaRPr>
          </a:p>
        </p:txBody>
      </p:sp>
    </p:spTree>
    <p:extLst>
      <p:ext uri="{BB962C8B-B14F-4D97-AF65-F5344CB8AC3E}">
        <p14:creationId xmlns:p14="http://schemas.microsoft.com/office/powerpoint/2010/main" val="1920425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6B0C315-A51B-81BE-EB8D-37AAD21B61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10801"/>
          <a:stretch>
            <a:fillRect/>
          </a:stretch>
        </p:blipFill>
        <p:spPr bwMode="auto">
          <a:xfrm>
            <a:off x="9394190" y="1648800"/>
            <a:ext cx="8217535" cy="7498800"/>
          </a:xfrm>
          <a:prstGeom prst="rect">
            <a:avLst/>
          </a:prstGeom>
          <a:solidFill>
            <a:srgbClr val="FFFFFF"/>
          </a:solidFill>
        </p:spPr>
      </p:pic>
      <p:sp>
        <p:nvSpPr>
          <p:cNvPr id="2" name="Tijdelijke aanduiding voor tekst 1">
            <a:extLst>
              <a:ext uri="{FF2B5EF4-FFF2-40B4-BE49-F238E27FC236}">
                <a16:creationId xmlns:a16="http://schemas.microsoft.com/office/drawing/2014/main" id="{5B4C5C6D-D1E0-77EA-B0B9-69AC5132C5EC}"/>
              </a:ext>
            </a:extLst>
          </p:cNvPr>
          <p:cNvSpPr>
            <a:spLocks noGrp="1"/>
          </p:cNvSpPr>
          <p:nvPr>
            <p:ph type="body" sz="quarter" idx="17"/>
          </p:nvPr>
        </p:nvSpPr>
        <p:spPr>
          <a:xfrm>
            <a:off x="1050131" y="2354401"/>
            <a:ext cx="8217535" cy="6111506"/>
          </a:xfrm>
        </p:spPr>
        <p:txBody>
          <a:bodyPr>
            <a:normAutofit/>
          </a:bodyPr>
          <a:lstStyle/>
          <a:p>
            <a:pPr fontAlgn="base"/>
            <a:r>
              <a:rPr lang="nl-BE" dirty="0"/>
              <a:t>Belang van een structurele opbouw</a:t>
            </a:r>
            <a:r>
              <a:rPr lang="en-US" dirty="0"/>
              <a:t>​</a:t>
            </a:r>
          </a:p>
          <a:p>
            <a:pPr fontAlgn="base"/>
            <a:r>
              <a:rPr lang="nl-BE" dirty="0"/>
              <a:t>​</a:t>
            </a:r>
          </a:p>
          <a:p>
            <a:pPr fontAlgn="base"/>
            <a:r>
              <a:rPr lang="nl-BE" b="1" dirty="0" err="1"/>
              <a:t>Voor-fase</a:t>
            </a:r>
            <a:r>
              <a:rPr lang="nl-BE" dirty="0"/>
              <a:t>: Bereid de kinderen voor op wat komt</a:t>
            </a:r>
            <a:r>
              <a:rPr lang="en-US" dirty="0"/>
              <a:t>​</a:t>
            </a:r>
          </a:p>
          <a:p>
            <a:pPr fontAlgn="base"/>
            <a:r>
              <a:rPr lang="nl-BE" b="1" dirty="0"/>
              <a:t>Tijdens-fase</a:t>
            </a:r>
            <a:r>
              <a:rPr lang="nl-BE" dirty="0"/>
              <a:t>: Lees de tekst voor en ga erover in gesprek​</a:t>
            </a:r>
          </a:p>
          <a:p>
            <a:pPr fontAlgn="base"/>
            <a:r>
              <a:rPr lang="nl-BE" b="1" dirty="0" err="1"/>
              <a:t>Na-fase</a:t>
            </a:r>
            <a:r>
              <a:rPr lang="nl-BE" dirty="0"/>
              <a:t>: Maak ruimte voor een nabespreking</a:t>
            </a:r>
          </a:p>
          <a:p>
            <a:endParaRPr lang="nl-BE" dirty="0"/>
          </a:p>
        </p:txBody>
      </p:sp>
      <p:sp>
        <p:nvSpPr>
          <p:cNvPr id="3" name="Titel 2">
            <a:extLst>
              <a:ext uri="{FF2B5EF4-FFF2-40B4-BE49-F238E27FC236}">
                <a16:creationId xmlns:a16="http://schemas.microsoft.com/office/drawing/2014/main" id="{39A5307C-14E4-8FA8-39AE-4D9CF5430C92}"/>
              </a:ext>
            </a:extLst>
          </p:cNvPr>
          <p:cNvSpPr>
            <a:spLocks noGrp="1"/>
          </p:cNvSpPr>
          <p:nvPr>
            <p:ph type="title"/>
          </p:nvPr>
        </p:nvSpPr>
        <p:spPr>
          <a:xfrm>
            <a:off x="998692" y="888883"/>
            <a:ext cx="16575629" cy="630355"/>
          </a:xfrm>
        </p:spPr>
        <p:txBody>
          <a:bodyPr anchor="t">
            <a:normAutofit/>
          </a:bodyPr>
          <a:lstStyle/>
          <a:p>
            <a:r>
              <a:rPr lang="nl-BE" dirty="0"/>
              <a:t>Interactief voorlezen</a:t>
            </a:r>
          </a:p>
        </p:txBody>
      </p:sp>
    </p:spTree>
    <p:extLst>
      <p:ext uri="{BB962C8B-B14F-4D97-AF65-F5344CB8AC3E}">
        <p14:creationId xmlns:p14="http://schemas.microsoft.com/office/powerpoint/2010/main" val="1802410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persoon, binnen, tafel, man&#10;&#10;Automatisch gegenereerde beschrijving">
            <a:extLst>
              <a:ext uri="{FF2B5EF4-FFF2-40B4-BE49-F238E27FC236}">
                <a16:creationId xmlns:a16="http://schemas.microsoft.com/office/drawing/2014/main" id="{A25B6A8B-0EF5-D94C-A19B-9DD3153DB527}"/>
              </a:ext>
            </a:extLst>
          </p:cNvPr>
          <p:cNvPicPr>
            <a:picLocks noChangeAspect="1"/>
          </p:cNvPicPr>
          <p:nvPr/>
        </p:nvPicPr>
        <p:blipFill rotWithShape="1">
          <a:blip r:embed="rId3"/>
          <a:srcRect l="14361" r="12490" b="-1"/>
          <a:stretch>
            <a:fillRect/>
          </a:stretch>
        </p:blipFill>
        <p:spPr>
          <a:xfrm>
            <a:off x="9394190" y="1648800"/>
            <a:ext cx="8217535" cy="7498800"/>
          </a:xfrm>
          <a:prstGeom prst="rect">
            <a:avLst/>
          </a:prstGeom>
          <a:noFill/>
          <a:effectLst/>
        </p:spPr>
      </p:pic>
      <p:sp>
        <p:nvSpPr>
          <p:cNvPr id="31746" name="Tijdelijke aanduiding voor inhoud 2"/>
          <p:cNvSpPr>
            <a:spLocks noGrp="1"/>
          </p:cNvSpPr>
          <p:nvPr>
            <p:ph type="body" sz="quarter" idx="17"/>
          </p:nvPr>
        </p:nvSpPr>
        <p:spPr>
          <a:xfrm>
            <a:off x="1050131" y="2354401"/>
            <a:ext cx="8217535" cy="6111506"/>
          </a:xfrm>
        </p:spPr>
        <p:txBody>
          <a:bodyPr>
            <a:normAutofit/>
          </a:bodyPr>
          <a:lstStyle/>
          <a:p>
            <a:pPr marL="90488" indent="0" defTabSz="481013">
              <a:buNone/>
              <a:defRPr/>
            </a:pPr>
            <a:r>
              <a:rPr lang="nl-NL" altLang="nl-NL" dirty="0"/>
              <a:t>Kinderen voorbereiden op het verhaal.</a:t>
            </a:r>
          </a:p>
          <a:p>
            <a:pPr marL="90488" indent="0" defTabSz="481013">
              <a:buNone/>
              <a:defRPr/>
            </a:pPr>
            <a:endParaRPr lang="nl-NL" altLang="nl-NL" dirty="0"/>
          </a:p>
          <a:p>
            <a:pPr marL="661988" indent="-571500" defTabSz="481013">
              <a:buFont typeface="Arial" panose="020B0604020202020204" pitchFamily="34" charset="0"/>
              <a:buChar char="•"/>
              <a:defRPr/>
            </a:pPr>
            <a:r>
              <a:rPr lang="nl-NL" altLang="nl-NL" dirty="0"/>
              <a:t>Vragen stellen </a:t>
            </a:r>
          </a:p>
          <a:p>
            <a:pPr marL="661988" indent="-571500" defTabSz="481013">
              <a:buFont typeface="Arial" panose="020B0604020202020204" pitchFamily="34" charset="0"/>
              <a:buChar char="•"/>
              <a:defRPr/>
            </a:pPr>
            <a:r>
              <a:rPr lang="nl-NL" altLang="nl-NL" dirty="0"/>
              <a:t>Van gedachten wisselen</a:t>
            </a:r>
          </a:p>
          <a:p>
            <a:pPr marL="661988" indent="-571500" defTabSz="481013">
              <a:buFont typeface="Arial" panose="020B0604020202020204" pitchFamily="34" charset="0"/>
              <a:buChar char="•"/>
              <a:defRPr/>
            </a:pPr>
            <a:r>
              <a:rPr lang="nl-NL" altLang="nl-NL" dirty="0"/>
              <a:t>Voorspellingen maken</a:t>
            </a:r>
          </a:p>
          <a:p>
            <a:pPr marL="661988" indent="-571500" defTabSz="481013">
              <a:buFont typeface="Arial" panose="020B0604020202020204" pitchFamily="34" charset="0"/>
              <a:buChar char="•"/>
              <a:defRPr/>
            </a:pPr>
            <a:r>
              <a:rPr lang="nl-NL" altLang="nl-NL" dirty="0"/>
              <a:t>…</a:t>
            </a:r>
          </a:p>
        </p:txBody>
      </p:sp>
      <p:sp>
        <p:nvSpPr>
          <p:cNvPr id="2" name="Titel 1"/>
          <p:cNvSpPr>
            <a:spLocks noGrp="1"/>
          </p:cNvSpPr>
          <p:nvPr>
            <p:ph type="title"/>
          </p:nvPr>
        </p:nvSpPr>
        <p:spPr>
          <a:xfrm>
            <a:off x="998692" y="888883"/>
            <a:ext cx="16575629" cy="630355"/>
          </a:xfrm>
        </p:spPr>
        <p:txBody>
          <a:bodyPr anchor="t">
            <a:normAutofit/>
          </a:bodyPr>
          <a:lstStyle/>
          <a:p>
            <a:pPr defTabSz="1371434">
              <a:defRPr/>
            </a:pPr>
            <a:r>
              <a:rPr lang="nl-NL" u="none"/>
              <a:t>Voor</a:t>
            </a:r>
            <a:r>
              <a:rPr lang="nl-NL" b="1"/>
              <a:t> </a:t>
            </a:r>
          </a:p>
        </p:txBody>
      </p:sp>
    </p:spTree>
    <p:extLst>
      <p:ext uri="{BB962C8B-B14F-4D97-AF65-F5344CB8AC3E}">
        <p14:creationId xmlns:p14="http://schemas.microsoft.com/office/powerpoint/2010/main" val="850158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persoon, binnen, tafel, man&#10;&#10;Automatisch gegenereerde beschrijving">
            <a:extLst>
              <a:ext uri="{FF2B5EF4-FFF2-40B4-BE49-F238E27FC236}">
                <a16:creationId xmlns:a16="http://schemas.microsoft.com/office/drawing/2014/main" id="{A25B6A8B-0EF5-D94C-A19B-9DD3153DB527}"/>
              </a:ext>
            </a:extLst>
          </p:cNvPr>
          <p:cNvPicPr>
            <a:picLocks noChangeAspect="1"/>
          </p:cNvPicPr>
          <p:nvPr/>
        </p:nvPicPr>
        <p:blipFill rotWithShape="1">
          <a:blip r:embed="rId3"/>
          <a:srcRect l="14361" r="12490" b="-1"/>
          <a:stretch>
            <a:fillRect/>
          </a:stretch>
        </p:blipFill>
        <p:spPr>
          <a:xfrm>
            <a:off x="9394190" y="1648800"/>
            <a:ext cx="8217535" cy="7498800"/>
          </a:xfrm>
          <a:prstGeom prst="rect">
            <a:avLst/>
          </a:prstGeom>
          <a:noFill/>
          <a:effectLst/>
        </p:spPr>
      </p:pic>
      <p:sp>
        <p:nvSpPr>
          <p:cNvPr id="31746" name="Tijdelijke aanduiding voor inhoud 2"/>
          <p:cNvSpPr>
            <a:spLocks noGrp="1"/>
          </p:cNvSpPr>
          <p:nvPr>
            <p:ph type="body" sz="quarter" idx="17"/>
          </p:nvPr>
        </p:nvSpPr>
        <p:spPr>
          <a:xfrm>
            <a:off x="1050131" y="2354401"/>
            <a:ext cx="8217535" cy="6111506"/>
          </a:xfrm>
        </p:spPr>
        <p:txBody>
          <a:bodyPr>
            <a:normAutofit/>
          </a:bodyPr>
          <a:lstStyle/>
          <a:p>
            <a:pPr marL="90488" indent="0" defTabSz="481013">
              <a:buNone/>
              <a:defRPr/>
            </a:pPr>
            <a:endParaRPr lang="nl-NL" altLang="nl-NL"/>
          </a:p>
          <a:p>
            <a:pPr marL="90488" indent="0" defTabSz="481013">
              <a:buNone/>
              <a:defRPr/>
            </a:pPr>
            <a:r>
              <a:rPr lang="nl-NL" altLang="nl-NL" i="1"/>
              <a:t>Waarover denken jullie dat dit verhaal zal gaan?</a:t>
            </a:r>
          </a:p>
          <a:p>
            <a:pPr marL="90488" indent="0" defTabSz="481013">
              <a:buNone/>
              <a:defRPr/>
            </a:pPr>
            <a:endParaRPr lang="nl-NL" altLang="nl-NL" i="1"/>
          </a:p>
          <a:p>
            <a:pPr marL="90488" indent="0" defTabSz="481013">
              <a:buNone/>
              <a:defRPr/>
            </a:pPr>
            <a:r>
              <a:rPr lang="nl-NL" altLang="nl-NL" i="1"/>
              <a:t>Wat zien jullie op de kaft van het boek?</a:t>
            </a:r>
          </a:p>
        </p:txBody>
      </p:sp>
      <p:sp>
        <p:nvSpPr>
          <p:cNvPr id="2" name="Titel 1"/>
          <p:cNvSpPr>
            <a:spLocks noGrp="1"/>
          </p:cNvSpPr>
          <p:nvPr>
            <p:ph type="title"/>
          </p:nvPr>
        </p:nvSpPr>
        <p:spPr>
          <a:xfrm>
            <a:off x="998692" y="888883"/>
            <a:ext cx="16575629" cy="630355"/>
          </a:xfrm>
        </p:spPr>
        <p:txBody>
          <a:bodyPr anchor="t">
            <a:normAutofit/>
          </a:bodyPr>
          <a:lstStyle/>
          <a:p>
            <a:pPr defTabSz="1371434">
              <a:defRPr/>
            </a:pPr>
            <a:r>
              <a:rPr lang="nl-NL" u="none"/>
              <a:t>Voor</a:t>
            </a:r>
            <a:r>
              <a:rPr lang="nl-NL" b="1"/>
              <a:t> </a:t>
            </a:r>
          </a:p>
        </p:txBody>
      </p:sp>
    </p:spTree>
    <p:extLst>
      <p:ext uri="{BB962C8B-B14F-4D97-AF65-F5344CB8AC3E}">
        <p14:creationId xmlns:p14="http://schemas.microsoft.com/office/powerpoint/2010/main" val="341836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persoon, binnen, tafel, man&#10;&#10;Automatisch gegenereerde beschrijving">
            <a:extLst>
              <a:ext uri="{FF2B5EF4-FFF2-40B4-BE49-F238E27FC236}">
                <a16:creationId xmlns:a16="http://schemas.microsoft.com/office/drawing/2014/main" id="{A25B6A8B-0EF5-D94C-A19B-9DD3153DB527}"/>
              </a:ext>
            </a:extLst>
          </p:cNvPr>
          <p:cNvPicPr>
            <a:picLocks noChangeAspect="1"/>
          </p:cNvPicPr>
          <p:nvPr/>
        </p:nvPicPr>
        <p:blipFill rotWithShape="1">
          <a:blip r:embed="rId3"/>
          <a:srcRect l="26486" r="-1" b="-1"/>
          <a:stretch/>
        </p:blipFill>
        <p:spPr>
          <a:xfrm>
            <a:off x="9394190" y="1667494"/>
            <a:ext cx="8217535" cy="7461412"/>
          </a:xfrm>
          <a:prstGeom prst="rect">
            <a:avLst/>
          </a:prstGeom>
          <a:noFill/>
          <a:effectLst/>
        </p:spPr>
      </p:pic>
      <p:sp>
        <p:nvSpPr>
          <p:cNvPr id="31746" name="Tijdelijke aanduiding voor inhoud 2"/>
          <p:cNvSpPr>
            <a:spLocks noGrp="1"/>
          </p:cNvSpPr>
          <p:nvPr>
            <p:ph type="body" sz="quarter" idx="17"/>
          </p:nvPr>
        </p:nvSpPr>
        <p:spPr>
          <a:xfrm>
            <a:off x="1050131" y="2354401"/>
            <a:ext cx="8217535" cy="6111506"/>
          </a:xfrm>
        </p:spPr>
        <p:txBody>
          <a:bodyPr>
            <a:normAutofit/>
          </a:bodyPr>
          <a:lstStyle/>
          <a:p>
            <a:pPr marL="90488" indent="0" defTabSz="481013">
              <a:buNone/>
              <a:defRPr/>
            </a:pPr>
            <a:r>
              <a:rPr lang="nl-NL" altLang="nl-NL"/>
              <a:t>Het verhaal voorlezen rekening houdend met </a:t>
            </a:r>
            <a:r>
              <a:rPr lang="nl-NL" altLang="nl-NL" b="1"/>
              <a:t>kenmerken</a:t>
            </a:r>
            <a:r>
              <a:rPr lang="nl-NL" altLang="nl-NL"/>
              <a:t> van effectief </a:t>
            </a:r>
            <a:r>
              <a:rPr lang="nl-NL" altLang="nl-NL" b="1"/>
              <a:t>interactief voorlezen.</a:t>
            </a:r>
          </a:p>
        </p:txBody>
      </p:sp>
      <p:sp>
        <p:nvSpPr>
          <p:cNvPr id="2" name="Titel 1"/>
          <p:cNvSpPr>
            <a:spLocks noGrp="1"/>
          </p:cNvSpPr>
          <p:nvPr>
            <p:ph type="title"/>
          </p:nvPr>
        </p:nvSpPr>
        <p:spPr>
          <a:xfrm>
            <a:off x="998692" y="888883"/>
            <a:ext cx="16575629" cy="630355"/>
          </a:xfrm>
        </p:spPr>
        <p:txBody>
          <a:bodyPr anchor="t">
            <a:normAutofit/>
          </a:bodyPr>
          <a:lstStyle/>
          <a:p>
            <a:pPr defTabSz="1371434">
              <a:defRPr/>
            </a:pPr>
            <a:r>
              <a:rPr lang="nl-NL" u="none"/>
              <a:t>Tijdens</a:t>
            </a:r>
          </a:p>
        </p:txBody>
      </p:sp>
    </p:spTree>
    <p:extLst>
      <p:ext uri="{BB962C8B-B14F-4D97-AF65-F5344CB8AC3E}">
        <p14:creationId xmlns:p14="http://schemas.microsoft.com/office/powerpoint/2010/main" val="1213258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217078B5-FC7C-8786-5769-C99A2518D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6" y="-213360"/>
            <a:ext cx="14048975" cy="10075985"/>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E9883464-E808-C1B0-3C03-EB81D5F5470C}"/>
              </a:ext>
            </a:extLst>
          </p:cNvPr>
          <p:cNvSpPr/>
          <p:nvPr/>
        </p:nvSpPr>
        <p:spPr>
          <a:xfrm>
            <a:off x="16034241" y="7711440"/>
            <a:ext cx="2116599" cy="23645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Rechthoek 2">
            <a:extLst>
              <a:ext uri="{FF2B5EF4-FFF2-40B4-BE49-F238E27FC236}">
                <a16:creationId xmlns:a16="http://schemas.microsoft.com/office/drawing/2014/main" id="{342CEB1F-15BC-2F51-B393-FEB322D4B82E}"/>
              </a:ext>
            </a:extLst>
          </p:cNvPr>
          <p:cNvSpPr/>
          <p:nvPr/>
        </p:nvSpPr>
        <p:spPr>
          <a:xfrm>
            <a:off x="-146573" y="7922455"/>
            <a:ext cx="2116599" cy="23645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3">
            <a:extLst>
              <a:ext uri="{FF2B5EF4-FFF2-40B4-BE49-F238E27FC236}">
                <a16:creationId xmlns:a16="http://schemas.microsoft.com/office/drawing/2014/main" id="{E2CE3428-4D38-5FE5-BF46-115050FA96E8}"/>
              </a:ext>
            </a:extLst>
          </p:cNvPr>
          <p:cNvSpPr/>
          <p:nvPr/>
        </p:nvSpPr>
        <p:spPr>
          <a:xfrm>
            <a:off x="-146574" y="1125415"/>
            <a:ext cx="2116599" cy="23645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4">
            <a:extLst>
              <a:ext uri="{FF2B5EF4-FFF2-40B4-BE49-F238E27FC236}">
                <a16:creationId xmlns:a16="http://schemas.microsoft.com/office/drawing/2014/main" id="{88309856-E7F4-7D21-0BB5-E3475645C5A1}"/>
              </a:ext>
            </a:extLst>
          </p:cNvPr>
          <p:cNvSpPr/>
          <p:nvPr/>
        </p:nvSpPr>
        <p:spPr>
          <a:xfrm>
            <a:off x="16049481" y="211015"/>
            <a:ext cx="2116599" cy="23645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164264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persoon, binnen, tafel, man&#10;&#10;Automatisch gegenereerde beschrijving">
            <a:extLst>
              <a:ext uri="{FF2B5EF4-FFF2-40B4-BE49-F238E27FC236}">
                <a16:creationId xmlns:a16="http://schemas.microsoft.com/office/drawing/2014/main" id="{A25B6A8B-0EF5-D94C-A19B-9DD3153DB527}"/>
              </a:ext>
            </a:extLst>
          </p:cNvPr>
          <p:cNvPicPr>
            <a:picLocks noChangeAspect="1"/>
          </p:cNvPicPr>
          <p:nvPr/>
        </p:nvPicPr>
        <p:blipFill rotWithShape="1">
          <a:blip r:embed="rId3"/>
          <a:srcRect l="14361" r="12490" b="-1"/>
          <a:stretch>
            <a:fillRect/>
          </a:stretch>
        </p:blipFill>
        <p:spPr>
          <a:xfrm>
            <a:off x="9394190" y="1648800"/>
            <a:ext cx="8217535" cy="7498800"/>
          </a:xfrm>
          <a:prstGeom prst="rect">
            <a:avLst/>
          </a:prstGeom>
          <a:noFill/>
          <a:effectLst/>
        </p:spPr>
      </p:pic>
      <p:sp>
        <p:nvSpPr>
          <p:cNvPr id="31746" name="Tijdelijke aanduiding voor inhoud 2"/>
          <p:cNvSpPr>
            <a:spLocks noGrp="1"/>
          </p:cNvSpPr>
          <p:nvPr>
            <p:ph type="body" sz="quarter" idx="17"/>
          </p:nvPr>
        </p:nvSpPr>
        <p:spPr>
          <a:xfrm>
            <a:off x="1050131" y="2354401"/>
            <a:ext cx="8217535" cy="6111506"/>
          </a:xfrm>
        </p:spPr>
        <p:txBody>
          <a:bodyPr>
            <a:normAutofit/>
          </a:bodyPr>
          <a:lstStyle/>
          <a:p>
            <a:pPr marL="90488" indent="0" defTabSz="481013">
              <a:buNone/>
              <a:defRPr/>
            </a:pPr>
            <a:r>
              <a:rPr lang="nl-NL" altLang="nl-NL" dirty="0"/>
              <a:t>Nabespreking van het verhaal</a:t>
            </a:r>
          </a:p>
          <a:p>
            <a:pPr marL="90488" indent="0" defTabSz="481013">
              <a:buNone/>
              <a:defRPr/>
            </a:pPr>
            <a:endParaRPr lang="nl-NL" altLang="nl-NL" dirty="0"/>
          </a:p>
          <a:p>
            <a:pPr marL="661988" indent="-571500" defTabSz="481013">
              <a:buFont typeface="Arial" panose="020B0604020202020204" pitchFamily="34" charset="0"/>
              <a:buChar char="•"/>
              <a:defRPr/>
            </a:pPr>
            <a:r>
              <a:rPr lang="nl-NL" altLang="nl-NL" dirty="0"/>
              <a:t>In eigen worden herhalen (verhaalbegrip)</a:t>
            </a:r>
          </a:p>
          <a:p>
            <a:pPr marL="661988" indent="-571500" defTabSz="481013">
              <a:buFont typeface="Arial" panose="020B0604020202020204" pitchFamily="34" charset="0"/>
              <a:buChar char="•"/>
              <a:defRPr/>
            </a:pPr>
            <a:r>
              <a:rPr lang="nl-NL" altLang="nl-NL" dirty="0"/>
              <a:t>Mening geven</a:t>
            </a:r>
          </a:p>
          <a:p>
            <a:pPr marL="661988" indent="-571500" defTabSz="481013">
              <a:buFont typeface="Arial" panose="020B0604020202020204" pitchFamily="34" charset="0"/>
              <a:buChar char="•"/>
              <a:defRPr/>
            </a:pPr>
            <a:r>
              <a:rPr lang="nl-NL" altLang="nl-NL" dirty="0"/>
              <a:t>Onderwerp bespreken</a:t>
            </a:r>
          </a:p>
          <a:p>
            <a:pPr marL="661988" indent="-571500" defTabSz="481013">
              <a:buFont typeface="Arial" panose="020B0604020202020204" pitchFamily="34" charset="0"/>
              <a:buChar char="•"/>
              <a:defRPr/>
            </a:pPr>
            <a:r>
              <a:rPr lang="nl-NL" altLang="nl-NL" dirty="0"/>
              <a:t>Vervolg bedenken</a:t>
            </a:r>
          </a:p>
          <a:p>
            <a:pPr marL="661988" indent="-571500" defTabSz="481013">
              <a:buFont typeface="Arial" panose="020B0604020202020204" pitchFamily="34" charset="0"/>
              <a:buChar char="•"/>
              <a:defRPr/>
            </a:pPr>
            <a:r>
              <a:rPr lang="nl-NL" altLang="nl-NL" dirty="0"/>
              <a:t>…</a:t>
            </a:r>
          </a:p>
          <a:p>
            <a:pPr marL="90488" indent="0" defTabSz="481013">
              <a:buNone/>
              <a:defRPr/>
            </a:pPr>
            <a:endParaRPr lang="nl-NL" altLang="nl-NL" dirty="0"/>
          </a:p>
          <a:p>
            <a:pPr marL="90488" indent="0" defTabSz="481013">
              <a:buNone/>
              <a:defRPr/>
            </a:pPr>
            <a:endParaRPr lang="nl-NL" altLang="nl-NL" dirty="0"/>
          </a:p>
          <a:p>
            <a:pPr marL="776288" indent="-685800" defTabSz="481013">
              <a:defRPr/>
            </a:pPr>
            <a:endParaRPr lang="nl-NL" altLang="nl-NL" b="1" dirty="0"/>
          </a:p>
        </p:txBody>
      </p:sp>
      <p:sp>
        <p:nvSpPr>
          <p:cNvPr id="2" name="Titel 1"/>
          <p:cNvSpPr>
            <a:spLocks noGrp="1"/>
          </p:cNvSpPr>
          <p:nvPr>
            <p:ph type="title"/>
          </p:nvPr>
        </p:nvSpPr>
        <p:spPr>
          <a:xfrm>
            <a:off x="998692" y="888883"/>
            <a:ext cx="16575629" cy="630355"/>
          </a:xfrm>
        </p:spPr>
        <p:txBody>
          <a:bodyPr anchor="t">
            <a:normAutofit/>
          </a:bodyPr>
          <a:lstStyle/>
          <a:p>
            <a:pPr defTabSz="1371434">
              <a:defRPr/>
            </a:pPr>
            <a:r>
              <a:rPr lang="nl-NL" u="none"/>
              <a:t>Na</a:t>
            </a:r>
          </a:p>
        </p:txBody>
      </p:sp>
    </p:spTree>
    <p:extLst>
      <p:ext uri="{BB962C8B-B14F-4D97-AF65-F5344CB8AC3E}">
        <p14:creationId xmlns:p14="http://schemas.microsoft.com/office/powerpoint/2010/main" val="2996446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persoon, binnen, tafel, man&#10;&#10;Automatisch gegenereerde beschrijving">
            <a:extLst>
              <a:ext uri="{FF2B5EF4-FFF2-40B4-BE49-F238E27FC236}">
                <a16:creationId xmlns:a16="http://schemas.microsoft.com/office/drawing/2014/main" id="{A25B6A8B-0EF5-D94C-A19B-9DD3153DB527}"/>
              </a:ext>
            </a:extLst>
          </p:cNvPr>
          <p:cNvPicPr>
            <a:picLocks noChangeAspect="1"/>
          </p:cNvPicPr>
          <p:nvPr/>
        </p:nvPicPr>
        <p:blipFill rotWithShape="1">
          <a:blip r:embed="rId3"/>
          <a:srcRect l="26486" r="-1" b="-1"/>
          <a:stretch/>
        </p:blipFill>
        <p:spPr>
          <a:xfrm>
            <a:off x="9394190" y="1667494"/>
            <a:ext cx="8217535" cy="7461412"/>
          </a:xfrm>
          <a:prstGeom prst="rect">
            <a:avLst/>
          </a:prstGeom>
          <a:noFill/>
          <a:effectLst/>
        </p:spPr>
      </p:pic>
      <p:sp>
        <p:nvSpPr>
          <p:cNvPr id="31746" name="Tijdelijke aanduiding voor inhoud 2"/>
          <p:cNvSpPr>
            <a:spLocks noGrp="1"/>
          </p:cNvSpPr>
          <p:nvPr>
            <p:ph type="body" sz="quarter" idx="17"/>
          </p:nvPr>
        </p:nvSpPr>
        <p:spPr>
          <a:xfrm>
            <a:off x="1050131" y="2354401"/>
            <a:ext cx="8217535" cy="6111506"/>
          </a:xfrm>
        </p:spPr>
        <p:txBody>
          <a:bodyPr>
            <a:normAutofit/>
          </a:bodyPr>
          <a:lstStyle/>
          <a:p>
            <a:pPr marL="776288" indent="-685800" defTabSz="481013">
              <a:defRPr/>
            </a:pPr>
            <a:r>
              <a:rPr lang="nl-NL" altLang="nl-NL" i="1" dirty="0"/>
              <a:t>Hoe denken jullie dat X zich hierbij voelt?</a:t>
            </a:r>
            <a:br>
              <a:rPr lang="nl-NL" altLang="nl-NL" i="1" dirty="0"/>
            </a:br>
            <a:endParaRPr lang="nl-NL" altLang="nl-NL" i="1" dirty="0"/>
          </a:p>
          <a:p>
            <a:pPr marL="776288" indent="-685800" defTabSz="481013">
              <a:defRPr/>
            </a:pPr>
            <a:r>
              <a:rPr lang="nl-NL" altLang="nl-NL" i="1" dirty="0"/>
              <a:t>Hebben jullie zelf al eens zo iets meegemaakt?</a:t>
            </a:r>
            <a:br>
              <a:rPr lang="nl-NL" altLang="nl-NL" i="1" dirty="0"/>
            </a:br>
            <a:endParaRPr lang="nl-NL" altLang="nl-NL" i="1" dirty="0"/>
          </a:p>
          <a:p>
            <a:pPr marL="776288" indent="-685800" defTabSz="481013">
              <a:defRPr/>
            </a:pPr>
            <a:r>
              <a:rPr lang="nl-NL" altLang="nl-NL" i="1" dirty="0"/>
              <a:t>Hadden jullie verwacht dat het verhaal zo zou lopen?</a:t>
            </a:r>
          </a:p>
          <a:p>
            <a:pPr marL="776288" indent="-685800" defTabSz="481013">
              <a:defRPr/>
            </a:pPr>
            <a:endParaRPr lang="nl-NL" altLang="nl-NL" b="1" dirty="0"/>
          </a:p>
        </p:txBody>
      </p:sp>
      <p:sp>
        <p:nvSpPr>
          <p:cNvPr id="2" name="Titel 1"/>
          <p:cNvSpPr>
            <a:spLocks noGrp="1"/>
          </p:cNvSpPr>
          <p:nvPr>
            <p:ph type="title"/>
          </p:nvPr>
        </p:nvSpPr>
        <p:spPr>
          <a:xfrm>
            <a:off x="998692" y="888883"/>
            <a:ext cx="16575629" cy="630355"/>
          </a:xfrm>
        </p:spPr>
        <p:txBody>
          <a:bodyPr anchor="t">
            <a:normAutofit/>
          </a:bodyPr>
          <a:lstStyle/>
          <a:p>
            <a:pPr defTabSz="1371434">
              <a:defRPr/>
            </a:pPr>
            <a:r>
              <a:rPr lang="nl-NL" u="none"/>
              <a:t>Na</a:t>
            </a:r>
          </a:p>
        </p:txBody>
      </p:sp>
    </p:spTree>
    <p:extLst>
      <p:ext uri="{BB962C8B-B14F-4D97-AF65-F5344CB8AC3E}">
        <p14:creationId xmlns:p14="http://schemas.microsoft.com/office/powerpoint/2010/main" val="125622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E06A5-4397-EBD2-6A66-86F8CE55E44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BD2FD83-2693-8D45-F3FF-CF9D958B47A7}"/>
              </a:ext>
            </a:extLst>
          </p:cNvPr>
          <p:cNvSpPr>
            <a:spLocks noGrp="1"/>
          </p:cNvSpPr>
          <p:nvPr>
            <p:ph type="title"/>
          </p:nvPr>
        </p:nvSpPr>
        <p:spPr>
          <a:xfrm>
            <a:off x="998692" y="888883"/>
            <a:ext cx="16575629" cy="630355"/>
          </a:xfrm>
        </p:spPr>
        <p:txBody>
          <a:bodyPr anchor="t">
            <a:normAutofit/>
          </a:bodyPr>
          <a:lstStyle/>
          <a:p>
            <a:pPr defTabSz="1371434">
              <a:defRPr/>
            </a:pPr>
            <a:r>
              <a:rPr lang="nl-NL" dirty="0"/>
              <a:t>Onderzoek naar IV: Effecten</a:t>
            </a:r>
          </a:p>
        </p:txBody>
      </p:sp>
      <p:graphicFrame>
        <p:nvGraphicFramePr>
          <p:cNvPr id="40965" name="Tijdelijke aanduiding voor inhoud 2">
            <a:extLst>
              <a:ext uri="{FF2B5EF4-FFF2-40B4-BE49-F238E27FC236}">
                <a16:creationId xmlns:a16="http://schemas.microsoft.com/office/drawing/2014/main" id="{A1901B76-875B-6DC7-0EC1-74E2AA955994}"/>
              </a:ext>
            </a:extLst>
          </p:cNvPr>
          <p:cNvGraphicFramePr>
            <a:graphicFrameLocks noGrp="1"/>
          </p:cNvGraphicFramePr>
          <p:nvPr>
            <p:ph type="chart" sz="quarter" idx="18"/>
          </p:nvPr>
        </p:nvGraphicFramePr>
        <p:xfrm>
          <a:off x="11088135" y="2545613"/>
          <a:ext cx="11007666" cy="749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jdelijke aanduiding voor inhoud 2">
            <a:extLst>
              <a:ext uri="{FF2B5EF4-FFF2-40B4-BE49-F238E27FC236}">
                <a16:creationId xmlns:a16="http://schemas.microsoft.com/office/drawing/2014/main" id="{9824B8AC-CA1B-9733-4F05-92E78C4D7AAD}"/>
              </a:ext>
            </a:extLst>
          </p:cNvPr>
          <p:cNvSpPr>
            <a:spLocks noGrp="1"/>
          </p:cNvSpPr>
          <p:nvPr>
            <p:ph type="body" sz="quarter" idx="17"/>
          </p:nvPr>
        </p:nvSpPr>
        <p:spPr>
          <a:xfrm>
            <a:off x="1050131" y="2354401"/>
            <a:ext cx="16253131" cy="6111506"/>
          </a:xfrm>
        </p:spPr>
        <p:txBody>
          <a:bodyPr>
            <a:normAutofit/>
          </a:bodyPr>
          <a:lstStyle/>
          <a:p>
            <a:pPr marL="661988" indent="-571500" defTabSz="481013">
              <a:buFont typeface="Arial" panose="020B0604020202020204" pitchFamily="34" charset="0"/>
              <a:buChar char="•"/>
              <a:defRPr/>
            </a:pPr>
            <a:r>
              <a:rPr lang="nl-NL" altLang="nl-NL" dirty="0"/>
              <a:t>Algemene geletterdheid</a:t>
            </a:r>
          </a:p>
          <a:p>
            <a:pPr marL="661988" indent="-571500" defTabSz="481013">
              <a:buFont typeface="Arial" panose="020B0604020202020204" pitchFamily="34" charset="0"/>
              <a:buChar char="•"/>
              <a:defRPr/>
            </a:pPr>
            <a:r>
              <a:rPr lang="nl-NL" altLang="nl-NL" dirty="0"/>
              <a:t>Woordenschatwikkeling (expressief en receptief)</a:t>
            </a:r>
          </a:p>
          <a:p>
            <a:pPr marL="661988" indent="-571500" defTabSz="481013">
              <a:buFont typeface="Arial" panose="020B0604020202020204" pitchFamily="34" charset="0"/>
              <a:buChar char="•"/>
              <a:defRPr/>
            </a:pPr>
            <a:r>
              <a:rPr lang="nl-NL" altLang="nl-NL" dirty="0"/>
              <a:t>Leesvaardigheid</a:t>
            </a:r>
          </a:p>
          <a:p>
            <a:pPr marL="661988" indent="-571500" defTabSz="481013">
              <a:buFont typeface="Arial" panose="020B0604020202020204" pitchFamily="34" charset="0"/>
              <a:buChar char="•"/>
              <a:defRPr/>
            </a:pPr>
            <a:r>
              <a:rPr lang="nl-NL" altLang="nl-NL" dirty="0"/>
              <a:t>Luistervaardigheid</a:t>
            </a:r>
          </a:p>
          <a:p>
            <a:pPr marL="661988" indent="-571500" defTabSz="481013">
              <a:buFont typeface="Arial" panose="020B0604020202020204" pitchFamily="34" charset="0"/>
              <a:buChar char="•"/>
              <a:defRPr/>
            </a:pPr>
            <a:r>
              <a:rPr lang="nl-NL" altLang="nl-NL" dirty="0"/>
              <a:t>Gesproken en geschreven taal (en de verbinding tussen beiden) </a:t>
            </a:r>
          </a:p>
          <a:p>
            <a:pPr marL="90488" indent="0" defTabSz="481013">
              <a:buNone/>
              <a:defRPr/>
            </a:pPr>
            <a:endParaRPr lang="nl-NL" altLang="nl-NL" dirty="0"/>
          </a:p>
          <a:p>
            <a:pPr marL="90488" indent="0" defTabSz="481013">
              <a:buNone/>
              <a:defRPr/>
            </a:pPr>
            <a:endParaRPr lang="nl-NL" altLang="nl-NL" dirty="0"/>
          </a:p>
          <a:p>
            <a:pPr marL="776288" indent="-685800" defTabSz="481013">
              <a:defRPr/>
            </a:pPr>
            <a:r>
              <a:rPr lang="nl-NL" altLang="nl-NL" dirty="0">
                <a:solidFill>
                  <a:schemeClr val="accent1"/>
                </a:solidFill>
              </a:rPr>
              <a:t>                     Minimumdoelen</a:t>
            </a:r>
          </a:p>
        </p:txBody>
      </p:sp>
      <p:sp>
        <p:nvSpPr>
          <p:cNvPr id="6" name="Pijl: rechts 5">
            <a:extLst>
              <a:ext uri="{FF2B5EF4-FFF2-40B4-BE49-F238E27FC236}">
                <a16:creationId xmlns:a16="http://schemas.microsoft.com/office/drawing/2014/main" id="{FB7E97AB-9DDA-6AE8-25C9-C60BF76FF7E2}"/>
              </a:ext>
            </a:extLst>
          </p:cNvPr>
          <p:cNvSpPr/>
          <p:nvPr/>
        </p:nvSpPr>
        <p:spPr>
          <a:xfrm>
            <a:off x="2180492" y="7103078"/>
            <a:ext cx="984739" cy="63035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030058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4F1E2B-C851-2A4E-A1B5-00B798AA0933}"/>
              </a:ext>
            </a:extLst>
          </p:cNvPr>
          <p:cNvSpPr>
            <a:spLocks noGrp="1"/>
          </p:cNvSpPr>
          <p:nvPr>
            <p:ph type="ctrTitle"/>
          </p:nvPr>
        </p:nvSpPr>
        <p:spPr/>
        <p:txBody>
          <a:bodyPr/>
          <a:lstStyle/>
          <a:p>
            <a:r>
              <a:rPr lang="nl-BE" sz="6600" dirty="0"/>
              <a:t>Voorlezen en </a:t>
            </a:r>
            <a:br>
              <a:rPr lang="nl-BE" sz="6600" dirty="0"/>
            </a:br>
            <a:r>
              <a:rPr lang="nl-BE" sz="6600" dirty="0"/>
              <a:t>woordenschatontwikkeling</a:t>
            </a:r>
          </a:p>
        </p:txBody>
      </p:sp>
      <p:sp>
        <p:nvSpPr>
          <p:cNvPr id="3" name="Ondertitel 2">
            <a:extLst>
              <a:ext uri="{FF2B5EF4-FFF2-40B4-BE49-F238E27FC236}">
                <a16:creationId xmlns:a16="http://schemas.microsoft.com/office/drawing/2014/main" id="{C703216B-744A-76D7-A3E8-03F72801A5A3}"/>
              </a:ext>
            </a:extLst>
          </p:cNvPr>
          <p:cNvSpPr>
            <a:spLocks noGrp="1"/>
          </p:cNvSpPr>
          <p:nvPr>
            <p:ph type="subTitle" idx="1"/>
          </p:nvPr>
        </p:nvSpPr>
        <p:spPr/>
        <p:txBody>
          <a:bodyPr/>
          <a:lstStyle/>
          <a:p>
            <a:endParaRPr lang="nl-BE"/>
          </a:p>
        </p:txBody>
      </p:sp>
    </p:spTree>
    <p:extLst>
      <p:ext uri="{BB962C8B-B14F-4D97-AF65-F5344CB8AC3E}">
        <p14:creationId xmlns:p14="http://schemas.microsoft.com/office/powerpoint/2010/main" val="1204890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E66A76E6-852B-41E7-86F4-BED1F57D79BF}"/>
              </a:ext>
            </a:extLst>
          </p:cNvPr>
          <p:cNvSpPr txBox="1"/>
          <p:nvPr/>
        </p:nvSpPr>
        <p:spPr>
          <a:xfrm>
            <a:off x="1118087" y="1317609"/>
            <a:ext cx="15773400" cy="6527007"/>
          </a:xfrm>
          <a:prstGeom prst="rect">
            <a:avLst/>
          </a:prstGeom>
        </p:spPr>
        <p:txBody>
          <a:bodyPr vert="horz" lIns="137160" tIns="68580" rIns="137160" bIns="68580" rtlCol="0">
            <a:normAutofit/>
          </a:bodyPr>
          <a:lstStyle/>
          <a:p>
            <a:pPr defTabSz="1371669">
              <a:lnSpc>
                <a:spcPct val="90000"/>
              </a:lnSpc>
              <a:spcAft>
                <a:spcPts val="900"/>
              </a:spcAft>
            </a:pPr>
            <a:endParaRPr lang="en-US" sz="4400" dirty="0">
              <a:solidFill>
                <a:srgbClr val="000000"/>
              </a:solidFill>
              <a:latin typeface="Calibri" panose="020F0502020204030204"/>
            </a:endParaRPr>
          </a:p>
          <a:p>
            <a:pPr marL="1200134" indent="-685800" defTabSz="1371669">
              <a:lnSpc>
                <a:spcPct val="150000"/>
              </a:lnSpc>
              <a:spcAft>
                <a:spcPts val="900"/>
              </a:spcAft>
              <a:buFont typeface="+mj-lt"/>
              <a:buAutoNum type="arabicPeriod"/>
            </a:pPr>
            <a:r>
              <a:rPr lang="en-US" sz="4400" dirty="0" err="1">
                <a:solidFill>
                  <a:srgbClr val="000000"/>
                </a:solidFill>
                <a:latin typeface="Calibri" panose="020F0502020204030204"/>
              </a:rPr>
              <a:t>Waarom</a:t>
            </a:r>
            <a:r>
              <a:rPr lang="en-US" sz="4400" dirty="0">
                <a:solidFill>
                  <a:srgbClr val="000000"/>
                </a:solidFill>
                <a:latin typeface="Calibri" panose="020F0502020204030204"/>
              </a:rPr>
              <a:t> </a:t>
            </a:r>
            <a:r>
              <a:rPr lang="en-US" sz="4400" dirty="0" err="1">
                <a:solidFill>
                  <a:srgbClr val="000000"/>
                </a:solidFill>
                <a:latin typeface="Calibri" panose="020F0502020204030204"/>
              </a:rPr>
              <a:t>voorlezen</a:t>
            </a:r>
            <a:r>
              <a:rPr lang="en-US" sz="4400" dirty="0">
                <a:solidFill>
                  <a:srgbClr val="000000"/>
                </a:solidFill>
                <a:latin typeface="Calibri" panose="020F0502020204030204"/>
              </a:rPr>
              <a:t>?</a:t>
            </a:r>
          </a:p>
          <a:p>
            <a:pPr marL="1200134" indent="-685800" defTabSz="1371669">
              <a:lnSpc>
                <a:spcPct val="150000"/>
              </a:lnSpc>
              <a:spcAft>
                <a:spcPts val="900"/>
              </a:spcAft>
              <a:buFont typeface="+mj-lt"/>
              <a:buAutoNum type="arabicPeriod"/>
            </a:pPr>
            <a:r>
              <a:rPr lang="en-US" sz="4400" dirty="0" err="1">
                <a:solidFill>
                  <a:srgbClr val="000000"/>
                </a:solidFill>
                <a:latin typeface="Calibri" panose="020F0502020204030204"/>
              </a:rPr>
              <a:t>Interactief</a:t>
            </a:r>
            <a:r>
              <a:rPr lang="en-US" sz="4400" dirty="0">
                <a:solidFill>
                  <a:srgbClr val="000000"/>
                </a:solidFill>
                <a:latin typeface="Calibri" panose="020F0502020204030204"/>
              </a:rPr>
              <a:t> </a:t>
            </a:r>
            <a:r>
              <a:rPr lang="en-US" sz="4400" dirty="0" err="1">
                <a:solidFill>
                  <a:srgbClr val="000000"/>
                </a:solidFill>
                <a:latin typeface="Calibri" panose="020F0502020204030204"/>
              </a:rPr>
              <a:t>voorlezen</a:t>
            </a:r>
            <a:r>
              <a:rPr lang="en-US" sz="4400" dirty="0">
                <a:solidFill>
                  <a:srgbClr val="000000"/>
                </a:solidFill>
                <a:latin typeface="Calibri" panose="020F0502020204030204"/>
              </a:rPr>
              <a:t>!</a:t>
            </a:r>
          </a:p>
          <a:p>
            <a:pPr marL="1200134" indent="-685800" defTabSz="1371669">
              <a:lnSpc>
                <a:spcPct val="150000"/>
              </a:lnSpc>
              <a:spcAft>
                <a:spcPts val="900"/>
              </a:spcAft>
              <a:buFont typeface="+mj-lt"/>
              <a:buAutoNum type="arabicPeriod"/>
            </a:pPr>
            <a:r>
              <a:rPr lang="en-US" sz="4400" dirty="0" err="1">
                <a:solidFill>
                  <a:srgbClr val="000000"/>
                </a:solidFill>
                <a:latin typeface="Calibri" panose="020F0502020204030204"/>
              </a:rPr>
              <a:t>Voorlezen</a:t>
            </a:r>
            <a:r>
              <a:rPr lang="en-US" sz="4400" dirty="0">
                <a:solidFill>
                  <a:srgbClr val="000000"/>
                </a:solidFill>
                <a:latin typeface="Calibri" panose="020F0502020204030204"/>
              </a:rPr>
              <a:t> </a:t>
            </a:r>
            <a:r>
              <a:rPr lang="en-US" sz="4400" dirty="0" err="1">
                <a:solidFill>
                  <a:srgbClr val="000000"/>
                </a:solidFill>
                <a:latin typeface="Calibri" panose="020F0502020204030204"/>
              </a:rPr>
              <a:t>en</a:t>
            </a:r>
            <a:r>
              <a:rPr lang="en-US" sz="4400" dirty="0">
                <a:solidFill>
                  <a:srgbClr val="000000"/>
                </a:solidFill>
                <a:latin typeface="Calibri" panose="020F0502020204030204"/>
              </a:rPr>
              <a:t> </a:t>
            </a:r>
            <a:r>
              <a:rPr lang="en-US" sz="4400" dirty="0" err="1">
                <a:solidFill>
                  <a:srgbClr val="000000"/>
                </a:solidFill>
                <a:latin typeface="Calibri" panose="020F0502020204030204"/>
              </a:rPr>
              <a:t>woordenschatontwikkeling</a:t>
            </a:r>
            <a:endParaRPr lang="en-US" sz="4400" dirty="0">
              <a:solidFill>
                <a:srgbClr val="000000"/>
              </a:solidFill>
              <a:latin typeface="Calibri" panose="020F0502020204030204"/>
            </a:endParaRPr>
          </a:p>
          <a:p>
            <a:pPr marL="1200134" indent="-685800" defTabSz="1371669">
              <a:lnSpc>
                <a:spcPct val="150000"/>
              </a:lnSpc>
              <a:spcAft>
                <a:spcPts val="900"/>
              </a:spcAft>
              <a:buFont typeface="+mj-lt"/>
              <a:buAutoNum type="arabicPeriod"/>
            </a:pPr>
            <a:r>
              <a:rPr lang="en-US" sz="4400" dirty="0" err="1">
                <a:solidFill>
                  <a:srgbClr val="000000"/>
                </a:solidFill>
                <a:latin typeface="Calibri" panose="020F0502020204030204"/>
              </a:rPr>
              <a:t>Voorlezen</a:t>
            </a:r>
            <a:r>
              <a:rPr lang="en-US" sz="4400" dirty="0">
                <a:solidFill>
                  <a:srgbClr val="000000"/>
                </a:solidFill>
                <a:latin typeface="Calibri" panose="020F0502020204030204"/>
              </a:rPr>
              <a:t> </a:t>
            </a:r>
            <a:r>
              <a:rPr lang="en-US" sz="4400" dirty="0" err="1">
                <a:solidFill>
                  <a:srgbClr val="000000"/>
                </a:solidFill>
                <a:latin typeface="Calibri" panose="020F0502020204030204"/>
              </a:rPr>
              <a:t>en</a:t>
            </a:r>
            <a:r>
              <a:rPr lang="en-US" sz="4400" dirty="0">
                <a:solidFill>
                  <a:srgbClr val="000000"/>
                </a:solidFill>
                <a:latin typeface="Calibri" panose="020F0502020204030204"/>
              </a:rPr>
              <a:t> de </a:t>
            </a:r>
            <a:r>
              <a:rPr lang="en-US" sz="4400" dirty="0" err="1">
                <a:solidFill>
                  <a:srgbClr val="000000"/>
                </a:solidFill>
                <a:latin typeface="Calibri" panose="020F0502020204030204"/>
              </a:rPr>
              <a:t>nieuwe</a:t>
            </a:r>
            <a:r>
              <a:rPr lang="en-US" sz="4400" dirty="0">
                <a:solidFill>
                  <a:srgbClr val="000000"/>
                </a:solidFill>
                <a:latin typeface="Calibri" panose="020F0502020204030204"/>
              </a:rPr>
              <a:t> </a:t>
            </a:r>
            <a:r>
              <a:rPr lang="en-US" sz="4400" dirty="0" err="1">
                <a:solidFill>
                  <a:srgbClr val="000000"/>
                </a:solidFill>
                <a:latin typeface="Calibri" panose="020F0502020204030204"/>
              </a:rPr>
              <a:t>minimumdoelen</a:t>
            </a:r>
            <a:r>
              <a:rPr lang="en-US" sz="4400" dirty="0">
                <a:solidFill>
                  <a:srgbClr val="000000"/>
                </a:solidFill>
                <a:latin typeface="Calibri" panose="020F0502020204030204"/>
              </a:rPr>
              <a:t> </a:t>
            </a:r>
          </a:p>
        </p:txBody>
      </p:sp>
    </p:spTree>
    <p:extLst>
      <p:ext uri="{BB962C8B-B14F-4D97-AF65-F5344CB8AC3E}">
        <p14:creationId xmlns:p14="http://schemas.microsoft.com/office/powerpoint/2010/main" val="3083630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D7C0062-F626-DAD5-8BF1-CD93D9A0F235}"/>
              </a:ext>
            </a:extLst>
          </p:cNvPr>
          <p:cNvSpPr>
            <a:spLocks noGrp="1"/>
          </p:cNvSpPr>
          <p:nvPr>
            <p:ph type="body" sz="quarter" idx="17"/>
          </p:nvPr>
        </p:nvSpPr>
        <p:spPr/>
        <p:txBody>
          <a:bodyPr/>
          <a:lstStyle/>
          <a:p>
            <a:r>
              <a:rPr lang="nl-BE" dirty="0"/>
              <a:t>Tekst met 70% gekende woorden (= tekstdekking 70%) </a:t>
            </a:r>
          </a:p>
          <a:p>
            <a:endParaRPr lang="nl-BE" i="1" dirty="0"/>
          </a:p>
          <a:p>
            <a:r>
              <a:rPr lang="nl-NL" i="1" dirty="0"/>
              <a:t>We moeten -, zei een - uit Singapore tegen -. We hebben geen - meer. Singapore is maar een klein  - met een sterk - -. We - met - - dat we niet anders kunnen. - - ik - een huis met een - aan beide -, het - er -. Voor de - mensen is dit nog - de - - van -, maar dat is een niet meer te - - geworden. </a:t>
            </a:r>
            <a:endParaRPr lang="nl-BE" i="1" dirty="0"/>
          </a:p>
        </p:txBody>
      </p:sp>
      <p:sp>
        <p:nvSpPr>
          <p:cNvPr id="3" name="Titel 2">
            <a:extLst>
              <a:ext uri="{FF2B5EF4-FFF2-40B4-BE49-F238E27FC236}">
                <a16:creationId xmlns:a16="http://schemas.microsoft.com/office/drawing/2014/main" id="{AC606C1C-7C5F-17EA-9BF4-FA9B2D959D82}"/>
              </a:ext>
            </a:extLst>
          </p:cNvPr>
          <p:cNvSpPr>
            <a:spLocks noGrp="1"/>
          </p:cNvSpPr>
          <p:nvPr>
            <p:ph type="title"/>
          </p:nvPr>
        </p:nvSpPr>
        <p:spPr/>
        <p:txBody>
          <a:bodyPr/>
          <a:lstStyle/>
          <a:p>
            <a:r>
              <a:rPr lang="nl-BE" dirty="0"/>
              <a:t>Woordenschat en tekstbegrip</a:t>
            </a:r>
          </a:p>
        </p:txBody>
      </p:sp>
    </p:spTree>
    <p:extLst>
      <p:ext uri="{BB962C8B-B14F-4D97-AF65-F5344CB8AC3E}">
        <p14:creationId xmlns:p14="http://schemas.microsoft.com/office/powerpoint/2010/main" val="1347714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8C560-0B6E-45CC-4A51-FFB13C1A740A}"/>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EE2EDAC-6C99-4D44-26FE-56E0635A00D2}"/>
              </a:ext>
            </a:extLst>
          </p:cNvPr>
          <p:cNvSpPr>
            <a:spLocks noGrp="1"/>
          </p:cNvSpPr>
          <p:nvPr>
            <p:ph type="body" sz="quarter" idx="17"/>
          </p:nvPr>
        </p:nvSpPr>
        <p:spPr/>
        <p:txBody>
          <a:bodyPr/>
          <a:lstStyle/>
          <a:p>
            <a:r>
              <a:rPr lang="nl-BE" dirty="0"/>
              <a:t>Tekst met 90% gekende woorden (= tekstdekking 90%) </a:t>
            </a:r>
          </a:p>
          <a:p>
            <a:endParaRPr lang="nl-BE" i="1" dirty="0"/>
          </a:p>
          <a:p>
            <a:r>
              <a:rPr lang="nl-NL" i="1" dirty="0"/>
              <a:t>We moeten omhoog, zei een - uit Singapore tegen me. We hebben geen - meer. Singapore is maar een klein eiland met een sterk groeiende bevolking. We - met zo'n ruimtegebrek dat we niet anders kunnen. - - ik wil iedereen een huis met een tuin aan beide zijden, het liefst er -. Voor de - mensen is dit nog steeds de ideale wijze van wonen, maar dat is een niet meer te - - geworden. </a:t>
            </a:r>
            <a:endParaRPr lang="nl-BE" i="1" dirty="0"/>
          </a:p>
        </p:txBody>
      </p:sp>
      <p:sp>
        <p:nvSpPr>
          <p:cNvPr id="3" name="Titel 2">
            <a:extLst>
              <a:ext uri="{FF2B5EF4-FFF2-40B4-BE49-F238E27FC236}">
                <a16:creationId xmlns:a16="http://schemas.microsoft.com/office/drawing/2014/main" id="{C29847D7-ED39-EB03-7D22-02E3F836D386}"/>
              </a:ext>
            </a:extLst>
          </p:cNvPr>
          <p:cNvSpPr>
            <a:spLocks noGrp="1"/>
          </p:cNvSpPr>
          <p:nvPr>
            <p:ph type="title"/>
          </p:nvPr>
        </p:nvSpPr>
        <p:spPr/>
        <p:txBody>
          <a:bodyPr/>
          <a:lstStyle/>
          <a:p>
            <a:r>
              <a:rPr lang="nl-BE" dirty="0"/>
              <a:t>Woordenschat en tekstbegrip</a:t>
            </a:r>
          </a:p>
        </p:txBody>
      </p:sp>
    </p:spTree>
    <p:extLst>
      <p:ext uri="{BB962C8B-B14F-4D97-AF65-F5344CB8AC3E}">
        <p14:creationId xmlns:p14="http://schemas.microsoft.com/office/powerpoint/2010/main" val="3836100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F6C52-93FA-5D90-1C80-C8BA29D60491}"/>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6D16038-F6B1-DA57-D9F6-1829C370948E}"/>
              </a:ext>
            </a:extLst>
          </p:cNvPr>
          <p:cNvSpPr>
            <a:spLocks noGrp="1"/>
          </p:cNvSpPr>
          <p:nvPr>
            <p:ph type="body" sz="quarter" idx="17"/>
          </p:nvPr>
        </p:nvSpPr>
        <p:spPr/>
        <p:txBody>
          <a:bodyPr/>
          <a:lstStyle/>
          <a:p>
            <a:r>
              <a:rPr lang="nl-BE" dirty="0"/>
              <a:t>Tekst met 100% gekende woorden (= tekstdekking 100%) </a:t>
            </a:r>
          </a:p>
          <a:p>
            <a:endParaRPr lang="nl-BE" i="1" dirty="0"/>
          </a:p>
          <a:p>
            <a:r>
              <a:rPr lang="nl-NL" i="1" dirty="0"/>
              <a:t>We moeten omhoog, zei een architect uit Singapore tegen me. We hebben geen ruimte meer. Singapore is maar een klein eiland met een sterk groeiende bevolking. We kampen met zo'n ruimtegebrek dat we niet anders kunnen. Net zoals ik wil iedereen een huis met een tuin aan beide zijden, het liefst eromheen. Voor de meeste mensen is dit nog steeds de ideale manier van wonen, maar dat is een niet meer te realiseren droom geworden. </a:t>
            </a:r>
          </a:p>
          <a:p>
            <a:endParaRPr lang="nl-NL" i="1" dirty="0"/>
          </a:p>
          <a:p>
            <a:r>
              <a:rPr lang="nl-NL" i="1" dirty="0">
                <a:sym typeface="Wingdings" panose="05000000000000000000" pitchFamily="2" charset="2"/>
              </a:rPr>
              <a:t> </a:t>
            </a:r>
            <a:r>
              <a:rPr lang="nl-NL" b="1" i="1" dirty="0">
                <a:sym typeface="Wingdings" panose="05000000000000000000" pitchFamily="2" charset="2"/>
              </a:rPr>
              <a:t>Woordenschatkennis van 95 – 98% nodig </a:t>
            </a:r>
            <a:endParaRPr lang="nl-BE" b="1" i="1" dirty="0"/>
          </a:p>
        </p:txBody>
      </p:sp>
      <p:sp>
        <p:nvSpPr>
          <p:cNvPr id="3" name="Titel 2">
            <a:extLst>
              <a:ext uri="{FF2B5EF4-FFF2-40B4-BE49-F238E27FC236}">
                <a16:creationId xmlns:a16="http://schemas.microsoft.com/office/drawing/2014/main" id="{FAF5B879-CA5E-DFF1-49B2-D2456821495C}"/>
              </a:ext>
            </a:extLst>
          </p:cNvPr>
          <p:cNvSpPr>
            <a:spLocks noGrp="1"/>
          </p:cNvSpPr>
          <p:nvPr>
            <p:ph type="title"/>
          </p:nvPr>
        </p:nvSpPr>
        <p:spPr/>
        <p:txBody>
          <a:bodyPr/>
          <a:lstStyle/>
          <a:p>
            <a:r>
              <a:rPr lang="nl-BE" dirty="0"/>
              <a:t>Woordenschat en tekstbegrip</a:t>
            </a:r>
          </a:p>
        </p:txBody>
      </p:sp>
    </p:spTree>
    <p:extLst>
      <p:ext uri="{BB962C8B-B14F-4D97-AF65-F5344CB8AC3E}">
        <p14:creationId xmlns:p14="http://schemas.microsoft.com/office/powerpoint/2010/main" val="2247211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76EB7E8-A22C-9D8E-BD3D-4246404CE732}"/>
              </a:ext>
            </a:extLst>
          </p:cNvPr>
          <p:cNvSpPr>
            <a:spLocks noGrp="1"/>
          </p:cNvSpPr>
          <p:nvPr>
            <p:ph type="body" sz="quarter" idx="17"/>
          </p:nvPr>
        </p:nvSpPr>
        <p:spPr/>
        <p:txBody>
          <a:bodyPr/>
          <a:lstStyle/>
          <a:p>
            <a:pPr marL="571500" indent="-571500" fontAlgn="base">
              <a:buFont typeface="Arial" panose="020B0604020202020204" pitchFamily="34" charset="0"/>
              <a:buChar char="•"/>
            </a:pPr>
            <a:r>
              <a:rPr lang="nl-BE" dirty="0"/>
              <a:t>15% van de Vlaamse kinderen onvoldoende taalvaardig bij overgang kleuter-lager </a:t>
            </a:r>
            <a:r>
              <a:rPr lang="nl-BE" sz="2400" dirty="0"/>
              <a:t>(</a:t>
            </a:r>
            <a:r>
              <a:rPr lang="nl-BE" sz="2400" dirty="0" err="1"/>
              <a:t>Education</a:t>
            </a:r>
            <a:r>
              <a:rPr lang="nl-BE" sz="2400" dirty="0"/>
              <a:t> in </a:t>
            </a:r>
            <a:r>
              <a:rPr lang="nl-BE" sz="2400" dirty="0" err="1"/>
              <a:t>Flanders</a:t>
            </a:r>
            <a:r>
              <a:rPr lang="nl-BE" sz="2400" dirty="0"/>
              <a:t>, 2022; Loman et al., 2021) ​</a:t>
            </a:r>
          </a:p>
          <a:p>
            <a:pPr marL="571500" indent="-571500" fontAlgn="base">
              <a:buFont typeface="Arial" panose="020B0604020202020204" pitchFamily="34" charset="0"/>
              <a:buChar char="•"/>
            </a:pPr>
            <a:r>
              <a:rPr lang="nl-BE" dirty="0"/>
              <a:t>Woordenschat als basiselement</a:t>
            </a:r>
            <a:r>
              <a:rPr lang="en-US" dirty="0"/>
              <a:t>​ (</a:t>
            </a:r>
            <a:r>
              <a:rPr lang="en-US" dirty="0" err="1">
                <a:solidFill>
                  <a:schemeClr val="accent1"/>
                </a:solidFill>
              </a:rPr>
              <a:t>cfr</a:t>
            </a:r>
            <a:r>
              <a:rPr lang="en-US" dirty="0">
                <a:solidFill>
                  <a:schemeClr val="accent1"/>
                </a:solidFill>
              </a:rPr>
              <a:t>. </a:t>
            </a:r>
            <a:r>
              <a:rPr lang="en-US" i="1" dirty="0" err="1">
                <a:solidFill>
                  <a:schemeClr val="accent1"/>
                </a:solidFill>
              </a:rPr>
              <a:t>Kennisrijk</a:t>
            </a:r>
            <a:r>
              <a:rPr lang="en-US" i="1" dirty="0">
                <a:solidFill>
                  <a:schemeClr val="accent1"/>
                </a:solidFill>
              </a:rPr>
              <a:t> curriculum</a:t>
            </a:r>
            <a:r>
              <a:rPr lang="en-US" dirty="0"/>
              <a:t>)  </a:t>
            </a:r>
          </a:p>
          <a:p>
            <a:pPr marL="571500" indent="-571500" fontAlgn="base">
              <a:buFont typeface="Arial" panose="020B0604020202020204" pitchFamily="34" charset="0"/>
              <a:buChar char="•"/>
            </a:pPr>
            <a:endParaRPr lang="en-US" dirty="0"/>
          </a:p>
          <a:p>
            <a:pPr marL="571500" indent="-571500" fontAlgn="base">
              <a:buFont typeface="Arial" panose="020B0604020202020204" pitchFamily="34" charset="0"/>
              <a:buChar char="•"/>
            </a:pPr>
            <a:r>
              <a:rPr lang="nl-BE" dirty="0"/>
              <a:t>Groot effect van interventies op scholen gericht op woordenschat </a:t>
            </a:r>
            <a:r>
              <a:rPr lang="en-US" dirty="0"/>
              <a:t>​</a:t>
            </a:r>
            <a:br>
              <a:rPr lang="en-US" sz="2400" dirty="0"/>
            </a:br>
            <a:r>
              <a:rPr lang="en-US" sz="2400" dirty="0"/>
              <a:t> </a:t>
            </a:r>
            <a:r>
              <a:rPr lang="nl-BE" sz="2400" dirty="0"/>
              <a:t>(</a:t>
            </a:r>
            <a:r>
              <a:rPr lang="nl-BE" sz="2400" dirty="0" err="1"/>
              <a:t>Marulis</a:t>
            </a:r>
            <a:r>
              <a:rPr lang="nl-BE" sz="2400" dirty="0"/>
              <a:t> &amp; </a:t>
            </a:r>
            <a:r>
              <a:rPr lang="nl-BE" sz="2400" dirty="0" err="1"/>
              <a:t>Neuman</a:t>
            </a:r>
            <a:r>
              <a:rPr lang="nl-BE" sz="2400" dirty="0"/>
              <a:t>, 2010)</a:t>
            </a:r>
          </a:p>
          <a:p>
            <a:pPr marL="571500" indent="-571500" fontAlgn="base">
              <a:buFont typeface="Arial" panose="020B0604020202020204" pitchFamily="34" charset="0"/>
              <a:buChar char="•"/>
            </a:pPr>
            <a:endParaRPr lang="nl-BE" sz="2400" dirty="0"/>
          </a:p>
          <a:p>
            <a:pPr marL="571500" indent="-571500" fontAlgn="base">
              <a:buFont typeface="Wingdings" panose="05000000000000000000" pitchFamily="2" charset="2"/>
              <a:buChar char="à"/>
            </a:pPr>
            <a:r>
              <a:rPr lang="nl-BE" dirty="0"/>
              <a:t>Belang van </a:t>
            </a:r>
            <a:r>
              <a:rPr lang="nl-BE" b="1" dirty="0"/>
              <a:t>expliciete woordenschatinstructie </a:t>
            </a:r>
            <a:r>
              <a:rPr lang="nl-BE" sz="2400" dirty="0"/>
              <a:t>(Butler et al., 2019)​</a:t>
            </a:r>
          </a:p>
          <a:p>
            <a:pPr marL="571500" indent="-571500" fontAlgn="base">
              <a:buFont typeface="Wingdings" panose="05000000000000000000" pitchFamily="2" charset="2"/>
              <a:buChar char="à"/>
            </a:pPr>
            <a:endParaRPr lang="nl-BE" sz="2400" dirty="0"/>
          </a:p>
          <a:p>
            <a:pPr fontAlgn="base"/>
            <a:endParaRPr lang="nl-BE" sz="2400" dirty="0"/>
          </a:p>
          <a:p>
            <a:pPr marL="571500" indent="-571500" fontAlgn="base">
              <a:buFont typeface="Arial" panose="020B0604020202020204" pitchFamily="34" charset="0"/>
              <a:buChar char="•"/>
            </a:pPr>
            <a:endParaRPr lang="en-US" sz="2400" dirty="0"/>
          </a:p>
          <a:p>
            <a:endParaRPr lang="nl-BE" dirty="0"/>
          </a:p>
        </p:txBody>
      </p:sp>
      <p:sp>
        <p:nvSpPr>
          <p:cNvPr id="3" name="Titel 2">
            <a:extLst>
              <a:ext uri="{FF2B5EF4-FFF2-40B4-BE49-F238E27FC236}">
                <a16:creationId xmlns:a16="http://schemas.microsoft.com/office/drawing/2014/main" id="{23C891F5-03D7-C4FC-DD1E-34F641D5D53E}"/>
              </a:ext>
            </a:extLst>
          </p:cNvPr>
          <p:cNvSpPr>
            <a:spLocks noGrp="1"/>
          </p:cNvSpPr>
          <p:nvPr>
            <p:ph type="title"/>
          </p:nvPr>
        </p:nvSpPr>
        <p:spPr/>
        <p:txBody>
          <a:bodyPr/>
          <a:lstStyle/>
          <a:p>
            <a:r>
              <a:rPr lang="nl-BE" dirty="0"/>
              <a:t>Woordenschat</a:t>
            </a:r>
          </a:p>
        </p:txBody>
      </p:sp>
    </p:spTree>
    <p:extLst>
      <p:ext uri="{BB962C8B-B14F-4D97-AF65-F5344CB8AC3E}">
        <p14:creationId xmlns:p14="http://schemas.microsoft.com/office/powerpoint/2010/main" val="68798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65AD5-F921-044E-AD31-B151D7ACE62B}"/>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DE420541-1ACC-59FA-868F-86924FCE95A6}"/>
              </a:ext>
            </a:extLst>
          </p:cNvPr>
          <p:cNvSpPr>
            <a:spLocks noGrp="1"/>
          </p:cNvSpPr>
          <p:nvPr>
            <p:ph type="body" sz="quarter" idx="17"/>
          </p:nvPr>
        </p:nvSpPr>
        <p:spPr>
          <a:xfrm>
            <a:off x="1050131" y="2354401"/>
            <a:ext cx="16575629" cy="6103800"/>
          </a:xfrm>
        </p:spPr>
        <p:txBody>
          <a:bodyPr/>
          <a:lstStyle/>
          <a:p>
            <a:pPr marL="90488"/>
            <a:r>
              <a:rPr lang="nl-BE" b="1" dirty="0"/>
              <a:t>Essentiële bouwsteen voor communicatie</a:t>
            </a:r>
            <a:endParaRPr lang="nl-BE" dirty="0"/>
          </a:p>
          <a:p>
            <a:pPr marL="90488"/>
            <a:r>
              <a:rPr lang="nl-BE" dirty="0"/>
              <a:t>Vroeger: kwantitatief - aantal woorden</a:t>
            </a:r>
          </a:p>
          <a:p>
            <a:pPr marL="90488"/>
            <a:r>
              <a:rPr lang="nl-BE" dirty="0"/>
              <a:t>Nu: kwalitatieve manier - diepe woordkennis</a:t>
            </a:r>
          </a:p>
          <a:p>
            <a:pPr lvl="1">
              <a:buFont typeface="Arial" panose="020B0604020202020204" pitchFamily="34" charset="0"/>
              <a:buChar char="•"/>
            </a:pPr>
            <a:r>
              <a:rPr lang="nl-BE" dirty="0"/>
              <a:t> Rijke representaties </a:t>
            </a:r>
          </a:p>
          <a:p>
            <a:pPr lvl="1">
              <a:buFont typeface="Arial" panose="020B0604020202020204" pitchFamily="34" charset="0"/>
              <a:buChar char="•"/>
            </a:pPr>
            <a:r>
              <a:rPr lang="nl-BE" dirty="0"/>
              <a:t> Woord in meerdere contexten gebruiken</a:t>
            </a:r>
          </a:p>
          <a:p>
            <a:pPr>
              <a:buFont typeface="Arial" panose="020B0604020202020204" pitchFamily="34" charset="0"/>
              <a:buChar char="•"/>
            </a:pPr>
            <a:endParaRPr lang="nl-BE" dirty="0"/>
          </a:p>
          <a:p>
            <a:pPr marL="90488"/>
            <a:r>
              <a:rPr lang="nl-BE" dirty="0"/>
              <a:t>Schoolsucces gekoppeld aan diepe woordkennis</a:t>
            </a:r>
          </a:p>
          <a:p>
            <a:pPr lvl="1">
              <a:buFont typeface="Arial" panose="020B0604020202020204" pitchFamily="34" charset="0"/>
              <a:buChar char="•"/>
            </a:pPr>
            <a:r>
              <a:rPr lang="nl-BE" dirty="0"/>
              <a:t> Basis voor leesbegrip</a:t>
            </a:r>
          </a:p>
          <a:p>
            <a:pPr lvl="1">
              <a:buFont typeface="Arial" panose="020B0604020202020204" pitchFamily="34" charset="0"/>
              <a:buChar char="•"/>
            </a:pPr>
            <a:r>
              <a:rPr lang="nl-BE" dirty="0"/>
              <a:t> Relatie tussen lezen en woordenschat is tweerichtingsverkeer </a:t>
            </a:r>
            <a:br>
              <a:rPr lang="nl-BE" dirty="0"/>
            </a:br>
            <a:r>
              <a:rPr lang="nl-BE" dirty="0"/>
              <a:t>   </a:t>
            </a:r>
            <a:r>
              <a:rPr lang="nl-BE" i="1" dirty="0" err="1"/>
              <a:t>cognitive</a:t>
            </a:r>
            <a:r>
              <a:rPr lang="nl-BE" i="1" dirty="0"/>
              <a:t> load </a:t>
            </a:r>
            <a:r>
              <a:rPr lang="nl-BE" dirty="0"/>
              <a:t>bij decoderen</a:t>
            </a:r>
          </a:p>
          <a:p>
            <a:endParaRPr lang="en-US" dirty="0"/>
          </a:p>
        </p:txBody>
      </p:sp>
      <p:sp>
        <p:nvSpPr>
          <p:cNvPr id="2" name="Titel 1">
            <a:extLst>
              <a:ext uri="{FF2B5EF4-FFF2-40B4-BE49-F238E27FC236}">
                <a16:creationId xmlns:a16="http://schemas.microsoft.com/office/drawing/2014/main" id="{910DA98A-42B8-991A-BC22-750E092F7F57}"/>
              </a:ext>
            </a:extLst>
          </p:cNvPr>
          <p:cNvSpPr>
            <a:spLocks noGrp="1"/>
          </p:cNvSpPr>
          <p:nvPr>
            <p:ph type="title"/>
          </p:nvPr>
        </p:nvSpPr>
        <p:spPr>
          <a:xfrm>
            <a:off x="998692" y="888883"/>
            <a:ext cx="16575629" cy="630355"/>
          </a:xfrm>
        </p:spPr>
        <p:txBody>
          <a:bodyPr anchor="t">
            <a:normAutofit/>
          </a:bodyPr>
          <a:lstStyle/>
          <a:p>
            <a:r>
              <a:rPr lang="nl-BE" dirty="0"/>
              <a:t>Woordenschat</a:t>
            </a:r>
          </a:p>
        </p:txBody>
      </p:sp>
      <p:pic>
        <p:nvPicPr>
          <p:cNvPr id="10" name="Picture 3" descr="A picture containing clock, drawing&#10;&#10;Description automatically generated">
            <a:extLst>
              <a:ext uri="{FF2B5EF4-FFF2-40B4-BE49-F238E27FC236}">
                <a16:creationId xmlns:a16="http://schemas.microsoft.com/office/drawing/2014/main" id="{5EFCF0FA-F3DA-962C-9BD0-E63F68049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8396" y="2767236"/>
            <a:ext cx="3848100" cy="2714625"/>
          </a:xfrm>
          <a:prstGeom prst="rect">
            <a:avLst/>
          </a:prstGeom>
        </p:spPr>
      </p:pic>
    </p:spTree>
    <p:extLst>
      <p:ext uri="{BB962C8B-B14F-4D97-AF65-F5344CB8AC3E}">
        <p14:creationId xmlns:p14="http://schemas.microsoft.com/office/powerpoint/2010/main" val="1329210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a:xfrm>
            <a:off x="998692" y="888883"/>
            <a:ext cx="16575629" cy="630355"/>
          </a:xfrm>
        </p:spPr>
        <p:txBody>
          <a:bodyPr vert="horz" lIns="0" tIns="0" rIns="0" bIns="0" rtlCol="0" anchor="t">
            <a:normAutofit/>
          </a:bodyPr>
          <a:lstStyle/>
          <a:p>
            <a:pPr>
              <a:defRPr/>
            </a:pPr>
            <a:r>
              <a:rPr lang="nl-BE" altLang="nl-BE" kern="1200">
                <a:latin typeface="Arial Rounded MT Bold" panose="020F0704030504030204" pitchFamily="34" charset="0"/>
                <a:ea typeface="+mj-ea"/>
                <a:cs typeface="+mj-cs"/>
              </a:rPr>
              <a:t>Expliciete woordenschatinstructie</a:t>
            </a:r>
          </a:p>
        </p:txBody>
      </p:sp>
      <p:sp>
        <p:nvSpPr>
          <p:cNvPr id="3" name="Tekstvak 2"/>
          <p:cNvSpPr txBox="1"/>
          <p:nvPr/>
        </p:nvSpPr>
        <p:spPr>
          <a:xfrm>
            <a:off x="1020995" y="2354400"/>
            <a:ext cx="11009448" cy="6781003"/>
          </a:xfrm>
          <a:prstGeom prst="rect">
            <a:avLst/>
          </a:prstGeom>
        </p:spPr>
        <p:txBody>
          <a:bodyPr vert="horz" lIns="91440" tIns="45720" rIns="91440" bIns="45720" rtlCol="0">
            <a:normAutofit/>
          </a:bodyPr>
          <a:lstStyle/>
          <a:p>
            <a:pPr defTabSz="1371600">
              <a:lnSpc>
                <a:spcPct val="90000"/>
              </a:lnSpc>
              <a:spcBef>
                <a:spcPts val="1500"/>
              </a:spcBef>
              <a:defRPr/>
            </a:pPr>
            <a:r>
              <a:rPr lang="nl-BE" sz="3600" b="1" dirty="0"/>
              <a:t>5 basiselementen </a:t>
            </a:r>
            <a:r>
              <a:rPr lang="nl-BE" sz="2400" dirty="0"/>
              <a:t>(</a:t>
            </a:r>
            <a:r>
              <a:rPr lang="nl-BE" sz="2400" dirty="0" err="1"/>
              <a:t>Wasik</a:t>
            </a:r>
            <a:r>
              <a:rPr lang="nl-BE" sz="2400" dirty="0"/>
              <a:t> et al., 2016) </a:t>
            </a:r>
          </a:p>
          <a:p>
            <a:pPr defTabSz="1371600">
              <a:lnSpc>
                <a:spcPct val="90000"/>
              </a:lnSpc>
              <a:spcBef>
                <a:spcPts val="1500"/>
              </a:spcBef>
              <a:defRPr/>
            </a:pPr>
            <a:endParaRPr lang="nl-BE" sz="3600" dirty="0"/>
          </a:p>
          <a:p>
            <a:pPr marL="742950" indent="-742950" defTabSz="1371600">
              <a:lnSpc>
                <a:spcPct val="90000"/>
              </a:lnSpc>
              <a:spcBef>
                <a:spcPts val="1500"/>
              </a:spcBef>
              <a:buFont typeface="+mj-lt"/>
              <a:buAutoNum type="arabicPeriod"/>
            </a:pPr>
            <a:r>
              <a:rPr lang="nl-BE" sz="3600" dirty="0"/>
              <a:t>Expliciete definitie van het woord</a:t>
            </a:r>
          </a:p>
          <a:p>
            <a:pPr marL="742950" indent="-742950" defTabSz="1371600">
              <a:lnSpc>
                <a:spcPct val="90000"/>
              </a:lnSpc>
              <a:spcBef>
                <a:spcPts val="1500"/>
              </a:spcBef>
              <a:buFont typeface="+mj-lt"/>
              <a:buAutoNum type="arabicPeriod"/>
            </a:pPr>
            <a:r>
              <a:rPr lang="nl-BE" sz="3600" dirty="0"/>
              <a:t>Herhaling</a:t>
            </a:r>
          </a:p>
          <a:p>
            <a:pPr marL="742950" indent="-742950" defTabSz="1371600">
              <a:lnSpc>
                <a:spcPct val="90000"/>
              </a:lnSpc>
              <a:spcBef>
                <a:spcPts val="1500"/>
              </a:spcBef>
              <a:buFont typeface="+mj-lt"/>
              <a:buAutoNum type="arabicPeriod"/>
            </a:pPr>
            <a:r>
              <a:rPr lang="nl-BE" sz="3600" dirty="0"/>
              <a:t>Betekenisvolle context (zoals prentenboek/tekst)</a:t>
            </a:r>
          </a:p>
          <a:p>
            <a:pPr marL="742950" indent="-742950" defTabSz="1371600">
              <a:lnSpc>
                <a:spcPct val="90000"/>
              </a:lnSpc>
              <a:spcBef>
                <a:spcPts val="1500"/>
              </a:spcBef>
              <a:buFont typeface="+mj-lt"/>
              <a:buAutoNum type="arabicPeriod"/>
            </a:pPr>
            <a:r>
              <a:rPr lang="nl-BE" sz="3600" dirty="0"/>
              <a:t>Werken in de zone van de naaste ontwikkeling (</a:t>
            </a:r>
            <a:r>
              <a:rPr lang="nl-BE" sz="3600" dirty="0" err="1"/>
              <a:t>Vygotsky</a:t>
            </a:r>
            <a:r>
              <a:rPr lang="nl-BE" sz="3600" dirty="0"/>
              <a:t>) </a:t>
            </a:r>
          </a:p>
          <a:p>
            <a:pPr marL="742950" indent="-742950" defTabSz="1371600">
              <a:lnSpc>
                <a:spcPct val="90000"/>
              </a:lnSpc>
              <a:spcBef>
                <a:spcPts val="1500"/>
              </a:spcBef>
              <a:buFont typeface="+mj-lt"/>
              <a:buAutoNum type="arabicPeriod"/>
            </a:pPr>
            <a:r>
              <a:rPr lang="nl-BE" sz="3600" dirty="0"/>
              <a:t>Mogelijkheid om de woorden zelf te gebruiken (interactieve aspect) </a:t>
            </a:r>
          </a:p>
        </p:txBody>
      </p:sp>
      <p:pic>
        <p:nvPicPr>
          <p:cNvPr id="5" name="Afbeelding 3">
            <a:extLst>
              <a:ext uri="{FF2B5EF4-FFF2-40B4-BE49-F238E27FC236}">
                <a16:creationId xmlns:a16="http://schemas.microsoft.com/office/drawing/2014/main" id="{6716540C-77FA-AE43-8156-97DE4099E99E}"/>
              </a:ext>
            </a:extLst>
          </p:cNvPr>
          <p:cNvPicPr/>
          <p:nvPr/>
        </p:nvPicPr>
        <p:blipFill>
          <a:blip r:embed="rId3">
            <a:extLst>
              <a:ext uri="{28A0092B-C50C-407E-A947-70E740481C1C}">
                <a14:useLocalDpi xmlns:a14="http://schemas.microsoft.com/office/drawing/2010/main" val="0"/>
              </a:ext>
            </a:extLst>
          </a:blip>
          <a:stretch>
            <a:fillRect/>
          </a:stretch>
        </p:blipFill>
        <p:spPr>
          <a:xfrm>
            <a:off x="12180332" y="3481032"/>
            <a:ext cx="5438775" cy="3834336"/>
          </a:xfrm>
          <a:prstGeom prst="rect">
            <a:avLst/>
          </a:prstGeom>
          <a:noFill/>
        </p:spPr>
      </p:pic>
    </p:spTree>
    <p:extLst>
      <p:ext uri="{BB962C8B-B14F-4D97-AF65-F5344CB8AC3E}">
        <p14:creationId xmlns:p14="http://schemas.microsoft.com/office/powerpoint/2010/main" val="4050459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C3573D3-9B43-340D-653D-1ADB732673F4}"/>
              </a:ext>
            </a:extLst>
          </p:cNvPr>
          <p:cNvSpPr>
            <a:spLocks noGrp="1"/>
          </p:cNvSpPr>
          <p:nvPr>
            <p:ph type="body" sz="quarter" idx="17"/>
          </p:nvPr>
        </p:nvSpPr>
        <p:spPr/>
        <p:txBody>
          <a:bodyPr/>
          <a:lstStyle/>
          <a:p>
            <a:pPr fontAlgn="base"/>
            <a:r>
              <a:rPr lang="nl-BE" b="1" dirty="0"/>
              <a:t>Geschikte context voor woordenschatinstructie</a:t>
            </a:r>
            <a:r>
              <a:rPr lang="en-US" dirty="0"/>
              <a:t>​</a:t>
            </a:r>
          </a:p>
          <a:p>
            <a:pPr marL="742950" indent="-742950" fontAlgn="base">
              <a:buAutoNum type="arabicPeriod"/>
            </a:pPr>
            <a:r>
              <a:rPr lang="en-US" dirty="0"/>
              <a:t>Rijke </a:t>
            </a:r>
            <a:r>
              <a:rPr lang="en-US" dirty="0" err="1"/>
              <a:t>talige</a:t>
            </a:r>
            <a:r>
              <a:rPr lang="en-US" dirty="0"/>
              <a:t> context met </a:t>
            </a:r>
            <a:r>
              <a:rPr lang="en-US" dirty="0" err="1"/>
              <a:t>nieuwe</a:t>
            </a:r>
            <a:r>
              <a:rPr lang="en-US" dirty="0"/>
              <a:t> </a:t>
            </a:r>
            <a:r>
              <a:rPr lang="en-US" dirty="0" err="1"/>
              <a:t>woordenschat</a:t>
            </a:r>
            <a:r>
              <a:rPr lang="en-US" dirty="0"/>
              <a:t> </a:t>
            </a:r>
            <a:r>
              <a:rPr lang="en-US" sz="2400" dirty="0"/>
              <a:t>(Wasik et al., 2016)</a:t>
            </a:r>
            <a:r>
              <a:rPr lang="nl-BE" sz="2400" dirty="0"/>
              <a:t>​</a:t>
            </a:r>
          </a:p>
          <a:p>
            <a:pPr marL="742950" indent="-742950" fontAlgn="base">
              <a:buAutoNum type="arabicPeriod"/>
            </a:pPr>
            <a:r>
              <a:rPr lang="en-US" dirty="0" err="1"/>
              <a:t>Gecontextualiseerde</a:t>
            </a:r>
            <a:r>
              <a:rPr lang="en-US" dirty="0"/>
              <a:t> </a:t>
            </a:r>
            <a:r>
              <a:rPr lang="en-US" dirty="0" err="1"/>
              <a:t>ervaringen</a:t>
            </a:r>
            <a:r>
              <a:rPr lang="en-US" dirty="0"/>
              <a:t> met die </a:t>
            </a:r>
            <a:r>
              <a:rPr lang="en-US" dirty="0" err="1"/>
              <a:t>nieuwe</a:t>
            </a:r>
            <a:r>
              <a:rPr lang="en-US" dirty="0"/>
              <a:t> </a:t>
            </a:r>
            <a:r>
              <a:rPr lang="en-US" dirty="0" err="1"/>
              <a:t>woordenschat</a:t>
            </a:r>
            <a:r>
              <a:rPr lang="en-US" dirty="0"/>
              <a:t> </a:t>
            </a:r>
            <a:r>
              <a:rPr lang="en-US" sz="2400" dirty="0"/>
              <a:t>(Goldin-Meadow et al., 2014; Wasik et al. 2016). </a:t>
            </a:r>
            <a:r>
              <a:rPr lang="nl-BE" sz="2400" dirty="0"/>
              <a:t>​</a:t>
            </a:r>
          </a:p>
          <a:p>
            <a:pPr marL="742950" indent="-742950" fontAlgn="base">
              <a:buAutoNum type="arabicPeriod"/>
            </a:pPr>
            <a:r>
              <a:rPr lang="en-US" dirty="0" err="1"/>
              <a:t>Actief</a:t>
            </a:r>
            <a:r>
              <a:rPr lang="en-US" dirty="0"/>
              <a:t> </a:t>
            </a:r>
            <a:r>
              <a:rPr lang="en-US" dirty="0" err="1"/>
              <a:t>verwerken</a:t>
            </a:r>
            <a:r>
              <a:rPr lang="en-US" dirty="0"/>
              <a:t> van </a:t>
            </a:r>
            <a:r>
              <a:rPr lang="en-US" dirty="0" err="1"/>
              <a:t>nieuw</a:t>
            </a:r>
            <a:r>
              <a:rPr lang="en-US" dirty="0"/>
              <a:t> </a:t>
            </a:r>
            <a:r>
              <a:rPr lang="en-US" dirty="0" err="1"/>
              <a:t>geleerde</a:t>
            </a:r>
            <a:r>
              <a:rPr lang="en-US" dirty="0"/>
              <a:t> </a:t>
            </a:r>
            <a:r>
              <a:rPr lang="en-US" dirty="0" err="1"/>
              <a:t>woordenschat</a:t>
            </a:r>
            <a:r>
              <a:rPr lang="en-US" dirty="0"/>
              <a:t> </a:t>
            </a:r>
            <a:r>
              <a:rPr lang="en-US" sz="2400" dirty="0"/>
              <a:t>(Wasik et al., 2016)</a:t>
            </a:r>
            <a:r>
              <a:rPr lang="nl-BE" sz="2400" dirty="0"/>
              <a:t>​</a:t>
            </a:r>
          </a:p>
          <a:p>
            <a:pPr marL="742950" indent="-742950" fontAlgn="base">
              <a:buAutoNum type="arabicPeriod"/>
            </a:pPr>
            <a:r>
              <a:rPr lang="en-US" dirty="0" err="1"/>
              <a:t>Directe</a:t>
            </a:r>
            <a:r>
              <a:rPr lang="en-US" dirty="0"/>
              <a:t> feedback op </a:t>
            </a:r>
            <a:r>
              <a:rPr lang="en-US" dirty="0" err="1"/>
              <a:t>gebruik</a:t>
            </a:r>
            <a:r>
              <a:rPr lang="en-US" dirty="0"/>
              <a:t> van </a:t>
            </a:r>
            <a:r>
              <a:rPr lang="en-US" dirty="0" err="1"/>
              <a:t>nieuwe</a:t>
            </a:r>
            <a:r>
              <a:rPr lang="en-US" dirty="0"/>
              <a:t> </a:t>
            </a:r>
            <a:r>
              <a:rPr lang="en-US" dirty="0" err="1"/>
              <a:t>woorden</a:t>
            </a:r>
            <a:r>
              <a:rPr lang="en-US" dirty="0"/>
              <a:t> </a:t>
            </a:r>
            <a:r>
              <a:rPr lang="en-US" sz="2400" dirty="0"/>
              <a:t>(Tamis-</a:t>
            </a:r>
            <a:r>
              <a:rPr lang="en-US" sz="2400" dirty="0" err="1"/>
              <a:t>LeMonda</a:t>
            </a:r>
            <a:r>
              <a:rPr lang="en-US" sz="2400" dirty="0"/>
              <a:t> et al., 2014) </a:t>
            </a:r>
            <a:r>
              <a:rPr lang="nl-BE" sz="2400" dirty="0"/>
              <a:t>​</a:t>
            </a:r>
          </a:p>
          <a:p>
            <a:pPr fontAlgn="base"/>
            <a:r>
              <a:rPr lang="nl-BE" dirty="0"/>
              <a:t>​</a:t>
            </a:r>
          </a:p>
          <a:p>
            <a:pPr fontAlgn="base"/>
            <a:r>
              <a:rPr lang="nl-BE" dirty="0"/>
              <a:t>Grootste effecten gevonden op vlak van </a:t>
            </a:r>
            <a:r>
              <a:rPr lang="nl-BE" u="sng" dirty="0"/>
              <a:t>expressieve/productieve woordenschat </a:t>
            </a:r>
            <a:r>
              <a:rPr lang="nl-BE" dirty="0"/>
              <a:t>​</a:t>
            </a:r>
            <a:br>
              <a:rPr lang="nl-BE" dirty="0"/>
            </a:br>
            <a:r>
              <a:rPr lang="nl-BE" sz="2400" dirty="0"/>
              <a:t>(</a:t>
            </a:r>
            <a:r>
              <a:rPr lang="en-US" sz="2400" dirty="0"/>
              <a:t>Dowdall et al., 2020; Gonzales et al., 2014)</a:t>
            </a:r>
            <a:endParaRPr lang="nl-BE" sz="2400" dirty="0"/>
          </a:p>
          <a:p>
            <a:endParaRPr lang="nl-BE" dirty="0"/>
          </a:p>
        </p:txBody>
      </p:sp>
      <p:sp>
        <p:nvSpPr>
          <p:cNvPr id="3" name="Titel 2">
            <a:extLst>
              <a:ext uri="{FF2B5EF4-FFF2-40B4-BE49-F238E27FC236}">
                <a16:creationId xmlns:a16="http://schemas.microsoft.com/office/drawing/2014/main" id="{4535AF7A-169E-4313-1BAD-DFF22CD2A36B}"/>
              </a:ext>
            </a:extLst>
          </p:cNvPr>
          <p:cNvSpPr>
            <a:spLocks noGrp="1"/>
          </p:cNvSpPr>
          <p:nvPr>
            <p:ph type="title"/>
          </p:nvPr>
        </p:nvSpPr>
        <p:spPr/>
        <p:txBody>
          <a:bodyPr/>
          <a:lstStyle/>
          <a:p>
            <a:r>
              <a:rPr lang="nl-BE" dirty="0"/>
              <a:t>IV en woordenschatontwikkeling </a:t>
            </a:r>
          </a:p>
        </p:txBody>
      </p:sp>
    </p:spTree>
    <p:extLst>
      <p:ext uri="{BB962C8B-B14F-4D97-AF65-F5344CB8AC3E}">
        <p14:creationId xmlns:p14="http://schemas.microsoft.com/office/powerpoint/2010/main" val="3799330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D9968-CEDC-32C8-3EA4-F316A093E858}"/>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7B0D899-57F2-B56A-5545-9B2479333277}"/>
              </a:ext>
            </a:extLst>
          </p:cNvPr>
          <p:cNvSpPr>
            <a:spLocks noGrp="1"/>
          </p:cNvSpPr>
          <p:nvPr>
            <p:ph type="body" sz="quarter" idx="17"/>
          </p:nvPr>
        </p:nvSpPr>
        <p:spPr/>
        <p:txBody>
          <a:bodyPr/>
          <a:lstStyle/>
          <a:p>
            <a:pPr fontAlgn="base"/>
            <a:r>
              <a:rPr lang="nl-BE" b="1" dirty="0"/>
              <a:t>Design</a:t>
            </a:r>
            <a:endParaRPr lang="en-US" dirty="0"/>
          </a:p>
          <a:p>
            <a:pPr marL="571500" indent="-571500" fontAlgn="base">
              <a:buFont typeface="Arial" panose="020B0604020202020204" pitchFamily="34" charset="0"/>
              <a:buChar char="•"/>
            </a:pPr>
            <a:r>
              <a:rPr lang="en-US" i="1" dirty="0"/>
              <a:t>n</a:t>
            </a:r>
            <a:r>
              <a:rPr lang="en-US" dirty="0"/>
              <a:t> = 240 </a:t>
            </a:r>
            <a:r>
              <a:rPr lang="en-US" dirty="0" err="1"/>
              <a:t>kinderen</a:t>
            </a:r>
            <a:r>
              <a:rPr lang="en-US" dirty="0"/>
              <a:t> </a:t>
            </a:r>
          </a:p>
          <a:p>
            <a:pPr marL="571500" indent="-571500" fontAlgn="base">
              <a:buFont typeface="Arial" panose="020B0604020202020204" pitchFamily="34" charset="0"/>
              <a:buChar char="•"/>
            </a:pPr>
            <a:r>
              <a:rPr lang="nl-BE" dirty="0"/>
              <a:t>Target </a:t>
            </a:r>
            <a:r>
              <a:rPr lang="nl-BE" dirty="0" err="1"/>
              <a:t>Expressive</a:t>
            </a:r>
            <a:r>
              <a:rPr lang="nl-BE" dirty="0"/>
              <a:t> </a:t>
            </a:r>
            <a:r>
              <a:rPr lang="nl-BE" dirty="0" err="1"/>
              <a:t>Vocabulary</a:t>
            </a:r>
            <a:r>
              <a:rPr lang="nl-BE" dirty="0"/>
              <a:t> test (TEVOC test)</a:t>
            </a:r>
            <a:r>
              <a:rPr lang="en-US" dirty="0"/>
              <a:t>​</a:t>
            </a:r>
          </a:p>
          <a:p>
            <a:pPr marL="571500" indent="-571500" fontAlgn="base">
              <a:buFont typeface="Arial" panose="020B0604020202020204" pitchFamily="34" charset="0"/>
              <a:buChar char="•"/>
            </a:pPr>
            <a:r>
              <a:rPr lang="nl-BE" dirty="0" err="1"/>
              <a:t>Animated</a:t>
            </a:r>
            <a:r>
              <a:rPr lang="nl-BE" dirty="0"/>
              <a:t> </a:t>
            </a:r>
            <a:r>
              <a:rPr lang="nl-BE" dirty="0" err="1"/>
              <a:t>GIFs</a:t>
            </a:r>
            <a:r>
              <a:rPr lang="en-US" dirty="0"/>
              <a:t>​</a:t>
            </a:r>
          </a:p>
          <a:p>
            <a:pPr fontAlgn="base"/>
            <a:r>
              <a:rPr lang="nl-BE" dirty="0"/>
              <a:t>​</a:t>
            </a:r>
            <a:endParaRPr lang="en-US" dirty="0"/>
          </a:p>
          <a:p>
            <a:pPr fontAlgn="base"/>
            <a:r>
              <a:rPr lang="nl-BE" b="1" dirty="0"/>
              <a:t>Analyses</a:t>
            </a:r>
            <a:r>
              <a:rPr lang="nl-BE" dirty="0"/>
              <a:t>​</a:t>
            </a:r>
          </a:p>
          <a:p>
            <a:pPr marL="571500" indent="-571500" fontAlgn="base">
              <a:buFont typeface="Arial" panose="020B0604020202020204" pitchFamily="34" charset="0"/>
              <a:buChar char="•"/>
            </a:pPr>
            <a:r>
              <a:rPr lang="nl-BE" dirty="0" err="1"/>
              <a:t>Repeated</a:t>
            </a:r>
            <a:r>
              <a:rPr lang="nl-BE" dirty="0"/>
              <a:t> </a:t>
            </a:r>
            <a:r>
              <a:rPr lang="nl-BE" dirty="0" err="1"/>
              <a:t>measures</a:t>
            </a:r>
            <a:r>
              <a:rPr lang="nl-BE" dirty="0"/>
              <a:t> ANOVA en ANCOVA analyses​</a:t>
            </a:r>
          </a:p>
          <a:p>
            <a:pPr marL="571500" indent="-571500" fontAlgn="base">
              <a:buFont typeface="Arial" panose="020B0604020202020204" pitchFamily="34" charset="0"/>
              <a:buChar char="•"/>
            </a:pPr>
            <a:r>
              <a:rPr lang="nl-BE" dirty="0"/>
              <a:t>Algemene interventie-effecten​</a:t>
            </a:r>
          </a:p>
          <a:p>
            <a:pPr marL="571500" indent="-571500" fontAlgn="base">
              <a:buFont typeface="Arial" panose="020B0604020202020204" pitchFamily="34" charset="0"/>
              <a:buChar char="•"/>
            </a:pPr>
            <a:r>
              <a:rPr lang="nl-BE" dirty="0"/>
              <a:t>Leerling- en woordkenmerken </a:t>
            </a:r>
          </a:p>
          <a:p>
            <a:endParaRPr lang="nl-BE" dirty="0"/>
          </a:p>
        </p:txBody>
      </p:sp>
      <p:sp>
        <p:nvSpPr>
          <p:cNvPr id="3" name="Titel 2">
            <a:extLst>
              <a:ext uri="{FF2B5EF4-FFF2-40B4-BE49-F238E27FC236}">
                <a16:creationId xmlns:a16="http://schemas.microsoft.com/office/drawing/2014/main" id="{0264C69F-FBF6-777C-45D7-8C0DB9BDD488}"/>
              </a:ext>
            </a:extLst>
          </p:cNvPr>
          <p:cNvSpPr>
            <a:spLocks noGrp="1"/>
          </p:cNvSpPr>
          <p:nvPr>
            <p:ph type="title"/>
          </p:nvPr>
        </p:nvSpPr>
        <p:spPr/>
        <p:txBody>
          <a:bodyPr/>
          <a:lstStyle/>
          <a:p>
            <a:r>
              <a:rPr lang="nl-BE" dirty="0"/>
              <a:t>Lees me voor, leer me woorden</a:t>
            </a:r>
          </a:p>
        </p:txBody>
      </p:sp>
      <p:pic>
        <p:nvPicPr>
          <p:cNvPr id="7170" name="Picture 2">
            <a:extLst>
              <a:ext uri="{FF2B5EF4-FFF2-40B4-BE49-F238E27FC236}">
                <a16:creationId xmlns:a16="http://schemas.microsoft.com/office/drawing/2014/main" id="{0B729AFC-8193-B2DF-81D4-F26C61326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2471" y="4340417"/>
            <a:ext cx="3371850" cy="4819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a:extLst>
              <a:ext uri="{FF2B5EF4-FFF2-40B4-BE49-F238E27FC236}">
                <a16:creationId xmlns:a16="http://schemas.microsoft.com/office/drawing/2014/main" id="{4F7D07DC-E697-2B68-9918-0CC288980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7679" y="2017196"/>
            <a:ext cx="3587261" cy="3254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273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5D538C3-17CC-D1C7-5AB4-2A9A396FECBC}"/>
              </a:ext>
            </a:extLst>
          </p:cNvPr>
          <p:cNvSpPr>
            <a:spLocks noGrp="1"/>
          </p:cNvSpPr>
          <p:nvPr>
            <p:ph type="title"/>
          </p:nvPr>
        </p:nvSpPr>
        <p:spPr/>
        <p:txBody>
          <a:bodyPr/>
          <a:lstStyle/>
          <a:p>
            <a:r>
              <a:rPr lang="nl-BE" dirty="0"/>
              <a:t>IV en woordenschatontwikkeling</a:t>
            </a:r>
          </a:p>
        </p:txBody>
      </p:sp>
      <p:pic>
        <p:nvPicPr>
          <p:cNvPr id="7" name="Tijdelijke aanduiding voor inhoud 3" descr="Afbeelding met visitekaartje, tekst&#10;&#10;Automatisch gegenereerde beschrijving">
            <a:extLst>
              <a:ext uri="{FF2B5EF4-FFF2-40B4-BE49-F238E27FC236}">
                <a16:creationId xmlns:a16="http://schemas.microsoft.com/office/drawing/2014/main" id="{F20DFE66-9899-DD4C-F701-4B4E05C80F08}"/>
              </a:ext>
            </a:extLst>
          </p:cNvPr>
          <p:cNvPicPr>
            <a:picLocks/>
          </p:cNvPicPr>
          <p:nvPr/>
        </p:nvPicPr>
        <p:blipFill rotWithShape="1">
          <a:blip r:embed="rId3" cstate="print">
            <a:extLst>
              <a:ext uri="{28A0092B-C50C-407E-A947-70E740481C1C}">
                <a14:useLocalDpi xmlns:a14="http://schemas.microsoft.com/office/drawing/2010/main" val="0"/>
              </a:ext>
            </a:extLst>
          </a:blip>
          <a:srcRect l="3191" t="1805" r="2834" b="5045"/>
          <a:stretch/>
        </p:blipFill>
        <p:spPr bwMode="auto">
          <a:xfrm>
            <a:off x="998692" y="2498994"/>
            <a:ext cx="7452828" cy="656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53640926-AAD7-44D8-BBD7-CCE9431645EC}">
              <a14:shadowObscured xmlns:a14="http://schemas.microsoft.com/office/drawing/2010/main"/>
            </a:ext>
          </a:extLst>
        </p:spPr>
      </p:pic>
      <p:sp>
        <p:nvSpPr>
          <p:cNvPr id="10" name="Rechteraccolade 9">
            <a:extLst>
              <a:ext uri="{FF2B5EF4-FFF2-40B4-BE49-F238E27FC236}">
                <a16:creationId xmlns:a16="http://schemas.microsoft.com/office/drawing/2014/main" id="{F7FB7E8E-6F64-8003-7025-627CEA1EF23F}"/>
              </a:ext>
            </a:extLst>
          </p:cNvPr>
          <p:cNvSpPr/>
          <p:nvPr/>
        </p:nvSpPr>
        <p:spPr>
          <a:xfrm>
            <a:off x="8746446" y="7467546"/>
            <a:ext cx="540060" cy="1596837"/>
          </a:xfrm>
          <a:prstGeom prst="rightBrace">
            <a:avLst>
              <a:gd name="adj1" fmla="val 57174"/>
              <a:gd name="adj2" fmla="val 50000"/>
            </a:avLst>
          </a:prstGeom>
          <a:ln w="31750">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2700"/>
          </a:p>
        </p:txBody>
      </p:sp>
      <p:sp>
        <p:nvSpPr>
          <p:cNvPr id="11" name="Rechteraccolade 10">
            <a:extLst>
              <a:ext uri="{FF2B5EF4-FFF2-40B4-BE49-F238E27FC236}">
                <a16:creationId xmlns:a16="http://schemas.microsoft.com/office/drawing/2014/main" id="{D4E77DE8-8234-784D-98B9-99E56652CE0D}"/>
              </a:ext>
            </a:extLst>
          </p:cNvPr>
          <p:cNvSpPr/>
          <p:nvPr/>
        </p:nvSpPr>
        <p:spPr>
          <a:xfrm>
            <a:off x="8722996" y="5703226"/>
            <a:ext cx="540060" cy="1596837"/>
          </a:xfrm>
          <a:prstGeom prst="rightBrace">
            <a:avLst>
              <a:gd name="adj1" fmla="val 57174"/>
              <a:gd name="adj2" fmla="val 50000"/>
            </a:avLst>
          </a:prstGeom>
          <a:ln w="31750">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2700"/>
          </a:p>
        </p:txBody>
      </p:sp>
      <p:sp>
        <p:nvSpPr>
          <p:cNvPr id="12" name="Rechteraccolade 11">
            <a:extLst>
              <a:ext uri="{FF2B5EF4-FFF2-40B4-BE49-F238E27FC236}">
                <a16:creationId xmlns:a16="http://schemas.microsoft.com/office/drawing/2014/main" id="{E94B9E87-F816-1A3C-DC9C-B4326E134FE9}"/>
              </a:ext>
            </a:extLst>
          </p:cNvPr>
          <p:cNvSpPr/>
          <p:nvPr/>
        </p:nvSpPr>
        <p:spPr>
          <a:xfrm>
            <a:off x="8695521" y="3859046"/>
            <a:ext cx="540060" cy="1596837"/>
          </a:xfrm>
          <a:prstGeom prst="rightBrace">
            <a:avLst>
              <a:gd name="adj1" fmla="val 57174"/>
              <a:gd name="adj2" fmla="val 50000"/>
            </a:avLst>
          </a:prstGeom>
          <a:ln w="31750">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2700"/>
          </a:p>
        </p:txBody>
      </p:sp>
      <p:sp>
        <p:nvSpPr>
          <p:cNvPr id="13" name="Tekstvak 12">
            <a:extLst>
              <a:ext uri="{FF2B5EF4-FFF2-40B4-BE49-F238E27FC236}">
                <a16:creationId xmlns:a16="http://schemas.microsoft.com/office/drawing/2014/main" id="{DB58EE8C-62DB-325A-5DA0-76E54232134B}"/>
              </a:ext>
            </a:extLst>
          </p:cNvPr>
          <p:cNvSpPr txBox="1"/>
          <p:nvPr/>
        </p:nvSpPr>
        <p:spPr>
          <a:xfrm>
            <a:off x="9903479" y="4250239"/>
            <a:ext cx="7098225" cy="609398"/>
          </a:xfrm>
          <a:prstGeom prst="rect">
            <a:avLst/>
          </a:prstGeom>
          <a:noFill/>
        </p:spPr>
        <p:txBody>
          <a:bodyPr wrap="none" rtlCol="0">
            <a:spAutoFit/>
          </a:bodyPr>
          <a:lstStyle/>
          <a:p>
            <a:pPr>
              <a:lnSpc>
                <a:spcPct val="120000"/>
              </a:lnSpc>
            </a:pPr>
            <a:r>
              <a:rPr lang="nl-BE" sz="3000" b="1" dirty="0" err="1">
                <a:latin typeface="+mj-lt"/>
              </a:rPr>
              <a:t>Domeinspecifieke</a:t>
            </a:r>
            <a:r>
              <a:rPr lang="nl-BE" sz="3000" b="1" dirty="0">
                <a:latin typeface="+mj-lt"/>
              </a:rPr>
              <a:t> woorden / themawoorden</a:t>
            </a:r>
          </a:p>
        </p:txBody>
      </p:sp>
      <p:sp>
        <p:nvSpPr>
          <p:cNvPr id="14" name="Tekstvak 13">
            <a:extLst>
              <a:ext uri="{FF2B5EF4-FFF2-40B4-BE49-F238E27FC236}">
                <a16:creationId xmlns:a16="http://schemas.microsoft.com/office/drawing/2014/main" id="{6A4C0555-43BF-E893-D763-2890A24BDC41}"/>
              </a:ext>
            </a:extLst>
          </p:cNvPr>
          <p:cNvSpPr txBox="1"/>
          <p:nvPr/>
        </p:nvSpPr>
        <p:spPr>
          <a:xfrm>
            <a:off x="9903479" y="6196945"/>
            <a:ext cx="4370492" cy="609398"/>
          </a:xfrm>
          <a:prstGeom prst="rect">
            <a:avLst/>
          </a:prstGeom>
          <a:noFill/>
        </p:spPr>
        <p:txBody>
          <a:bodyPr wrap="none" rtlCol="0">
            <a:spAutoFit/>
          </a:bodyPr>
          <a:lstStyle/>
          <a:p>
            <a:pPr>
              <a:lnSpc>
                <a:spcPct val="120000"/>
              </a:lnSpc>
            </a:pPr>
            <a:r>
              <a:rPr lang="nl-BE" sz="3000" b="1" dirty="0">
                <a:latin typeface="+mj-lt"/>
              </a:rPr>
              <a:t>Veelvoorkomende woorden</a:t>
            </a:r>
          </a:p>
        </p:txBody>
      </p:sp>
      <p:sp>
        <p:nvSpPr>
          <p:cNvPr id="15" name="Tekstvak 14">
            <a:extLst>
              <a:ext uri="{FF2B5EF4-FFF2-40B4-BE49-F238E27FC236}">
                <a16:creationId xmlns:a16="http://schemas.microsoft.com/office/drawing/2014/main" id="{2421F070-447F-CACA-B4D8-779BFF76F2CE}"/>
              </a:ext>
            </a:extLst>
          </p:cNvPr>
          <p:cNvSpPr txBox="1"/>
          <p:nvPr/>
        </p:nvSpPr>
        <p:spPr>
          <a:xfrm>
            <a:off x="9903479" y="7961265"/>
            <a:ext cx="2427139" cy="609398"/>
          </a:xfrm>
          <a:prstGeom prst="rect">
            <a:avLst/>
          </a:prstGeom>
          <a:noFill/>
        </p:spPr>
        <p:txBody>
          <a:bodyPr wrap="none" rtlCol="0">
            <a:spAutoFit/>
          </a:bodyPr>
          <a:lstStyle/>
          <a:p>
            <a:pPr>
              <a:lnSpc>
                <a:spcPct val="120000"/>
              </a:lnSpc>
            </a:pPr>
            <a:r>
              <a:rPr lang="nl-BE" sz="3000" dirty="0">
                <a:latin typeface="+mj-lt"/>
              </a:rPr>
              <a:t>Basiswoorden</a:t>
            </a:r>
          </a:p>
        </p:txBody>
      </p:sp>
    </p:spTree>
    <p:extLst>
      <p:ext uri="{BB962C8B-B14F-4D97-AF65-F5344CB8AC3E}">
        <p14:creationId xmlns:p14="http://schemas.microsoft.com/office/powerpoint/2010/main" val="750042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CF1C887-B2A2-6909-F4B1-78C4FB6BD853}"/>
              </a:ext>
            </a:extLst>
          </p:cNvPr>
          <p:cNvSpPr>
            <a:spLocks noGrp="1"/>
          </p:cNvSpPr>
          <p:nvPr>
            <p:ph type="body" sz="quarter" idx="17"/>
          </p:nvPr>
        </p:nvSpPr>
        <p:spPr/>
        <p:txBody>
          <a:bodyPr/>
          <a:lstStyle/>
          <a:p>
            <a:pPr fontAlgn="base"/>
            <a:r>
              <a:rPr lang="nl-BE" b="1" dirty="0"/>
              <a:t>​Resultaten </a:t>
            </a:r>
          </a:p>
          <a:p>
            <a:pPr fontAlgn="base"/>
            <a:endParaRPr lang="nl-BE" b="1" dirty="0"/>
          </a:p>
          <a:p>
            <a:pPr marL="571500" indent="-571500" fontAlgn="base">
              <a:buFont typeface="Arial" panose="020B0604020202020204" pitchFamily="34" charset="0"/>
              <a:buChar char="•"/>
            </a:pPr>
            <a:r>
              <a:rPr lang="nl-BE" b="1" dirty="0"/>
              <a:t>Positieve effecten </a:t>
            </a:r>
            <a:r>
              <a:rPr lang="nl-BE" dirty="0"/>
              <a:t>op woordenschat (doelwoorden)</a:t>
            </a:r>
            <a:r>
              <a:rPr lang="en-US" dirty="0"/>
              <a:t>​</a:t>
            </a:r>
          </a:p>
          <a:p>
            <a:pPr marL="571500" indent="-571500" fontAlgn="base">
              <a:buFont typeface="Arial" panose="020B0604020202020204" pitchFamily="34" charset="0"/>
              <a:buChar char="•"/>
            </a:pPr>
            <a:r>
              <a:rPr lang="nl-BE" dirty="0"/>
              <a:t>Ook op moeilijkere woorden en themawoorden</a:t>
            </a:r>
            <a:r>
              <a:rPr lang="en-US" dirty="0"/>
              <a:t>​</a:t>
            </a:r>
          </a:p>
          <a:p>
            <a:pPr marL="571500" indent="-571500" fontAlgn="base">
              <a:buFont typeface="Arial" panose="020B0604020202020204" pitchFamily="34" charset="0"/>
              <a:buChar char="•"/>
            </a:pPr>
            <a:r>
              <a:rPr lang="nl-BE" dirty="0"/>
              <a:t>Dit effect is blijvend op </a:t>
            </a:r>
            <a:r>
              <a:rPr lang="nl-BE" b="1" dirty="0"/>
              <a:t>lange termijn</a:t>
            </a:r>
            <a:r>
              <a:rPr lang="en-US" dirty="0"/>
              <a:t>​</a:t>
            </a:r>
          </a:p>
          <a:p>
            <a:pPr marL="571500" indent="-571500" fontAlgn="base">
              <a:buFont typeface="Arial" panose="020B0604020202020204" pitchFamily="34" charset="0"/>
              <a:buChar char="•"/>
            </a:pPr>
            <a:r>
              <a:rPr lang="en-US" dirty="0" err="1"/>
              <a:t>Wederkerige</a:t>
            </a:r>
            <a:r>
              <a:rPr lang="en-US" dirty="0"/>
              <a:t> </a:t>
            </a:r>
            <a:r>
              <a:rPr lang="en-US" dirty="0" err="1"/>
              <a:t>relatie</a:t>
            </a:r>
            <a:r>
              <a:rPr lang="en-US" dirty="0"/>
              <a:t> </a:t>
            </a:r>
            <a:r>
              <a:rPr lang="en-US" dirty="0" err="1"/>
              <a:t>tussen</a:t>
            </a:r>
            <a:r>
              <a:rPr lang="en-US" dirty="0"/>
              <a:t> </a:t>
            </a:r>
            <a:r>
              <a:rPr lang="en-US" dirty="0" err="1"/>
              <a:t>woordenschat</a:t>
            </a:r>
            <a:r>
              <a:rPr lang="en-US" dirty="0"/>
              <a:t> </a:t>
            </a:r>
            <a:r>
              <a:rPr lang="en-US" dirty="0" err="1"/>
              <a:t>en</a:t>
            </a:r>
            <a:r>
              <a:rPr lang="en-US" dirty="0"/>
              <a:t> </a:t>
            </a:r>
            <a:r>
              <a:rPr lang="en-US" dirty="0" err="1"/>
              <a:t>andere</a:t>
            </a:r>
            <a:r>
              <a:rPr lang="en-US" dirty="0"/>
              <a:t> </a:t>
            </a:r>
            <a:r>
              <a:rPr lang="en-US" dirty="0" err="1"/>
              <a:t>taalvaardigheden</a:t>
            </a:r>
            <a:r>
              <a:rPr lang="en-US" dirty="0"/>
              <a:t> </a:t>
            </a:r>
          </a:p>
          <a:p>
            <a:pPr fontAlgn="base"/>
            <a:r>
              <a:rPr lang="nl-BE" dirty="0"/>
              <a:t>​</a:t>
            </a:r>
          </a:p>
          <a:p>
            <a:pPr fontAlgn="base"/>
            <a:r>
              <a:rPr lang="nl-BE" dirty="0">
                <a:sym typeface="Wingdings" panose="05000000000000000000" pitchFamily="2" charset="2"/>
              </a:rPr>
              <a:t> </a:t>
            </a:r>
            <a:r>
              <a:rPr lang="nl-BE" dirty="0"/>
              <a:t>Woordenschat als hoeksteen voor taalverwerving tijdens voorlezen</a:t>
            </a:r>
          </a:p>
          <a:p>
            <a:pPr fontAlgn="base"/>
            <a:r>
              <a:rPr lang="nl-BE" dirty="0"/>
              <a:t>​</a:t>
            </a:r>
          </a:p>
          <a:p>
            <a:endParaRPr lang="nl-BE" dirty="0"/>
          </a:p>
        </p:txBody>
      </p:sp>
      <p:sp>
        <p:nvSpPr>
          <p:cNvPr id="3" name="Titel 2">
            <a:extLst>
              <a:ext uri="{FF2B5EF4-FFF2-40B4-BE49-F238E27FC236}">
                <a16:creationId xmlns:a16="http://schemas.microsoft.com/office/drawing/2014/main" id="{88379772-68DD-FC2A-DB11-AD8E091D8421}"/>
              </a:ext>
            </a:extLst>
          </p:cNvPr>
          <p:cNvSpPr>
            <a:spLocks noGrp="1"/>
          </p:cNvSpPr>
          <p:nvPr>
            <p:ph type="title"/>
          </p:nvPr>
        </p:nvSpPr>
        <p:spPr/>
        <p:txBody>
          <a:bodyPr/>
          <a:lstStyle/>
          <a:p>
            <a:r>
              <a:rPr lang="nl-BE" dirty="0"/>
              <a:t>Lees me voor, leer me woorden</a:t>
            </a:r>
          </a:p>
        </p:txBody>
      </p:sp>
      <p:pic>
        <p:nvPicPr>
          <p:cNvPr id="8194" name="Picture 2">
            <a:extLst>
              <a:ext uri="{FF2B5EF4-FFF2-40B4-BE49-F238E27FC236}">
                <a16:creationId xmlns:a16="http://schemas.microsoft.com/office/drawing/2014/main" id="{A02E7B83-8E02-5E49-A871-450625ACC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0735" y="2354401"/>
            <a:ext cx="5915025" cy="3309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044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B0CED-F4FE-D244-37F4-E53485D6E5D8}"/>
              </a:ext>
            </a:extLst>
          </p:cNvPr>
          <p:cNvSpPr>
            <a:spLocks noGrp="1"/>
          </p:cNvSpPr>
          <p:nvPr>
            <p:ph type="ctrTitle"/>
          </p:nvPr>
        </p:nvSpPr>
        <p:spPr/>
        <p:txBody>
          <a:bodyPr/>
          <a:lstStyle/>
          <a:p>
            <a:r>
              <a:rPr lang="nl-BE" sz="6600" dirty="0"/>
              <a:t>Waarom voorlezen?</a:t>
            </a:r>
          </a:p>
        </p:txBody>
      </p:sp>
    </p:spTree>
    <p:extLst>
      <p:ext uri="{BB962C8B-B14F-4D97-AF65-F5344CB8AC3E}">
        <p14:creationId xmlns:p14="http://schemas.microsoft.com/office/powerpoint/2010/main" val="472939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BD67881-87C2-959D-7952-09E445C38D82}"/>
              </a:ext>
            </a:extLst>
          </p:cNvPr>
          <p:cNvSpPr>
            <a:spLocks noGrp="1"/>
          </p:cNvSpPr>
          <p:nvPr>
            <p:ph type="body" sz="quarter" idx="17"/>
          </p:nvPr>
        </p:nvSpPr>
        <p:spPr/>
        <p:txBody>
          <a:bodyPr/>
          <a:lstStyle/>
          <a:p>
            <a:pPr marL="571500" indent="-571500" fontAlgn="base">
              <a:buFont typeface="Arial" panose="020B0604020202020204" pitchFamily="34" charset="0"/>
              <a:buChar char="•"/>
            </a:pPr>
            <a:r>
              <a:rPr lang="nl-BE" dirty="0"/>
              <a:t>Kinderen met andere thuistaal hebben </a:t>
            </a:r>
            <a:r>
              <a:rPr lang="nl-BE" b="1" dirty="0"/>
              <a:t>lagere startscore</a:t>
            </a:r>
            <a:r>
              <a:rPr lang="en-US" dirty="0"/>
              <a:t>​</a:t>
            </a:r>
          </a:p>
          <a:p>
            <a:pPr marL="571500" indent="-571500" fontAlgn="base">
              <a:buFont typeface="Arial" panose="020B0604020202020204" pitchFamily="34" charset="0"/>
              <a:buChar char="•"/>
            </a:pPr>
            <a:endParaRPr lang="en-US" dirty="0"/>
          </a:p>
          <a:p>
            <a:pPr marL="571500" indent="-571500" fontAlgn="base">
              <a:buFont typeface="Arial" panose="020B0604020202020204" pitchFamily="34" charset="0"/>
              <a:buChar char="•"/>
            </a:pPr>
            <a:r>
              <a:rPr lang="nl-BE" dirty="0"/>
              <a:t>EN halen </a:t>
            </a:r>
            <a:r>
              <a:rPr lang="nl-BE" b="1" dirty="0"/>
              <a:t>minder voordeel </a:t>
            </a:r>
            <a:r>
              <a:rPr lang="nl-BE" dirty="0"/>
              <a:t>uit de voorleesmomenten</a:t>
            </a:r>
            <a:r>
              <a:rPr lang="en-US" dirty="0"/>
              <a:t>​</a:t>
            </a:r>
          </a:p>
          <a:p>
            <a:pPr fontAlgn="base"/>
            <a:endParaRPr lang="nl-BE" dirty="0"/>
          </a:p>
          <a:p>
            <a:pPr fontAlgn="base"/>
            <a:r>
              <a:rPr lang="nl-BE" dirty="0"/>
              <a:t>Kinderen met een bredere woordenschatbasis leren ook sneller nieuwe woorden</a:t>
            </a:r>
            <a:r>
              <a:rPr lang="en-US" dirty="0"/>
              <a:t>​</a:t>
            </a:r>
          </a:p>
          <a:p>
            <a:pPr fontAlgn="base"/>
            <a:r>
              <a:rPr lang="nl-BE" dirty="0"/>
              <a:t>= </a:t>
            </a:r>
            <a:r>
              <a:rPr lang="nl-BE" dirty="0" err="1"/>
              <a:t>Mattheüsseffecten</a:t>
            </a:r>
            <a:r>
              <a:rPr lang="nl-BE" dirty="0"/>
              <a:t> in woordenschatverwerving </a:t>
            </a:r>
            <a:r>
              <a:rPr lang="en-US" dirty="0"/>
              <a:t>​</a:t>
            </a:r>
          </a:p>
          <a:p>
            <a:endParaRPr lang="nl-BE" dirty="0"/>
          </a:p>
        </p:txBody>
      </p:sp>
      <p:sp>
        <p:nvSpPr>
          <p:cNvPr id="3" name="Titel 2">
            <a:extLst>
              <a:ext uri="{FF2B5EF4-FFF2-40B4-BE49-F238E27FC236}">
                <a16:creationId xmlns:a16="http://schemas.microsoft.com/office/drawing/2014/main" id="{90B457BE-B477-6F65-E835-31F554E3AF3E}"/>
              </a:ext>
            </a:extLst>
          </p:cNvPr>
          <p:cNvSpPr>
            <a:spLocks noGrp="1"/>
          </p:cNvSpPr>
          <p:nvPr>
            <p:ph type="title"/>
          </p:nvPr>
        </p:nvSpPr>
        <p:spPr/>
        <p:txBody>
          <a:bodyPr/>
          <a:lstStyle/>
          <a:p>
            <a:r>
              <a:rPr lang="nl-BE" dirty="0"/>
              <a:t>Lees me voor, leer me woorden</a:t>
            </a:r>
          </a:p>
        </p:txBody>
      </p:sp>
    </p:spTree>
    <p:extLst>
      <p:ext uri="{BB962C8B-B14F-4D97-AF65-F5344CB8AC3E}">
        <p14:creationId xmlns:p14="http://schemas.microsoft.com/office/powerpoint/2010/main" val="4002479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43195B5-E4E9-1BF8-3835-603ACDFBDC97}"/>
              </a:ext>
            </a:extLst>
          </p:cNvPr>
          <p:cNvSpPr>
            <a:spLocks noGrp="1"/>
          </p:cNvSpPr>
          <p:nvPr>
            <p:ph type="body" sz="quarter" idx="17"/>
          </p:nvPr>
        </p:nvSpPr>
        <p:spPr/>
        <p:txBody>
          <a:bodyPr/>
          <a:lstStyle/>
          <a:p>
            <a:pPr fontAlgn="base"/>
            <a:r>
              <a:rPr lang="nl-NL" b="1" dirty="0"/>
              <a:t>IV in een onderwijscontext van toenemende diversiteit</a:t>
            </a:r>
            <a:r>
              <a:rPr lang="nl-NL" dirty="0"/>
              <a:t>​</a:t>
            </a:r>
          </a:p>
          <a:p>
            <a:pPr marL="571500" indent="-571500" fontAlgn="base">
              <a:buFont typeface="Arial" panose="020B0604020202020204" pitchFamily="34" charset="0"/>
              <a:buChar char="•"/>
            </a:pPr>
            <a:r>
              <a:rPr lang="nl-NL" dirty="0"/>
              <a:t>Specifieke uitdagingen en kansen </a:t>
            </a:r>
            <a:r>
              <a:rPr lang="en-US" dirty="0"/>
              <a:t>​</a:t>
            </a:r>
          </a:p>
          <a:p>
            <a:pPr fontAlgn="base"/>
            <a:r>
              <a:rPr lang="en-US" i="1" dirty="0"/>
              <a:t>      </a:t>
            </a:r>
            <a:r>
              <a:rPr lang="nl-NL" i="1" dirty="0" err="1"/>
              <a:t>One</a:t>
            </a:r>
            <a:r>
              <a:rPr lang="nl-NL" i="1" dirty="0"/>
              <a:t> </a:t>
            </a:r>
            <a:r>
              <a:rPr lang="nl-NL" i="1" dirty="0" err="1"/>
              <a:t>size</a:t>
            </a:r>
            <a:r>
              <a:rPr lang="nl-NL" i="1" dirty="0"/>
              <a:t> fits </a:t>
            </a:r>
            <a:r>
              <a:rPr lang="nl-NL" i="1" dirty="0" err="1"/>
              <a:t>all</a:t>
            </a:r>
            <a:r>
              <a:rPr lang="nl-NL" i="1" dirty="0"/>
              <a:t> </a:t>
            </a:r>
            <a:r>
              <a:rPr lang="nl-NL" dirty="0"/>
              <a:t>aanpak heeft positieve effecten, maar vergroot de verschillen</a:t>
            </a:r>
            <a:r>
              <a:rPr lang="en-US" dirty="0"/>
              <a:t>​</a:t>
            </a:r>
          </a:p>
          <a:p>
            <a:pPr fontAlgn="base"/>
            <a:r>
              <a:rPr lang="nl-NL" dirty="0"/>
              <a:t>​</a:t>
            </a:r>
          </a:p>
          <a:p>
            <a:pPr marL="571500" indent="-571500" fontAlgn="base">
              <a:buFont typeface="Arial" panose="020B0604020202020204" pitchFamily="34" charset="0"/>
              <a:buChar char="•"/>
            </a:pPr>
            <a:r>
              <a:rPr lang="nl-NL" dirty="0"/>
              <a:t>Inspelen op diversiteit binnen de leerlingengroep​ </a:t>
            </a:r>
          </a:p>
          <a:p>
            <a:pPr marL="571500" indent="-571500" fontAlgn="base">
              <a:buFont typeface="Arial" panose="020B0604020202020204" pitchFamily="34" charset="0"/>
              <a:buChar char="•"/>
            </a:pPr>
            <a:r>
              <a:rPr lang="nl-NL" dirty="0" err="1"/>
              <a:t>Preteaching</a:t>
            </a:r>
            <a:r>
              <a:rPr lang="nl-NL" dirty="0"/>
              <a:t> van woordenschat </a:t>
            </a:r>
            <a:r>
              <a:rPr lang="nl-NL" sz="2400" dirty="0"/>
              <a:t>(</a:t>
            </a:r>
            <a:r>
              <a:rPr lang="nl-NL" sz="2400" dirty="0" err="1"/>
              <a:t>Ballance</a:t>
            </a:r>
            <a:r>
              <a:rPr lang="nl-NL" sz="2400" dirty="0"/>
              <a:t>, 2018; Lawrence, 2014)</a:t>
            </a:r>
            <a:r>
              <a:rPr lang="en-US" sz="2400" dirty="0"/>
              <a:t>​</a:t>
            </a:r>
          </a:p>
          <a:p>
            <a:pPr fontAlgn="base"/>
            <a:r>
              <a:rPr lang="en-US" dirty="0">
                <a:solidFill>
                  <a:schemeClr val="accent1"/>
                </a:solidFill>
              </a:rPr>
              <a:t>     = </a:t>
            </a:r>
            <a:r>
              <a:rPr lang="en-US" dirty="0" err="1">
                <a:solidFill>
                  <a:schemeClr val="accent1"/>
                </a:solidFill>
              </a:rPr>
              <a:t>convergentie</a:t>
            </a:r>
            <a:r>
              <a:rPr lang="en-US" dirty="0">
                <a:solidFill>
                  <a:schemeClr val="accent1"/>
                </a:solidFill>
              </a:rPr>
              <a:t> </a:t>
            </a:r>
            <a:r>
              <a:rPr lang="en-US" dirty="0" err="1">
                <a:solidFill>
                  <a:schemeClr val="accent1"/>
                </a:solidFill>
              </a:rPr>
              <a:t>differentiatie</a:t>
            </a:r>
            <a:r>
              <a:rPr lang="en-US" dirty="0">
                <a:solidFill>
                  <a:schemeClr val="accent1"/>
                </a:solidFill>
              </a:rPr>
              <a:t> (</a:t>
            </a:r>
            <a:r>
              <a:rPr lang="en-US" dirty="0" err="1">
                <a:solidFill>
                  <a:schemeClr val="accent1"/>
                </a:solidFill>
              </a:rPr>
              <a:t>minimumdoelen</a:t>
            </a:r>
            <a:r>
              <a:rPr lang="en-US" dirty="0">
                <a:solidFill>
                  <a:schemeClr val="accent1"/>
                </a:solidFill>
              </a:rPr>
              <a:t>) </a:t>
            </a:r>
          </a:p>
          <a:p>
            <a:pPr fontAlgn="base"/>
            <a:r>
              <a:rPr lang="nl-NL" dirty="0"/>
              <a:t>​</a:t>
            </a:r>
          </a:p>
          <a:p>
            <a:pPr fontAlgn="base"/>
            <a:r>
              <a:rPr lang="nl-NL" b="1" dirty="0"/>
              <a:t>Maximale potentieel </a:t>
            </a:r>
            <a:r>
              <a:rPr lang="nl-NL" dirty="0"/>
              <a:t>van (interactief) voorlezen benutten voor alle leerlingen</a:t>
            </a:r>
            <a:endParaRPr lang="en-US" dirty="0"/>
          </a:p>
          <a:p>
            <a:endParaRPr lang="nl-BE" dirty="0"/>
          </a:p>
        </p:txBody>
      </p:sp>
      <p:sp>
        <p:nvSpPr>
          <p:cNvPr id="3" name="Titel 2">
            <a:extLst>
              <a:ext uri="{FF2B5EF4-FFF2-40B4-BE49-F238E27FC236}">
                <a16:creationId xmlns:a16="http://schemas.microsoft.com/office/drawing/2014/main" id="{9583D708-B9EE-66C7-7B77-CB1A653EB110}"/>
              </a:ext>
            </a:extLst>
          </p:cNvPr>
          <p:cNvSpPr>
            <a:spLocks noGrp="1"/>
          </p:cNvSpPr>
          <p:nvPr>
            <p:ph type="title"/>
          </p:nvPr>
        </p:nvSpPr>
        <p:spPr/>
        <p:txBody>
          <a:bodyPr/>
          <a:lstStyle/>
          <a:p>
            <a:r>
              <a:rPr lang="nl-BE" dirty="0"/>
              <a:t>Lees me voor, leer me woorden</a:t>
            </a:r>
          </a:p>
        </p:txBody>
      </p:sp>
    </p:spTree>
    <p:extLst>
      <p:ext uri="{BB962C8B-B14F-4D97-AF65-F5344CB8AC3E}">
        <p14:creationId xmlns:p14="http://schemas.microsoft.com/office/powerpoint/2010/main" val="1346499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598817A-790A-348F-48C6-90153303DB6A}"/>
              </a:ext>
            </a:extLst>
          </p:cNvPr>
          <p:cNvSpPr>
            <a:spLocks noGrp="1"/>
          </p:cNvSpPr>
          <p:nvPr>
            <p:ph type="body" sz="quarter" idx="17"/>
          </p:nvPr>
        </p:nvSpPr>
        <p:spPr/>
        <p:txBody>
          <a:bodyPr/>
          <a:lstStyle/>
          <a:p>
            <a:r>
              <a:rPr lang="nl-BE" u="sng" dirty="0"/>
              <a:t>STAP 1: Kies een geschikte tekst of prentenboek </a:t>
            </a:r>
          </a:p>
          <a:p>
            <a:r>
              <a:rPr lang="nl-BE" dirty="0"/>
              <a:t>= aansluitend bij jouw leesdoel</a:t>
            </a:r>
          </a:p>
          <a:p>
            <a:endParaRPr lang="nl-NL" dirty="0"/>
          </a:p>
          <a:p>
            <a:pPr lvl="1"/>
            <a:r>
              <a:rPr lang="nl-BE" dirty="0"/>
              <a:t>• aantrekkelijke tekeningen;</a:t>
            </a:r>
          </a:p>
          <a:p>
            <a:pPr lvl="1"/>
            <a:r>
              <a:rPr lang="nl-BE" dirty="0"/>
              <a:t>• boeiende personages;</a:t>
            </a:r>
          </a:p>
          <a:p>
            <a:pPr lvl="1"/>
            <a:r>
              <a:rPr lang="nl-NL" dirty="0"/>
              <a:t>• een heldere verhaallijn met duidelijk plot;</a:t>
            </a:r>
          </a:p>
          <a:p>
            <a:pPr lvl="1"/>
            <a:r>
              <a:rPr lang="nl-BE" dirty="0"/>
              <a:t>• inhoud, woordenschat en tekeningen </a:t>
            </a:r>
            <a:r>
              <a:rPr lang="nl-NL" dirty="0"/>
              <a:t>passend bij de groep </a:t>
            </a:r>
          </a:p>
          <a:p>
            <a:pPr lvl="1"/>
            <a:r>
              <a:rPr lang="nl-NL" dirty="0"/>
              <a:t>waaraan wordt </a:t>
            </a:r>
            <a:r>
              <a:rPr lang="nl-BE" dirty="0"/>
              <a:t>voorgelezen.</a:t>
            </a:r>
          </a:p>
        </p:txBody>
      </p:sp>
      <p:sp>
        <p:nvSpPr>
          <p:cNvPr id="3" name="Titel 2">
            <a:extLst>
              <a:ext uri="{FF2B5EF4-FFF2-40B4-BE49-F238E27FC236}">
                <a16:creationId xmlns:a16="http://schemas.microsoft.com/office/drawing/2014/main" id="{4602037F-15D3-B7C2-A0BD-B97BD5196713}"/>
              </a:ext>
            </a:extLst>
          </p:cNvPr>
          <p:cNvSpPr>
            <a:spLocks noGrp="1"/>
          </p:cNvSpPr>
          <p:nvPr>
            <p:ph type="title"/>
          </p:nvPr>
        </p:nvSpPr>
        <p:spPr/>
        <p:txBody>
          <a:bodyPr/>
          <a:lstStyle/>
          <a:p>
            <a:r>
              <a:rPr lang="nl-BE" dirty="0"/>
              <a:t>In de klas</a:t>
            </a:r>
          </a:p>
        </p:txBody>
      </p:sp>
    </p:spTree>
    <p:extLst>
      <p:ext uri="{BB962C8B-B14F-4D97-AF65-F5344CB8AC3E}">
        <p14:creationId xmlns:p14="http://schemas.microsoft.com/office/powerpoint/2010/main" val="2882714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D2214-90A2-A7E7-B53C-436B02990EAF}"/>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764BB26-73DF-53D7-1AAF-042D302A15A5}"/>
              </a:ext>
            </a:extLst>
          </p:cNvPr>
          <p:cNvSpPr>
            <a:spLocks noGrp="1"/>
          </p:cNvSpPr>
          <p:nvPr>
            <p:ph type="body" sz="quarter" idx="17"/>
          </p:nvPr>
        </p:nvSpPr>
        <p:spPr/>
        <p:txBody>
          <a:bodyPr/>
          <a:lstStyle/>
          <a:p>
            <a:r>
              <a:rPr lang="nl-BE" u="sng" dirty="0"/>
              <a:t>STAP 2: Selecteer doelwoorden</a:t>
            </a:r>
          </a:p>
          <a:p>
            <a:endParaRPr lang="nl-BE" dirty="0"/>
          </a:p>
          <a:p>
            <a:pPr marL="571500" indent="-571500">
              <a:buFont typeface="Arial" panose="020B0604020202020204" pitchFamily="34" charset="0"/>
              <a:buChar char="•"/>
            </a:pPr>
            <a:r>
              <a:rPr lang="nl-NL" dirty="0"/>
              <a:t>Selecteer niet te veel woorden</a:t>
            </a:r>
          </a:p>
          <a:p>
            <a:pPr marL="571500" indent="-571500">
              <a:buFont typeface="Arial" panose="020B0604020202020204" pitchFamily="34" charset="0"/>
              <a:buChar char="•"/>
            </a:pPr>
            <a:r>
              <a:rPr lang="nl-NL" dirty="0"/>
              <a:t>Kies bij voorkeur woorden die verschillende </a:t>
            </a:r>
            <a:r>
              <a:rPr lang="nl-BE" dirty="0"/>
              <a:t>keren voorkomen.</a:t>
            </a:r>
          </a:p>
          <a:p>
            <a:pPr marL="571500" indent="-571500">
              <a:buFont typeface="Arial" panose="020B0604020202020204" pitchFamily="34" charset="0"/>
              <a:buChar char="•"/>
            </a:pPr>
            <a:r>
              <a:rPr lang="nl-NL" dirty="0"/>
              <a:t>Zorg voor variatie in de moeilijkheid van </a:t>
            </a:r>
            <a:r>
              <a:rPr lang="nl-BE" dirty="0"/>
              <a:t>de woorden.</a:t>
            </a:r>
          </a:p>
          <a:p>
            <a:pPr marL="571500" indent="-571500">
              <a:buFont typeface="Arial" panose="020B0604020202020204" pitchFamily="34" charset="0"/>
              <a:buChar char="•"/>
            </a:pPr>
            <a:r>
              <a:rPr lang="nl-BE" dirty="0"/>
              <a:t>Selecteer verschillende soorten woorden</a:t>
            </a:r>
          </a:p>
          <a:p>
            <a:pPr marL="571500" indent="-571500">
              <a:buFont typeface="Arial" panose="020B0604020202020204" pitchFamily="34" charset="0"/>
              <a:buChar char="•"/>
            </a:pPr>
            <a:endParaRPr lang="nl-BE" dirty="0"/>
          </a:p>
          <a:p>
            <a:r>
              <a:rPr lang="nl-BE" dirty="0"/>
              <a:t>TIP: verwervingsleeftijd </a:t>
            </a:r>
            <a:r>
              <a:rPr lang="nl-BE" sz="2400" dirty="0"/>
              <a:t>(</a:t>
            </a:r>
            <a:r>
              <a:rPr lang="nl-BE" sz="2400" dirty="0" err="1"/>
              <a:t>Brysbaert</a:t>
            </a:r>
            <a:r>
              <a:rPr lang="nl-BE" sz="2400" dirty="0"/>
              <a:t> et al., 2014)</a:t>
            </a:r>
          </a:p>
          <a:p>
            <a:pPr marL="571500" indent="-571500">
              <a:buFont typeface="Arial" panose="020B0604020202020204" pitchFamily="34" charset="0"/>
              <a:buChar char="•"/>
            </a:pPr>
            <a:endParaRPr lang="nl-BE" dirty="0"/>
          </a:p>
        </p:txBody>
      </p:sp>
      <p:sp>
        <p:nvSpPr>
          <p:cNvPr id="3" name="Titel 2">
            <a:extLst>
              <a:ext uri="{FF2B5EF4-FFF2-40B4-BE49-F238E27FC236}">
                <a16:creationId xmlns:a16="http://schemas.microsoft.com/office/drawing/2014/main" id="{8ACCB5C3-7223-95A3-E1D6-16A638B9723A}"/>
              </a:ext>
            </a:extLst>
          </p:cNvPr>
          <p:cNvSpPr>
            <a:spLocks noGrp="1"/>
          </p:cNvSpPr>
          <p:nvPr>
            <p:ph type="title"/>
          </p:nvPr>
        </p:nvSpPr>
        <p:spPr/>
        <p:txBody>
          <a:bodyPr/>
          <a:lstStyle/>
          <a:p>
            <a:r>
              <a:rPr lang="nl-BE" dirty="0"/>
              <a:t>In de klas</a:t>
            </a:r>
          </a:p>
        </p:txBody>
      </p:sp>
    </p:spTree>
    <p:extLst>
      <p:ext uri="{BB962C8B-B14F-4D97-AF65-F5344CB8AC3E}">
        <p14:creationId xmlns:p14="http://schemas.microsoft.com/office/powerpoint/2010/main" val="806965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88BD2-2802-02C3-A0A3-671650316CB1}"/>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68BF5F0-143D-A8D2-4171-41EC11126D03}"/>
              </a:ext>
            </a:extLst>
          </p:cNvPr>
          <p:cNvSpPr>
            <a:spLocks noGrp="1"/>
          </p:cNvSpPr>
          <p:nvPr>
            <p:ph type="body" sz="quarter" idx="17"/>
          </p:nvPr>
        </p:nvSpPr>
        <p:spPr/>
        <p:txBody>
          <a:bodyPr/>
          <a:lstStyle/>
          <a:p>
            <a:r>
              <a:rPr lang="nl-NL" u="sng" dirty="0"/>
              <a:t>Stap 3: expliciete woordenschatinstructie </a:t>
            </a:r>
            <a:r>
              <a:rPr lang="nl-BE" u="sng" dirty="0"/>
              <a:t>VOOR het lezen</a:t>
            </a:r>
          </a:p>
          <a:p>
            <a:pPr marL="571500" indent="-571500">
              <a:buFont typeface="Arial" panose="020B0604020202020204" pitchFamily="34" charset="0"/>
              <a:buChar char="•"/>
            </a:pPr>
            <a:r>
              <a:rPr lang="nl-BE" dirty="0"/>
              <a:t>Cruciaal voor verhaalbegrip</a:t>
            </a:r>
          </a:p>
          <a:p>
            <a:pPr marL="571500" indent="-571500">
              <a:buFont typeface="Arial" panose="020B0604020202020204" pitchFamily="34" charset="0"/>
              <a:buChar char="•"/>
            </a:pPr>
            <a:r>
              <a:rPr lang="nl-BE" dirty="0"/>
              <a:t>Ga voorkennis na</a:t>
            </a:r>
          </a:p>
          <a:p>
            <a:pPr marL="571500" indent="-571500">
              <a:buFont typeface="Arial" panose="020B0604020202020204" pitchFamily="34" charset="0"/>
              <a:buChar char="•"/>
            </a:pPr>
            <a:r>
              <a:rPr lang="nl-BE" dirty="0"/>
              <a:t>Introduceer woordenschat </a:t>
            </a:r>
          </a:p>
          <a:p>
            <a:pPr marL="571500" indent="-571500">
              <a:buFont typeface="Arial" panose="020B0604020202020204" pitchFamily="34" charset="0"/>
              <a:buChar char="•"/>
            </a:pPr>
            <a:r>
              <a:rPr lang="nl-BE" dirty="0"/>
              <a:t>Peer-</a:t>
            </a:r>
            <a:r>
              <a:rPr lang="nl-BE" dirty="0" err="1"/>
              <a:t>to</a:t>
            </a:r>
            <a:r>
              <a:rPr lang="nl-BE" dirty="0"/>
              <a:t>-peer duiding</a:t>
            </a:r>
          </a:p>
          <a:p>
            <a:pPr marL="571500" indent="-571500">
              <a:buFont typeface="Arial" panose="020B0604020202020204" pitchFamily="34" charset="0"/>
              <a:buChar char="•"/>
            </a:pPr>
            <a:r>
              <a:rPr lang="nl-BE" dirty="0"/>
              <a:t>Pre-teaching waar nodig (convergente differentiatie) </a:t>
            </a:r>
          </a:p>
          <a:p>
            <a:endParaRPr lang="nl-BE" b="1" dirty="0"/>
          </a:p>
          <a:p>
            <a:endParaRPr lang="nl-BE" b="1" dirty="0"/>
          </a:p>
        </p:txBody>
      </p:sp>
      <p:sp>
        <p:nvSpPr>
          <p:cNvPr id="3" name="Titel 2">
            <a:extLst>
              <a:ext uri="{FF2B5EF4-FFF2-40B4-BE49-F238E27FC236}">
                <a16:creationId xmlns:a16="http://schemas.microsoft.com/office/drawing/2014/main" id="{1DC6C109-5B97-C9AD-AAE1-AB4F026C69AB}"/>
              </a:ext>
            </a:extLst>
          </p:cNvPr>
          <p:cNvSpPr>
            <a:spLocks noGrp="1"/>
          </p:cNvSpPr>
          <p:nvPr>
            <p:ph type="title"/>
          </p:nvPr>
        </p:nvSpPr>
        <p:spPr/>
        <p:txBody>
          <a:bodyPr/>
          <a:lstStyle/>
          <a:p>
            <a:r>
              <a:rPr lang="nl-BE" dirty="0"/>
              <a:t>In de klas</a:t>
            </a:r>
          </a:p>
        </p:txBody>
      </p:sp>
    </p:spTree>
    <p:extLst>
      <p:ext uri="{BB962C8B-B14F-4D97-AF65-F5344CB8AC3E}">
        <p14:creationId xmlns:p14="http://schemas.microsoft.com/office/powerpoint/2010/main" val="1518271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A5FA6-E7BE-4964-8CF6-6E346CBD8590}"/>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5E4062A-9F38-A842-2B9C-701265DB430B}"/>
              </a:ext>
            </a:extLst>
          </p:cNvPr>
          <p:cNvSpPr>
            <a:spLocks noGrp="1"/>
          </p:cNvSpPr>
          <p:nvPr>
            <p:ph type="body" sz="quarter" idx="17"/>
          </p:nvPr>
        </p:nvSpPr>
        <p:spPr/>
        <p:txBody>
          <a:bodyPr/>
          <a:lstStyle/>
          <a:p>
            <a:r>
              <a:rPr lang="nl-NL" u="sng" dirty="0"/>
              <a:t>Stap 3: expliciete woordenschatinstructie </a:t>
            </a:r>
            <a:r>
              <a:rPr lang="nl-BE" u="sng" dirty="0"/>
              <a:t>TIJDENS het lezen</a:t>
            </a:r>
          </a:p>
          <a:p>
            <a:pPr marL="571500" indent="-571500">
              <a:buFont typeface="Arial" panose="020B0604020202020204" pitchFamily="34" charset="0"/>
              <a:buChar char="•"/>
            </a:pPr>
            <a:r>
              <a:rPr lang="nl-BE" dirty="0"/>
              <a:t>Definitie of omschrijving </a:t>
            </a:r>
          </a:p>
          <a:p>
            <a:pPr marL="571500" indent="-571500">
              <a:buFont typeface="Arial" panose="020B0604020202020204" pitchFamily="34" charset="0"/>
              <a:buChar char="•"/>
            </a:pPr>
            <a:r>
              <a:rPr lang="nl-BE" dirty="0"/>
              <a:t>Synoniem(en)</a:t>
            </a:r>
          </a:p>
          <a:p>
            <a:pPr marL="571500" indent="-571500">
              <a:buFont typeface="Arial" panose="020B0604020202020204" pitchFamily="34" charset="0"/>
              <a:buChar char="•"/>
            </a:pPr>
            <a:r>
              <a:rPr lang="nl-BE" dirty="0"/>
              <a:t>Verduidelijken a.d.h.v. inhoud</a:t>
            </a:r>
          </a:p>
          <a:p>
            <a:pPr marL="571500" indent="-571500">
              <a:buFont typeface="Arial" panose="020B0604020202020204" pitchFamily="34" charset="0"/>
              <a:buChar char="•"/>
            </a:pPr>
            <a:r>
              <a:rPr lang="nl-BE" dirty="0"/>
              <a:t>Verduidelijken a.d.h.v. afbeeldingen</a:t>
            </a:r>
          </a:p>
          <a:p>
            <a:pPr marL="571500" indent="-571500">
              <a:buFont typeface="Arial" panose="020B0604020202020204" pitchFamily="34" charset="0"/>
              <a:buChar char="•"/>
            </a:pPr>
            <a:r>
              <a:rPr lang="nl-BE" dirty="0"/>
              <a:t>Voorbeelden</a:t>
            </a:r>
          </a:p>
          <a:p>
            <a:pPr marL="571500" indent="-571500">
              <a:buFont typeface="Arial" panose="020B0604020202020204" pitchFamily="34" charset="0"/>
              <a:buChar char="•"/>
            </a:pPr>
            <a:endParaRPr lang="nl-BE" dirty="0"/>
          </a:p>
          <a:p>
            <a:r>
              <a:rPr lang="nl-BE" i="1" dirty="0"/>
              <a:t>Variatie, combinatie en herhaling </a:t>
            </a:r>
          </a:p>
          <a:p>
            <a:endParaRPr lang="nl-BE" b="1" dirty="0"/>
          </a:p>
          <a:p>
            <a:r>
              <a:rPr lang="nl-BE" dirty="0"/>
              <a:t>+ </a:t>
            </a:r>
            <a:r>
              <a:rPr lang="nl-BE" b="1" dirty="0"/>
              <a:t>actief gebruik </a:t>
            </a:r>
            <a:r>
              <a:rPr lang="nl-BE" dirty="0"/>
              <a:t>van de woordenschat </a:t>
            </a:r>
          </a:p>
          <a:p>
            <a:endParaRPr lang="nl-BE" b="1" dirty="0"/>
          </a:p>
        </p:txBody>
      </p:sp>
      <p:sp>
        <p:nvSpPr>
          <p:cNvPr id="3" name="Titel 2">
            <a:extLst>
              <a:ext uri="{FF2B5EF4-FFF2-40B4-BE49-F238E27FC236}">
                <a16:creationId xmlns:a16="http://schemas.microsoft.com/office/drawing/2014/main" id="{961C178E-8731-4495-28B5-E837B3F2F338}"/>
              </a:ext>
            </a:extLst>
          </p:cNvPr>
          <p:cNvSpPr>
            <a:spLocks noGrp="1"/>
          </p:cNvSpPr>
          <p:nvPr>
            <p:ph type="title"/>
          </p:nvPr>
        </p:nvSpPr>
        <p:spPr/>
        <p:txBody>
          <a:bodyPr/>
          <a:lstStyle/>
          <a:p>
            <a:r>
              <a:rPr lang="nl-BE" dirty="0"/>
              <a:t>In de klas</a:t>
            </a:r>
          </a:p>
        </p:txBody>
      </p:sp>
    </p:spTree>
    <p:extLst>
      <p:ext uri="{BB962C8B-B14F-4D97-AF65-F5344CB8AC3E}">
        <p14:creationId xmlns:p14="http://schemas.microsoft.com/office/powerpoint/2010/main" val="3754072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D2904-4E22-C2E7-F575-558FE159B1BF}"/>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5757B09-5221-6E69-94A7-F559C46CE0CE}"/>
              </a:ext>
            </a:extLst>
          </p:cNvPr>
          <p:cNvSpPr>
            <a:spLocks noGrp="1"/>
          </p:cNvSpPr>
          <p:nvPr>
            <p:ph type="body" sz="quarter" idx="17"/>
          </p:nvPr>
        </p:nvSpPr>
        <p:spPr/>
        <p:txBody>
          <a:bodyPr/>
          <a:lstStyle/>
          <a:p>
            <a:r>
              <a:rPr lang="nl-NL" u="sng" dirty="0"/>
              <a:t>Stap 3: expliciete woordenschatinstructie </a:t>
            </a:r>
            <a:r>
              <a:rPr lang="nl-BE" u="sng" dirty="0"/>
              <a:t>NA het lezen</a:t>
            </a:r>
          </a:p>
          <a:p>
            <a:r>
              <a:rPr lang="nl-BE" dirty="0"/>
              <a:t>Reflectie op de inhoud en verhaallijn</a:t>
            </a:r>
          </a:p>
          <a:p>
            <a:pPr marL="571500" indent="-571500">
              <a:buFont typeface="Arial" panose="020B0604020202020204" pitchFamily="34" charset="0"/>
              <a:buChar char="•"/>
            </a:pPr>
            <a:r>
              <a:rPr lang="nl-BE" dirty="0">
                <a:sym typeface="Wingdings" panose="05000000000000000000" pitchFamily="2" charset="2"/>
              </a:rPr>
              <a:t>Herhaling van de woordenschat</a:t>
            </a:r>
          </a:p>
          <a:p>
            <a:pPr marL="571500" indent="-571500">
              <a:buFont typeface="Arial" panose="020B0604020202020204" pitchFamily="34" charset="0"/>
              <a:buChar char="•"/>
            </a:pPr>
            <a:r>
              <a:rPr lang="nl-BE" dirty="0">
                <a:sym typeface="Wingdings" panose="05000000000000000000" pitchFamily="2" charset="2"/>
              </a:rPr>
              <a:t>Toetsing van de woordenschat</a:t>
            </a:r>
            <a:endParaRPr lang="nl-BE" dirty="0"/>
          </a:p>
          <a:p>
            <a:endParaRPr lang="nl-BE" dirty="0"/>
          </a:p>
          <a:p>
            <a:endParaRPr lang="nl-BE" b="1" dirty="0"/>
          </a:p>
          <a:p>
            <a:endParaRPr lang="nl-BE" b="1" dirty="0"/>
          </a:p>
        </p:txBody>
      </p:sp>
      <p:sp>
        <p:nvSpPr>
          <p:cNvPr id="3" name="Titel 2">
            <a:extLst>
              <a:ext uri="{FF2B5EF4-FFF2-40B4-BE49-F238E27FC236}">
                <a16:creationId xmlns:a16="http://schemas.microsoft.com/office/drawing/2014/main" id="{8D381CA6-3B25-B1CF-3EB8-880B25450B78}"/>
              </a:ext>
            </a:extLst>
          </p:cNvPr>
          <p:cNvSpPr>
            <a:spLocks noGrp="1"/>
          </p:cNvSpPr>
          <p:nvPr>
            <p:ph type="title"/>
          </p:nvPr>
        </p:nvSpPr>
        <p:spPr/>
        <p:txBody>
          <a:bodyPr/>
          <a:lstStyle/>
          <a:p>
            <a:r>
              <a:rPr lang="nl-BE" dirty="0"/>
              <a:t>In de klas</a:t>
            </a:r>
          </a:p>
        </p:txBody>
      </p:sp>
    </p:spTree>
    <p:extLst>
      <p:ext uri="{BB962C8B-B14F-4D97-AF65-F5344CB8AC3E}">
        <p14:creationId xmlns:p14="http://schemas.microsoft.com/office/powerpoint/2010/main" val="1011843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8EB057-606B-3852-30AC-5D05FB0069D9}"/>
              </a:ext>
            </a:extLst>
          </p:cNvPr>
          <p:cNvSpPr>
            <a:spLocks noGrp="1"/>
          </p:cNvSpPr>
          <p:nvPr>
            <p:ph type="ctrTitle"/>
          </p:nvPr>
        </p:nvSpPr>
        <p:spPr/>
        <p:txBody>
          <a:bodyPr/>
          <a:lstStyle/>
          <a:p>
            <a:r>
              <a:rPr lang="nl-BE" sz="6600" dirty="0"/>
              <a:t>Voorlezen en </a:t>
            </a:r>
            <a:br>
              <a:rPr lang="nl-BE" sz="6600" dirty="0"/>
            </a:br>
            <a:r>
              <a:rPr lang="nl-BE" sz="6600" dirty="0"/>
              <a:t>de nieuwe minimumdoelen</a:t>
            </a:r>
          </a:p>
        </p:txBody>
      </p:sp>
    </p:spTree>
    <p:extLst>
      <p:ext uri="{BB962C8B-B14F-4D97-AF65-F5344CB8AC3E}">
        <p14:creationId xmlns:p14="http://schemas.microsoft.com/office/powerpoint/2010/main" val="841537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E95B2A9-C8FF-7EC7-497C-8C4A65A743BF}"/>
              </a:ext>
            </a:extLst>
          </p:cNvPr>
          <p:cNvSpPr>
            <a:spLocks noGrp="1"/>
          </p:cNvSpPr>
          <p:nvPr>
            <p:ph type="body" sz="quarter" idx="17"/>
          </p:nvPr>
        </p:nvSpPr>
        <p:spPr/>
        <p:txBody>
          <a:bodyPr/>
          <a:lstStyle/>
          <a:p>
            <a:r>
              <a:rPr lang="nl-BE" b="1" dirty="0"/>
              <a:t>Focus: </a:t>
            </a:r>
            <a:r>
              <a:rPr lang="nl-BE" b="1" dirty="0">
                <a:sym typeface="Wingdings" panose="05000000000000000000" pitchFamily="2" charset="2"/>
              </a:rPr>
              <a:t>Rijke taal- en kennisbasis</a:t>
            </a:r>
          </a:p>
          <a:p>
            <a:pPr marL="571500" indent="-571500">
              <a:buFont typeface="Wingdings" panose="05000000000000000000" pitchFamily="2" charset="2"/>
              <a:buChar char="à"/>
            </a:pPr>
            <a:endParaRPr lang="nl-BE" dirty="0">
              <a:sym typeface="Wingdings" panose="05000000000000000000" pitchFamily="2" charset="2"/>
            </a:endParaRPr>
          </a:p>
          <a:p>
            <a:pPr marL="742950" indent="-742950">
              <a:buFont typeface="+mj-lt"/>
              <a:buAutoNum type="arabicPeriod"/>
            </a:pPr>
            <a:r>
              <a:rPr lang="nl-BE" dirty="0">
                <a:sym typeface="Wingdings" panose="05000000000000000000" pitchFamily="2" charset="2"/>
              </a:rPr>
              <a:t>Verwerven van diepe woordenschat</a:t>
            </a:r>
          </a:p>
          <a:p>
            <a:pPr marL="742950" indent="-742950">
              <a:buFont typeface="+mj-lt"/>
              <a:buAutoNum type="arabicPeriod"/>
            </a:pPr>
            <a:r>
              <a:rPr lang="nl-BE" dirty="0">
                <a:sym typeface="Wingdings" panose="05000000000000000000" pitchFamily="2" charset="2"/>
              </a:rPr>
              <a:t>Opbouwen van brede achtergrondkennis (wereldkennis)</a:t>
            </a:r>
          </a:p>
          <a:p>
            <a:pPr marL="742950" indent="-742950">
              <a:buFont typeface="+mj-lt"/>
              <a:buAutoNum type="arabicPeriod"/>
            </a:pPr>
            <a:r>
              <a:rPr lang="nl-BE" dirty="0">
                <a:sym typeface="Wingdings" panose="05000000000000000000" pitchFamily="2" charset="2"/>
              </a:rPr>
              <a:t>Integratie van lees-, luister- en spreekvaardigheden</a:t>
            </a:r>
          </a:p>
          <a:p>
            <a:pPr marL="742950" indent="-742950">
              <a:buFont typeface="+mj-lt"/>
              <a:buAutoNum type="arabicPeriod"/>
            </a:pPr>
            <a:endParaRPr lang="nl-BE" dirty="0">
              <a:sym typeface="Wingdings" panose="05000000000000000000" pitchFamily="2" charset="2"/>
            </a:endParaRPr>
          </a:p>
          <a:p>
            <a:r>
              <a:rPr lang="nl-BE" dirty="0">
                <a:sym typeface="Wingdings" panose="05000000000000000000" pitchFamily="2" charset="2"/>
              </a:rPr>
              <a:t> Voorlezen als motor </a:t>
            </a:r>
            <a:endParaRPr lang="nl-BE" dirty="0"/>
          </a:p>
        </p:txBody>
      </p:sp>
      <p:sp>
        <p:nvSpPr>
          <p:cNvPr id="3" name="Titel 2">
            <a:extLst>
              <a:ext uri="{FF2B5EF4-FFF2-40B4-BE49-F238E27FC236}">
                <a16:creationId xmlns:a16="http://schemas.microsoft.com/office/drawing/2014/main" id="{7FD56CAA-B2E4-CD21-96A3-8CA666038A34}"/>
              </a:ext>
            </a:extLst>
          </p:cNvPr>
          <p:cNvSpPr>
            <a:spLocks noGrp="1"/>
          </p:cNvSpPr>
          <p:nvPr>
            <p:ph type="title"/>
          </p:nvPr>
        </p:nvSpPr>
        <p:spPr/>
        <p:txBody>
          <a:bodyPr/>
          <a:lstStyle/>
          <a:p>
            <a:r>
              <a:rPr lang="nl-BE" dirty="0"/>
              <a:t>Minimumdoelen Nederlands </a:t>
            </a:r>
          </a:p>
        </p:txBody>
      </p:sp>
    </p:spTree>
    <p:extLst>
      <p:ext uri="{BB962C8B-B14F-4D97-AF65-F5344CB8AC3E}">
        <p14:creationId xmlns:p14="http://schemas.microsoft.com/office/powerpoint/2010/main" val="2438904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FFB0D-9E5A-82AC-D6AB-904D7FD6F982}"/>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D00B518-D31C-4D7B-372C-A1E7DA22DAB4}"/>
              </a:ext>
            </a:extLst>
          </p:cNvPr>
          <p:cNvSpPr>
            <a:spLocks noGrp="1"/>
          </p:cNvSpPr>
          <p:nvPr>
            <p:ph type="body" sz="quarter" idx="17"/>
          </p:nvPr>
        </p:nvSpPr>
        <p:spPr/>
        <p:txBody>
          <a:bodyPr/>
          <a:lstStyle/>
          <a:p>
            <a:r>
              <a:rPr lang="nl-BE" dirty="0"/>
              <a:t>3</a:t>
            </a:r>
            <a:r>
              <a:rPr lang="nl-BE" baseline="30000" dirty="0"/>
              <a:t>e</a:t>
            </a:r>
            <a:r>
              <a:rPr lang="nl-BE" dirty="0"/>
              <a:t> KLEUTER</a:t>
            </a:r>
          </a:p>
          <a:p>
            <a:endParaRPr lang="nl-BE" dirty="0"/>
          </a:p>
          <a:p>
            <a:pPr marL="571500" indent="-571500">
              <a:buFont typeface="Arial" panose="020B0604020202020204" pitchFamily="34" charset="0"/>
              <a:buChar char="•"/>
            </a:pPr>
            <a:r>
              <a:rPr lang="nl-BE" dirty="0"/>
              <a:t>Spreken, presenteren en vertellen</a:t>
            </a:r>
          </a:p>
          <a:p>
            <a:r>
              <a:rPr lang="nl-NL" sz="2800" i="1" dirty="0"/>
              <a:t>1.1.1 De kleuters kunnen rijm herkennen, rijmwoorden bedenken en woorden in klankgroepen verdelen (fonologisch bewustzijn).</a:t>
            </a:r>
          </a:p>
          <a:p>
            <a:endParaRPr lang="nl-BE" dirty="0"/>
          </a:p>
          <a:p>
            <a:pPr marL="571500" indent="-571500">
              <a:buFont typeface="Arial" panose="020B0604020202020204" pitchFamily="34" charset="0"/>
              <a:buChar char="•"/>
            </a:pPr>
            <a:r>
              <a:rPr lang="nl-BE" dirty="0"/>
              <a:t> Tekstbegrip</a:t>
            </a:r>
          </a:p>
          <a:p>
            <a:r>
              <a:rPr lang="nl-NL" sz="2800" i="1" dirty="0"/>
              <a:t>1. 1. 8 De kleuters kunnen verbanden leggen tussen voorgelezen teksten en hun vakspecifieke kennis en voorkennis.</a:t>
            </a:r>
            <a:endParaRPr lang="nl-BE" sz="2800" i="1" dirty="0"/>
          </a:p>
          <a:p>
            <a:r>
              <a:rPr lang="nl-NL" sz="2800" i="1" dirty="0"/>
              <a:t>1.1.9 De kleuters kunnen de belangrijkste gebeurtenissen uit een verhaallijn in eigen woorden navertellen.</a:t>
            </a:r>
          </a:p>
          <a:p>
            <a:endParaRPr lang="nl-BE" dirty="0"/>
          </a:p>
          <a:p>
            <a:endParaRPr lang="nl-BE" dirty="0"/>
          </a:p>
          <a:p>
            <a:endParaRPr lang="nl-BE" dirty="0"/>
          </a:p>
          <a:p>
            <a:endParaRPr lang="nl-BE" dirty="0"/>
          </a:p>
        </p:txBody>
      </p:sp>
      <p:sp>
        <p:nvSpPr>
          <p:cNvPr id="3" name="Titel 2">
            <a:extLst>
              <a:ext uri="{FF2B5EF4-FFF2-40B4-BE49-F238E27FC236}">
                <a16:creationId xmlns:a16="http://schemas.microsoft.com/office/drawing/2014/main" id="{C482CBE3-CF67-EA7F-1645-9CB43D7C9B62}"/>
              </a:ext>
            </a:extLst>
          </p:cNvPr>
          <p:cNvSpPr>
            <a:spLocks noGrp="1"/>
          </p:cNvSpPr>
          <p:nvPr>
            <p:ph type="title"/>
          </p:nvPr>
        </p:nvSpPr>
        <p:spPr/>
        <p:txBody>
          <a:bodyPr/>
          <a:lstStyle/>
          <a:p>
            <a:r>
              <a:rPr lang="nl-BE" dirty="0"/>
              <a:t>Minimumdoelen Nederlands </a:t>
            </a:r>
          </a:p>
        </p:txBody>
      </p:sp>
    </p:spTree>
    <p:extLst>
      <p:ext uri="{BB962C8B-B14F-4D97-AF65-F5344CB8AC3E}">
        <p14:creationId xmlns:p14="http://schemas.microsoft.com/office/powerpoint/2010/main" val="3526059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9B505-B1DF-D679-B2CF-65A9D2622747}"/>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6AF808B2-9EE4-8A9A-E276-D7BC5921ED19}"/>
              </a:ext>
            </a:extLst>
          </p:cNvPr>
          <p:cNvSpPr>
            <a:spLocks noGrp="1"/>
          </p:cNvSpPr>
          <p:nvPr>
            <p:ph type="title"/>
          </p:nvPr>
        </p:nvSpPr>
        <p:spPr/>
        <p:txBody>
          <a:bodyPr/>
          <a:lstStyle/>
          <a:p>
            <a:r>
              <a:rPr lang="nl-BE" dirty="0"/>
              <a:t>Waarom voorlezen?  </a:t>
            </a:r>
          </a:p>
        </p:txBody>
      </p:sp>
      <p:pic>
        <p:nvPicPr>
          <p:cNvPr id="2" name="Picture 4">
            <a:extLst>
              <a:ext uri="{FF2B5EF4-FFF2-40B4-BE49-F238E27FC236}">
                <a16:creationId xmlns:a16="http://schemas.microsoft.com/office/drawing/2014/main" id="{5839E750-44CF-6014-32DF-2BA3C25D4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2442324"/>
            <a:ext cx="8115300" cy="608647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descr="Afbeelding met kleding, Menselijk gezicht, persoon, vrouw&#10;&#10;Door AI gegenereerde inhoud is mogelijk onjuist.">
            <a:extLst>
              <a:ext uri="{FF2B5EF4-FFF2-40B4-BE49-F238E27FC236}">
                <a16:creationId xmlns:a16="http://schemas.microsoft.com/office/drawing/2014/main" id="{57FA75B4-E05D-E871-D952-448681FF83AD}"/>
              </a:ext>
            </a:extLst>
          </p:cNvPr>
          <p:cNvPicPr>
            <a:picLocks noChangeAspect="1"/>
          </p:cNvPicPr>
          <p:nvPr/>
        </p:nvPicPr>
        <p:blipFill>
          <a:blip r:embed="rId4"/>
          <a:stretch>
            <a:fillRect/>
          </a:stretch>
        </p:blipFill>
        <p:spPr>
          <a:xfrm>
            <a:off x="9144000" y="2376088"/>
            <a:ext cx="7988300" cy="6147898"/>
          </a:xfrm>
          <a:prstGeom prst="rect">
            <a:avLst/>
          </a:prstGeom>
        </p:spPr>
      </p:pic>
    </p:spTree>
    <p:extLst>
      <p:ext uri="{BB962C8B-B14F-4D97-AF65-F5344CB8AC3E}">
        <p14:creationId xmlns:p14="http://schemas.microsoft.com/office/powerpoint/2010/main" val="2441876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48230-3036-D63A-31B6-8FE7B6D81293}"/>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D7709D8-A471-8FBD-6A87-3FC3236F9316}"/>
              </a:ext>
            </a:extLst>
          </p:cNvPr>
          <p:cNvSpPr>
            <a:spLocks noGrp="1"/>
          </p:cNvSpPr>
          <p:nvPr>
            <p:ph type="body" sz="quarter" idx="17"/>
          </p:nvPr>
        </p:nvSpPr>
        <p:spPr/>
        <p:txBody>
          <a:bodyPr/>
          <a:lstStyle/>
          <a:p>
            <a:r>
              <a:rPr lang="nl-NL" dirty="0"/>
              <a:t>3</a:t>
            </a:r>
            <a:r>
              <a:rPr lang="nl-NL" baseline="30000" dirty="0"/>
              <a:t>e</a:t>
            </a:r>
            <a:r>
              <a:rPr lang="nl-NL" dirty="0"/>
              <a:t> KLEUTER</a:t>
            </a:r>
            <a:br>
              <a:rPr lang="nl-NL" dirty="0"/>
            </a:br>
            <a:endParaRPr lang="nl-NL" dirty="0"/>
          </a:p>
          <a:p>
            <a:pPr marL="571500" indent="-571500">
              <a:buFont typeface="Arial" panose="020B0604020202020204" pitchFamily="34" charset="0"/>
              <a:buChar char="•"/>
            </a:pPr>
            <a:r>
              <a:rPr lang="nl-NL" dirty="0"/>
              <a:t>Mondelinge interactievaardigheden</a:t>
            </a:r>
          </a:p>
          <a:p>
            <a:r>
              <a:rPr lang="nl-NL" sz="2800" i="1" dirty="0"/>
              <a:t>1.3.9 De kleuters kunnen actief deelnemen aan mondelinge interactievormen zoals kringgesprekken, samen spelen, gesprekken met gekende volwassenen en hierbij de volgende interactiestrategieën toepassen:</a:t>
            </a:r>
          </a:p>
          <a:p>
            <a:pPr lvl="1"/>
            <a:br>
              <a:rPr lang="nl-BE" sz="2800" i="1" dirty="0"/>
            </a:br>
            <a:r>
              <a:rPr lang="nl-BE" sz="2800" i="1" dirty="0"/>
              <a:t>- </a:t>
            </a:r>
            <a:r>
              <a:rPr lang="nl-NL" sz="2800" i="1" dirty="0"/>
              <a:t>op een gepaste manier het woord nemen en vragen;</a:t>
            </a:r>
            <a:br>
              <a:rPr lang="nl-BE" sz="2800" i="1" dirty="0"/>
            </a:br>
            <a:r>
              <a:rPr lang="nl-BE" sz="2800" i="1" dirty="0"/>
              <a:t>- </a:t>
            </a:r>
            <a:r>
              <a:rPr lang="nl-NL" sz="2800" i="1" dirty="0"/>
              <a:t>elkaar laten uitspreken;</a:t>
            </a:r>
            <a:br>
              <a:rPr lang="nl-BE" sz="2800" i="1" dirty="0"/>
            </a:br>
            <a:r>
              <a:rPr lang="nl-BE" sz="2800" i="1" dirty="0"/>
              <a:t>- </a:t>
            </a:r>
            <a:r>
              <a:rPr lang="nl-NL" sz="2800" i="1" dirty="0"/>
              <a:t>inspelen op wat anderen zeggen;</a:t>
            </a:r>
            <a:br>
              <a:rPr lang="nl-BE" sz="2800" i="1" dirty="0"/>
            </a:br>
            <a:r>
              <a:rPr lang="nl-BE" sz="2800" i="1" dirty="0"/>
              <a:t>- </a:t>
            </a:r>
            <a:r>
              <a:rPr lang="nl-NL" sz="2800" i="1" dirty="0"/>
              <a:t>standaardformules gebruiken bij het groeten, aanspreken, bedanken en vragen.</a:t>
            </a:r>
            <a:endParaRPr lang="nl-BE" sz="2800" i="1" dirty="0"/>
          </a:p>
          <a:p>
            <a:endParaRPr lang="nl-BE" dirty="0"/>
          </a:p>
          <a:p>
            <a:endParaRPr lang="nl-BE" dirty="0"/>
          </a:p>
          <a:p>
            <a:endParaRPr lang="nl-BE" dirty="0"/>
          </a:p>
          <a:p>
            <a:endParaRPr lang="nl-BE" dirty="0"/>
          </a:p>
        </p:txBody>
      </p:sp>
      <p:sp>
        <p:nvSpPr>
          <p:cNvPr id="3" name="Titel 2">
            <a:extLst>
              <a:ext uri="{FF2B5EF4-FFF2-40B4-BE49-F238E27FC236}">
                <a16:creationId xmlns:a16="http://schemas.microsoft.com/office/drawing/2014/main" id="{699C08EA-0697-9A58-0CBC-79CB2842083D}"/>
              </a:ext>
            </a:extLst>
          </p:cNvPr>
          <p:cNvSpPr>
            <a:spLocks noGrp="1"/>
          </p:cNvSpPr>
          <p:nvPr>
            <p:ph type="title"/>
          </p:nvPr>
        </p:nvSpPr>
        <p:spPr/>
        <p:txBody>
          <a:bodyPr/>
          <a:lstStyle/>
          <a:p>
            <a:r>
              <a:rPr lang="nl-BE" dirty="0"/>
              <a:t>Minimumdoelen Nederlands </a:t>
            </a:r>
          </a:p>
        </p:txBody>
      </p:sp>
    </p:spTree>
    <p:extLst>
      <p:ext uri="{BB962C8B-B14F-4D97-AF65-F5344CB8AC3E}">
        <p14:creationId xmlns:p14="http://schemas.microsoft.com/office/powerpoint/2010/main" val="24427802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DC574-4340-CFCB-87AB-36D3A3CD263E}"/>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EE970E3-0463-52B3-75AD-B9C827D987DA}"/>
              </a:ext>
            </a:extLst>
          </p:cNvPr>
          <p:cNvSpPr>
            <a:spLocks noGrp="1"/>
          </p:cNvSpPr>
          <p:nvPr>
            <p:ph type="body" sz="quarter" idx="17"/>
          </p:nvPr>
        </p:nvSpPr>
        <p:spPr/>
        <p:txBody>
          <a:bodyPr/>
          <a:lstStyle/>
          <a:p>
            <a:r>
              <a:rPr lang="nl-NL" sz="3800" dirty="0"/>
              <a:t>4</a:t>
            </a:r>
            <a:r>
              <a:rPr lang="nl-NL" sz="3800" baseline="30000" dirty="0"/>
              <a:t>e</a:t>
            </a:r>
            <a:r>
              <a:rPr lang="nl-NL" sz="3800" dirty="0"/>
              <a:t> LEERJAAR</a:t>
            </a:r>
          </a:p>
          <a:p>
            <a:endParaRPr lang="nl-NL" sz="3800" dirty="0"/>
          </a:p>
          <a:p>
            <a:pPr marL="457200" indent="-457200">
              <a:buFont typeface="Arial" panose="020B0604020202020204" pitchFamily="34" charset="0"/>
              <a:buChar char="•"/>
            </a:pPr>
            <a:r>
              <a:rPr lang="nl-NL" dirty="0"/>
              <a:t>Tekstbegrip</a:t>
            </a:r>
            <a:endParaRPr lang="nl-NL" sz="3000" dirty="0"/>
          </a:p>
          <a:p>
            <a:r>
              <a:rPr lang="nl-NL" sz="2800" i="1" dirty="0"/>
              <a:t>1.1.7 De leerlingen kunnen verbanden leggen tussen teksten en hun vakspecifieke kennis en voorkennis.</a:t>
            </a:r>
            <a:br>
              <a:rPr lang="nl-BE" sz="2800" i="1" dirty="0"/>
            </a:br>
            <a:r>
              <a:rPr lang="nl-BE" sz="2800" i="1" dirty="0"/>
              <a:t>1.1.9 </a:t>
            </a:r>
            <a:r>
              <a:rPr lang="nl-NL" sz="2800" i="1" dirty="0"/>
              <a:t>De leerlingen kunnen verwoorden hoe de auteur denkt over het onderwerp van de tekst.</a:t>
            </a:r>
            <a:br>
              <a:rPr lang="nl-BE" sz="2800" i="1" dirty="0"/>
            </a:br>
            <a:r>
              <a:rPr lang="nl-BE" sz="2800" i="1" dirty="0"/>
              <a:t>1.1.10 </a:t>
            </a:r>
            <a:r>
              <a:rPr lang="nl-NL" sz="2800" i="1" dirty="0"/>
              <a:t>De leerlingen kunnen verwoorden hoe een tekst aansluit bij het leesdoel.</a:t>
            </a:r>
          </a:p>
          <a:p>
            <a:endParaRPr lang="nl-NL" sz="2800" i="1" dirty="0"/>
          </a:p>
          <a:p>
            <a:pPr marL="571500" indent="-571500">
              <a:buFont typeface="Arial" panose="020B0604020202020204" pitchFamily="34" charset="0"/>
              <a:buChar char="•"/>
            </a:pPr>
            <a:r>
              <a:rPr lang="nl-BE" sz="3800" dirty="0"/>
              <a:t>Taalsysteem en taalgebruik</a:t>
            </a:r>
          </a:p>
          <a:p>
            <a:pPr marL="1828800" lvl="2" indent="-457200">
              <a:buFontTx/>
              <a:buChar char="-"/>
            </a:pPr>
            <a:r>
              <a:rPr lang="nl-BE" sz="2800" i="1" dirty="0"/>
              <a:t>Woordenschat</a:t>
            </a:r>
          </a:p>
          <a:p>
            <a:pPr marL="1828800" lvl="2" indent="-457200">
              <a:buFontTx/>
              <a:buChar char="-"/>
            </a:pPr>
            <a:r>
              <a:rPr lang="nl-BE" sz="2800" i="1" dirty="0"/>
              <a:t>Taalsysteem (klanken, speling, grammatica) </a:t>
            </a:r>
          </a:p>
          <a:p>
            <a:pPr marL="1828800" lvl="2" indent="-457200">
              <a:buFontTx/>
              <a:buChar char="-"/>
            </a:pPr>
            <a:r>
              <a:rPr lang="nl-BE" sz="2800" i="1" dirty="0"/>
              <a:t>Taalgebruik en taalwetenschap </a:t>
            </a:r>
          </a:p>
          <a:p>
            <a:pPr marL="571500" indent="-571500">
              <a:buFont typeface="Arial" panose="020B0604020202020204" pitchFamily="34" charset="0"/>
              <a:buChar char="•"/>
            </a:pPr>
            <a:endParaRPr lang="nl-BE" sz="4400" i="1" dirty="0"/>
          </a:p>
        </p:txBody>
      </p:sp>
      <p:sp>
        <p:nvSpPr>
          <p:cNvPr id="3" name="Titel 2">
            <a:extLst>
              <a:ext uri="{FF2B5EF4-FFF2-40B4-BE49-F238E27FC236}">
                <a16:creationId xmlns:a16="http://schemas.microsoft.com/office/drawing/2014/main" id="{FB8ABE7D-B4C5-67D0-11F7-31FF903F5D7C}"/>
              </a:ext>
            </a:extLst>
          </p:cNvPr>
          <p:cNvSpPr>
            <a:spLocks noGrp="1"/>
          </p:cNvSpPr>
          <p:nvPr>
            <p:ph type="title"/>
          </p:nvPr>
        </p:nvSpPr>
        <p:spPr/>
        <p:txBody>
          <a:bodyPr/>
          <a:lstStyle/>
          <a:p>
            <a:r>
              <a:rPr lang="nl-BE" dirty="0"/>
              <a:t>Minimumdoelen Nederlands </a:t>
            </a:r>
          </a:p>
        </p:txBody>
      </p:sp>
    </p:spTree>
    <p:extLst>
      <p:ext uri="{BB962C8B-B14F-4D97-AF65-F5344CB8AC3E}">
        <p14:creationId xmlns:p14="http://schemas.microsoft.com/office/powerpoint/2010/main" val="40169552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F0F57-D840-BE7B-902E-E2D72E40E979}"/>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D01D008-A154-05AA-01E6-9351E49E755B}"/>
              </a:ext>
            </a:extLst>
          </p:cNvPr>
          <p:cNvSpPr>
            <a:spLocks noGrp="1"/>
          </p:cNvSpPr>
          <p:nvPr>
            <p:ph type="body" sz="quarter" idx="17"/>
          </p:nvPr>
        </p:nvSpPr>
        <p:spPr/>
        <p:txBody>
          <a:bodyPr/>
          <a:lstStyle/>
          <a:p>
            <a:r>
              <a:rPr lang="nl-NL" sz="3800" dirty="0"/>
              <a:t>6</a:t>
            </a:r>
            <a:r>
              <a:rPr lang="nl-NL" sz="3800" baseline="30000" dirty="0"/>
              <a:t>e</a:t>
            </a:r>
            <a:r>
              <a:rPr lang="nl-NL" sz="3800" dirty="0"/>
              <a:t> LEERJAAR</a:t>
            </a:r>
          </a:p>
          <a:p>
            <a:endParaRPr lang="nl-NL" sz="3800" dirty="0"/>
          </a:p>
          <a:p>
            <a:pPr marL="571500" indent="-571500">
              <a:buFont typeface="Arial" panose="020B0604020202020204" pitchFamily="34" charset="0"/>
              <a:buChar char="•"/>
            </a:pPr>
            <a:r>
              <a:rPr lang="nl-BE" dirty="0"/>
              <a:t>Mondelinge interactievaardigheden</a:t>
            </a:r>
          </a:p>
          <a:p>
            <a:r>
              <a:rPr lang="nl-NL" sz="2800" i="1" dirty="0"/>
              <a:t>1.3.10 De leerling kan doelgericht en genuanceerd deelnemen aan mondelinge interactievormen zoals dialoog, discussie en groepsgesprek en hierbij de volgende interactiestrategieën toepassen:</a:t>
            </a:r>
            <a:endParaRPr lang="nl-BE" sz="2800" i="1" dirty="0"/>
          </a:p>
          <a:p>
            <a:pPr marL="1143000" lvl="1" indent="-457200">
              <a:buFontTx/>
              <a:buChar char="-"/>
            </a:pPr>
            <a:r>
              <a:rPr lang="nl-NL" sz="2800" i="1" dirty="0"/>
              <a:t>voortbouwen op andermans ideeën;</a:t>
            </a:r>
            <a:endParaRPr lang="nl-BE" sz="2800" i="1" dirty="0"/>
          </a:p>
          <a:p>
            <a:pPr marL="1143000" lvl="1" indent="-457200">
              <a:buFontTx/>
              <a:buChar char="-"/>
            </a:pPr>
            <a:r>
              <a:rPr lang="nl-NL" sz="2800" i="1" dirty="0"/>
              <a:t>verbanden leggen tussen verschillende standpunten;</a:t>
            </a:r>
            <a:endParaRPr lang="nl-BE" sz="2800" i="1" dirty="0"/>
          </a:p>
          <a:p>
            <a:pPr marL="1143000" lvl="1" indent="-457200">
              <a:buFontTx/>
              <a:buChar char="-"/>
            </a:pPr>
            <a:r>
              <a:rPr lang="nl-NL" sz="2800" i="1" dirty="0"/>
              <a:t>argumenten bevragen en nuanceren;</a:t>
            </a:r>
            <a:endParaRPr lang="nl-BE" sz="2800" i="1" dirty="0"/>
          </a:p>
          <a:p>
            <a:pPr marL="1143000" lvl="1" indent="-457200">
              <a:buFontTx/>
              <a:buChar char="-"/>
            </a:pPr>
            <a:r>
              <a:rPr lang="nl-NL" sz="2800" i="1" dirty="0"/>
              <a:t>met ondersteuning tot een conclusie komen.</a:t>
            </a:r>
            <a:endParaRPr lang="nl-BE" sz="2800" i="1" dirty="0"/>
          </a:p>
          <a:p>
            <a:endParaRPr lang="nl-NL" sz="2800" i="1" dirty="0"/>
          </a:p>
          <a:p>
            <a:endParaRPr lang="nl-BE" dirty="0"/>
          </a:p>
          <a:p>
            <a:pPr marL="571500" indent="-571500">
              <a:buFont typeface="Arial" panose="020B0604020202020204" pitchFamily="34" charset="0"/>
              <a:buChar char="•"/>
            </a:pPr>
            <a:endParaRPr lang="nl-BE" sz="4400" i="1" dirty="0"/>
          </a:p>
        </p:txBody>
      </p:sp>
      <p:sp>
        <p:nvSpPr>
          <p:cNvPr id="3" name="Titel 2">
            <a:extLst>
              <a:ext uri="{FF2B5EF4-FFF2-40B4-BE49-F238E27FC236}">
                <a16:creationId xmlns:a16="http://schemas.microsoft.com/office/drawing/2014/main" id="{71B4E0C1-8F86-3B19-BDFB-23C04E22A9F0}"/>
              </a:ext>
            </a:extLst>
          </p:cNvPr>
          <p:cNvSpPr>
            <a:spLocks noGrp="1"/>
          </p:cNvSpPr>
          <p:nvPr>
            <p:ph type="title"/>
          </p:nvPr>
        </p:nvSpPr>
        <p:spPr/>
        <p:txBody>
          <a:bodyPr/>
          <a:lstStyle/>
          <a:p>
            <a:r>
              <a:rPr lang="nl-BE" dirty="0"/>
              <a:t>Minimumdoelen Nederlands </a:t>
            </a:r>
          </a:p>
        </p:txBody>
      </p:sp>
    </p:spTree>
    <p:extLst>
      <p:ext uri="{BB962C8B-B14F-4D97-AF65-F5344CB8AC3E}">
        <p14:creationId xmlns:p14="http://schemas.microsoft.com/office/powerpoint/2010/main" val="32336708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B467F-AF94-8D00-1462-6E4B7A36448D}"/>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2266E28-203E-D44F-E66B-BD0B123A5BBC}"/>
              </a:ext>
            </a:extLst>
          </p:cNvPr>
          <p:cNvSpPr>
            <a:spLocks noGrp="1"/>
          </p:cNvSpPr>
          <p:nvPr>
            <p:ph type="body" sz="quarter" idx="17"/>
          </p:nvPr>
        </p:nvSpPr>
        <p:spPr/>
        <p:txBody>
          <a:bodyPr/>
          <a:lstStyle/>
          <a:p>
            <a:r>
              <a:rPr lang="nl-BE" dirty="0"/>
              <a:t>WETENSCHAP EN TECHNIEK</a:t>
            </a:r>
          </a:p>
          <a:p>
            <a:endParaRPr lang="nl-BE" dirty="0"/>
          </a:p>
          <a:p>
            <a:pPr marL="571500" indent="-571500">
              <a:buFont typeface="Arial" panose="020B0604020202020204" pitchFamily="34" charset="0"/>
              <a:buChar char="•"/>
            </a:pPr>
            <a:r>
              <a:rPr lang="nl-BE" dirty="0"/>
              <a:t>Organismelijsten: fauna en flora</a:t>
            </a:r>
          </a:p>
          <a:p>
            <a:pPr marL="571500" indent="-571500">
              <a:buFont typeface="Arial" panose="020B0604020202020204" pitchFamily="34" charset="0"/>
              <a:buChar char="•"/>
            </a:pPr>
            <a:r>
              <a:rPr lang="nl-BE" dirty="0"/>
              <a:t>Menselijk lichaam</a:t>
            </a:r>
          </a:p>
          <a:p>
            <a:pPr marL="571500" indent="-571500">
              <a:buFont typeface="Arial" panose="020B0604020202020204" pitchFamily="34" charset="0"/>
              <a:buChar char="•"/>
            </a:pPr>
            <a:r>
              <a:rPr lang="nl-BE" dirty="0"/>
              <a:t>Natuurkundige verschijnselen</a:t>
            </a:r>
          </a:p>
          <a:p>
            <a:pPr marL="571500" indent="-571500">
              <a:buFont typeface="Arial" panose="020B0604020202020204" pitchFamily="34" charset="0"/>
              <a:buChar char="•"/>
            </a:pPr>
            <a:r>
              <a:rPr lang="nl-BE" dirty="0"/>
              <a:t>…</a:t>
            </a:r>
          </a:p>
          <a:p>
            <a:pPr marL="571500" indent="-571500">
              <a:buFontTx/>
              <a:buChar char="-"/>
            </a:pPr>
            <a:endParaRPr lang="nl-BE" dirty="0"/>
          </a:p>
          <a:p>
            <a:endParaRPr lang="nl-BE" dirty="0"/>
          </a:p>
          <a:p>
            <a:endParaRPr lang="nl-BE" dirty="0"/>
          </a:p>
        </p:txBody>
      </p:sp>
      <p:sp>
        <p:nvSpPr>
          <p:cNvPr id="3" name="Titel 2">
            <a:extLst>
              <a:ext uri="{FF2B5EF4-FFF2-40B4-BE49-F238E27FC236}">
                <a16:creationId xmlns:a16="http://schemas.microsoft.com/office/drawing/2014/main" id="{DCF95C54-CC53-13A7-1A51-60AE76298081}"/>
              </a:ext>
            </a:extLst>
          </p:cNvPr>
          <p:cNvSpPr>
            <a:spLocks noGrp="1"/>
          </p:cNvSpPr>
          <p:nvPr>
            <p:ph type="title"/>
          </p:nvPr>
        </p:nvSpPr>
        <p:spPr/>
        <p:txBody>
          <a:bodyPr/>
          <a:lstStyle/>
          <a:p>
            <a:r>
              <a:rPr lang="nl-BE" dirty="0"/>
              <a:t>Minimumdoelen: breder</a:t>
            </a:r>
          </a:p>
        </p:txBody>
      </p:sp>
      <p:pic>
        <p:nvPicPr>
          <p:cNvPr id="4" name="Image 1600">
            <a:extLst>
              <a:ext uri="{FF2B5EF4-FFF2-40B4-BE49-F238E27FC236}">
                <a16:creationId xmlns:a16="http://schemas.microsoft.com/office/drawing/2014/main" id="{E94BD4C8-15DD-830D-3019-92C96D0E5A3B}"/>
              </a:ext>
            </a:extLst>
          </p:cNvPr>
          <p:cNvPicPr>
            <a:picLocks/>
          </p:cNvPicPr>
          <p:nvPr/>
        </p:nvPicPr>
        <p:blipFill>
          <a:blip r:embed="rId3" cstate="print"/>
          <a:stretch>
            <a:fillRect/>
          </a:stretch>
        </p:blipFill>
        <p:spPr>
          <a:xfrm rot="5400000">
            <a:off x="11002298" y="1503749"/>
            <a:ext cx="4626610" cy="8234045"/>
          </a:xfrm>
          <a:prstGeom prst="rect">
            <a:avLst/>
          </a:prstGeom>
        </p:spPr>
      </p:pic>
    </p:spTree>
    <p:extLst>
      <p:ext uri="{BB962C8B-B14F-4D97-AF65-F5344CB8AC3E}">
        <p14:creationId xmlns:p14="http://schemas.microsoft.com/office/powerpoint/2010/main" val="36633317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96FCE-8D3B-5860-6453-88830B84F946}"/>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8CE41F9-3173-CE96-8076-CDC0F0DAA6F0}"/>
              </a:ext>
            </a:extLst>
          </p:cNvPr>
          <p:cNvSpPr>
            <a:spLocks noGrp="1"/>
          </p:cNvSpPr>
          <p:nvPr>
            <p:ph type="body" sz="quarter" idx="17"/>
          </p:nvPr>
        </p:nvSpPr>
        <p:spPr/>
        <p:txBody>
          <a:bodyPr/>
          <a:lstStyle/>
          <a:p>
            <a:r>
              <a:rPr lang="nl-BE" dirty="0"/>
              <a:t>AARDRIJKSKUNDE – 4</a:t>
            </a:r>
            <a:r>
              <a:rPr lang="nl-BE" baseline="30000" dirty="0"/>
              <a:t>e</a:t>
            </a:r>
            <a:r>
              <a:rPr lang="nl-BE" dirty="0"/>
              <a:t> LEERJAAR</a:t>
            </a:r>
          </a:p>
          <a:p>
            <a:endParaRPr lang="nl-BE" dirty="0"/>
          </a:p>
          <a:p>
            <a:pPr marL="571500" indent="-571500">
              <a:buFont typeface="Arial" panose="020B0604020202020204" pitchFamily="34" charset="0"/>
              <a:buChar char="•"/>
            </a:pPr>
            <a:r>
              <a:rPr lang="nl-BE" dirty="0"/>
              <a:t>Topografie</a:t>
            </a:r>
          </a:p>
          <a:p>
            <a:pPr marL="1257300" lvl="1" indent="-571500">
              <a:buFontTx/>
              <a:buChar char="-"/>
            </a:pPr>
            <a:r>
              <a:rPr lang="nl-BE" i="1" dirty="0"/>
              <a:t>Topografisch referentiekader</a:t>
            </a:r>
          </a:p>
          <a:p>
            <a:pPr marL="1257300" lvl="1" indent="-571500">
              <a:buFontTx/>
              <a:buChar char="-"/>
            </a:pPr>
            <a:r>
              <a:rPr lang="nl-BE" i="1" dirty="0"/>
              <a:t>Weer en klimaat</a:t>
            </a:r>
          </a:p>
          <a:p>
            <a:pPr marL="1257300" lvl="1" indent="-571500">
              <a:buFontTx/>
              <a:buChar char="-"/>
            </a:pPr>
            <a:r>
              <a:rPr lang="nl-BE" i="1" dirty="0"/>
              <a:t>Kenmerken van de aarde en haar atmosfeer</a:t>
            </a:r>
          </a:p>
          <a:p>
            <a:pPr lvl="1"/>
            <a:endParaRPr lang="nl-BE" i="1" dirty="0"/>
          </a:p>
          <a:p>
            <a:pPr marL="571500" indent="-571500">
              <a:buFontTx/>
              <a:buChar char="-"/>
            </a:pPr>
            <a:endParaRPr lang="nl-BE" dirty="0"/>
          </a:p>
          <a:p>
            <a:endParaRPr lang="nl-BE" dirty="0"/>
          </a:p>
          <a:p>
            <a:endParaRPr lang="nl-BE" dirty="0"/>
          </a:p>
        </p:txBody>
      </p:sp>
      <p:sp>
        <p:nvSpPr>
          <p:cNvPr id="3" name="Titel 2">
            <a:extLst>
              <a:ext uri="{FF2B5EF4-FFF2-40B4-BE49-F238E27FC236}">
                <a16:creationId xmlns:a16="http://schemas.microsoft.com/office/drawing/2014/main" id="{1041CD6E-9B1B-02EF-CF94-9F3A39BF787C}"/>
              </a:ext>
            </a:extLst>
          </p:cNvPr>
          <p:cNvSpPr>
            <a:spLocks noGrp="1"/>
          </p:cNvSpPr>
          <p:nvPr>
            <p:ph type="title"/>
          </p:nvPr>
        </p:nvSpPr>
        <p:spPr/>
        <p:txBody>
          <a:bodyPr/>
          <a:lstStyle/>
          <a:p>
            <a:r>
              <a:rPr lang="nl-BE" dirty="0"/>
              <a:t>Minimumdoelen: breder</a:t>
            </a:r>
          </a:p>
        </p:txBody>
      </p:sp>
      <p:pic>
        <p:nvPicPr>
          <p:cNvPr id="5" name="Afbeelding 21" descr="Afbeelding met man&#10;&#10;Automatisch gegenereerde beschrijving">
            <a:extLst>
              <a:ext uri="{FF2B5EF4-FFF2-40B4-BE49-F238E27FC236}">
                <a16:creationId xmlns:a16="http://schemas.microsoft.com/office/drawing/2014/main" id="{4D15FDCC-D14B-8378-C6CF-A1924D44C971}"/>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10961473" y="2691645"/>
            <a:ext cx="6036989" cy="610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2937446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E2CCB-CEE0-1A2E-FBF2-1D22C1D993C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F4B2569-5A69-40EE-F18B-77BD8A87789C}"/>
              </a:ext>
            </a:extLst>
          </p:cNvPr>
          <p:cNvSpPr>
            <a:spLocks noGrp="1"/>
          </p:cNvSpPr>
          <p:nvPr>
            <p:ph type="ctrTitle"/>
          </p:nvPr>
        </p:nvSpPr>
        <p:spPr/>
        <p:txBody>
          <a:bodyPr/>
          <a:lstStyle/>
          <a:p>
            <a:r>
              <a:rPr lang="nl-BE" dirty="0"/>
              <a:t>Aan de slag! </a:t>
            </a:r>
          </a:p>
        </p:txBody>
      </p:sp>
      <p:sp>
        <p:nvSpPr>
          <p:cNvPr id="3" name="Ondertitel 2">
            <a:extLst>
              <a:ext uri="{FF2B5EF4-FFF2-40B4-BE49-F238E27FC236}">
                <a16:creationId xmlns:a16="http://schemas.microsoft.com/office/drawing/2014/main" id="{553A2A3F-3418-CB0B-81E3-E0ED602C3728}"/>
              </a:ext>
            </a:extLst>
          </p:cNvPr>
          <p:cNvSpPr>
            <a:spLocks noGrp="1"/>
          </p:cNvSpPr>
          <p:nvPr>
            <p:ph type="subTitle" idx="1"/>
          </p:nvPr>
        </p:nvSpPr>
        <p:spPr/>
        <p:txBody>
          <a:bodyPr/>
          <a:lstStyle/>
          <a:p>
            <a:endParaRPr lang="nl-BE"/>
          </a:p>
        </p:txBody>
      </p:sp>
    </p:spTree>
    <p:extLst>
      <p:ext uri="{BB962C8B-B14F-4D97-AF65-F5344CB8AC3E}">
        <p14:creationId xmlns:p14="http://schemas.microsoft.com/office/powerpoint/2010/main" val="2432624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9A59308-A84B-C32C-F78A-31F267696BF5}"/>
              </a:ext>
            </a:extLst>
          </p:cNvPr>
          <p:cNvSpPr>
            <a:spLocks noGrp="1"/>
          </p:cNvSpPr>
          <p:nvPr>
            <p:ph type="body" sz="quarter" idx="17"/>
          </p:nvPr>
        </p:nvSpPr>
        <p:spPr/>
        <p:txBody>
          <a:bodyPr/>
          <a:lstStyle/>
          <a:p>
            <a:r>
              <a:rPr lang="nl-BE" dirty="0">
                <a:hlinkClick r:id="rId3"/>
              </a:rPr>
              <a:t>Voorleesfiche </a:t>
            </a:r>
            <a:endParaRPr lang="nl-BE" dirty="0"/>
          </a:p>
        </p:txBody>
      </p:sp>
      <p:sp>
        <p:nvSpPr>
          <p:cNvPr id="3" name="Titel 2">
            <a:extLst>
              <a:ext uri="{FF2B5EF4-FFF2-40B4-BE49-F238E27FC236}">
                <a16:creationId xmlns:a16="http://schemas.microsoft.com/office/drawing/2014/main" id="{7170EDE6-90BB-3325-3231-81C42A03397B}"/>
              </a:ext>
            </a:extLst>
          </p:cNvPr>
          <p:cNvSpPr>
            <a:spLocks noGrp="1"/>
          </p:cNvSpPr>
          <p:nvPr>
            <p:ph type="title"/>
          </p:nvPr>
        </p:nvSpPr>
        <p:spPr/>
        <p:txBody>
          <a:bodyPr/>
          <a:lstStyle/>
          <a:p>
            <a:r>
              <a:rPr lang="nl-BE" dirty="0"/>
              <a:t>Aan de slag </a:t>
            </a:r>
          </a:p>
        </p:txBody>
      </p:sp>
      <p:pic>
        <p:nvPicPr>
          <p:cNvPr id="5" name="Afbeelding 4" descr="Afbeelding met tekst, schermopname&#10;&#10;Door AI gegenereerde inhoud is mogelijk onjuist.">
            <a:extLst>
              <a:ext uri="{FF2B5EF4-FFF2-40B4-BE49-F238E27FC236}">
                <a16:creationId xmlns:a16="http://schemas.microsoft.com/office/drawing/2014/main" id="{EB10B9F7-ECF6-EEF0-8C01-EAEE0C458226}"/>
              </a:ext>
            </a:extLst>
          </p:cNvPr>
          <p:cNvPicPr>
            <a:picLocks noChangeAspect="1"/>
          </p:cNvPicPr>
          <p:nvPr/>
        </p:nvPicPr>
        <p:blipFill>
          <a:blip r:embed="rId4"/>
          <a:stretch>
            <a:fillRect/>
          </a:stretch>
        </p:blipFill>
        <p:spPr>
          <a:xfrm>
            <a:off x="5665237" y="0"/>
            <a:ext cx="12441421" cy="9144000"/>
          </a:xfrm>
          <a:prstGeom prst="rect">
            <a:avLst/>
          </a:prstGeom>
        </p:spPr>
      </p:pic>
    </p:spTree>
    <p:extLst>
      <p:ext uri="{BB962C8B-B14F-4D97-AF65-F5344CB8AC3E}">
        <p14:creationId xmlns:p14="http://schemas.microsoft.com/office/powerpoint/2010/main" val="14886630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6C016F-E565-0254-F356-690BECED0213}"/>
              </a:ext>
            </a:extLst>
          </p:cNvPr>
          <p:cNvSpPr>
            <a:spLocks noGrp="1"/>
          </p:cNvSpPr>
          <p:nvPr>
            <p:ph type="ctrTitle"/>
          </p:nvPr>
        </p:nvSpPr>
        <p:spPr/>
        <p:txBody>
          <a:bodyPr/>
          <a:lstStyle/>
          <a:p>
            <a:r>
              <a:rPr lang="nl-BE" dirty="0"/>
              <a:t>TAKE HOME MESSAGE</a:t>
            </a:r>
          </a:p>
        </p:txBody>
      </p:sp>
      <p:sp>
        <p:nvSpPr>
          <p:cNvPr id="3" name="Ondertitel 2">
            <a:extLst>
              <a:ext uri="{FF2B5EF4-FFF2-40B4-BE49-F238E27FC236}">
                <a16:creationId xmlns:a16="http://schemas.microsoft.com/office/drawing/2014/main" id="{7DFE3E1C-9D7F-3A80-0614-264174D8483B}"/>
              </a:ext>
            </a:extLst>
          </p:cNvPr>
          <p:cNvSpPr>
            <a:spLocks noGrp="1"/>
          </p:cNvSpPr>
          <p:nvPr>
            <p:ph type="subTitle" idx="1"/>
          </p:nvPr>
        </p:nvSpPr>
        <p:spPr/>
        <p:txBody>
          <a:bodyPr/>
          <a:lstStyle/>
          <a:p>
            <a:endParaRPr lang="nl-BE"/>
          </a:p>
        </p:txBody>
      </p:sp>
    </p:spTree>
    <p:extLst>
      <p:ext uri="{BB962C8B-B14F-4D97-AF65-F5344CB8AC3E}">
        <p14:creationId xmlns:p14="http://schemas.microsoft.com/office/powerpoint/2010/main" val="21878901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F0A2193-69FB-3402-EF46-B1011937EFE4}"/>
              </a:ext>
            </a:extLst>
          </p:cNvPr>
          <p:cNvSpPr>
            <a:spLocks noGrp="1"/>
          </p:cNvSpPr>
          <p:nvPr>
            <p:ph type="title"/>
          </p:nvPr>
        </p:nvSpPr>
        <p:spPr/>
        <p:txBody>
          <a:bodyPr/>
          <a:lstStyle/>
          <a:p>
            <a:r>
              <a:rPr lang="nl-BE" dirty="0"/>
              <a:t>Wat moet je écht onthouden?</a:t>
            </a:r>
          </a:p>
        </p:txBody>
      </p:sp>
      <p:sp>
        <p:nvSpPr>
          <p:cNvPr id="4" name="Tekstvak 10">
            <a:extLst>
              <a:ext uri="{FF2B5EF4-FFF2-40B4-BE49-F238E27FC236}">
                <a16:creationId xmlns:a16="http://schemas.microsoft.com/office/drawing/2014/main" id="{BC1FE720-AE36-ACD8-66D4-BB3AFB1F18CD}"/>
              </a:ext>
            </a:extLst>
          </p:cNvPr>
          <p:cNvSpPr txBox="1">
            <a:spLocks noGrp="1"/>
          </p:cNvSpPr>
          <p:nvPr>
            <p:ph type="body" sz="quarter" idx="17"/>
          </p:nvPr>
        </p:nvSpPr>
        <p:spPr>
          <a:xfrm>
            <a:off x="1050131" y="2020293"/>
            <a:ext cx="16575629" cy="8751627"/>
          </a:xfrm>
          <a:prstGeom prst="rect">
            <a:avLst/>
          </a:prstGeom>
          <a:noFill/>
        </p:spPr>
        <p:txBody>
          <a:bodyPr wrap="square">
            <a:spAutoFit/>
          </a:bodyPr>
          <a:lstStyle>
            <a:defPPr>
              <a:defRPr kern="0"/>
            </a:defPPr>
          </a:lstStyle>
          <a:p>
            <a:r>
              <a:rPr lang="nl-NL" sz="9600" spc="-10" dirty="0"/>
              <a:t>🎯</a:t>
            </a:r>
          </a:p>
          <a:p>
            <a:pPr marL="742950" indent="-742950">
              <a:buFont typeface="+mj-lt"/>
              <a:buAutoNum type="arabicPeriod"/>
            </a:pPr>
            <a:r>
              <a:rPr lang="nl-NL" sz="4000" dirty="0"/>
              <a:t>Interactief voorlezen versterkt woordenschat, taal en wereldkennis</a:t>
            </a:r>
          </a:p>
          <a:p>
            <a:pPr marL="742950" indent="-742950">
              <a:buFont typeface="+mj-lt"/>
              <a:buAutoNum type="arabicPeriod"/>
            </a:pPr>
            <a:endParaRPr lang="nl-NL" sz="4000" dirty="0"/>
          </a:p>
          <a:p>
            <a:pPr marL="742950" indent="-742950">
              <a:buFont typeface="+mj-lt"/>
              <a:buAutoNum type="arabicPeriod"/>
            </a:pPr>
            <a:r>
              <a:rPr lang="nl-NL" sz="4000" dirty="0"/>
              <a:t>Gerichte interactie en </a:t>
            </a:r>
            <a:r>
              <a:rPr lang="nl-NL" sz="4000" b="1" dirty="0"/>
              <a:t>expliciete woordenschatinstructie </a:t>
            </a:r>
            <a:r>
              <a:rPr lang="nl-NL" sz="4000" dirty="0"/>
              <a:t>maken het verschil</a:t>
            </a:r>
          </a:p>
          <a:p>
            <a:pPr marL="742950" indent="-742950">
              <a:buFont typeface="+mj-lt"/>
              <a:buAutoNum type="arabicPeriod"/>
            </a:pPr>
            <a:endParaRPr lang="nl-NL" sz="4000" dirty="0"/>
          </a:p>
          <a:p>
            <a:pPr marL="742950" indent="-742950">
              <a:buFont typeface="+mj-lt"/>
              <a:buAutoNum type="arabicPeriod"/>
            </a:pPr>
            <a:r>
              <a:rPr lang="nl-NL" sz="4000" dirty="0"/>
              <a:t>Zo wordt voorlezen een motor voor het behalen van de minimumdoelen</a:t>
            </a:r>
            <a:endParaRPr lang="nl-NL" sz="4000" spc="-10" dirty="0"/>
          </a:p>
          <a:p>
            <a:endParaRPr lang="nl-NL" sz="9600" spc="-10" dirty="0">
              <a:latin typeface="+mj-lt"/>
            </a:endParaRPr>
          </a:p>
          <a:p>
            <a:endParaRPr lang="en-US" sz="9600" dirty="0"/>
          </a:p>
        </p:txBody>
      </p:sp>
    </p:spTree>
    <p:extLst>
      <p:ext uri="{BB962C8B-B14F-4D97-AF65-F5344CB8AC3E}">
        <p14:creationId xmlns:p14="http://schemas.microsoft.com/office/powerpoint/2010/main" val="23356801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AEFDC3E-F858-5A64-880E-BCFFC082F8FA}"/>
              </a:ext>
            </a:extLst>
          </p:cNvPr>
          <p:cNvSpPr>
            <a:spLocks noGrp="1"/>
          </p:cNvSpPr>
          <p:nvPr>
            <p:ph type="body" sz="quarter" idx="17"/>
          </p:nvPr>
        </p:nvSpPr>
        <p:spPr/>
        <p:txBody>
          <a:bodyPr/>
          <a:lstStyle/>
          <a:p>
            <a:pPr marL="571500" indent="-571500">
              <a:buFont typeface="Arial" panose="020B0604020202020204" pitchFamily="34" charset="0"/>
              <a:buChar char="•"/>
            </a:pPr>
            <a:r>
              <a:rPr lang="nl-BE" dirty="0">
                <a:hlinkClick r:id="rId3"/>
              </a:rPr>
              <a:t>Artikel HJK</a:t>
            </a:r>
            <a:endParaRPr lang="nl-BE" dirty="0"/>
          </a:p>
          <a:p>
            <a:pPr marL="571500" indent="-571500">
              <a:buFont typeface="Arial" panose="020B0604020202020204" pitchFamily="34" charset="0"/>
              <a:buChar char="•"/>
            </a:pPr>
            <a:r>
              <a:rPr lang="nl-BE" dirty="0">
                <a:hlinkClick r:id="rId4"/>
              </a:rPr>
              <a:t>Artikel Fons</a:t>
            </a:r>
            <a:endParaRPr lang="nl-BE" dirty="0"/>
          </a:p>
          <a:p>
            <a:pPr marL="571500" indent="-571500">
              <a:buFont typeface="Arial" panose="020B0604020202020204" pitchFamily="34" charset="0"/>
              <a:buChar char="•"/>
            </a:pPr>
            <a:r>
              <a:rPr lang="nl-BE" dirty="0">
                <a:hlinkClick r:id="rId5"/>
              </a:rPr>
              <a:t>Iedereen Leest Academie</a:t>
            </a:r>
            <a:endParaRPr lang="nl-BE" dirty="0"/>
          </a:p>
          <a:p>
            <a:pPr marL="571500" indent="-571500">
              <a:buFont typeface="Arial" panose="020B0604020202020204" pitchFamily="34" charset="0"/>
              <a:buChar char="•"/>
            </a:pPr>
            <a:r>
              <a:rPr lang="nl-BE" dirty="0">
                <a:hlinkClick r:id="rId6"/>
              </a:rPr>
              <a:t>Doctoraatsproefschrift</a:t>
            </a:r>
            <a:endParaRPr lang="nl-BE" dirty="0"/>
          </a:p>
        </p:txBody>
      </p:sp>
      <p:sp>
        <p:nvSpPr>
          <p:cNvPr id="3" name="Titel 2">
            <a:extLst>
              <a:ext uri="{FF2B5EF4-FFF2-40B4-BE49-F238E27FC236}">
                <a16:creationId xmlns:a16="http://schemas.microsoft.com/office/drawing/2014/main" id="{36CFC0A8-6E3A-8314-328E-C9B314C72BCF}"/>
              </a:ext>
            </a:extLst>
          </p:cNvPr>
          <p:cNvSpPr>
            <a:spLocks noGrp="1"/>
          </p:cNvSpPr>
          <p:nvPr>
            <p:ph type="title"/>
          </p:nvPr>
        </p:nvSpPr>
        <p:spPr/>
        <p:txBody>
          <a:bodyPr/>
          <a:lstStyle/>
          <a:p>
            <a:r>
              <a:rPr lang="nl-BE" dirty="0"/>
              <a:t>Meer lezen?</a:t>
            </a:r>
          </a:p>
        </p:txBody>
      </p:sp>
      <p:pic>
        <p:nvPicPr>
          <p:cNvPr id="4" name="Afbeelding 3">
            <a:extLst>
              <a:ext uri="{FF2B5EF4-FFF2-40B4-BE49-F238E27FC236}">
                <a16:creationId xmlns:a16="http://schemas.microsoft.com/office/drawing/2014/main" id="{A7A15662-8072-3D6C-60CE-91C5C558C4E1}"/>
              </a:ext>
            </a:extLst>
          </p:cNvPr>
          <p:cNvPicPr>
            <a:picLocks noChangeAspect="1"/>
          </p:cNvPicPr>
          <p:nvPr/>
        </p:nvPicPr>
        <p:blipFill>
          <a:blip r:embed="rId7"/>
          <a:srcRect l="23544" t="11277" r="4375" b="3436"/>
          <a:stretch>
            <a:fillRect/>
          </a:stretch>
        </p:blipFill>
        <p:spPr>
          <a:xfrm>
            <a:off x="6778899" y="1828799"/>
            <a:ext cx="11078190" cy="6979921"/>
          </a:xfrm>
          <a:prstGeom prst="rect">
            <a:avLst/>
          </a:prstGeom>
          <a:noFill/>
        </p:spPr>
      </p:pic>
    </p:spTree>
    <p:extLst>
      <p:ext uri="{BB962C8B-B14F-4D97-AF65-F5344CB8AC3E}">
        <p14:creationId xmlns:p14="http://schemas.microsoft.com/office/powerpoint/2010/main" val="4117880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C13B6F-2003-2C25-24A0-C84D9672CF68}"/>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69CDAE0-1284-4500-C574-5BD7AAD6A7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32" y="0"/>
            <a:ext cx="18278963"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4418"/>
            <a:endParaRPr lang="en-US" sz="1898" kern="0">
              <a:solidFill>
                <a:prstClr val="white"/>
              </a:solidFill>
              <a:latin typeface="Calibri"/>
            </a:endParaRPr>
          </a:p>
        </p:txBody>
      </p:sp>
      <p:pic>
        <p:nvPicPr>
          <p:cNvPr id="2" name="Picture 1">
            <a:extLst>
              <a:ext uri="{FF2B5EF4-FFF2-40B4-BE49-F238E27FC236}">
                <a16:creationId xmlns:a16="http://schemas.microsoft.com/office/drawing/2014/main" id="{868B7A79-093E-4C62-8769-BA6FB63426CE}"/>
              </a:ext>
            </a:extLst>
          </p:cNvPr>
          <p:cNvPicPr>
            <a:picLocks noChangeAspect="1"/>
          </p:cNvPicPr>
          <p:nvPr/>
        </p:nvPicPr>
        <p:blipFill>
          <a:blip r:embed="rId3"/>
          <a:srcRect l="5907" r="-1" b="-1"/>
          <a:stretch>
            <a:fillRect/>
          </a:stretch>
        </p:blipFill>
        <p:spPr>
          <a:xfrm>
            <a:off x="2233" y="11"/>
            <a:ext cx="14500922" cy="10286989"/>
          </a:xfrm>
          <a:prstGeom prst="rect">
            <a:avLst/>
          </a:prstGeom>
        </p:spPr>
      </p:pic>
      <p:sp>
        <p:nvSpPr>
          <p:cNvPr id="15" name="Rectangle 14">
            <a:extLst>
              <a:ext uri="{FF2B5EF4-FFF2-40B4-BE49-F238E27FC236}">
                <a16:creationId xmlns:a16="http://schemas.microsoft.com/office/drawing/2014/main" id="{75F2AECC-BFCC-89E1-695C-00DE929C3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884" y="0"/>
            <a:ext cx="10597879"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4418"/>
            <a:endParaRPr lang="en-US" sz="1898" kern="0" dirty="0">
              <a:solidFill>
                <a:prstClr val="white"/>
              </a:solidFill>
              <a:latin typeface="Calibri"/>
            </a:endParaRPr>
          </a:p>
        </p:txBody>
      </p:sp>
      <p:sp>
        <p:nvSpPr>
          <p:cNvPr id="7" name="object 3">
            <a:extLst>
              <a:ext uri="{FF2B5EF4-FFF2-40B4-BE49-F238E27FC236}">
                <a16:creationId xmlns:a16="http://schemas.microsoft.com/office/drawing/2014/main" id="{EE0D6C00-4349-85CC-38FA-A72FFAE79383}"/>
              </a:ext>
            </a:extLst>
          </p:cNvPr>
          <p:cNvSpPr txBox="1">
            <a:spLocks noGrp="1"/>
          </p:cNvSpPr>
          <p:nvPr>
            <p:ph type="title"/>
          </p:nvPr>
        </p:nvSpPr>
        <p:spPr>
          <a:xfrm>
            <a:off x="11989270" y="-277109"/>
            <a:ext cx="5731884" cy="2849868"/>
          </a:xfrm>
          <a:prstGeom prst="rect">
            <a:avLst/>
          </a:prstGeom>
        </p:spPr>
        <p:txBody>
          <a:bodyPr vert="horz" wrap="square" lIns="96441" tIns="48220" rIns="96441" bIns="48220" rtlCol="0" anchor="ctr">
            <a:normAutofit/>
          </a:bodyPr>
          <a:lstStyle/>
          <a:p>
            <a:pPr marL="13395" algn="l" rtl="0">
              <a:lnSpc>
                <a:spcPct val="90000"/>
              </a:lnSpc>
              <a:spcBef>
                <a:spcPct val="0"/>
              </a:spcBef>
            </a:pPr>
            <a:r>
              <a:rPr lang="en-US" sz="6012" kern="1200" dirty="0" err="1">
                <a:solidFill>
                  <a:srgbClr val="44C8F5"/>
                </a:solidFill>
                <a:latin typeface="+mj-lt"/>
                <a:cs typeface="+mj-cs"/>
              </a:rPr>
              <a:t>Voorlezen</a:t>
            </a:r>
            <a:r>
              <a:rPr lang="en-US" sz="6012" kern="1200" dirty="0">
                <a:solidFill>
                  <a:srgbClr val="1E64C8"/>
                </a:solidFill>
                <a:latin typeface="+mj-lt"/>
                <a:cs typeface="+mj-cs"/>
              </a:rPr>
              <a:t> </a:t>
            </a:r>
          </a:p>
        </p:txBody>
      </p:sp>
      <p:sp>
        <p:nvSpPr>
          <p:cNvPr id="8" name="Tijdelijke aanduiding voor tekst 2">
            <a:extLst>
              <a:ext uri="{FF2B5EF4-FFF2-40B4-BE49-F238E27FC236}">
                <a16:creationId xmlns:a16="http://schemas.microsoft.com/office/drawing/2014/main" id="{ABE0BE87-509D-4580-FC18-895AB2D9BDD5}"/>
              </a:ext>
            </a:extLst>
          </p:cNvPr>
          <p:cNvSpPr txBox="1">
            <a:spLocks/>
          </p:cNvSpPr>
          <p:nvPr/>
        </p:nvSpPr>
        <p:spPr>
          <a:xfrm>
            <a:off x="10686435" y="1869742"/>
            <a:ext cx="7035492" cy="8421189"/>
          </a:xfrm>
          <a:prstGeom prst="rect">
            <a:avLst/>
          </a:prstGeom>
        </p:spPr>
        <p:txBody>
          <a:bodyPr vert="horz" lIns="96441" tIns="48220" rIns="96441" bIns="48220" rtlCol="0" anchor="t">
            <a:noAutofit/>
          </a:bodyPr>
          <a:lstStyle>
            <a:lvl1pPr marL="0" defTabSz="457109">
              <a:lnSpc>
                <a:spcPct val="120000"/>
              </a:lnSpc>
              <a:defRPr b="0" i="0">
                <a:solidFill>
                  <a:schemeClr val="tx1"/>
                </a:solidFill>
                <a:latin typeface="+mn-lt"/>
                <a:ea typeface="+mn-ea"/>
                <a:cs typeface="+mn-cs"/>
              </a:defRPr>
            </a:lvl1pPr>
            <a:lvl2pPr marL="457200">
              <a:lnSpc>
                <a:spcPct val="120000"/>
              </a:lnSpc>
              <a:defRPr>
                <a:latin typeface="+mn-lt"/>
                <a:ea typeface="+mn-ea"/>
                <a:cs typeface="+mn-cs"/>
              </a:defRPr>
            </a:lvl2pPr>
            <a:lvl3pPr marL="914400" defTabSz="457109">
              <a:lnSpc>
                <a:spcPct val="120000"/>
              </a:lnSpc>
              <a:defRPr>
                <a:latin typeface="+mn-lt"/>
                <a:ea typeface="+mn-ea"/>
                <a:cs typeface="+mn-cs"/>
              </a:defRPr>
            </a:lvl3pPr>
            <a:lvl4pPr marL="1371600" defTabSz="457109">
              <a:lnSpc>
                <a:spcPct val="120000"/>
              </a:lnSpc>
              <a:defRPr>
                <a:latin typeface="+mn-lt"/>
                <a:ea typeface="+mn-ea"/>
                <a:cs typeface="+mn-cs"/>
              </a:defRPr>
            </a:lvl4pPr>
            <a:lvl5pPr marL="1828800" defTabSz="457109">
              <a:lnSpc>
                <a:spcPct val="120000"/>
              </a:lnSpc>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64418">
              <a:lnSpc>
                <a:spcPct val="90000"/>
              </a:lnSpc>
              <a:spcAft>
                <a:spcPts val="633"/>
              </a:spcAft>
            </a:pPr>
            <a:r>
              <a:rPr lang="en-US" sz="3797" dirty="0" err="1">
                <a:solidFill>
                  <a:prstClr val="black"/>
                </a:solidFill>
                <a:latin typeface="Calibri"/>
              </a:rPr>
              <a:t>Voorlezen</a:t>
            </a:r>
            <a:r>
              <a:rPr lang="en-US" sz="3797" dirty="0">
                <a:solidFill>
                  <a:prstClr val="black"/>
                </a:solidFill>
                <a:latin typeface="Calibri"/>
              </a:rPr>
              <a:t> </a:t>
            </a:r>
            <a:r>
              <a:rPr lang="en-US" sz="3797" dirty="0" err="1">
                <a:solidFill>
                  <a:prstClr val="black"/>
                </a:solidFill>
                <a:latin typeface="Calibri"/>
              </a:rPr>
              <a:t>als</a:t>
            </a:r>
            <a:r>
              <a:rPr lang="en-US" sz="3797" dirty="0">
                <a:solidFill>
                  <a:prstClr val="black"/>
                </a:solidFill>
                <a:latin typeface="Calibri"/>
              </a:rPr>
              <a:t> </a:t>
            </a:r>
            <a:r>
              <a:rPr lang="en-US" sz="3797" dirty="0" err="1">
                <a:solidFill>
                  <a:prstClr val="black"/>
                </a:solidFill>
                <a:latin typeface="Calibri"/>
              </a:rPr>
              <a:t>fijne</a:t>
            </a:r>
            <a:r>
              <a:rPr lang="en-US" sz="3797" dirty="0">
                <a:solidFill>
                  <a:prstClr val="black"/>
                </a:solidFill>
                <a:latin typeface="Calibri"/>
              </a:rPr>
              <a:t> </a:t>
            </a:r>
            <a:r>
              <a:rPr lang="en-US" sz="3797" dirty="0" err="1">
                <a:solidFill>
                  <a:prstClr val="black"/>
                </a:solidFill>
                <a:latin typeface="Calibri"/>
              </a:rPr>
              <a:t>en</a:t>
            </a:r>
            <a:r>
              <a:rPr lang="en-US" sz="3797" dirty="0">
                <a:solidFill>
                  <a:prstClr val="black"/>
                </a:solidFill>
                <a:latin typeface="Calibri"/>
              </a:rPr>
              <a:t> </a:t>
            </a:r>
            <a:r>
              <a:rPr lang="en-US" sz="3797" dirty="0" err="1">
                <a:solidFill>
                  <a:prstClr val="black"/>
                </a:solidFill>
                <a:latin typeface="Calibri"/>
              </a:rPr>
              <a:t>effectieve</a:t>
            </a:r>
            <a:r>
              <a:rPr lang="en-US" sz="3797" dirty="0">
                <a:solidFill>
                  <a:prstClr val="black"/>
                </a:solidFill>
                <a:latin typeface="Calibri"/>
              </a:rPr>
              <a:t>    </a:t>
            </a:r>
            <a:r>
              <a:rPr lang="en-US" sz="3797" dirty="0" err="1">
                <a:solidFill>
                  <a:prstClr val="black"/>
                </a:solidFill>
                <a:latin typeface="Calibri"/>
              </a:rPr>
              <a:t>manier</a:t>
            </a:r>
            <a:r>
              <a:rPr lang="en-US" sz="3797" dirty="0">
                <a:solidFill>
                  <a:prstClr val="black"/>
                </a:solidFill>
                <a:latin typeface="Calibri"/>
              </a:rPr>
              <a:t> om in </a:t>
            </a:r>
            <a:r>
              <a:rPr lang="en-US" sz="3797" dirty="0" err="1">
                <a:solidFill>
                  <a:prstClr val="black"/>
                </a:solidFill>
                <a:latin typeface="Calibri"/>
              </a:rPr>
              <a:t>te</a:t>
            </a:r>
            <a:r>
              <a:rPr lang="en-US" sz="3797" dirty="0">
                <a:solidFill>
                  <a:prstClr val="black"/>
                </a:solidFill>
                <a:latin typeface="Calibri"/>
              </a:rPr>
              <a:t> </a:t>
            </a:r>
            <a:r>
              <a:rPr lang="en-US" sz="3797" dirty="0" err="1">
                <a:solidFill>
                  <a:prstClr val="black"/>
                </a:solidFill>
                <a:latin typeface="Calibri"/>
              </a:rPr>
              <a:t>zetten</a:t>
            </a:r>
            <a:r>
              <a:rPr lang="en-US" sz="3797" dirty="0">
                <a:solidFill>
                  <a:prstClr val="black"/>
                </a:solidFill>
                <a:latin typeface="Calibri"/>
              </a:rPr>
              <a:t> op  </a:t>
            </a:r>
            <a:r>
              <a:rPr lang="en-US" sz="3797" dirty="0" err="1">
                <a:solidFill>
                  <a:prstClr val="black"/>
                </a:solidFill>
                <a:latin typeface="Calibri"/>
              </a:rPr>
              <a:t>taalvaardigheid</a:t>
            </a:r>
            <a:r>
              <a:rPr lang="en-US" sz="3797" dirty="0">
                <a:solidFill>
                  <a:prstClr val="black"/>
                </a:solidFill>
                <a:latin typeface="Calibri"/>
              </a:rPr>
              <a:t> </a:t>
            </a:r>
            <a:r>
              <a:rPr lang="en-US" sz="3797" dirty="0" err="1">
                <a:solidFill>
                  <a:prstClr val="black"/>
                </a:solidFill>
                <a:latin typeface="Calibri"/>
              </a:rPr>
              <a:t>en</a:t>
            </a:r>
            <a:r>
              <a:rPr lang="en-US" sz="3797" dirty="0">
                <a:solidFill>
                  <a:prstClr val="black"/>
                </a:solidFill>
                <a:latin typeface="Calibri"/>
              </a:rPr>
              <a:t> </a:t>
            </a:r>
            <a:r>
              <a:rPr lang="en-US" sz="3797" dirty="0" err="1">
                <a:solidFill>
                  <a:prstClr val="black"/>
                </a:solidFill>
                <a:latin typeface="Calibri"/>
              </a:rPr>
              <a:t>woordenschat</a:t>
            </a:r>
            <a:r>
              <a:rPr lang="en-US" sz="3797" dirty="0">
                <a:solidFill>
                  <a:prstClr val="black"/>
                </a:solidFill>
                <a:latin typeface="Calibri"/>
              </a:rPr>
              <a:t> </a:t>
            </a:r>
            <a:br>
              <a:rPr lang="en-US" sz="3797" dirty="0">
                <a:solidFill>
                  <a:prstClr val="black"/>
                </a:solidFill>
                <a:latin typeface="Calibri"/>
              </a:rPr>
            </a:br>
            <a:r>
              <a:rPr lang="en-US" sz="1688" dirty="0">
                <a:solidFill>
                  <a:prstClr val="black"/>
                </a:solidFill>
                <a:latin typeface="Calibri"/>
              </a:rPr>
              <a:t>(Bus et al., 1995; Luo et al., 2014; Palmer et al., 2001; Simsek &amp; Erdogan, 2015)</a:t>
            </a:r>
          </a:p>
          <a:p>
            <a:pPr defTabSz="964418">
              <a:lnSpc>
                <a:spcPct val="90000"/>
              </a:lnSpc>
              <a:spcAft>
                <a:spcPts val="633"/>
              </a:spcAft>
            </a:pPr>
            <a:endParaRPr lang="en-US" sz="1688" dirty="0">
              <a:solidFill>
                <a:prstClr val="black"/>
              </a:solidFill>
              <a:latin typeface="Calibri"/>
              <a:ea typeface="Calibri"/>
              <a:cs typeface="Calibri"/>
            </a:endParaRPr>
          </a:p>
          <a:p>
            <a:pPr marL="1288569" lvl="1" indent="-241104" defTabSz="964418">
              <a:lnSpc>
                <a:spcPct val="150000"/>
              </a:lnSpc>
              <a:spcAft>
                <a:spcPts val="633"/>
              </a:spcAft>
              <a:buFont typeface="Arial" panose="020B0604020202020204" pitchFamily="34" charset="0"/>
              <a:buChar char="•"/>
            </a:pPr>
            <a:r>
              <a:rPr lang="en-US" sz="2953" dirty="0" err="1">
                <a:solidFill>
                  <a:prstClr val="black"/>
                </a:solidFill>
                <a:ea typeface="Calibri"/>
                <a:cs typeface="Calibri"/>
              </a:rPr>
              <a:t>Wiskundige</a:t>
            </a:r>
            <a:r>
              <a:rPr lang="en-US" sz="2953" dirty="0">
                <a:solidFill>
                  <a:prstClr val="black"/>
                </a:solidFill>
                <a:ea typeface="Calibri"/>
                <a:cs typeface="Calibri"/>
              </a:rPr>
              <a:t> </a:t>
            </a:r>
            <a:r>
              <a:rPr lang="en-US" sz="2953" dirty="0" err="1">
                <a:solidFill>
                  <a:prstClr val="black"/>
                </a:solidFill>
                <a:ea typeface="Calibri"/>
                <a:cs typeface="Calibri"/>
              </a:rPr>
              <a:t>vaardigheden</a:t>
            </a:r>
            <a:endParaRPr lang="en-US" sz="2953" dirty="0">
              <a:solidFill>
                <a:prstClr val="black"/>
              </a:solidFill>
              <a:ea typeface="Calibri"/>
              <a:cs typeface="Calibri"/>
            </a:endParaRPr>
          </a:p>
          <a:p>
            <a:pPr marL="1288569" lvl="1" indent="-241104" defTabSz="964418">
              <a:lnSpc>
                <a:spcPct val="150000"/>
              </a:lnSpc>
              <a:spcAft>
                <a:spcPts val="633"/>
              </a:spcAft>
              <a:buFont typeface="Arial" panose="020B0604020202020204" pitchFamily="34" charset="0"/>
              <a:buChar char="•"/>
            </a:pPr>
            <a:r>
              <a:rPr lang="en-US" sz="2953" dirty="0">
                <a:solidFill>
                  <a:prstClr val="black"/>
                </a:solidFill>
                <a:latin typeface="Calibri"/>
              </a:rPr>
              <a:t>Brede </a:t>
            </a:r>
            <a:r>
              <a:rPr lang="en-US" sz="2953" dirty="0" err="1">
                <a:solidFill>
                  <a:prstClr val="black"/>
                </a:solidFill>
                <a:latin typeface="Calibri"/>
              </a:rPr>
              <a:t>blik</a:t>
            </a:r>
            <a:r>
              <a:rPr lang="en-US" sz="2953" dirty="0">
                <a:solidFill>
                  <a:prstClr val="black"/>
                </a:solidFill>
                <a:latin typeface="Calibri"/>
              </a:rPr>
              <a:t> op de </a:t>
            </a:r>
            <a:r>
              <a:rPr lang="en-US" sz="2953" dirty="0" err="1">
                <a:solidFill>
                  <a:prstClr val="black"/>
                </a:solidFill>
                <a:latin typeface="Calibri"/>
              </a:rPr>
              <a:t>wereld</a:t>
            </a:r>
            <a:endParaRPr lang="en-US" sz="2953" dirty="0">
              <a:solidFill>
                <a:prstClr val="black"/>
              </a:solidFill>
              <a:latin typeface="Calibri"/>
              <a:ea typeface="Calibri"/>
              <a:cs typeface="Calibri"/>
            </a:endParaRPr>
          </a:p>
          <a:p>
            <a:pPr marL="1288569" lvl="1" indent="-241104" defTabSz="964418">
              <a:lnSpc>
                <a:spcPct val="150000"/>
              </a:lnSpc>
              <a:spcAft>
                <a:spcPts val="633"/>
              </a:spcAft>
              <a:buFont typeface="Arial" panose="020B0604020202020204" pitchFamily="34" charset="0"/>
              <a:buChar char="•"/>
            </a:pPr>
            <a:r>
              <a:rPr lang="en-US" sz="2953" dirty="0" err="1">
                <a:solidFill>
                  <a:prstClr val="black"/>
                </a:solidFill>
                <a:latin typeface="Calibri"/>
              </a:rPr>
              <a:t>Ontwikkelen</a:t>
            </a:r>
            <a:r>
              <a:rPr lang="en-US" sz="2953" dirty="0">
                <a:solidFill>
                  <a:prstClr val="black"/>
                </a:solidFill>
                <a:latin typeface="Calibri"/>
              </a:rPr>
              <a:t> van </a:t>
            </a:r>
            <a:r>
              <a:rPr lang="en-US" sz="2953" dirty="0" err="1">
                <a:solidFill>
                  <a:prstClr val="black"/>
                </a:solidFill>
                <a:latin typeface="Calibri"/>
              </a:rPr>
              <a:t>sociale</a:t>
            </a:r>
            <a:r>
              <a:rPr lang="en-US" sz="2953" dirty="0">
                <a:solidFill>
                  <a:prstClr val="black"/>
                </a:solidFill>
                <a:latin typeface="Calibri"/>
              </a:rPr>
              <a:t> </a:t>
            </a:r>
            <a:br>
              <a:rPr lang="en-US" sz="2953" dirty="0">
                <a:solidFill>
                  <a:sysClr val="windowText" lastClr="000000"/>
                </a:solidFill>
                <a:latin typeface="Calibri"/>
              </a:rPr>
            </a:br>
            <a:r>
              <a:rPr lang="en-US" sz="2953" dirty="0" err="1">
                <a:solidFill>
                  <a:prstClr val="black"/>
                </a:solidFill>
                <a:latin typeface="Calibri"/>
              </a:rPr>
              <a:t>en</a:t>
            </a:r>
            <a:r>
              <a:rPr lang="en-US" sz="2953" dirty="0">
                <a:solidFill>
                  <a:prstClr val="black"/>
                </a:solidFill>
                <a:latin typeface="Calibri"/>
              </a:rPr>
              <a:t> </a:t>
            </a:r>
            <a:r>
              <a:rPr lang="en-US" sz="2953" dirty="0" err="1">
                <a:solidFill>
                  <a:prstClr val="black"/>
                </a:solidFill>
                <a:latin typeface="Calibri"/>
              </a:rPr>
              <a:t>emotionele</a:t>
            </a:r>
            <a:r>
              <a:rPr lang="en-US" sz="2953" dirty="0">
                <a:solidFill>
                  <a:prstClr val="black"/>
                </a:solidFill>
                <a:latin typeface="Calibri"/>
              </a:rPr>
              <a:t> </a:t>
            </a:r>
            <a:r>
              <a:rPr lang="en-US" sz="2953" dirty="0" err="1">
                <a:solidFill>
                  <a:prstClr val="black"/>
                </a:solidFill>
                <a:latin typeface="Calibri"/>
              </a:rPr>
              <a:t>vaardigheden</a:t>
            </a:r>
            <a:endParaRPr lang="en-US" sz="2953" dirty="0" err="1">
              <a:solidFill>
                <a:prstClr val="black"/>
              </a:solidFill>
              <a:latin typeface="Calibri"/>
              <a:ea typeface="Calibri"/>
              <a:cs typeface="Calibri"/>
            </a:endParaRPr>
          </a:p>
          <a:p>
            <a:pPr marL="1288569" lvl="1" indent="-241104" defTabSz="964418">
              <a:lnSpc>
                <a:spcPct val="150000"/>
              </a:lnSpc>
              <a:spcAft>
                <a:spcPts val="633"/>
              </a:spcAft>
              <a:buFont typeface="Arial" panose="020B0604020202020204" pitchFamily="34" charset="0"/>
              <a:buChar char="•"/>
            </a:pPr>
            <a:r>
              <a:rPr lang="en-US" sz="2953" dirty="0" err="1">
                <a:solidFill>
                  <a:prstClr val="black"/>
                </a:solidFill>
                <a:latin typeface="Calibri"/>
              </a:rPr>
              <a:t>Ondersteunen</a:t>
            </a:r>
            <a:r>
              <a:rPr lang="en-US" sz="2953" dirty="0">
                <a:solidFill>
                  <a:prstClr val="black"/>
                </a:solidFill>
                <a:latin typeface="Calibri"/>
              </a:rPr>
              <a:t> van de </a:t>
            </a:r>
            <a:r>
              <a:rPr lang="en-US" sz="2953" dirty="0" err="1">
                <a:solidFill>
                  <a:prstClr val="black"/>
                </a:solidFill>
                <a:latin typeface="Calibri"/>
              </a:rPr>
              <a:t>fantasie</a:t>
            </a:r>
            <a:endParaRPr lang="en-US" sz="2953" dirty="0">
              <a:solidFill>
                <a:prstClr val="black"/>
              </a:solidFill>
              <a:latin typeface="Calibri"/>
              <a:ea typeface="Calibri"/>
              <a:cs typeface="Calibri"/>
            </a:endParaRPr>
          </a:p>
          <a:p>
            <a:pPr marL="1288569" lvl="1" indent="-241104" defTabSz="964418">
              <a:lnSpc>
                <a:spcPct val="150000"/>
              </a:lnSpc>
              <a:spcAft>
                <a:spcPts val="633"/>
              </a:spcAft>
              <a:buFont typeface="Arial" panose="020B0604020202020204" pitchFamily="34" charset="0"/>
              <a:buChar char="•"/>
            </a:pPr>
            <a:r>
              <a:rPr lang="en-US" sz="2953" dirty="0" err="1">
                <a:solidFill>
                  <a:prstClr val="black"/>
                </a:solidFill>
                <a:latin typeface="Calibri"/>
              </a:rPr>
              <a:t>Ontspanning</a:t>
            </a:r>
            <a:endParaRPr lang="en-US" sz="2953" dirty="0">
              <a:solidFill>
                <a:prstClr val="black"/>
              </a:solidFill>
              <a:latin typeface="Calibri"/>
            </a:endParaRPr>
          </a:p>
          <a:p>
            <a:pPr marL="1288569" lvl="1" indent="-241104" defTabSz="964418">
              <a:lnSpc>
                <a:spcPct val="150000"/>
              </a:lnSpc>
              <a:spcAft>
                <a:spcPts val="633"/>
              </a:spcAft>
              <a:buFont typeface="Arial" panose="020B0604020202020204" pitchFamily="34" charset="0"/>
              <a:buChar char="•"/>
            </a:pPr>
            <a:r>
              <a:rPr lang="en-US" sz="2953" dirty="0">
                <a:solidFill>
                  <a:prstClr val="black"/>
                </a:solidFill>
                <a:latin typeface="Calibri"/>
              </a:rPr>
              <a:t>…</a:t>
            </a:r>
            <a:br>
              <a:rPr lang="en-US" sz="3797" dirty="0">
                <a:solidFill>
                  <a:sysClr val="windowText" lastClr="000000"/>
                </a:solidFill>
                <a:latin typeface="Calibri"/>
              </a:rPr>
            </a:br>
            <a:endParaRPr lang="en-US" sz="3797" dirty="0">
              <a:solidFill>
                <a:prstClr val="black"/>
              </a:solidFill>
              <a:latin typeface="Calibri"/>
              <a:ea typeface="Calibri"/>
              <a:cs typeface="Calibri"/>
            </a:endParaRPr>
          </a:p>
          <a:p>
            <a:pPr indent="-241104" defTabSz="964418">
              <a:lnSpc>
                <a:spcPct val="90000"/>
              </a:lnSpc>
              <a:spcAft>
                <a:spcPts val="633"/>
              </a:spcAft>
              <a:buFont typeface="Arial" panose="020B0604020202020204" pitchFamily="34" charset="0"/>
              <a:buChar char="•"/>
            </a:pPr>
            <a:endParaRPr lang="en-US" sz="2320" u="sng" dirty="0">
              <a:solidFill>
                <a:prstClr val="black"/>
              </a:solidFill>
              <a:latin typeface="Calibri"/>
            </a:endParaRPr>
          </a:p>
          <a:p>
            <a:pPr indent="-241104" defTabSz="964418">
              <a:lnSpc>
                <a:spcPct val="90000"/>
              </a:lnSpc>
              <a:spcAft>
                <a:spcPts val="633"/>
              </a:spcAft>
              <a:buFont typeface="Arial" panose="020B0604020202020204" pitchFamily="34" charset="0"/>
              <a:buChar char="•"/>
            </a:pPr>
            <a:endParaRPr lang="en-US" sz="2320" b="1" dirty="0">
              <a:solidFill>
                <a:prstClr val="black"/>
              </a:solidFill>
              <a:latin typeface="Calibri"/>
            </a:endParaRPr>
          </a:p>
          <a:p>
            <a:pPr indent="-241104" defTabSz="964418">
              <a:lnSpc>
                <a:spcPct val="90000"/>
              </a:lnSpc>
              <a:spcAft>
                <a:spcPts val="633"/>
              </a:spcAft>
              <a:buFont typeface="Arial" panose="020B0604020202020204" pitchFamily="34" charset="0"/>
              <a:buChar char="•"/>
            </a:pPr>
            <a:endParaRPr lang="en-US" sz="2320" noProof="1">
              <a:solidFill>
                <a:prstClr val="black"/>
              </a:solidFill>
              <a:latin typeface="Calibri"/>
            </a:endParaRPr>
          </a:p>
        </p:txBody>
      </p:sp>
    </p:spTree>
    <p:extLst>
      <p:ext uri="{BB962C8B-B14F-4D97-AF65-F5344CB8AC3E}">
        <p14:creationId xmlns:p14="http://schemas.microsoft.com/office/powerpoint/2010/main" val="23333639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schermopname, Website, Webpagina&#10;&#10;Door AI gegenereerde inhoud is mogelijk onjuist.">
            <a:extLst>
              <a:ext uri="{FF2B5EF4-FFF2-40B4-BE49-F238E27FC236}">
                <a16:creationId xmlns:a16="http://schemas.microsoft.com/office/drawing/2014/main" id="{938DFA31-4334-3A7C-ABB8-D674CF272790}"/>
              </a:ext>
            </a:extLst>
          </p:cNvPr>
          <p:cNvPicPr>
            <a:picLocks noChangeAspect="1"/>
          </p:cNvPicPr>
          <p:nvPr/>
        </p:nvPicPr>
        <p:blipFill>
          <a:blip r:embed="rId2">
            <a:extLst>
              <a:ext uri="{28A0092B-C50C-407E-A947-70E740481C1C}">
                <a14:useLocalDpi xmlns:a14="http://schemas.microsoft.com/office/drawing/2010/main" val="0"/>
              </a:ext>
            </a:extLst>
          </a:blip>
          <a:srcRect l="-1219" t="21294" b="28172"/>
          <a:stretch>
            <a:fillRect/>
          </a:stretch>
        </p:blipFill>
        <p:spPr>
          <a:xfrm>
            <a:off x="4152900" y="241300"/>
            <a:ext cx="8082576" cy="8724900"/>
          </a:xfrm>
          <a:prstGeom prst="rect">
            <a:avLst/>
          </a:prstGeom>
          <a:noFill/>
        </p:spPr>
      </p:pic>
    </p:spTree>
    <p:extLst>
      <p:ext uri="{BB962C8B-B14F-4D97-AF65-F5344CB8AC3E}">
        <p14:creationId xmlns:p14="http://schemas.microsoft.com/office/powerpoint/2010/main" val="2517171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B4D12-F291-BD9C-63AB-6DCD9FA09D9A}"/>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B30E80ED-B922-FAB6-59BE-0C58ED9A2AD9}"/>
              </a:ext>
            </a:extLst>
          </p:cNvPr>
          <p:cNvSpPr>
            <a:spLocks noGrp="1"/>
          </p:cNvSpPr>
          <p:nvPr>
            <p:ph type="title"/>
          </p:nvPr>
        </p:nvSpPr>
        <p:spPr/>
        <p:txBody>
          <a:bodyPr/>
          <a:lstStyle/>
          <a:p>
            <a:r>
              <a:rPr lang="nl-BE" dirty="0"/>
              <a:t>Waarom voorlezen?</a:t>
            </a:r>
          </a:p>
        </p:txBody>
      </p:sp>
      <p:pic>
        <p:nvPicPr>
          <p:cNvPr id="11268" name="Picture 4" descr="Afbeelding met persoon, binnen, vasthouden, zitten&#10;&#10;Automatisch gegenereerde beschrijving">
            <a:extLst>
              <a:ext uri="{FF2B5EF4-FFF2-40B4-BE49-F238E27FC236}">
                <a16:creationId xmlns:a16="http://schemas.microsoft.com/office/drawing/2014/main" id="{E5A7AC57-EB12-07DF-303C-7509328CC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7403" y="2243136"/>
            <a:ext cx="6391275" cy="580072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Afbeelding met persoon, kind, jongen, tafel&#10;&#10;Automatisch gegenereerde beschrijving">
            <a:extLst>
              <a:ext uri="{FF2B5EF4-FFF2-40B4-BE49-F238E27FC236}">
                <a16:creationId xmlns:a16="http://schemas.microsoft.com/office/drawing/2014/main" id="{4DEA8383-36F4-C6EA-C0D2-093592A1D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3640" y="2238942"/>
            <a:ext cx="6391275" cy="5804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349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AF901-F589-8BD3-6FB5-96F25EF2CBFA}"/>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363CE1C8-C0F2-335E-7B0C-7688188A7B53}"/>
              </a:ext>
            </a:extLst>
          </p:cNvPr>
          <p:cNvSpPr>
            <a:spLocks noGrp="1"/>
          </p:cNvSpPr>
          <p:nvPr>
            <p:ph type="title"/>
          </p:nvPr>
        </p:nvSpPr>
        <p:spPr/>
        <p:txBody>
          <a:bodyPr/>
          <a:lstStyle/>
          <a:p>
            <a:r>
              <a:rPr lang="nl-BE" dirty="0"/>
              <a:t>Wat is goed voorlezen voor jou?</a:t>
            </a:r>
          </a:p>
        </p:txBody>
      </p:sp>
      <p:pic>
        <p:nvPicPr>
          <p:cNvPr id="12292" name="Picture 4">
            <a:extLst>
              <a:ext uri="{FF2B5EF4-FFF2-40B4-BE49-F238E27FC236}">
                <a16:creationId xmlns:a16="http://schemas.microsoft.com/office/drawing/2014/main" id="{2ED599BA-7D3A-5F11-C030-AEF6E567A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630" y="2649855"/>
            <a:ext cx="5067300" cy="56578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4C912D5-249F-2F44-0666-F11546DACA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3422" y="2493844"/>
            <a:ext cx="6591300" cy="659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587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016D2E-A678-56D5-9640-E142D112F5F1}"/>
              </a:ext>
            </a:extLst>
          </p:cNvPr>
          <p:cNvSpPr>
            <a:spLocks noGrp="1"/>
          </p:cNvSpPr>
          <p:nvPr>
            <p:ph type="ctrTitle"/>
          </p:nvPr>
        </p:nvSpPr>
        <p:spPr/>
        <p:txBody>
          <a:bodyPr/>
          <a:lstStyle/>
          <a:p>
            <a:r>
              <a:rPr lang="nl-BE" sz="6600" dirty="0"/>
              <a:t>Interactief voorlezen! </a:t>
            </a:r>
          </a:p>
        </p:txBody>
      </p:sp>
    </p:spTree>
    <p:extLst>
      <p:ext uri="{BB962C8B-B14F-4D97-AF65-F5344CB8AC3E}">
        <p14:creationId xmlns:p14="http://schemas.microsoft.com/office/powerpoint/2010/main" val="661303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84F2565-0244-042A-45CB-2E5186B27F3F}"/>
              </a:ext>
            </a:extLst>
          </p:cNvPr>
          <p:cNvSpPr>
            <a:spLocks noGrp="1"/>
          </p:cNvSpPr>
          <p:nvPr>
            <p:ph type="body" sz="quarter" idx="17"/>
          </p:nvPr>
        </p:nvSpPr>
        <p:spPr>
          <a:xfrm>
            <a:off x="1050131" y="2354401"/>
            <a:ext cx="16575629" cy="2252768"/>
          </a:xfrm>
        </p:spPr>
        <p:txBody>
          <a:bodyPr/>
          <a:lstStyle/>
          <a:p>
            <a:pPr algn="ctr"/>
            <a:r>
              <a:rPr lang="nl-NL" dirty="0"/>
              <a:t>Een taalstimulerende aanpak die zowel </a:t>
            </a:r>
            <a:r>
              <a:rPr lang="nl-NL" i="1" dirty="0"/>
              <a:t>voor</a:t>
            </a:r>
            <a:r>
              <a:rPr lang="nl-NL" dirty="0"/>
              <a:t>, </a:t>
            </a:r>
            <a:r>
              <a:rPr lang="nl-NL" i="1" dirty="0"/>
              <a:t>tijdens</a:t>
            </a:r>
            <a:r>
              <a:rPr lang="nl-NL" dirty="0"/>
              <a:t> als </a:t>
            </a:r>
            <a:r>
              <a:rPr lang="nl-NL" i="1" dirty="0"/>
              <a:t>na</a:t>
            </a:r>
            <a:r>
              <a:rPr lang="nl-NL" dirty="0"/>
              <a:t> het voorlezen interactie promoot tussen de voorlezer en de kinderen en tussen kinderen onderling </a:t>
            </a:r>
            <a:br>
              <a:rPr lang="nl-NL" dirty="0"/>
            </a:br>
            <a:r>
              <a:rPr lang="nl-NL" sz="2400" dirty="0"/>
              <a:t>(Mol et al., 2009; Vanparys et al., 2024)</a:t>
            </a:r>
          </a:p>
        </p:txBody>
      </p:sp>
      <p:sp>
        <p:nvSpPr>
          <p:cNvPr id="3" name="Titel 2">
            <a:extLst>
              <a:ext uri="{FF2B5EF4-FFF2-40B4-BE49-F238E27FC236}">
                <a16:creationId xmlns:a16="http://schemas.microsoft.com/office/drawing/2014/main" id="{E02BA743-5EC3-ABD4-9E44-2DE1EB515A92}"/>
              </a:ext>
            </a:extLst>
          </p:cNvPr>
          <p:cNvSpPr>
            <a:spLocks noGrp="1"/>
          </p:cNvSpPr>
          <p:nvPr>
            <p:ph type="title"/>
          </p:nvPr>
        </p:nvSpPr>
        <p:spPr/>
        <p:txBody>
          <a:bodyPr/>
          <a:lstStyle/>
          <a:p>
            <a:r>
              <a:rPr lang="nl-BE" dirty="0"/>
              <a:t>Interactief voorlezen </a:t>
            </a:r>
          </a:p>
        </p:txBody>
      </p:sp>
      <p:pic>
        <p:nvPicPr>
          <p:cNvPr id="2052" name="Picture 4">
            <a:extLst>
              <a:ext uri="{FF2B5EF4-FFF2-40B4-BE49-F238E27FC236}">
                <a16:creationId xmlns:a16="http://schemas.microsoft.com/office/drawing/2014/main" id="{3A091030-0B28-577D-5C84-1F2A917AD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2924" y="4135281"/>
            <a:ext cx="7399742" cy="5051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232067"/>
      </p:ext>
    </p:extLst>
  </p:cSld>
  <p:clrMapOvr>
    <a:masterClrMapping/>
  </p:clrMapOvr>
</p:sld>
</file>

<file path=ppt/theme/theme1.xml><?xml version="1.0" encoding="utf-8"?>
<a:theme xmlns:a="http://schemas.openxmlformats.org/drawingml/2006/main" name="Howest NL">
  <a:themeElements>
    <a:clrScheme name="Howest">
      <a:dk1>
        <a:srgbClr val="000000"/>
      </a:dk1>
      <a:lt1>
        <a:sysClr val="window" lastClr="FFFFFF"/>
      </a:lt1>
      <a:dk2>
        <a:srgbClr val="44C8F5"/>
      </a:dk2>
      <a:lt2>
        <a:srgbClr val="E7E6E6"/>
      </a:lt2>
      <a:accent1>
        <a:srgbClr val="EC008C"/>
      </a:accent1>
      <a:accent2>
        <a:srgbClr val="FFF200"/>
      </a:accent2>
      <a:accent3>
        <a:srgbClr val="A5A5A5"/>
      </a:accent3>
      <a:accent4>
        <a:srgbClr val="44C8F5"/>
      </a:accent4>
      <a:accent5>
        <a:srgbClr val="7B7B7B"/>
      </a:accent5>
      <a:accent6>
        <a:srgbClr val="000000"/>
      </a:accent6>
      <a:hlink>
        <a:srgbClr val="44C8F5"/>
      </a:hlink>
      <a:folHlink>
        <a:srgbClr val="44C8F5"/>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44C8F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west EN">
  <a:themeElements>
    <a:clrScheme name="Howest">
      <a:dk1>
        <a:srgbClr val="000000"/>
      </a:dk1>
      <a:lt1>
        <a:sysClr val="window" lastClr="FFFFFF"/>
      </a:lt1>
      <a:dk2>
        <a:srgbClr val="44C8F5"/>
      </a:dk2>
      <a:lt2>
        <a:srgbClr val="E7E6E6"/>
      </a:lt2>
      <a:accent1>
        <a:srgbClr val="EC008C"/>
      </a:accent1>
      <a:accent2>
        <a:srgbClr val="FFF200"/>
      </a:accent2>
      <a:accent3>
        <a:srgbClr val="A5A5A5"/>
      </a:accent3>
      <a:accent4>
        <a:srgbClr val="44C8F5"/>
      </a:accent4>
      <a:accent5>
        <a:srgbClr val="7B7B7B"/>
      </a:accent5>
      <a:accent6>
        <a:srgbClr val="000000"/>
      </a:accent6>
      <a:hlink>
        <a:srgbClr val="44C8F5"/>
      </a:hlink>
      <a:folHlink>
        <a:srgbClr val="44C8F5"/>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44C8F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west NL met tweede logo">
  <a:themeElements>
    <a:clrScheme name="Howest">
      <a:dk1>
        <a:srgbClr val="000000"/>
      </a:dk1>
      <a:lt1>
        <a:sysClr val="window" lastClr="FFFFFF"/>
      </a:lt1>
      <a:dk2>
        <a:srgbClr val="44C8F5"/>
      </a:dk2>
      <a:lt2>
        <a:srgbClr val="E7E6E6"/>
      </a:lt2>
      <a:accent1>
        <a:srgbClr val="EC008C"/>
      </a:accent1>
      <a:accent2>
        <a:srgbClr val="FFF200"/>
      </a:accent2>
      <a:accent3>
        <a:srgbClr val="A5A5A5"/>
      </a:accent3>
      <a:accent4>
        <a:srgbClr val="44C8F5"/>
      </a:accent4>
      <a:accent5>
        <a:srgbClr val="7B7B7B"/>
      </a:accent5>
      <a:accent6>
        <a:srgbClr val="000000"/>
      </a:accent6>
      <a:hlink>
        <a:srgbClr val="44C8F5"/>
      </a:hlink>
      <a:folHlink>
        <a:srgbClr val="44C8F5"/>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44C8F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owest 2.0">
  <a:themeElements>
    <a:clrScheme name="Howest">
      <a:dk1>
        <a:srgbClr val="000000"/>
      </a:dk1>
      <a:lt1>
        <a:sysClr val="window" lastClr="FFFFFF"/>
      </a:lt1>
      <a:dk2>
        <a:srgbClr val="44C8F5"/>
      </a:dk2>
      <a:lt2>
        <a:srgbClr val="E7E6E6"/>
      </a:lt2>
      <a:accent1>
        <a:srgbClr val="EC008C"/>
      </a:accent1>
      <a:accent2>
        <a:srgbClr val="FFF200"/>
      </a:accent2>
      <a:accent3>
        <a:srgbClr val="A5A5A5"/>
      </a:accent3>
      <a:accent4>
        <a:srgbClr val="44C8F5"/>
      </a:accent4>
      <a:accent5>
        <a:srgbClr val="7B7B7B"/>
      </a:accent5>
      <a:accent6>
        <a:srgbClr val="000000"/>
      </a:accent6>
      <a:hlink>
        <a:srgbClr val="44C8F5"/>
      </a:hlink>
      <a:folHlink>
        <a:srgbClr val="44C8F5"/>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44C8F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Howest 2.0" id="{D717BD09-1AC3-4F58-A220-E19E7A48686A}" vid="{A915B649-E5AC-4F54-9515-EB87CA79BF56}"/>
    </a:ext>
  </a:extLst>
</a:theme>
</file>

<file path=ppt/theme/theme5.xml><?xml version="1.0" encoding="utf-8"?>
<a:theme xmlns:a="http://schemas.openxmlformats.org/drawingml/2006/main" name="1_Howest NL">
  <a:themeElements>
    <a:clrScheme name="Howest">
      <a:dk1>
        <a:srgbClr val="000000"/>
      </a:dk1>
      <a:lt1>
        <a:sysClr val="window" lastClr="FFFFFF"/>
      </a:lt1>
      <a:dk2>
        <a:srgbClr val="44C8F5"/>
      </a:dk2>
      <a:lt2>
        <a:srgbClr val="E7E6E6"/>
      </a:lt2>
      <a:accent1>
        <a:srgbClr val="EC008C"/>
      </a:accent1>
      <a:accent2>
        <a:srgbClr val="FFF200"/>
      </a:accent2>
      <a:accent3>
        <a:srgbClr val="A5A5A5"/>
      </a:accent3>
      <a:accent4>
        <a:srgbClr val="44C8F5"/>
      </a:accent4>
      <a:accent5>
        <a:srgbClr val="7B7B7B"/>
      </a:accent5>
      <a:accent6>
        <a:srgbClr val="000000"/>
      </a:accent6>
      <a:hlink>
        <a:srgbClr val="44C8F5"/>
      </a:hlink>
      <a:folHlink>
        <a:srgbClr val="44C8F5"/>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44C8F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9ad1ad8-b1f7-4217-affe-058427b1c6a1" xsi:nil="true"/>
    <lcf76f155ced4ddcb4097134ff3c332f xmlns="db0510e4-fd19-4e4e-832f-9335ab01712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0413E3D54FD69409BD509FE3D3DCA4D" ma:contentTypeVersion="12" ma:contentTypeDescription="Een nieuw document maken." ma:contentTypeScope="" ma:versionID="679b9af3c1aab67315bc36e65abb4df8">
  <xsd:schema xmlns:xsd="http://www.w3.org/2001/XMLSchema" xmlns:xs="http://www.w3.org/2001/XMLSchema" xmlns:p="http://schemas.microsoft.com/office/2006/metadata/properties" xmlns:ns2="db0510e4-fd19-4e4e-832f-9335ab017120" xmlns:ns3="19ad1ad8-b1f7-4217-affe-058427b1c6a1" targetNamespace="http://schemas.microsoft.com/office/2006/metadata/properties" ma:root="true" ma:fieldsID="d518db5a088f62af4fde30ef389d0b9a" ns2:_="" ns3:_="">
    <xsd:import namespace="db0510e4-fd19-4e4e-832f-9335ab017120"/>
    <xsd:import namespace="19ad1ad8-b1f7-4217-affe-058427b1c6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0510e4-fd19-4e4e-832f-9335ab0171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d5f3ae0f-db00-4e55-b37c-db1c0faa750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ad1ad8-b1f7-4217-affe-058427b1c6a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5ee6cdf-8d06-47d9-8952-17503f22c151}" ma:internalName="TaxCatchAll" ma:showField="CatchAllData" ma:web="19ad1ad8-b1f7-4217-affe-058427b1c6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9D7BF5-FA67-45FF-A287-CE11E2521B25}">
  <ds:schemaRefs>
    <ds:schemaRef ds:uri="http://schemas.microsoft.com/office/2006/documentManagement/types"/>
    <ds:schemaRef ds:uri="128482ec-0431-40d5-ab26-89ea2a4f3ccd"/>
    <ds:schemaRef ds:uri="http://www.w3.org/XML/1998/namespace"/>
    <ds:schemaRef ds:uri="http://purl.org/dc/term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40e538e3-903f-4cab-86dc-c899aa1160cb"/>
    <ds:schemaRef ds:uri="d374f1f6-a7bc-4ce3-8ce4-dbead62070db"/>
    <ds:schemaRef ds:uri="http://purl.org/dc/elements/1.1/"/>
  </ds:schemaRefs>
</ds:datastoreItem>
</file>

<file path=customXml/itemProps2.xml><?xml version="1.0" encoding="utf-8"?>
<ds:datastoreItem xmlns:ds="http://schemas.openxmlformats.org/officeDocument/2006/customXml" ds:itemID="{67E805CF-5123-4B02-8348-B20123482E1D}">
  <ds:schemaRefs>
    <ds:schemaRef ds:uri="http://schemas.microsoft.com/sharepoint/v3/contenttype/forms"/>
  </ds:schemaRefs>
</ds:datastoreItem>
</file>

<file path=customXml/itemProps3.xml><?xml version="1.0" encoding="utf-8"?>
<ds:datastoreItem xmlns:ds="http://schemas.openxmlformats.org/officeDocument/2006/customXml" ds:itemID="{BA885F71-E12F-4662-A994-10CBD67CF9D6}"/>
</file>

<file path=docProps/app.xml><?xml version="1.0" encoding="utf-8"?>
<Properties xmlns="http://schemas.openxmlformats.org/officeDocument/2006/extended-properties" xmlns:vt="http://schemas.openxmlformats.org/officeDocument/2006/docPropsVTypes">
  <Template>Office Theme</Template>
  <TotalTime>11330</TotalTime>
  <Words>1766</Words>
  <Application>Microsoft Office PowerPoint</Application>
  <PresentationFormat>Aangepast</PresentationFormat>
  <Paragraphs>301</Paragraphs>
  <Slides>50</Slides>
  <Notes>45</Notes>
  <HiddenSlides>0</HiddenSlides>
  <MMClips>0</MMClips>
  <ScaleCrop>false</ScaleCrop>
  <HeadingPairs>
    <vt:vector size="6" baseType="variant">
      <vt:variant>
        <vt:lpstr>Gebruikte lettertypen</vt:lpstr>
      </vt:variant>
      <vt:variant>
        <vt:i4>5</vt:i4>
      </vt:variant>
      <vt:variant>
        <vt:lpstr>Thema</vt:lpstr>
      </vt:variant>
      <vt:variant>
        <vt:i4>6</vt:i4>
      </vt:variant>
      <vt:variant>
        <vt:lpstr>Diatitels</vt:lpstr>
      </vt:variant>
      <vt:variant>
        <vt:i4>50</vt:i4>
      </vt:variant>
    </vt:vector>
  </HeadingPairs>
  <TitlesOfParts>
    <vt:vector size="61" baseType="lpstr">
      <vt:lpstr>Arial</vt:lpstr>
      <vt:lpstr>Arial Rounded MT Bold</vt:lpstr>
      <vt:lpstr>Calibri</vt:lpstr>
      <vt:lpstr>Calibri Light</vt:lpstr>
      <vt:lpstr>Wingdings</vt:lpstr>
      <vt:lpstr>Howest NL</vt:lpstr>
      <vt:lpstr>Howest EN</vt:lpstr>
      <vt:lpstr>Howest NL met tweede logo</vt:lpstr>
      <vt:lpstr>Howest 2.0</vt:lpstr>
      <vt:lpstr>1_Howest NL</vt:lpstr>
      <vt:lpstr>Office Theme</vt:lpstr>
      <vt:lpstr>Voorlezen met impact ​</vt:lpstr>
      <vt:lpstr>PowerPoint-presentatie</vt:lpstr>
      <vt:lpstr>Waarom voorlezen?</vt:lpstr>
      <vt:lpstr>Waarom voorlezen?  </vt:lpstr>
      <vt:lpstr>Voorlezen </vt:lpstr>
      <vt:lpstr>Waarom voorlezen?</vt:lpstr>
      <vt:lpstr>Wat is goed voorlezen voor jou?</vt:lpstr>
      <vt:lpstr>Interactief voorlezen! </vt:lpstr>
      <vt:lpstr>Interactief voorlezen </vt:lpstr>
      <vt:lpstr>Voorlezen </vt:lpstr>
      <vt:lpstr>Interactief voorlezen</vt:lpstr>
      <vt:lpstr>Voor </vt:lpstr>
      <vt:lpstr>Voor </vt:lpstr>
      <vt:lpstr>Tijdens</vt:lpstr>
      <vt:lpstr>PowerPoint-presentatie</vt:lpstr>
      <vt:lpstr>Na</vt:lpstr>
      <vt:lpstr>Na</vt:lpstr>
      <vt:lpstr>Onderzoek naar IV: Effecten</vt:lpstr>
      <vt:lpstr>Voorlezen en  woordenschatontwikkeling</vt:lpstr>
      <vt:lpstr>Woordenschat en tekstbegrip</vt:lpstr>
      <vt:lpstr>Woordenschat en tekstbegrip</vt:lpstr>
      <vt:lpstr>Woordenschat en tekstbegrip</vt:lpstr>
      <vt:lpstr>Woordenschat</vt:lpstr>
      <vt:lpstr>Woordenschat</vt:lpstr>
      <vt:lpstr>Expliciete woordenschatinstructie</vt:lpstr>
      <vt:lpstr>IV en woordenschatontwikkeling </vt:lpstr>
      <vt:lpstr>Lees me voor, leer me woorden</vt:lpstr>
      <vt:lpstr>IV en woordenschatontwikkeling</vt:lpstr>
      <vt:lpstr>Lees me voor, leer me woorden</vt:lpstr>
      <vt:lpstr>Lees me voor, leer me woorden</vt:lpstr>
      <vt:lpstr>Lees me voor, leer me woorden</vt:lpstr>
      <vt:lpstr>In de klas</vt:lpstr>
      <vt:lpstr>In de klas</vt:lpstr>
      <vt:lpstr>In de klas</vt:lpstr>
      <vt:lpstr>In de klas</vt:lpstr>
      <vt:lpstr>In de klas</vt:lpstr>
      <vt:lpstr>Voorlezen en  de nieuwe minimumdoelen</vt:lpstr>
      <vt:lpstr>Minimumdoelen Nederlands </vt:lpstr>
      <vt:lpstr>Minimumdoelen Nederlands </vt:lpstr>
      <vt:lpstr>Minimumdoelen Nederlands </vt:lpstr>
      <vt:lpstr>Minimumdoelen Nederlands </vt:lpstr>
      <vt:lpstr>Minimumdoelen Nederlands </vt:lpstr>
      <vt:lpstr>Minimumdoelen: breder</vt:lpstr>
      <vt:lpstr>Minimumdoelen: breder</vt:lpstr>
      <vt:lpstr>Aan de slag! </vt:lpstr>
      <vt:lpstr>Aan de slag </vt:lpstr>
      <vt:lpstr>TAKE HOME MESSAGE</vt:lpstr>
      <vt:lpstr>Wat moet je écht onthouden?</vt:lpstr>
      <vt:lpstr>Meer lezen?</vt:lpstr>
      <vt:lpstr>PowerPoint-presentatie</vt:lpstr>
    </vt:vector>
  </TitlesOfParts>
  <Company>Howest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regis.le.roy@howest.be</dc:creator>
  <cp:lastModifiedBy>Silke VANPARYS</cp:lastModifiedBy>
  <cp:revision>193</cp:revision>
  <cp:lastPrinted>2024-06-20T13:25:09Z</cp:lastPrinted>
  <dcterms:created xsi:type="dcterms:W3CDTF">2019-05-02T19:50:51Z</dcterms:created>
  <dcterms:modified xsi:type="dcterms:W3CDTF">2026-01-29T09:40:30Z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0x010100E0413E3D54FD69409BD509FE3D3DCA4D</vt:lpwstr>
  </property>
  <property fmtid="{D5CDD505-2E9C-101B-9397-08002B2CF9AE}" pid="3" name="MediaServiceImageTags">
    <vt:lpwstr/>
  </property>
</Properties>
</file>