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59" r:id="rId14"/>
    <p:sldId id="257" r:id="rId15"/>
    <p:sldId id="272" r:id="rId16"/>
    <p:sldId id="273" r:id="rId17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9BBA"/>
    <a:srgbClr val="5DBCA4"/>
    <a:srgbClr val="262052"/>
    <a:srgbClr val="C41873"/>
    <a:srgbClr val="EFF1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D99EE-7C57-E5E7-D538-2C8E9528E117}" v="1125" dt="2026-01-27T13:08:04.423"/>
    <p1510:client id="{7D52B7A4-E6AB-D4CB-AF71-AF926302ADEF}" v="2676" dt="2026-01-27T12:08:41.340"/>
    <p1510:client id="{DAD91BE8-78C1-0068-2902-62D749632859}" v="75" dt="2026-01-28T11:35:37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Janssens" userId="S::isabelle.janssens@leerpunt.be::7c746d7a-921d-4f4c-b862-f6ff898aac6b" providerId="AD" clId="Web-{426ABCF0-9829-BC5D-5CC1-6C58B5E24208}"/>
    <pc:docChg chg="modSld">
      <pc:chgData name="Isabelle Janssens" userId="S::isabelle.janssens@leerpunt.be::7c746d7a-921d-4f4c-b862-f6ff898aac6b" providerId="AD" clId="Web-{426ABCF0-9829-BC5D-5CC1-6C58B5E24208}" dt="2026-01-28T12:06:18.722" v="90"/>
      <pc:docMkLst>
        <pc:docMk/>
      </pc:docMkLst>
      <pc:sldChg chg="modNotes">
        <pc:chgData name="Isabelle Janssens" userId="S::isabelle.janssens@leerpunt.be::7c746d7a-921d-4f4c-b862-f6ff898aac6b" providerId="AD" clId="Web-{426ABCF0-9829-BC5D-5CC1-6C58B5E24208}" dt="2026-01-28T12:06:18.722" v="90"/>
        <pc:sldMkLst>
          <pc:docMk/>
          <pc:sldMk cId="3692774742" sldId="272"/>
        </pc:sldMkLst>
      </pc:sldChg>
    </pc:docChg>
  </pc:docChgLst>
  <pc:docChgLst>
    <pc:chgData name="Kristien Bruggeman" userId="S::kristien.bruggeman@leerpunt.be::a78cbc24-26a2-4fd2-b87f-070ea38bf752" providerId="AD" clId="Web-{188D99EE-7C57-E5E7-D538-2C8E9528E117}"/>
    <pc:docChg chg="addSld modSld sldOrd">
      <pc:chgData name="Kristien Bruggeman" userId="S::kristien.bruggeman@leerpunt.be::a78cbc24-26a2-4fd2-b87f-070ea38bf752" providerId="AD" clId="Web-{188D99EE-7C57-E5E7-D538-2C8E9528E117}" dt="2026-01-27T13:08:04.423" v="1311" actId="20577"/>
      <pc:docMkLst>
        <pc:docMk/>
      </pc:docMkLst>
      <pc:sldChg chg="addSp delSp modSp mod ord modClrScheme chgLayout">
        <pc:chgData name="Kristien Bruggeman" userId="S::kristien.bruggeman@leerpunt.be::a78cbc24-26a2-4fd2-b87f-070ea38bf752" providerId="AD" clId="Web-{188D99EE-7C57-E5E7-D538-2C8E9528E117}" dt="2026-01-27T12:20:01.493" v="699"/>
        <pc:sldMkLst>
          <pc:docMk/>
          <pc:sldMk cId="163303942" sldId="257"/>
        </pc:sldMkLst>
        <pc:picChg chg="add mod">
          <ac:chgData name="Kristien Bruggeman" userId="S::kristien.bruggeman@leerpunt.be::a78cbc24-26a2-4fd2-b87f-070ea38bf752" providerId="AD" clId="Web-{188D99EE-7C57-E5E7-D538-2C8E9528E117}" dt="2026-01-27T12:20:01.493" v="699"/>
          <ac:picMkLst>
            <pc:docMk/>
            <pc:sldMk cId="163303942" sldId="257"/>
            <ac:picMk id="3" creationId="{572C5C9A-C0D1-99B1-4CFD-7A74311A02CF}"/>
          </ac:picMkLst>
        </pc:picChg>
      </pc:sldChg>
      <pc:sldChg chg="modSp">
        <pc:chgData name="Kristien Bruggeman" userId="S::kristien.bruggeman@leerpunt.be::a78cbc24-26a2-4fd2-b87f-070ea38bf752" providerId="AD" clId="Web-{188D99EE-7C57-E5E7-D538-2C8E9528E117}" dt="2026-01-27T13:08:04.423" v="1311" actId="20577"/>
        <pc:sldMkLst>
          <pc:docMk/>
          <pc:sldMk cId="4237281587" sldId="259"/>
        </pc:sldMkLst>
        <pc:spChg chg="mod">
          <ac:chgData name="Kristien Bruggeman" userId="S::kristien.bruggeman@leerpunt.be::a78cbc24-26a2-4fd2-b87f-070ea38bf752" providerId="AD" clId="Web-{188D99EE-7C57-E5E7-D538-2C8E9528E117}" dt="2026-01-27T13:08:04.423" v="1311" actId="20577"/>
          <ac:spMkLst>
            <pc:docMk/>
            <pc:sldMk cId="4237281587" sldId="259"/>
            <ac:spMk id="2" creationId="{7FA3C9B2-9C40-FC9F-F004-2ABEAAC178FB}"/>
          </ac:spMkLst>
        </pc:spChg>
      </pc:sldChg>
      <pc:sldChg chg="modSp">
        <pc:chgData name="Kristien Bruggeman" userId="S::kristien.bruggeman@leerpunt.be::a78cbc24-26a2-4fd2-b87f-070ea38bf752" providerId="AD" clId="Web-{188D99EE-7C57-E5E7-D538-2C8E9528E117}" dt="2026-01-27T12:25:19.555" v="719" actId="20577"/>
        <pc:sldMkLst>
          <pc:docMk/>
          <pc:sldMk cId="1811050710" sldId="265"/>
        </pc:sldMkLst>
        <pc:spChg chg="mod">
          <ac:chgData name="Kristien Bruggeman" userId="S::kristien.bruggeman@leerpunt.be::a78cbc24-26a2-4fd2-b87f-070ea38bf752" providerId="AD" clId="Web-{188D99EE-7C57-E5E7-D538-2C8E9528E117}" dt="2026-01-27T12:25:19.555" v="719" actId="20577"/>
          <ac:spMkLst>
            <pc:docMk/>
            <pc:sldMk cId="1811050710" sldId="265"/>
            <ac:spMk id="3" creationId="{BE88F951-E318-BCD4-426C-6DD6F5F05E2F}"/>
          </ac:spMkLst>
        </pc:spChg>
      </pc:sldChg>
      <pc:sldChg chg="modSp">
        <pc:chgData name="Kristien Bruggeman" userId="S::kristien.bruggeman@leerpunt.be::a78cbc24-26a2-4fd2-b87f-070ea38bf752" providerId="AD" clId="Web-{188D99EE-7C57-E5E7-D538-2C8E9528E117}" dt="2026-01-27T12:26:32.527" v="729" actId="20577"/>
        <pc:sldMkLst>
          <pc:docMk/>
          <pc:sldMk cId="392050993" sldId="267"/>
        </pc:sldMkLst>
        <pc:spChg chg="mod">
          <ac:chgData name="Kristien Bruggeman" userId="S::kristien.bruggeman@leerpunt.be::a78cbc24-26a2-4fd2-b87f-070ea38bf752" providerId="AD" clId="Web-{188D99EE-7C57-E5E7-D538-2C8E9528E117}" dt="2026-01-27T12:26:32.527" v="729" actId="20577"/>
          <ac:spMkLst>
            <pc:docMk/>
            <pc:sldMk cId="392050993" sldId="267"/>
            <ac:spMk id="3" creationId="{1B91D1A2-76EA-24DE-171B-A6253D7707E1}"/>
          </ac:spMkLst>
        </pc:spChg>
      </pc:sldChg>
      <pc:sldChg chg="modSp">
        <pc:chgData name="Kristien Bruggeman" userId="S::kristien.bruggeman@leerpunt.be::a78cbc24-26a2-4fd2-b87f-070ea38bf752" providerId="AD" clId="Web-{188D99EE-7C57-E5E7-D538-2C8E9528E117}" dt="2026-01-27T12:27:24.139" v="737" actId="20577"/>
        <pc:sldMkLst>
          <pc:docMk/>
          <pc:sldMk cId="595497788" sldId="268"/>
        </pc:sldMkLst>
        <pc:spChg chg="mod">
          <ac:chgData name="Kristien Bruggeman" userId="S::kristien.bruggeman@leerpunt.be::a78cbc24-26a2-4fd2-b87f-070ea38bf752" providerId="AD" clId="Web-{188D99EE-7C57-E5E7-D538-2C8E9528E117}" dt="2026-01-27T12:27:24.139" v="737" actId="20577"/>
          <ac:spMkLst>
            <pc:docMk/>
            <pc:sldMk cId="595497788" sldId="268"/>
            <ac:spMk id="3" creationId="{D3E54F44-4578-E0F6-C451-D64DCA9570B1}"/>
          </ac:spMkLst>
        </pc:spChg>
      </pc:sldChg>
      <pc:sldChg chg="modSp">
        <pc:chgData name="Kristien Bruggeman" userId="S::kristien.bruggeman@leerpunt.be::a78cbc24-26a2-4fd2-b87f-070ea38bf752" providerId="AD" clId="Web-{188D99EE-7C57-E5E7-D538-2C8E9528E117}" dt="2026-01-27T12:29:40.894" v="875" actId="20577"/>
        <pc:sldMkLst>
          <pc:docMk/>
          <pc:sldMk cId="813665956" sldId="269"/>
        </pc:sldMkLst>
        <pc:spChg chg="mod">
          <ac:chgData name="Kristien Bruggeman" userId="S::kristien.bruggeman@leerpunt.be::a78cbc24-26a2-4fd2-b87f-070ea38bf752" providerId="AD" clId="Web-{188D99EE-7C57-E5E7-D538-2C8E9528E117}" dt="2026-01-27T12:29:40.894" v="875" actId="20577"/>
          <ac:spMkLst>
            <pc:docMk/>
            <pc:sldMk cId="813665956" sldId="269"/>
            <ac:spMk id="3" creationId="{478530BB-C5E2-2994-9B53-A48391CA3E99}"/>
          </ac:spMkLst>
        </pc:spChg>
      </pc:sldChg>
      <pc:sldChg chg="modSp">
        <pc:chgData name="Kristien Bruggeman" userId="S::kristien.bruggeman@leerpunt.be::a78cbc24-26a2-4fd2-b87f-070ea38bf752" providerId="AD" clId="Web-{188D99EE-7C57-E5E7-D538-2C8E9528E117}" dt="2026-01-27T12:34:09.651" v="984" actId="20577"/>
        <pc:sldMkLst>
          <pc:docMk/>
          <pc:sldMk cId="25713798" sldId="270"/>
        </pc:sldMkLst>
        <pc:spChg chg="mod">
          <ac:chgData name="Kristien Bruggeman" userId="S::kristien.bruggeman@leerpunt.be::a78cbc24-26a2-4fd2-b87f-070ea38bf752" providerId="AD" clId="Web-{188D99EE-7C57-E5E7-D538-2C8E9528E117}" dt="2026-01-27T12:34:09.651" v="984" actId="20577"/>
          <ac:spMkLst>
            <pc:docMk/>
            <pc:sldMk cId="25713798" sldId="270"/>
            <ac:spMk id="3" creationId="{E68307B6-FDA2-8B2B-4C44-67395AAC5B60}"/>
          </ac:spMkLst>
        </pc:spChg>
      </pc:sldChg>
      <pc:sldChg chg="modSp">
        <pc:chgData name="Kristien Bruggeman" userId="S::kristien.bruggeman@leerpunt.be::a78cbc24-26a2-4fd2-b87f-070ea38bf752" providerId="AD" clId="Web-{188D99EE-7C57-E5E7-D538-2C8E9528E117}" dt="2026-01-27T12:15:10.808" v="600" actId="20577"/>
        <pc:sldMkLst>
          <pc:docMk/>
          <pc:sldMk cId="1796057425" sldId="271"/>
        </pc:sldMkLst>
        <pc:spChg chg="mod">
          <ac:chgData name="Kristien Bruggeman" userId="S::kristien.bruggeman@leerpunt.be::a78cbc24-26a2-4fd2-b87f-070ea38bf752" providerId="AD" clId="Web-{188D99EE-7C57-E5E7-D538-2C8E9528E117}" dt="2026-01-27T12:15:10.808" v="600" actId="20577"/>
          <ac:spMkLst>
            <pc:docMk/>
            <pc:sldMk cId="1796057425" sldId="271"/>
            <ac:spMk id="3" creationId="{C3539BC8-A509-EB07-72D1-6D86CE58806F}"/>
          </ac:spMkLst>
        </pc:spChg>
      </pc:sldChg>
      <pc:sldChg chg="modSp modNotes">
        <pc:chgData name="Kristien Bruggeman" userId="S::kristien.bruggeman@leerpunt.be::a78cbc24-26a2-4fd2-b87f-070ea38bf752" providerId="AD" clId="Web-{188D99EE-7C57-E5E7-D538-2C8E9528E117}" dt="2026-01-27T12:42:55.771" v="1300"/>
        <pc:sldMkLst>
          <pc:docMk/>
          <pc:sldMk cId="3692774742" sldId="272"/>
        </pc:sldMkLst>
        <pc:spChg chg="mod">
          <ac:chgData name="Kristien Bruggeman" userId="S::kristien.bruggeman@leerpunt.be::a78cbc24-26a2-4fd2-b87f-070ea38bf752" providerId="AD" clId="Web-{188D99EE-7C57-E5E7-D538-2C8E9528E117}" dt="2026-01-27T12:16:18.247" v="692" actId="20577"/>
          <ac:spMkLst>
            <pc:docMk/>
            <pc:sldMk cId="3692774742" sldId="272"/>
            <ac:spMk id="2" creationId="{4616EA43-13F7-080D-4802-5FF617AF0606}"/>
          </ac:spMkLst>
        </pc:spChg>
        <pc:spChg chg="mod">
          <ac:chgData name="Kristien Bruggeman" userId="S::kristien.bruggeman@leerpunt.be::a78cbc24-26a2-4fd2-b87f-070ea38bf752" providerId="AD" clId="Web-{188D99EE-7C57-E5E7-D538-2C8E9528E117}" dt="2026-01-27T12:41:28.281" v="1127" actId="20577"/>
          <ac:spMkLst>
            <pc:docMk/>
            <pc:sldMk cId="3692774742" sldId="272"/>
            <ac:spMk id="3" creationId="{E8BDFF09-92B1-E345-B435-85C622C9FB92}"/>
          </ac:spMkLst>
        </pc:spChg>
      </pc:sldChg>
      <pc:sldChg chg="add replId">
        <pc:chgData name="Kristien Bruggeman" userId="S::kristien.bruggeman@leerpunt.be::a78cbc24-26a2-4fd2-b87f-070ea38bf752" providerId="AD" clId="Web-{188D99EE-7C57-E5E7-D538-2C8E9528E117}" dt="2026-01-27T12:16:30.700" v="695"/>
        <pc:sldMkLst>
          <pc:docMk/>
          <pc:sldMk cId="1728456002" sldId="273"/>
        </pc:sldMkLst>
      </pc:sldChg>
    </pc:docChg>
  </pc:docChgLst>
  <pc:docChgLst>
    <pc:chgData name="Kristien Bruggeman" userId="S::kristien.bruggeman@leerpunt.be::a78cbc24-26a2-4fd2-b87f-070ea38bf752" providerId="AD" clId="Web-{7D52B7A4-E6AB-D4CB-AF71-AF926302ADEF}"/>
    <pc:docChg chg="addSld modSld sldOrd">
      <pc:chgData name="Kristien Bruggeman" userId="S::kristien.bruggeman@leerpunt.be::a78cbc24-26a2-4fd2-b87f-070ea38bf752" providerId="AD" clId="Web-{7D52B7A4-E6AB-D4CB-AF71-AF926302ADEF}" dt="2026-01-27T12:08:41.340" v="2735" actId="20577"/>
      <pc:docMkLst>
        <pc:docMk/>
      </pc:docMkLst>
      <pc:sldChg chg="modSp">
        <pc:chgData name="Kristien Bruggeman" userId="S::kristien.bruggeman@leerpunt.be::a78cbc24-26a2-4fd2-b87f-070ea38bf752" providerId="AD" clId="Web-{7D52B7A4-E6AB-D4CB-AF71-AF926302ADEF}" dt="2026-01-27T11:01:21.339" v="78" actId="14100"/>
        <pc:sldMkLst>
          <pc:docMk/>
          <pc:sldMk cId="1164339433" sldId="256"/>
        </pc:sldMkLst>
        <pc:spChg chg="mod">
          <ac:chgData name="Kristien Bruggeman" userId="S::kristien.bruggeman@leerpunt.be::a78cbc24-26a2-4fd2-b87f-070ea38bf752" providerId="AD" clId="Web-{7D52B7A4-E6AB-D4CB-AF71-AF926302ADEF}" dt="2026-01-27T11:01:21.339" v="78" actId="14100"/>
          <ac:spMkLst>
            <pc:docMk/>
            <pc:sldMk cId="1164339433" sldId="256"/>
            <ac:spMk id="2" creationId="{84B1877E-4CF8-B5D4-2EB2-DECA29EC3637}"/>
          </ac:spMkLst>
        </pc:spChg>
      </pc:sldChg>
      <pc:sldChg chg="ord">
        <pc:chgData name="Kristien Bruggeman" userId="S::kristien.bruggeman@leerpunt.be::a78cbc24-26a2-4fd2-b87f-070ea38bf752" providerId="AD" clId="Web-{7D52B7A4-E6AB-D4CB-AF71-AF926302ADEF}" dt="2026-01-27T12:01:42.271" v="2118"/>
        <pc:sldMkLst>
          <pc:docMk/>
          <pc:sldMk cId="163303942" sldId="257"/>
        </pc:sldMkLst>
      </pc:sldChg>
      <pc:sldChg chg="modSp">
        <pc:chgData name="Kristien Bruggeman" userId="S::kristien.bruggeman@leerpunt.be::a78cbc24-26a2-4fd2-b87f-070ea38bf752" providerId="AD" clId="Web-{7D52B7A4-E6AB-D4CB-AF71-AF926302ADEF}" dt="2026-01-27T12:01:30.130" v="2115" actId="20577"/>
        <pc:sldMkLst>
          <pc:docMk/>
          <pc:sldMk cId="4237281587" sldId="259"/>
        </pc:sldMkLst>
        <pc:spChg chg="mod">
          <ac:chgData name="Kristien Bruggeman" userId="S::kristien.bruggeman@leerpunt.be::a78cbc24-26a2-4fd2-b87f-070ea38bf752" providerId="AD" clId="Web-{7D52B7A4-E6AB-D4CB-AF71-AF926302ADEF}" dt="2026-01-27T12:01:30.130" v="2115" actId="20577"/>
          <ac:spMkLst>
            <pc:docMk/>
            <pc:sldMk cId="4237281587" sldId="259"/>
            <ac:spMk id="2" creationId="{7FA3C9B2-9C40-FC9F-F004-2ABEAAC178FB}"/>
          </ac:spMkLst>
        </pc:spChg>
      </pc:sldChg>
      <pc:sldChg chg="modSp">
        <pc:chgData name="Kristien Bruggeman" userId="S::kristien.bruggeman@leerpunt.be::a78cbc24-26a2-4fd2-b87f-070ea38bf752" providerId="AD" clId="Web-{7D52B7A4-E6AB-D4CB-AF71-AF926302ADEF}" dt="2026-01-27T11:03:58.969" v="244" actId="20577"/>
        <pc:sldMkLst>
          <pc:docMk/>
          <pc:sldMk cId="2882501710" sldId="264"/>
        </pc:sldMkLst>
        <pc:spChg chg="mod">
          <ac:chgData name="Kristien Bruggeman" userId="S::kristien.bruggeman@leerpunt.be::a78cbc24-26a2-4fd2-b87f-070ea38bf752" providerId="AD" clId="Web-{7D52B7A4-E6AB-D4CB-AF71-AF926302ADEF}" dt="2026-01-27T11:01:40.699" v="86" actId="20577"/>
          <ac:spMkLst>
            <pc:docMk/>
            <pc:sldMk cId="2882501710" sldId="264"/>
            <ac:spMk id="2" creationId="{5E4DB645-81EA-EFC2-855A-B1C634858503}"/>
          </ac:spMkLst>
        </pc:spChg>
        <pc:spChg chg="mod">
          <ac:chgData name="Kristien Bruggeman" userId="S::kristien.bruggeman@leerpunt.be::a78cbc24-26a2-4fd2-b87f-070ea38bf752" providerId="AD" clId="Web-{7D52B7A4-E6AB-D4CB-AF71-AF926302ADEF}" dt="2026-01-27T11:03:58.969" v="244" actId="20577"/>
          <ac:spMkLst>
            <pc:docMk/>
            <pc:sldMk cId="2882501710" sldId="264"/>
            <ac:spMk id="3" creationId="{955A8A9F-352A-5783-89B4-098EF4F3EDA3}"/>
          </ac:spMkLst>
        </pc:spChg>
      </pc:sldChg>
      <pc:sldChg chg="modSp add replId">
        <pc:chgData name="Kristien Bruggeman" userId="S::kristien.bruggeman@leerpunt.be::a78cbc24-26a2-4fd2-b87f-070ea38bf752" providerId="AD" clId="Web-{7D52B7A4-E6AB-D4CB-AF71-AF926302ADEF}" dt="2026-01-27T11:58:59.830" v="2102" actId="20577"/>
        <pc:sldMkLst>
          <pc:docMk/>
          <pc:sldMk cId="1811050710" sldId="265"/>
        </pc:sldMkLst>
        <pc:spChg chg="mod">
          <ac:chgData name="Kristien Bruggeman" userId="S::kristien.bruggeman@leerpunt.be::a78cbc24-26a2-4fd2-b87f-070ea38bf752" providerId="AD" clId="Web-{7D52B7A4-E6AB-D4CB-AF71-AF926302ADEF}" dt="2026-01-27T11:58:59.830" v="2102" actId="20577"/>
          <ac:spMkLst>
            <pc:docMk/>
            <pc:sldMk cId="1811050710" sldId="265"/>
            <ac:spMk id="3" creationId="{BE88F951-E318-BCD4-426C-6DD6F5F05E2F}"/>
          </ac:spMkLst>
        </pc:spChg>
      </pc:sldChg>
      <pc:sldChg chg="modSp add replId">
        <pc:chgData name="Kristien Bruggeman" userId="S::kristien.bruggeman@leerpunt.be::a78cbc24-26a2-4fd2-b87f-070ea38bf752" providerId="AD" clId="Web-{7D52B7A4-E6AB-D4CB-AF71-AF926302ADEF}" dt="2026-01-27T12:00:14.613" v="2105" actId="20577"/>
        <pc:sldMkLst>
          <pc:docMk/>
          <pc:sldMk cId="2293616659" sldId="266"/>
        </pc:sldMkLst>
        <pc:spChg chg="mod">
          <ac:chgData name="Kristien Bruggeman" userId="S::kristien.bruggeman@leerpunt.be::a78cbc24-26a2-4fd2-b87f-070ea38bf752" providerId="AD" clId="Web-{7D52B7A4-E6AB-D4CB-AF71-AF926302ADEF}" dt="2026-01-27T11:07:09.707" v="421" actId="14100"/>
          <ac:spMkLst>
            <pc:docMk/>
            <pc:sldMk cId="2293616659" sldId="266"/>
            <ac:spMk id="2" creationId="{76A78668-1BBA-5E57-BC51-65B929031C30}"/>
          </ac:spMkLst>
        </pc:spChg>
        <pc:spChg chg="mod">
          <ac:chgData name="Kristien Bruggeman" userId="S::kristien.bruggeman@leerpunt.be::a78cbc24-26a2-4fd2-b87f-070ea38bf752" providerId="AD" clId="Web-{7D52B7A4-E6AB-D4CB-AF71-AF926302ADEF}" dt="2026-01-27T12:00:14.613" v="2105" actId="20577"/>
          <ac:spMkLst>
            <pc:docMk/>
            <pc:sldMk cId="2293616659" sldId="266"/>
            <ac:spMk id="3" creationId="{6346C8CB-B0A0-C6CF-DFCD-4E9EC45EA65A}"/>
          </ac:spMkLst>
        </pc:spChg>
      </pc:sldChg>
      <pc:sldChg chg="modSp add replId">
        <pc:chgData name="Kristien Bruggeman" userId="S::kristien.bruggeman@leerpunt.be::a78cbc24-26a2-4fd2-b87f-070ea38bf752" providerId="AD" clId="Web-{7D52B7A4-E6AB-D4CB-AF71-AF926302ADEF}" dt="2026-01-27T11:14:02.984" v="961" actId="20577"/>
        <pc:sldMkLst>
          <pc:docMk/>
          <pc:sldMk cId="392050993" sldId="267"/>
        </pc:sldMkLst>
        <pc:spChg chg="mod">
          <ac:chgData name="Kristien Bruggeman" userId="S::kristien.bruggeman@leerpunt.be::a78cbc24-26a2-4fd2-b87f-070ea38bf752" providerId="AD" clId="Web-{7D52B7A4-E6AB-D4CB-AF71-AF926302ADEF}" dt="2026-01-27T11:14:02.984" v="961" actId="20577"/>
          <ac:spMkLst>
            <pc:docMk/>
            <pc:sldMk cId="392050993" sldId="267"/>
            <ac:spMk id="3" creationId="{1B91D1A2-76EA-24DE-171B-A6253D7707E1}"/>
          </ac:spMkLst>
        </pc:spChg>
      </pc:sldChg>
      <pc:sldChg chg="modSp add replId">
        <pc:chgData name="Kristien Bruggeman" userId="S::kristien.bruggeman@leerpunt.be::a78cbc24-26a2-4fd2-b87f-070ea38bf752" providerId="AD" clId="Web-{7D52B7A4-E6AB-D4CB-AF71-AF926302ADEF}" dt="2026-01-27T11:17:32.963" v="1208" actId="14100"/>
        <pc:sldMkLst>
          <pc:docMk/>
          <pc:sldMk cId="595497788" sldId="268"/>
        </pc:sldMkLst>
        <pc:spChg chg="mod">
          <ac:chgData name="Kristien Bruggeman" userId="S::kristien.bruggeman@leerpunt.be::a78cbc24-26a2-4fd2-b87f-070ea38bf752" providerId="AD" clId="Web-{7D52B7A4-E6AB-D4CB-AF71-AF926302ADEF}" dt="2026-01-27T11:17:32.963" v="1208" actId="14100"/>
          <ac:spMkLst>
            <pc:docMk/>
            <pc:sldMk cId="595497788" sldId="268"/>
            <ac:spMk id="3" creationId="{D3E54F44-4578-E0F6-C451-D64DCA9570B1}"/>
          </ac:spMkLst>
        </pc:spChg>
      </pc:sldChg>
      <pc:sldChg chg="modSp add replId">
        <pc:chgData name="Kristien Bruggeman" userId="S::kristien.bruggeman@leerpunt.be::a78cbc24-26a2-4fd2-b87f-070ea38bf752" providerId="AD" clId="Web-{7D52B7A4-E6AB-D4CB-AF71-AF926302ADEF}" dt="2026-01-27T11:21:41.282" v="1427" actId="20577"/>
        <pc:sldMkLst>
          <pc:docMk/>
          <pc:sldMk cId="813665956" sldId="269"/>
        </pc:sldMkLst>
        <pc:spChg chg="mod">
          <ac:chgData name="Kristien Bruggeman" userId="S::kristien.bruggeman@leerpunt.be::a78cbc24-26a2-4fd2-b87f-070ea38bf752" providerId="AD" clId="Web-{7D52B7A4-E6AB-D4CB-AF71-AF926302ADEF}" dt="2026-01-27T11:21:41.282" v="1427" actId="20577"/>
          <ac:spMkLst>
            <pc:docMk/>
            <pc:sldMk cId="813665956" sldId="269"/>
            <ac:spMk id="3" creationId="{478530BB-C5E2-2994-9B53-A48391CA3E99}"/>
          </ac:spMkLst>
        </pc:spChg>
      </pc:sldChg>
      <pc:sldChg chg="modSp add replId">
        <pc:chgData name="Kristien Bruggeman" userId="S::kristien.bruggeman@leerpunt.be::a78cbc24-26a2-4fd2-b87f-070ea38bf752" providerId="AD" clId="Web-{7D52B7A4-E6AB-D4CB-AF71-AF926302ADEF}" dt="2026-01-27T11:58:20.922" v="2092" actId="20577"/>
        <pc:sldMkLst>
          <pc:docMk/>
          <pc:sldMk cId="25713798" sldId="270"/>
        </pc:sldMkLst>
        <pc:spChg chg="mod">
          <ac:chgData name="Kristien Bruggeman" userId="S::kristien.bruggeman@leerpunt.be::a78cbc24-26a2-4fd2-b87f-070ea38bf752" providerId="AD" clId="Web-{7D52B7A4-E6AB-D4CB-AF71-AF926302ADEF}" dt="2026-01-27T11:58:20.922" v="2092" actId="20577"/>
          <ac:spMkLst>
            <pc:docMk/>
            <pc:sldMk cId="25713798" sldId="270"/>
            <ac:spMk id="3" creationId="{E68307B6-FDA2-8B2B-4C44-67395AAC5B60}"/>
          </ac:spMkLst>
        </pc:spChg>
      </pc:sldChg>
      <pc:sldChg chg="modSp add replId">
        <pc:chgData name="Kristien Bruggeman" userId="S::kristien.bruggeman@leerpunt.be::a78cbc24-26a2-4fd2-b87f-070ea38bf752" providerId="AD" clId="Web-{7D52B7A4-E6AB-D4CB-AF71-AF926302ADEF}" dt="2026-01-27T11:29:07.211" v="2068" actId="20577"/>
        <pc:sldMkLst>
          <pc:docMk/>
          <pc:sldMk cId="1796057425" sldId="271"/>
        </pc:sldMkLst>
        <pc:spChg chg="mod">
          <ac:chgData name="Kristien Bruggeman" userId="S::kristien.bruggeman@leerpunt.be::a78cbc24-26a2-4fd2-b87f-070ea38bf752" providerId="AD" clId="Web-{7D52B7A4-E6AB-D4CB-AF71-AF926302ADEF}" dt="2026-01-27T11:29:07.211" v="2068" actId="20577"/>
          <ac:spMkLst>
            <pc:docMk/>
            <pc:sldMk cId="1796057425" sldId="271"/>
            <ac:spMk id="3" creationId="{C3539BC8-A509-EB07-72D1-6D86CE58806F}"/>
          </ac:spMkLst>
        </pc:spChg>
      </pc:sldChg>
      <pc:sldChg chg="modSp add ord replId">
        <pc:chgData name="Kristien Bruggeman" userId="S::kristien.bruggeman@leerpunt.be::a78cbc24-26a2-4fd2-b87f-070ea38bf752" providerId="AD" clId="Web-{7D52B7A4-E6AB-D4CB-AF71-AF926302ADEF}" dt="2026-01-27T12:08:41.340" v="2735" actId="20577"/>
        <pc:sldMkLst>
          <pc:docMk/>
          <pc:sldMk cId="3692774742" sldId="272"/>
        </pc:sldMkLst>
        <pc:spChg chg="mod">
          <ac:chgData name="Kristien Bruggeman" userId="S::kristien.bruggeman@leerpunt.be::a78cbc24-26a2-4fd2-b87f-070ea38bf752" providerId="AD" clId="Web-{7D52B7A4-E6AB-D4CB-AF71-AF926302ADEF}" dt="2026-01-27T12:01:53.943" v="2140" actId="20577"/>
          <ac:spMkLst>
            <pc:docMk/>
            <pc:sldMk cId="3692774742" sldId="272"/>
            <ac:spMk id="2" creationId="{4616EA43-13F7-080D-4802-5FF617AF0606}"/>
          </ac:spMkLst>
        </pc:spChg>
        <pc:spChg chg="mod">
          <ac:chgData name="Kristien Bruggeman" userId="S::kristien.bruggeman@leerpunt.be::a78cbc24-26a2-4fd2-b87f-070ea38bf752" providerId="AD" clId="Web-{7D52B7A4-E6AB-D4CB-AF71-AF926302ADEF}" dt="2026-01-27T12:08:41.340" v="2735" actId="20577"/>
          <ac:spMkLst>
            <pc:docMk/>
            <pc:sldMk cId="3692774742" sldId="272"/>
            <ac:spMk id="3" creationId="{E8BDFF09-92B1-E345-B435-85C622C9FB92}"/>
          </ac:spMkLst>
        </pc:spChg>
      </pc:sldChg>
    </pc:docChg>
  </pc:docChgLst>
  <pc:docChgLst>
    <pc:chgData name="Kristien Bruggeman" userId="S::kristien.bruggeman@leerpunt.be::a78cbc24-26a2-4fd2-b87f-070ea38bf752" providerId="AD" clId="Web-{DAD91BE8-78C1-0068-2902-62D749632859}"/>
    <pc:docChg chg="modSld">
      <pc:chgData name="Kristien Bruggeman" userId="S::kristien.bruggeman@leerpunt.be::a78cbc24-26a2-4fd2-b87f-070ea38bf752" providerId="AD" clId="Web-{DAD91BE8-78C1-0068-2902-62D749632859}" dt="2026-01-28T12:10:27.030" v="2351"/>
      <pc:docMkLst>
        <pc:docMk/>
      </pc:docMkLst>
      <pc:sldChg chg="modSp">
        <pc:chgData name="Kristien Bruggeman" userId="S::kristien.bruggeman@leerpunt.be::a78cbc24-26a2-4fd2-b87f-070ea38bf752" providerId="AD" clId="Web-{DAD91BE8-78C1-0068-2902-62D749632859}" dt="2026-01-28T11:15:40.790" v="6" actId="20577"/>
        <pc:sldMkLst>
          <pc:docMk/>
          <pc:sldMk cId="2882501710" sldId="264"/>
        </pc:sldMkLst>
        <pc:spChg chg="mod">
          <ac:chgData name="Kristien Bruggeman" userId="S::kristien.bruggeman@leerpunt.be::a78cbc24-26a2-4fd2-b87f-070ea38bf752" providerId="AD" clId="Web-{DAD91BE8-78C1-0068-2902-62D749632859}" dt="2026-01-28T11:15:40.790" v="6" actId="20577"/>
          <ac:spMkLst>
            <pc:docMk/>
            <pc:sldMk cId="2882501710" sldId="264"/>
            <ac:spMk id="3" creationId="{955A8A9F-352A-5783-89B4-098EF4F3EDA3}"/>
          </ac:spMkLst>
        </pc:spChg>
      </pc:sldChg>
      <pc:sldChg chg="modNotes">
        <pc:chgData name="Kristien Bruggeman" userId="S::kristien.bruggeman@leerpunt.be::a78cbc24-26a2-4fd2-b87f-070ea38bf752" providerId="AD" clId="Web-{DAD91BE8-78C1-0068-2902-62D749632859}" dt="2026-01-28T11:22:13.776" v="176"/>
        <pc:sldMkLst>
          <pc:docMk/>
          <pc:sldMk cId="1811050710" sldId="265"/>
        </pc:sldMkLst>
      </pc:sldChg>
      <pc:sldChg chg="modNotes">
        <pc:chgData name="Kristien Bruggeman" userId="S::kristien.bruggeman@leerpunt.be::a78cbc24-26a2-4fd2-b87f-070ea38bf752" providerId="AD" clId="Web-{DAD91BE8-78C1-0068-2902-62D749632859}" dt="2026-01-28T11:39:45.806" v="1581"/>
        <pc:sldMkLst>
          <pc:docMk/>
          <pc:sldMk cId="392050993" sldId="267"/>
        </pc:sldMkLst>
      </pc:sldChg>
      <pc:sldChg chg="modNotes">
        <pc:chgData name="Kristien Bruggeman" userId="S::kristien.bruggeman@leerpunt.be::a78cbc24-26a2-4fd2-b87f-070ea38bf752" providerId="AD" clId="Web-{DAD91BE8-78C1-0068-2902-62D749632859}" dt="2026-01-28T11:52:47.800" v="1626"/>
        <pc:sldMkLst>
          <pc:docMk/>
          <pc:sldMk cId="595497788" sldId="268"/>
        </pc:sldMkLst>
      </pc:sldChg>
      <pc:sldChg chg="modNotes">
        <pc:chgData name="Kristien Bruggeman" userId="S::kristien.bruggeman@leerpunt.be::a78cbc24-26a2-4fd2-b87f-070ea38bf752" providerId="AD" clId="Web-{DAD91BE8-78C1-0068-2902-62D749632859}" dt="2026-01-28T12:10:27.030" v="2351"/>
        <pc:sldMkLst>
          <pc:docMk/>
          <pc:sldMk cId="813665956" sldId="269"/>
        </pc:sldMkLst>
      </pc:sldChg>
      <pc:sldChg chg="modSp modNotes">
        <pc:chgData name="Kristien Bruggeman" userId="S::kristien.bruggeman@leerpunt.be::a78cbc24-26a2-4fd2-b87f-070ea38bf752" providerId="AD" clId="Web-{DAD91BE8-78C1-0068-2902-62D749632859}" dt="2026-01-28T12:01:01.089" v="2111"/>
        <pc:sldMkLst>
          <pc:docMk/>
          <pc:sldMk cId="25713798" sldId="270"/>
        </pc:sldMkLst>
        <pc:spChg chg="mod">
          <ac:chgData name="Kristien Bruggeman" userId="S::kristien.bruggeman@leerpunt.be::a78cbc24-26a2-4fd2-b87f-070ea38bf752" providerId="AD" clId="Web-{DAD91BE8-78C1-0068-2902-62D749632859}" dt="2026-01-28T11:35:37.913" v="1541" actId="20577"/>
          <ac:spMkLst>
            <pc:docMk/>
            <pc:sldMk cId="25713798" sldId="270"/>
            <ac:spMk id="3" creationId="{E68307B6-FDA2-8B2B-4C44-67395AAC5B6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AF87A-89CC-FB44-B80D-E955A5296FE5}" type="datetimeFigureOut">
              <a:rPr lang="nl-BE" smtClean="0"/>
              <a:t>29/01/2026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F41C5-4C6D-D94D-B198-22EA072390B8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782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Werkt</a:t>
            </a:r>
            <a:r>
              <a:rPr lang="en-US">
                <a:ea typeface="Calibri"/>
                <a:cs typeface="Calibri"/>
              </a:rPr>
              <a:t> in twee  </a:t>
            </a:r>
            <a:r>
              <a:rPr lang="en-US" err="1">
                <a:ea typeface="Calibri"/>
                <a:cs typeface="Calibri"/>
              </a:rPr>
              <a:t>richtingen</a:t>
            </a:r>
            <a:r>
              <a:rPr lang="en-US">
                <a:ea typeface="Calibri"/>
                <a:cs typeface="Calibri"/>
              </a:rPr>
              <a:t>: </a:t>
            </a:r>
            <a:r>
              <a:rPr lang="en-US" err="1">
                <a:ea typeface="Calibri"/>
                <a:cs typeface="Calibri"/>
              </a:rPr>
              <a:t>Nederlands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versterkt</a:t>
            </a:r>
            <a:r>
              <a:rPr lang="en-US">
                <a:ea typeface="Calibri"/>
                <a:cs typeface="Calibri"/>
              </a:rPr>
              <a:t> het begrip van de </a:t>
            </a:r>
            <a:r>
              <a:rPr lang="en-US" err="1">
                <a:ea typeface="Calibri"/>
                <a:cs typeface="Calibri"/>
              </a:rPr>
              <a:t>zaakvakken</a:t>
            </a:r>
            <a:r>
              <a:rPr lang="en-US">
                <a:ea typeface="Calibri"/>
                <a:cs typeface="Calibri"/>
              </a:rPr>
              <a:t>, maar via die </a:t>
            </a:r>
            <a:r>
              <a:rPr lang="en-US" err="1">
                <a:ea typeface="Calibri"/>
                <a:cs typeface="Calibri"/>
              </a:rPr>
              <a:t>vakken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kan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Nederlands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ook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versterkt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worden</a:t>
            </a:r>
            <a:r>
              <a:rPr lang="en-US">
                <a:ea typeface="Calibri"/>
                <a:cs typeface="Calibri"/>
              </a:rPr>
              <a:t>. </a:t>
            </a:r>
          </a:p>
          <a:p>
            <a:r>
              <a:rPr lang="en-US">
                <a:ea typeface="Calibri"/>
                <a:cs typeface="Calibri"/>
              </a:rPr>
              <a:t>Ned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wiskunde</a:t>
            </a:r>
            <a:r>
              <a:rPr lang="en-US">
                <a:ea typeface="Calibri"/>
                <a:cs typeface="Calibri"/>
              </a:rPr>
              <a:t>: 50% via </a:t>
            </a:r>
            <a:r>
              <a:rPr lang="en-US" err="1">
                <a:ea typeface="Calibri"/>
                <a:cs typeface="Calibri"/>
              </a:rPr>
              <a:t>integratieve</a:t>
            </a:r>
            <a:r>
              <a:rPr lang="en-US">
                <a:ea typeface="Calibri"/>
                <a:cs typeface="Calibri"/>
              </a:rPr>
              <a:t> pedagogiek  </a:t>
            </a:r>
            <a:r>
              <a:rPr lang="en-US" err="1">
                <a:ea typeface="Calibri"/>
                <a:cs typeface="Calibri"/>
              </a:rPr>
              <a:t>kan</a:t>
            </a:r>
            <a:r>
              <a:rPr lang="en-US">
                <a:ea typeface="Calibri"/>
                <a:cs typeface="Calibri"/>
              </a:rPr>
              <a:t> er </a:t>
            </a:r>
            <a:r>
              <a:rPr lang="en-US" err="1">
                <a:ea typeface="Calibri"/>
                <a:cs typeface="Calibri"/>
              </a:rPr>
              <a:t>gewerkt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worden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aan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Nederlands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wiskunde</a:t>
            </a:r>
            <a:r>
              <a:rPr lang="en-US">
                <a:ea typeface="Calibri"/>
                <a:cs typeface="Calibri"/>
              </a:rPr>
              <a:t> via </a:t>
            </a:r>
            <a:r>
              <a:rPr lang="en-US" err="1">
                <a:ea typeface="Calibri"/>
                <a:cs typeface="Calibri"/>
              </a:rPr>
              <a:t>andere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vakken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F41C5-4C6D-D94D-B198-22EA072390B8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55033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Vroege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instap</a:t>
            </a:r>
            <a:r>
              <a:rPr lang="en-US">
                <a:ea typeface="Calibri"/>
                <a:cs typeface="Calibri"/>
              </a:rPr>
              <a:t>: de week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het kind </a:t>
            </a:r>
            <a:r>
              <a:rPr lang="en-US" err="1">
                <a:ea typeface="Calibri"/>
                <a:cs typeface="Calibri"/>
              </a:rPr>
              <a:t>binnen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stapt</a:t>
            </a:r>
            <a:r>
              <a:rPr lang="en-US">
                <a:ea typeface="Calibri"/>
                <a:cs typeface="Calibri"/>
              </a:rPr>
              <a:t> in de </a:t>
            </a:r>
            <a:r>
              <a:rPr lang="en-US" err="1">
                <a:ea typeface="Calibri"/>
                <a:cs typeface="Calibri"/>
              </a:rPr>
              <a:t>kleuterklas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zullen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ouders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kinderen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uitgenodigd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worden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instapklassen</a:t>
            </a:r>
            <a:r>
              <a:rPr lang="en-US">
                <a:ea typeface="Calibri"/>
                <a:cs typeface="Calibri"/>
              </a:rPr>
              <a:t>. De </a:t>
            </a:r>
            <a:r>
              <a:rPr lang="en-US" err="1">
                <a:ea typeface="Calibri"/>
                <a:cs typeface="Calibri"/>
              </a:rPr>
              <a:t>materialen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hiervoor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worden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door VTP (</a:t>
            </a:r>
            <a:r>
              <a:rPr lang="en-US" err="1">
                <a:ea typeface="Calibri"/>
                <a:cs typeface="Calibri"/>
              </a:rPr>
              <a:t>ook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ouders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thuis</a:t>
            </a:r>
            <a:r>
              <a:rPr lang="en-US">
                <a:ea typeface="Calibri"/>
                <a:cs typeface="Calibri"/>
              </a:rPr>
              <a:t>)</a:t>
            </a:r>
          </a:p>
          <a:p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Screening: </a:t>
            </a:r>
            <a:r>
              <a:rPr lang="en-US" err="1">
                <a:ea typeface="Calibri"/>
                <a:cs typeface="Calibri"/>
              </a:rPr>
              <a:t>leerkracht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kan</a:t>
            </a:r>
            <a:r>
              <a:rPr lang="en-US">
                <a:ea typeface="Calibri"/>
                <a:cs typeface="Calibri"/>
              </a:rPr>
              <a:t> dan </a:t>
            </a:r>
            <a:r>
              <a:rPr lang="en-US" err="1">
                <a:ea typeface="Calibri"/>
                <a:cs typeface="Calibri"/>
              </a:rPr>
              <a:t>oordelen</a:t>
            </a:r>
            <a:r>
              <a:rPr lang="en-US">
                <a:ea typeface="Calibri"/>
                <a:cs typeface="Calibri"/>
              </a:rPr>
              <a:t> of </a:t>
            </a:r>
            <a:r>
              <a:rPr lang="en-US" err="1">
                <a:ea typeface="Calibri"/>
                <a:cs typeface="Calibri"/>
              </a:rPr>
              <a:t>een</a:t>
            </a:r>
            <a:r>
              <a:rPr lang="en-US">
                <a:ea typeface="Calibri"/>
                <a:cs typeface="Calibri"/>
              </a:rPr>
              <a:t> kind extra </a:t>
            </a:r>
            <a:r>
              <a:rPr lang="en-US" err="1">
                <a:ea typeface="Calibri"/>
                <a:cs typeface="Calibri"/>
              </a:rPr>
              <a:t>ondersteuning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nodig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heeft</a:t>
            </a:r>
            <a:r>
              <a:rPr lang="en-US">
                <a:ea typeface="Calibri"/>
                <a:cs typeface="Calibri"/>
              </a:rPr>
              <a:t> =&gt; </a:t>
            </a:r>
            <a:r>
              <a:rPr lang="en-US" err="1">
                <a:ea typeface="Calibri"/>
                <a:cs typeface="Calibri"/>
              </a:rPr>
              <a:t>preteaching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KOALA 2026: </a:t>
            </a:r>
            <a:r>
              <a:rPr lang="en-US" err="1">
                <a:ea typeface="Calibri"/>
                <a:cs typeface="Calibri"/>
              </a:rPr>
              <a:t>verfijnen</a:t>
            </a:r>
            <a:r>
              <a:rPr lang="en-US">
                <a:ea typeface="Calibri"/>
                <a:cs typeface="Calibri"/>
              </a:rPr>
              <a:t> van de </a:t>
            </a:r>
            <a:r>
              <a:rPr lang="en-US" err="1">
                <a:ea typeface="Calibri"/>
                <a:cs typeface="Calibri"/>
              </a:rPr>
              <a:t>resultaten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vervangen</a:t>
            </a:r>
            <a:r>
              <a:rPr lang="en-US">
                <a:ea typeface="Calibri"/>
                <a:cs typeface="Calibri"/>
              </a:rPr>
              <a:t> van de items, pas in 2027 </a:t>
            </a:r>
            <a:r>
              <a:rPr lang="en-US" err="1">
                <a:ea typeface="Calibri"/>
                <a:cs typeface="Calibri"/>
              </a:rPr>
              <a:t>uitbreiding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naar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beginnende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gecijferdheid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fonemisch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bewustzijn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woordenschatontwikkeling</a:t>
            </a:r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r>
              <a:rPr lang="en-US" err="1">
                <a:ea typeface="Calibri"/>
                <a:cs typeface="Calibri"/>
              </a:rPr>
              <a:t>Preteaching</a:t>
            </a:r>
            <a:r>
              <a:rPr lang="en-US">
                <a:ea typeface="Calibri"/>
                <a:cs typeface="Calibri"/>
              </a:rPr>
              <a:t>: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weinig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kennis</a:t>
            </a:r>
            <a:r>
              <a:rPr lang="en-US">
                <a:ea typeface="Calibri"/>
                <a:cs typeface="Calibri"/>
              </a:rPr>
              <a:t> van het </a:t>
            </a:r>
            <a:r>
              <a:rPr lang="en-US" err="1">
                <a:ea typeface="Calibri"/>
                <a:cs typeface="Calibri"/>
              </a:rPr>
              <a:t>Nederlands</a:t>
            </a:r>
            <a:r>
              <a:rPr lang="en-US">
                <a:ea typeface="Calibri"/>
                <a:cs typeface="Calibri"/>
              </a:rPr>
              <a:t> &gt; </a:t>
            </a:r>
            <a:r>
              <a:rPr lang="en-US" err="1">
                <a:ea typeface="Calibri"/>
                <a:cs typeface="Calibri"/>
              </a:rPr>
              <a:t>afhaken</a:t>
            </a:r>
            <a:r>
              <a:rPr lang="en-US">
                <a:ea typeface="Calibri"/>
                <a:cs typeface="Calibri"/>
              </a:rPr>
              <a:t> of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veel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tijd</a:t>
            </a:r>
            <a:r>
              <a:rPr lang="en-US">
                <a:ea typeface="Calibri"/>
                <a:cs typeface="Calibri"/>
              </a:rPr>
              <a:t> van de </a:t>
            </a:r>
            <a:r>
              <a:rPr lang="en-US" err="1">
                <a:ea typeface="Calibri"/>
                <a:cs typeface="Calibri"/>
              </a:rPr>
              <a:t>leerkracht</a:t>
            </a:r>
            <a:r>
              <a:rPr lang="en-US">
                <a:ea typeface="Calibri"/>
                <a:cs typeface="Calibri"/>
              </a:rPr>
              <a:t>. Een </a:t>
            </a:r>
            <a:r>
              <a:rPr lang="en-US" err="1">
                <a:ea typeface="Calibri"/>
                <a:cs typeface="Calibri"/>
              </a:rPr>
              <a:t>andere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leerkracht</a:t>
            </a:r>
            <a:r>
              <a:rPr lang="en-US">
                <a:ea typeface="Calibri"/>
                <a:cs typeface="Calibri"/>
              </a:rPr>
              <a:t> of </a:t>
            </a:r>
            <a:r>
              <a:rPr lang="en-US" err="1">
                <a:ea typeface="Calibri"/>
                <a:cs typeface="Calibri"/>
              </a:rPr>
              <a:t>ondersteuner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zal</a:t>
            </a:r>
            <a:r>
              <a:rPr lang="en-US">
                <a:ea typeface="Calibri"/>
                <a:cs typeface="Calibri"/>
              </a:rPr>
              <a:t> die </a:t>
            </a:r>
            <a:r>
              <a:rPr lang="en-US" err="1">
                <a:ea typeface="Calibri"/>
                <a:cs typeface="Calibri"/>
              </a:rPr>
              <a:t>kinderen</a:t>
            </a:r>
            <a:r>
              <a:rPr lang="en-US">
                <a:ea typeface="Calibri"/>
                <a:cs typeface="Calibri"/>
              </a:rPr>
              <a:t> in de </a:t>
            </a:r>
            <a:r>
              <a:rPr lang="en-US" err="1">
                <a:ea typeface="Calibri"/>
                <a:cs typeface="Calibri"/>
              </a:rPr>
              <a:t>weken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voorafgaand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aan</a:t>
            </a:r>
            <a:r>
              <a:rPr lang="en-US">
                <a:ea typeface="Calibri"/>
                <a:cs typeface="Calibri"/>
              </a:rPr>
              <a:t> het thema al door het </a:t>
            </a:r>
            <a:r>
              <a:rPr lang="en-US" err="1">
                <a:ea typeface="Calibri"/>
                <a:cs typeface="Calibri"/>
              </a:rPr>
              <a:t>gebruikte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materiaal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loodsen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aandacht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besteden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aan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woordenschatontwikkeling</a:t>
            </a:r>
            <a:r>
              <a:rPr lang="en-US">
                <a:ea typeface="Calibri"/>
                <a:cs typeface="Calibri"/>
              </a:rPr>
              <a:t>. Dit </a:t>
            </a:r>
            <a:r>
              <a:rPr lang="en-US" err="1">
                <a:ea typeface="Calibri"/>
                <a:cs typeface="Calibri"/>
              </a:rPr>
              <a:t>gebeurt</a:t>
            </a:r>
            <a:r>
              <a:rPr lang="en-US">
                <a:ea typeface="Calibri"/>
                <a:cs typeface="Calibri"/>
              </a:rPr>
              <a:t> t/m het </a:t>
            </a:r>
            <a:r>
              <a:rPr lang="en-US" err="1">
                <a:ea typeface="Calibri"/>
                <a:cs typeface="Calibri"/>
              </a:rPr>
              <a:t>eerste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studiejaar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bij</a:t>
            </a:r>
            <a:r>
              <a:rPr lang="en-US">
                <a:ea typeface="Calibri"/>
                <a:cs typeface="Calibri"/>
              </a:rPr>
              <a:t> het </a:t>
            </a:r>
            <a:r>
              <a:rPr lang="en-US" err="1">
                <a:ea typeface="Calibri"/>
                <a:cs typeface="Calibri"/>
              </a:rPr>
              <a:t>proces</a:t>
            </a:r>
            <a:r>
              <a:rPr lang="en-US">
                <a:ea typeface="Calibri"/>
                <a:cs typeface="Calibri"/>
              </a:rPr>
              <a:t> van het </a:t>
            </a:r>
            <a:r>
              <a:rPr lang="en-US" err="1">
                <a:ea typeface="Calibri"/>
                <a:cs typeface="Calibri"/>
              </a:rPr>
              <a:t>leren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schrijven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gaat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woordenschatontwikkeling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veel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sneller</a:t>
            </a:r>
            <a:r>
              <a:rPr lang="en-US">
                <a:ea typeface="Calibri"/>
                <a:cs typeface="Calibri"/>
              </a:rPr>
              <a:t>). </a:t>
            </a:r>
            <a:r>
              <a:rPr lang="en-US" err="1">
                <a:ea typeface="Calibri"/>
                <a:cs typeface="Calibri"/>
              </a:rPr>
              <a:t>Daarna</a:t>
            </a:r>
            <a:r>
              <a:rPr lang="en-US">
                <a:ea typeface="Calibri"/>
                <a:cs typeface="Calibri"/>
              </a:rPr>
              <a:t> is het </a:t>
            </a:r>
            <a:r>
              <a:rPr lang="en-US" err="1">
                <a:ea typeface="Calibri"/>
                <a:cs typeface="Calibri"/>
              </a:rPr>
              <a:t>vaak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specifiek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probleem</a:t>
            </a:r>
            <a:r>
              <a:rPr lang="en-US">
                <a:ea typeface="Calibri"/>
                <a:cs typeface="Calibri"/>
              </a:rPr>
              <a:t> &gt; </a:t>
            </a:r>
            <a:r>
              <a:rPr lang="en-US" err="1">
                <a:ea typeface="Calibri"/>
                <a:cs typeface="Calibri"/>
              </a:rPr>
              <a:t>remediëring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volgende</a:t>
            </a:r>
            <a:r>
              <a:rPr lang="en-US">
                <a:ea typeface="Calibri"/>
                <a:cs typeface="Calibri"/>
              </a:rPr>
              <a:t> slide). Extra budget voor de </a:t>
            </a:r>
            <a:r>
              <a:rPr lang="en-US" err="1">
                <a:ea typeface="Calibri"/>
                <a:cs typeface="Calibri"/>
              </a:rPr>
              <a:t>voorinstructie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andere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profielen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nodig</a:t>
            </a:r>
            <a:r>
              <a:rPr lang="en-US">
                <a:ea typeface="Calibri"/>
                <a:cs typeface="Calibri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F41C5-4C6D-D94D-B198-22EA072390B8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83098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Taalheldklassen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nieuwe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leerders</a:t>
            </a:r>
            <a:r>
              <a:rPr lang="en-US">
                <a:ea typeface="Calibri"/>
                <a:cs typeface="Calibri"/>
              </a:rPr>
              <a:t> van het </a:t>
            </a:r>
            <a:r>
              <a:rPr lang="en-US" err="1">
                <a:ea typeface="Calibri"/>
                <a:cs typeface="Calibri"/>
              </a:rPr>
              <a:t>Nederlands</a:t>
            </a:r>
            <a:r>
              <a:rPr lang="en-US">
                <a:ea typeface="Calibri"/>
                <a:cs typeface="Calibri"/>
              </a:rPr>
              <a:t> </a:t>
            </a:r>
          </a:p>
          <a:p>
            <a:r>
              <a:rPr lang="en-US">
                <a:ea typeface="Calibri"/>
                <a:cs typeface="Calibri"/>
              </a:rPr>
              <a:t>Ook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leerlingen</a:t>
            </a:r>
            <a:r>
              <a:rPr lang="en-US">
                <a:ea typeface="Calibri"/>
                <a:cs typeface="Calibri"/>
              </a:rPr>
              <a:t> die </a:t>
            </a:r>
            <a:r>
              <a:rPr lang="en-US" err="1">
                <a:ea typeface="Calibri"/>
                <a:cs typeface="Calibri"/>
              </a:rPr>
              <a:t>echt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weinig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Nederlands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kennen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advies</a:t>
            </a:r>
            <a:r>
              <a:rPr lang="en-US">
                <a:ea typeface="Calibri"/>
                <a:cs typeface="Calibri"/>
              </a:rPr>
              <a:t> KR, </a:t>
            </a:r>
            <a:r>
              <a:rPr lang="en-US" err="1">
                <a:ea typeface="Calibri"/>
                <a:cs typeface="Calibri"/>
              </a:rPr>
              <a:t>ouders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moeten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maximaal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gemotiveerd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worden</a:t>
            </a:r>
            <a:r>
              <a:rPr lang="en-US">
                <a:ea typeface="Calibri"/>
                <a:cs typeface="Calibri"/>
              </a:rPr>
              <a:t>)</a:t>
            </a:r>
          </a:p>
          <a:p>
            <a:endParaRPr lang="en-US">
              <a:ea typeface="Calibri"/>
              <a:cs typeface="Calibri"/>
            </a:endParaRPr>
          </a:p>
          <a:p>
            <a:r>
              <a:rPr lang="en-US" err="1">
                <a:ea typeface="Calibri"/>
                <a:cs typeface="Calibri"/>
              </a:rPr>
              <a:t>Remediëring</a:t>
            </a:r>
            <a:r>
              <a:rPr lang="en-US">
                <a:ea typeface="Calibri"/>
                <a:cs typeface="Calibri"/>
              </a:rPr>
              <a:t> 3u (Bao): mag </a:t>
            </a:r>
            <a:r>
              <a:rPr lang="en-US" err="1">
                <a:ea typeface="Calibri"/>
                <a:cs typeface="Calibri"/>
              </a:rPr>
              <a:t>binnen</a:t>
            </a:r>
            <a:r>
              <a:rPr lang="en-US">
                <a:ea typeface="Calibri"/>
                <a:cs typeface="Calibri"/>
              </a:rPr>
              <a:t> of </a:t>
            </a:r>
            <a:r>
              <a:rPr lang="en-US" err="1">
                <a:ea typeface="Calibri"/>
                <a:cs typeface="Calibri"/>
              </a:rPr>
              <a:t>buiten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schooluren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aangeboden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worden</a:t>
            </a:r>
            <a:r>
              <a:rPr lang="en-US">
                <a:ea typeface="Calibri"/>
                <a:cs typeface="Calibri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F41C5-4C6D-D94D-B198-22EA072390B8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4538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Zowel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instapklassen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ook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bruikbaar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thuis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als</a:t>
            </a:r>
            <a:r>
              <a:rPr lang="en-US">
                <a:ea typeface="Calibri"/>
                <a:cs typeface="Calibri"/>
              </a:rPr>
              <a:t> in de </a:t>
            </a:r>
            <a:r>
              <a:rPr lang="en-US" err="1">
                <a:ea typeface="Calibri"/>
                <a:cs typeface="Calibri"/>
              </a:rPr>
              <a:t>preteaching</a:t>
            </a:r>
            <a:r>
              <a:rPr lang="en-US">
                <a:ea typeface="Calibri"/>
                <a:cs typeface="Calibri"/>
              </a:rPr>
              <a:t>) </a:t>
            </a:r>
            <a:r>
              <a:rPr lang="en-US" err="1">
                <a:ea typeface="Calibri"/>
                <a:cs typeface="Calibri"/>
              </a:rPr>
              <a:t>als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zomerscholen</a:t>
            </a:r>
          </a:p>
          <a:p>
            <a:r>
              <a:rPr lang="en-US">
                <a:ea typeface="Calibri"/>
                <a:cs typeface="Calibri"/>
              </a:rPr>
              <a:t>Ook </a:t>
            </a:r>
            <a:r>
              <a:rPr lang="en-US" err="1">
                <a:ea typeface="Calibri"/>
                <a:cs typeface="Calibri"/>
              </a:rPr>
              <a:t>gemaakt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het </a:t>
            </a:r>
            <a:r>
              <a:rPr lang="en-US" err="1">
                <a:ea typeface="Calibri"/>
                <a:cs typeface="Calibri"/>
              </a:rPr>
              <a:t>reguliere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klasaanbod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>
                <a:ea typeface="Calibri"/>
                <a:cs typeface="Calibri"/>
              </a:rPr>
              <a:t>Rijke </a:t>
            </a:r>
            <a:r>
              <a:rPr lang="en-US" err="1">
                <a:ea typeface="Calibri"/>
                <a:cs typeface="Calibri"/>
              </a:rPr>
              <a:t>teksten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Taalunie</a:t>
            </a:r>
          </a:p>
          <a:p>
            <a:pPr marL="171450" indent="-171450">
              <a:buFont typeface="Calibri"/>
              <a:buChar char="-"/>
            </a:pPr>
            <a:r>
              <a:rPr lang="en-US">
                <a:ea typeface="Calibri"/>
                <a:cs typeface="Calibri"/>
              </a:rPr>
              <a:t>Grote </a:t>
            </a:r>
            <a:r>
              <a:rPr lang="en-US" err="1">
                <a:ea typeface="Calibri"/>
                <a:cs typeface="Calibri"/>
              </a:rPr>
              <a:t>vraag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niet-zaakvakken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niet-literair</a:t>
            </a:r>
            <a:r>
              <a:rPr lang="en-US">
                <a:ea typeface="Calibri"/>
                <a:cs typeface="Calibri"/>
              </a:rPr>
              <a:t>) (VTP)</a:t>
            </a:r>
          </a:p>
          <a:p>
            <a:pPr marL="171450" indent="-171450">
              <a:buFont typeface="Calibri"/>
              <a:buChar char="-"/>
            </a:pPr>
            <a:r>
              <a:rPr lang="en-US">
                <a:ea typeface="Calibri"/>
                <a:cs typeface="Calibri"/>
              </a:rPr>
              <a:t>Lesmaterialen met goede praktijken en voorbeelden</a:t>
            </a:r>
          </a:p>
          <a:p>
            <a:pPr marL="171450" indent="-171450">
              <a:buFont typeface="Calibri"/>
              <a:buChar char="-"/>
            </a:pP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Ook materialen die kennisdeling rond expertiseuitwisseling te stimuleren </a:t>
            </a:r>
          </a:p>
          <a:p>
            <a:r>
              <a:rPr lang="en-US">
                <a:ea typeface="Calibri"/>
                <a:cs typeface="Calibri"/>
              </a:rPr>
              <a:t>Materialen voor de taalheldklassen, inclusief didactische fiches die aansluiten bij de referentiekaders Effectieve didactiek voor OKAN</a:t>
            </a: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F41C5-4C6D-D94D-B198-22EA072390B8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87139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Taalexpert</a:t>
            </a:r>
            <a:r>
              <a:rPr lang="en-US">
                <a:ea typeface="Calibri"/>
                <a:cs typeface="Calibri"/>
              </a:rPr>
              <a:t>: </a:t>
            </a:r>
            <a:r>
              <a:rPr lang="en-US" err="1">
                <a:ea typeface="Calibri"/>
                <a:cs typeface="Calibri"/>
              </a:rPr>
              <a:t>minstens</a:t>
            </a:r>
            <a:r>
              <a:rPr lang="en-US">
                <a:ea typeface="Calibri"/>
                <a:cs typeface="Calibri"/>
              </a:rPr>
              <a:t> 1 </a:t>
            </a:r>
            <a:r>
              <a:rPr lang="en-US" err="1">
                <a:ea typeface="Calibri"/>
                <a:cs typeface="Calibri"/>
              </a:rPr>
              <a:t>leerkracht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zorgco</a:t>
            </a:r>
            <a:r>
              <a:rPr lang="en-US">
                <a:ea typeface="Calibri"/>
                <a:cs typeface="Calibri"/>
              </a:rPr>
              <a:t> of </a:t>
            </a:r>
            <a:r>
              <a:rPr lang="en-US" err="1">
                <a:ea typeface="Calibri"/>
                <a:cs typeface="Calibri"/>
              </a:rPr>
              <a:t>directeur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zal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opleiding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kunnen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volgen</a:t>
            </a:r>
            <a:r>
              <a:rPr lang="en-US">
                <a:ea typeface="Calibri"/>
                <a:cs typeface="Calibri"/>
              </a:rPr>
              <a:t> – </a:t>
            </a:r>
            <a:r>
              <a:rPr lang="en-US" err="1">
                <a:ea typeface="Calibri"/>
                <a:cs typeface="Calibri"/>
              </a:rPr>
              <a:t>ook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PBD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lerarenopleiding</a:t>
            </a:r>
          </a:p>
          <a:p>
            <a:r>
              <a:rPr lang="en-US">
                <a:ea typeface="Calibri"/>
                <a:cs typeface="Calibri"/>
              </a:rPr>
              <a:t>Twee </a:t>
            </a:r>
            <a:r>
              <a:rPr lang="en-US" err="1">
                <a:ea typeface="Calibri"/>
                <a:cs typeface="Calibri"/>
              </a:rPr>
              <a:t>trajecten</a:t>
            </a:r>
            <a:r>
              <a:rPr lang="en-US">
                <a:ea typeface="Calibri"/>
                <a:cs typeface="Calibri"/>
              </a:rPr>
              <a:t>: </a:t>
            </a:r>
            <a:r>
              <a:rPr lang="en-US" err="1">
                <a:ea typeface="Calibri"/>
                <a:cs typeface="Calibri"/>
              </a:rPr>
              <a:t>een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scholen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zie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boven</a:t>
            </a:r>
            <a:r>
              <a:rPr lang="en-US">
                <a:ea typeface="Calibri"/>
                <a:cs typeface="Calibri"/>
              </a:rPr>
              <a:t>)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de PBD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lerarenopleidingen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Logistiek: startbijeenkomst (4u – vanaf 20/4) &gt; online traject 8 modules (8u – vanaf september 26) &gt; trainingsdagen (2, 8u/dag) vanaf 11/1/27 </a:t>
            </a:r>
          </a:p>
          <a:p>
            <a:r>
              <a:rPr lang="en-US">
                <a:ea typeface="Calibri"/>
                <a:cs typeface="Calibri"/>
              </a:rPr>
              <a:t> 13/9/27) &gt; kennis- en uitwisselingssessies (4u/sessie) voor- en najaar 2028 + hernemen in voor- en najaar 2029</a:t>
            </a:r>
          </a:p>
          <a:p>
            <a:r>
              <a:rPr lang="en-US">
                <a:ea typeface="Calibri"/>
                <a:cs typeface="Calibri"/>
              </a:rPr>
              <a:t> </a:t>
            </a:r>
            <a:endParaRPr lang="en-US"/>
          </a:p>
          <a:p>
            <a:r>
              <a:rPr lang="en-US">
                <a:ea typeface="Calibri"/>
                <a:cs typeface="Calibri"/>
              </a:rPr>
              <a:t>Alles georganiseerd in onderwijszones, trainingsdagen ook op woensdag en in het weekend om scholen zo goed mogelijk te bedienen</a:t>
            </a:r>
            <a:endParaRPr lang="en-US"/>
          </a:p>
          <a:p>
            <a:r>
              <a:rPr lang="en-US">
                <a:ea typeface="Calibri"/>
                <a:cs typeface="Calibri"/>
              </a:rPr>
              <a:t>Op het einde van de opleiding krijgen deelnemers een attest</a:t>
            </a:r>
          </a:p>
          <a:p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Focus </a:t>
            </a:r>
            <a:r>
              <a:rPr lang="en-US" err="1">
                <a:ea typeface="Calibri"/>
                <a:cs typeface="Calibri"/>
              </a:rPr>
              <a:t>opleiding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taalexperten</a:t>
            </a:r>
            <a:endParaRPr lang="en-US">
              <a:ea typeface="Calibri"/>
              <a:cs typeface="Calibri"/>
            </a:endParaRPr>
          </a:p>
          <a:p>
            <a:pPr marL="918845" lvl="1" indent="-342900">
              <a:spcBef>
                <a:spcPts val="300"/>
              </a:spcBef>
              <a:buFont typeface="Courier New,monospace"/>
              <a:buChar char="o"/>
            </a:pPr>
            <a:r>
              <a:rPr lang="nl-NL" b="1">
                <a:solidFill>
                  <a:srgbClr val="373636"/>
                </a:solidFill>
              </a:rPr>
              <a:t>De implementatie van de nieuwe minimumdoelen voor Nederlands ondersteunen</a:t>
            </a:r>
            <a:endParaRPr lang="nl-NL">
              <a:solidFill>
                <a:srgbClr val="373636"/>
              </a:solidFill>
            </a:endParaRPr>
          </a:p>
          <a:p>
            <a:pPr marL="918845" lvl="1" indent="-342900">
              <a:spcBef>
                <a:spcPts val="300"/>
              </a:spcBef>
              <a:buFont typeface="Courier New,monospace"/>
              <a:buChar char="o"/>
            </a:pPr>
            <a:r>
              <a:rPr lang="nl-NL" b="1">
                <a:solidFill>
                  <a:srgbClr val="373636"/>
                </a:solidFill>
              </a:rPr>
              <a:t>Netwerkvorming van taalexperten stimuleren en verankeren (twee kennis- en uitwisselsessie in voor- en najaar 2027)</a:t>
            </a:r>
            <a:endParaRPr lang="nl-NL">
              <a:solidFill>
                <a:srgbClr val="373636"/>
              </a:solidFill>
            </a:endParaRPr>
          </a:p>
          <a:p>
            <a:pPr marL="918845" lvl="1" indent="-342900">
              <a:spcBef>
                <a:spcPts val="300"/>
              </a:spcBef>
              <a:buFont typeface="Courier New,monospace"/>
              <a:buChar char="o"/>
            </a:pPr>
            <a:r>
              <a:rPr lang="nl-NL" b="1">
                <a:solidFill>
                  <a:srgbClr val="373636"/>
                </a:solidFill>
              </a:rPr>
              <a:t>De </a:t>
            </a:r>
            <a:r>
              <a:rPr lang="nl-NL" b="1" err="1">
                <a:solidFill>
                  <a:srgbClr val="373636"/>
                </a:solidFill>
              </a:rPr>
              <a:t>taalondersteunende</a:t>
            </a:r>
            <a:r>
              <a:rPr lang="nl-NL" b="1">
                <a:solidFill>
                  <a:srgbClr val="373636"/>
                </a:solidFill>
              </a:rPr>
              <a:t> rol van het professionele netwerk rond de leerling versterken</a:t>
            </a:r>
            <a:endParaRPr lang="nl-NL">
              <a:solidFill>
                <a:srgbClr val="373636"/>
              </a:solidFill>
            </a:endParaRPr>
          </a:p>
          <a:p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err="1">
                <a:ea typeface="Calibri"/>
                <a:cs typeface="Calibri"/>
              </a:rPr>
              <a:t>Talige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vaardigheden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worden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consecutief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geïntegreerd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aangeboden</a:t>
            </a:r>
            <a:r>
              <a:rPr lang="en-US">
                <a:ea typeface="Calibri"/>
                <a:cs typeface="Calibri"/>
              </a:rPr>
              <a:t> // </a:t>
            </a:r>
            <a:r>
              <a:rPr lang="en-US" err="1">
                <a:ea typeface="Calibri"/>
                <a:cs typeface="Calibri"/>
              </a:rPr>
              <a:t>ook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bv</a:t>
            </a:r>
            <a:r>
              <a:rPr lang="en-US">
                <a:ea typeface="Calibri"/>
                <a:cs typeface="Calibri"/>
              </a:rPr>
              <a:t>. Op </a:t>
            </a:r>
            <a:r>
              <a:rPr lang="en-US" err="1">
                <a:ea typeface="Calibri"/>
                <a:cs typeface="Calibri"/>
              </a:rPr>
              <a:t>vlak</a:t>
            </a:r>
            <a:r>
              <a:rPr lang="en-US">
                <a:ea typeface="Calibri"/>
                <a:cs typeface="Calibri"/>
              </a:rPr>
              <a:t> van </a:t>
            </a:r>
            <a:r>
              <a:rPr lang="en-US" err="1">
                <a:ea typeface="Calibri"/>
                <a:cs typeface="Calibri"/>
              </a:rPr>
              <a:t>fijne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motoriek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hoe er op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remediëren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3 </a:t>
            </a:r>
            <a:r>
              <a:rPr lang="en-US" err="1">
                <a:ea typeface="Calibri"/>
                <a:cs typeface="Calibri"/>
              </a:rPr>
              <a:t>uur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remediëring</a:t>
            </a:r>
            <a:r>
              <a:rPr lang="en-US">
                <a:ea typeface="Calibri"/>
                <a:cs typeface="Calibri"/>
              </a:rPr>
              <a:t> in SO &gt; </a:t>
            </a:r>
            <a:r>
              <a:rPr lang="en-US" err="1">
                <a:ea typeface="Calibri"/>
                <a:cs typeface="Calibri"/>
              </a:rPr>
              <a:t>gepersonaliseerd</a:t>
            </a:r>
            <a:r>
              <a:rPr lang="en-US">
                <a:ea typeface="Calibri"/>
                <a:cs typeface="Calibri"/>
              </a:rPr>
              <a:t> &gt; input </a:t>
            </a:r>
            <a:r>
              <a:rPr lang="en-US" err="1">
                <a:ea typeface="Calibri"/>
                <a:cs typeface="Calibri"/>
              </a:rPr>
              <a:t>vanuit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Raamwerk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Nederlands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F41C5-4C6D-D94D-B198-22EA072390B8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19183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Kies </a:t>
            </a:r>
            <a:r>
              <a:rPr lang="en-US" err="1">
                <a:ea typeface="Calibri"/>
                <a:cs typeface="Calibri"/>
              </a:rPr>
              <a:t>uit</a:t>
            </a:r>
            <a:r>
              <a:rPr lang="en-US">
                <a:ea typeface="Calibri"/>
                <a:cs typeface="Calibri"/>
              </a:rPr>
              <a:t> elk veld 1 </a:t>
            </a:r>
            <a:r>
              <a:rPr lang="en-US" err="1">
                <a:ea typeface="Calibri"/>
                <a:cs typeface="Calibri"/>
              </a:rPr>
              <a:t>vraag</a:t>
            </a:r>
            <a:r>
              <a:rPr lang="en-US">
                <a:ea typeface="Calibri"/>
                <a:cs typeface="Calibri"/>
              </a:rPr>
              <a:t> om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beantwoorden</a:t>
            </a:r>
            <a:r>
              <a:rPr lang="en-US">
                <a:ea typeface="Calibri"/>
                <a:cs typeface="Calibri"/>
              </a:rPr>
              <a:t>. </a:t>
            </a:r>
          </a:p>
          <a:p>
            <a:r>
              <a:rPr lang="en-US">
                <a:ea typeface="Calibri"/>
                <a:cs typeface="Calibri"/>
              </a:rPr>
              <a:t>Ben je </a:t>
            </a:r>
            <a:r>
              <a:rPr lang="en-US" err="1">
                <a:ea typeface="Calibri"/>
                <a:cs typeface="Calibri"/>
              </a:rPr>
              <a:t>leerkracht</a:t>
            </a:r>
            <a:r>
              <a:rPr lang="en-US">
                <a:ea typeface="Calibri"/>
                <a:cs typeface="Calibri"/>
              </a:rPr>
              <a:t>/</a:t>
            </a:r>
            <a:r>
              <a:rPr lang="en-US" err="1">
                <a:ea typeface="Calibri"/>
                <a:cs typeface="Calibri"/>
              </a:rPr>
              <a:t>zoco</a:t>
            </a:r>
            <a:r>
              <a:rPr lang="en-US">
                <a:ea typeface="Calibri"/>
                <a:cs typeface="Calibri"/>
              </a:rPr>
              <a:t>/</a:t>
            </a:r>
            <a:r>
              <a:rPr lang="en-US" err="1">
                <a:ea typeface="Calibri"/>
                <a:cs typeface="Calibri"/>
              </a:rPr>
              <a:t>leerondersteuner</a:t>
            </a:r>
            <a:r>
              <a:rPr lang="en-US">
                <a:ea typeface="Calibri"/>
                <a:cs typeface="Calibri"/>
              </a:rPr>
              <a:t>/</a:t>
            </a:r>
            <a:r>
              <a:rPr lang="en-US" err="1">
                <a:ea typeface="Calibri"/>
                <a:cs typeface="Calibri"/>
              </a:rPr>
              <a:t>bruggenbouwer</a:t>
            </a:r>
            <a:r>
              <a:rPr lang="en-US">
                <a:ea typeface="Calibri"/>
                <a:cs typeface="Calibri"/>
              </a:rPr>
              <a:t> op de school: </a:t>
            </a:r>
            <a:r>
              <a:rPr lang="en-US" err="1">
                <a:ea typeface="Calibri"/>
                <a:cs typeface="Calibri"/>
              </a:rPr>
              <a:t>denk</a:t>
            </a:r>
            <a:r>
              <a:rPr lang="en-US">
                <a:ea typeface="Calibri"/>
                <a:cs typeface="Calibri"/>
              </a:rPr>
              <a:t> dan </a:t>
            </a:r>
            <a:r>
              <a:rPr lang="en-US" err="1">
                <a:ea typeface="Calibri"/>
                <a:cs typeface="Calibri"/>
              </a:rPr>
              <a:t>na</a:t>
            </a:r>
            <a:r>
              <a:rPr lang="en-US">
                <a:ea typeface="Calibri"/>
                <a:cs typeface="Calibri"/>
              </a:rPr>
              <a:t> over hoe </a:t>
            </a:r>
            <a:r>
              <a:rPr lang="en-US" err="1">
                <a:ea typeface="Calibri"/>
                <a:cs typeface="Calibri"/>
              </a:rPr>
              <a:t>jouw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leidinggevende</a:t>
            </a:r>
            <a:r>
              <a:rPr lang="en-US">
                <a:ea typeface="Calibri"/>
                <a:cs typeface="Calibri"/>
              </a:rPr>
              <a:t> of het </a:t>
            </a:r>
            <a:r>
              <a:rPr lang="en-US" err="1">
                <a:ea typeface="Calibri"/>
                <a:cs typeface="Calibri"/>
              </a:rPr>
              <a:t>beleidsteam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dit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organiseert</a:t>
            </a:r>
            <a:r>
              <a:rPr lang="en-US">
                <a:ea typeface="Calibri"/>
                <a:cs typeface="Calibri"/>
              </a:rPr>
              <a:t>? </a:t>
            </a:r>
          </a:p>
          <a:p>
            <a:r>
              <a:rPr lang="en-US">
                <a:ea typeface="Calibri"/>
                <a:cs typeface="Calibri"/>
              </a:rPr>
              <a:t>Think – pair – share: ben je met </a:t>
            </a:r>
            <a:r>
              <a:rPr lang="en-US" err="1">
                <a:ea typeface="Calibri"/>
                <a:cs typeface="Calibri"/>
              </a:rPr>
              <a:t>minstens</a:t>
            </a:r>
            <a:r>
              <a:rPr lang="en-US">
                <a:ea typeface="Calibri"/>
                <a:cs typeface="Calibri"/>
              </a:rPr>
              <a:t> 2 </a:t>
            </a:r>
            <a:r>
              <a:rPr lang="en-US" err="1">
                <a:ea typeface="Calibri"/>
                <a:cs typeface="Calibri"/>
              </a:rPr>
              <a:t>personen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uit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jouw</a:t>
            </a:r>
            <a:r>
              <a:rPr lang="en-US">
                <a:ea typeface="Calibri"/>
                <a:cs typeface="Calibri"/>
              </a:rPr>
              <a:t> school? Denk dan </a:t>
            </a:r>
            <a:r>
              <a:rPr lang="en-US" err="1">
                <a:ea typeface="Calibri"/>
                <a:cs typeface="Calibri"/>
              </a:rPr>
              <a:t>eerst</a:t>
            </a:r>
            <a:r>
              <a:rPr lang="en-US">
                <a:ea typeface="Calibri"/>
                <a:cs typeface="Calibri"/>
              </a:rPr>
              <a:t> even </a:t>
            </a:r>
            <a:r>
              <a:rPr lang="en-US" err="1">
                <a:ea typeface="Calibri"/>
                <a:cs typeface="Calibri"/>
              </a:rPr>
              <a:t>zelfstandig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F41C5-4C6D-D94D-B198-22EA072390B8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35351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A9593042-A27C-ECFC-BCEA-7D7047507F38}"/>
              </a:ext>
            </a:extLst>
          </p:cNvPr>
          <p:cNvSpPr/>
          <p:nvPr userDrawn="1"/>
        </p:nvSpPr>
        <p:spPr>
          <a:xfrm>
            <a:off x="-2301" y="0"/>
            <a:ext cx="121943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45E84B9-9A9D-0726-8FC7-A5B3F00906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0000"/>
          <a:stretch/>
        </p:blipFill>
        <p:spPr>
          <a:xfrm flipH="1">
            <a:off x="-1152" y="0"/>
            <a:ext cx="12192000" cy="3429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2AD10D9-EC11-0594-A6A1-F3761F165B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301" y="2758248"/>
            <a:ext cx="12194301" cy="1092048"/>
          </a:xfrm>
        </p:spPr>
        <p:txBody>
          <a:bodyPr anchor="b">
            <a:normAutofit/>
          </a:bodyPr>
          <a:lstStyle>
            <a:lvl1pPr algn="ctr">
              <a:defRPr sz="5000">
                <a:solidFill>
                  <a:srgbClr val="26205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74C9B1-137E-04D5-D15F-8AFF532A7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60939"/>
            <a:ext cx="12191999" cy="1655762"/>
          </a:xfrm>
        </p:spPr>
        <p:txBody>
          <a:bodyPr>
            <a:normAutofit/>
          </a:bodyPr>
          <a:lstStyle>
            <a:lvl1pPr marL="0" indent="0" algn="ctr">
              <a:buNone/>
              <a:defRPr sz="2500" b="1" i="0">
                <a:solidFill>
                  <a:srgbClr val="C41873"/>
                </a:solidFill>
                <a:latin typeface="Krub Medium" pitchFamily="2" charset="-34"/>
                <a:cs typeface="Krub Medium" pitchFamily="2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4943563F-1E77-638A-AE6E-BB3DCF219B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8510" b="26036"/>
          <a:stretch/>
        </p:blipFill>
        <p:spPr>
          <a:xfrm>
            <a:off x="4272679" y="635324"/>
            <a:ext cx="3642772" cy="1655762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0B9B559E-51F9-7C36-10B5-079A9E5589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2609" b="25230"/>
          <a:stretch/>
        </p:blipFill>
        <p:spPr>
          <a:xfrm flipH="1">
            <a:off x="0" y="5338274"/>
            <a:ext cx="12192000" cy="151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78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tekst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9D4E9A78-2239-0FB5-84D2-79BFDCF048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5BA698CB-B578-55AA-7305-6BAF09940C7B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744483-1C4A-021E-FEDC-48855C160659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4CBF366-8155-A8F7-5A7D-4715CE449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8F65679F-AFE5-F3E8-CE12-F473DDD8D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15022D9-5FD8-D745-6447-9F5C7BA40376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128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tekst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9D4E9A78-2239-0FB5-84D2-79BFDCF048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5BA698CB-B578-55AA-7305-6BAF09940C7B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744483-1C4A-021E-FEDC-48855C160659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4CBF366-8155-A8F7-5A7D-4715CE449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8F65679F-AFE5-F3E8-CE12-F473DDD8D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15022D9-5FD8-D745-6447-9F5C7BA40376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5412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99401C48-C1B4-E001-6042-D172B9EAB6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95C79417-7237-07A4-C086-E82AF1C5F359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070F9069-918D-A1B8-AA7B-38A1D5A4BABC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F9D97B1E-4143-C5CB-389C-DF5F090B4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86D7DE48-493B-BCF2-B638-17B3DDCF7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1032780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7896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0652CE58-F191-266E-066F-E80D8EE2DC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9FCE811C-4F8B-F46C-60E1-801EE6EDFE8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673A6485-B691-B7EE-92F6-C3CF63B30A12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45BBA65E-99DB-FBCD-CFF8-288D4FC0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C8CEBC5C-9120-957A-EE84-0F1789B48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1032780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5132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11A47D5-CF37-72A0-CDA5-D087C26CD5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033CD11D-145E-595B-E124-85424A2C6509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ED93A079-4FF6-3093-CA31-005D19440537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35E4E9A-CAC9-C00F-FCBD-00F7B53D9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9B57195D-FA61-FF98-F677-F360E0E09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1032780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46958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11A47D5-CF37-72A0-CDA5-D087C26CD5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033CD11D-145E-595B-E124-85424A2C6509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ED93A079-4FF6-3093-CA31-005D19440537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35E4E9A-CAC9-C00F-FCBD-00F7B53D9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9B57195D-FA61-FF98-F677-F360E0E09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1032780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81671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tekst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8522A10A-8503-156E-6C5C-D592E0A12C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D78DBBF-16F6-98C7-AD3D-0FB5D0E0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3" name="Tijdelijke aanduiding voor datum 3">
            <a:extLst>
              <a:ext uri="{FF2B5EF4-FFF2-40B4-BE49-F238E27FC236}">
                <a16:creationId xmlns:a16="http://schemas.microsoft.com/office/drawing/2014/main" id="{940F538B-C94B-809E-7E9B-81DF27C7A6BD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4" name="Tijdelijke aanduiding voor datum 3">
            <a:extLst>
              <a:ext uri="{FF2B5EF4-FFF2-40B4-BE49-F238E27FC236}">
                <a16:creationId xmlns:a16="http://schemas.microsoft.com/office/drawing/2014/main" id="{4EB57648-6255-F23D-226D-5139227213E6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5" name="Tijdelijke aanduiding voor afbeelding 4">
            <a:extLst>
              <a:ext uri="{FF2B5EF4-FFF2-40B4-BE49-F238E27FC236}">
                <a16:creationId xmlns:a16="http://schemas.microsoft.com/office/drawing/2014/main" id="{E3EA91DE-7536-A956-F5E3-CF5BF12E574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9806" y="2030723"/>
            <a:ext cx="4901367" cy="4197040"/>
          </a:xfrm>
        </p:spPr>
        <p:txBody>
          <a:bodyPr/>
          <a:lstStyle/>
          <a:p>
            <a:endParaRPr lang="nl-BE"/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2302CCDC-FCCF-7704-EF3A-728F48D8B45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7086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tekst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>
            <a:extLst>
              <a:ext uri="{FF2B5EF4-FFF2-40B4-BE49-F238E27FC236}">
                <a16:creationId xmlns:a16="http://schemas.microsoft.com/office/drawing/2014/main" id="{16E923C3-3EF9-CF83-F5E5-10AD166FF1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D78DBBF-16F6-98C7-AD3D-0FB5D0E0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3" name="Tijdelijke aanduiding voor datum 3">
            <a:extLst>
              <a:ext uri="{FF2B5EF4-FFF2-40B4-BE49-F238E27FC236}">
                <a16:creationId xmlns:a16="http://schemas.microsoft.com/office/drawing/2014/main" id="{940F538B-C94B-809E-7E9B-81DF27C7A6BD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4" name="Tijdelijke aanduiding voor datum 3">
            <a:extLst>
              <a:ext uri="{FF2B5EF4-FFF2-40B4-BE49-F238E27FC236}">
                <a16:creationId xmlns:a16="http://schemas.microsoft.com/office/drawing/2014/main" id="{4EB57648-6255-F23D-226D-5139227213E6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2302CCDC-FCCF-7704-EF3A-728F48D8B45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4CD88D68-4C42-BB58-4D55-2D8A40C6B1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9806" y="2030723"/>
            <a:ext cx="4901367" cy="4197040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079206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tekst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>
            <a:extLst>
              <a:ext uri="{FF2B5EF4-FFF2-40B4-BE49-F238E27FC236}">
                <a16:creationId xmlns:a16="http://schemas.microsoft.com/office/drawing/2014/main" id="{16E923C3-3EF9-CF83-F5E5-10AD166FF1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D78DBBF-16F6-98C7-AD3D-0FB5D0E0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3" name="Tijdelijke aanduiding voor datum 3">
            <a:extLst>
              <a:ext uri="{FF2B5EF4-FFF2-40B4-BE49-F238E27FC236}">
                <a16:creationId xmlns:a16="http://schemas.microsoft.com/office/drawing/2014/main" id="{940F538B-C94B-809E-7E9B-81DF27C7A6BD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4" name="Tijdelijke aanduiding voor datum 3">
            <a:extLst>
              <a:ext uri="{FF2B5EF4-FFF2-40B4-BE49-F238E27FC236}">
                <a16:creationId xmlns:a16="http://schemas.microsoft.com/office/drawing/2014/main" id="{4EB57648-6255-F23D-226D-5139227213E6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2302CCDC-FCCF-7704-EF3A-728F48D8B45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01588A9E-F765-A880-2946-0698A76EBE8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9806" y="2030723"/>
            <a:ext cx="4901367" cy="4197040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5868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tekst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>
            <a:extLst>
              <a:ext uri="{FF2B5EF4-FFF2-40B4-BE49-F238E27FC236}">
                <a16:creationId xmlns:a16="http://schemas.microsoft.com/office/drawing/2014/main" id="{16E923C3-3EF9-CF83-F5E5-10AD166FF1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D78DBBF-16F6-98C7-AD3D-0FB5D0E0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3" name="Tijdelijke aanduiding voor datum 3">
            <a:extLst>
              <a:ext uri="{FF2B5EF4-FFF2-40B4-BE49-F238E27FC236}">
                <a16:creationId xmlns:a16="http://schemas.microsoft.com/office/drawing/2014/main" id="{940F538B-C94B-809E-7E9B-81DF27C7A6BD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4" name="Tijdelijke aanduiding voor datum 3">
            <a:extLst>
              <a:ext uri="{FF2B5EF4-FFF2-40B4-BE49-F238E27FC236}">
                <a16:creationId xmlns:a16="http://schemas.microsoft.com/office/drawing/2014/main" id="{4EB57648-6255-F23D-226D-5139227213E6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2302CCDC-FCCF-7704-EF3A-728F48D8B45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8B32C371-68A4-B46B-72EB-114755E2AD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9806" y="2030723"/>
            <a:ext cx="4901367" cy="4197040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605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7844948C-A970-44A2-41BD-47F9E6BEEC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10803" y="0"/>
            <a:ext cx="12207256" cy="6866582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29571C66-DC68-0D5B-6D4D-EA83B6C6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38200"/>
            <a:ext cx="9015535" cy="1727200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Afgeronde rechthoek 2">
            <a:extLst>
              <a:ext uri="{FF2B5EF4-FFF2-40B4-BE49-F238E27FC236}">
                <a16:creationId xmlns:a16="http://schemas.microsoft.com/office/drawing/2014/main" id="{1AD6936D-A4E2-748B-CAB7-45B8CA4D41BE}"/>
              </a:ext>
            </a:extLst>
          </p:cNvPr>
          <p:cNvSpPr/>
          <p:nvPr userDrawn="1"/>
        </p:nvSpPr>
        <p:spPr>
          <a:xfrm>
            <a:off x="948193" y="2564525"/>
            <a:ext cx="1357166" cy="102022"/>
          </a:xfrm>
          <a:prstGeom prst="roundRect">
            <a:avLst/>
          </a:prstGeom>
          <a:solidFill>
            <a:srgbClr val="C41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Tijdelijke aanduiding voor datum 3">
            <a:extLst>
              <a:ext uri="{FF2B5EF4-FFF2-40B4-BE49-F238E27FC236}">
                <a16:creationId xmlns:a16="http://schemas.microsoft.com/office/drawing/2014/main" id="{C2FC4FBB-7F1C-61BC-7EA0-79CDDDF9D8F1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chemeClr val="bg1"/>
                </a:solidFill>
              </a:rPr>
              <a:pPr/>
              <a:t>29/01/2026</a:t>
            </a:fld>
            <a:endParaRPr lang="nl-BE">
              <a:solidFill>
                <a:schemeClr val="bg1"/>
              </a:solidFill>
            </a:endParaRP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F29005F0-6F3C-DE47-7309-57F18DA4C836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</p:spTree>
    <p:extLst>
      <p:ext uri="{BB962C8B-B14F-4D97-AF65-F5344CB8AC3E}">
        <p14:creationId xmlns:p14="http://schemas.microsoft.com/office/powerpoint/2010/main" val="3328899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33CA5C1D-D393-622D-5F73-A547D67CED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9FCE811C-4F8B-F46C-60E1-801EE6EDFE8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673A6485-B691-B7EE-92F6-C3CF63B30A12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45BBA65E-99DB-FBCD-CFF8-288D4FC0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3BC80B25-A35A-5075-8859-0F83384B8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3" name="Tijdelijke aanduiding voor afbeelding 4">
            <a:extLst>
              <a:ext uri="{FF2B5EF4-FFF2-40B4-BE49-F238E27FC236}">
                <a16:creationId xmlns:a16="http://schemas.microsoft.com/office/drawing/2014/main" id="{FBF6855F-6CCF-3E64-716F-1B2DF6D38B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6671" y="2020495"/>
            <a:ext cx="4901367" cy="4212029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8600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5349C3C-E1C4-E300-5E04-21D46FED35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9FCE811C-4F8B-F46C-60E1-801EE6EDFE8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673A6485-B691-B7EE-92F6-C3CF63B30A12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45BBA65E-99DB-FBCD-CFF8-288D4FC0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3BC80B25-A35A-5075-8859-0F83384B8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F141C5F5-E0C9-81EE-9B5B-30985EB3B1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6671" y="2020495"/>
            <a:ext cx="4901367" cy="4212029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4099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5349C3C-E1C4-E300-5E04-21D46FED35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9FCE811C-4F8B-F46C-60E1-801EE6EDFE8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673A6485-B691-B7EE-92F6-C3CF63B30A12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45BBA65E-99DB-FBCD-CFF8-288D4FC0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3BC80B25-A35A-5075-8859-0F83384B8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8A83D31B-F7D7-0240-E993-EC5A25839F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6671" y="2020495"/>
            <a:ext cx="4901367" cy="4212029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47346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5349C3C-E1C4-E300-5E04-21D46FED35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9FCE811C-4F8B-F46C-60E1-801EE6EDFE8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673A6485-B691-B7EE-92F6-C3CF63B30A12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45BBA65E-99DB-FBCD-CFF8-288D4FC0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3BC80B25-A35A-5075-8859-0F83384B8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489DED39-81C4-CE87-DED3-A62CD4A872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6671" y="2020495"/>
            <a:ext cx="4901367" cy="4212029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5060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2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DAC520A0-CEA0-FA8B-00F4-569EEAF90B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EDE0CB92-0843-68F1-AEF6-544774896C1D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652FBD9-E3BF-1CC2-4405-A212B7D91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6186313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4" name="Tijdelijke aanduiding voor afbeelding 4">
            <a:extLst>
              <a:ext uri="{FF2B5EF4-FFF2-40B4-BE49-F238E27FC236}">
                <a16:creationId xmlns:a16="http://schemas.microsoft.com/office/drawing/2014/main" id="{8DF8AAE2-C7EC-733F-06A2-3EE3CDCAF6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89954" y="0"/>
            <a:ext cx="4502046" cy="6857999"/>
          </a:xfr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2D151391-CFFC-538E-A996-6C7595E52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6186313" cy="337596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16626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2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E0B78A75-DE3B-1305-1DF6-1C5CB3A81F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EDE0CB92-0843-68F1-AEF6-544774896C1D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652FBD9-E3BF-1CC2-4405-A212B7D91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6186313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4" name="Tijdelijke aanduiding voor afbeelding 4">
            <a:extLst>
              <a:ext uri="{FF2B5EF4-FFF2-40B4-BE49-F238E27FC236}">
                <a16:creationId xmlns:a16="http://schemas.microsoft.com/office/drawing/2014/main" id="{8DF8AAE2-C7EC-733F-06A2-3EE3CDCAF6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89954" y="0"/>
            <a:ext cx="4502046" cy="6857999"/>
          </a:xfr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2D151391-CFFC-538E-A996-6C7595E52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6186313" cy="337596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007878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2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E0B78A75-DE3B-1305-1DF6-1C5CB3A81F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EDE0CB92-0843-68F1-AEF6-544774896C1D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652FBD9-E3BF-1CC2-4405-A212B7D91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6186313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4" name="Tijdelijke aanduiding voor afbeelding 4">
            <a:extLst>
              <a:ext uri="{FF2B5EF4-FFF2-40B4-BE49-F238E27FC236}">
                <a16:creationId xmlns:a16="http://schemas.microsoft.com/office/drawing/2014/main" id="{8DF8AAE2-C7EC-733F-06A2-3EE3CDCAF6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89954" y="0"/>
            <a:ext cx="4502046" cy="6857999"/>
          </a:xfr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2D151391-CFFC-538E-A996-6C7595E52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6186313" cy="337596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381809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beeld 2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E0B78A75-DE3B-1305-1DF6-1C5CB3A81F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EDE0CB92-0843-68F1-AEF6-544774896C1D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652FBD9-E3BF-1CC2-4405-A212B7D91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6186313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4" name="Tijdelijke aanduiding voor afbeelding 4">
            <a:extLst>
              <a:ext uri="{FF2B5EF4-FFF2-40B4-BE49-F238E27FC236}">
                <a16:creationId xmlns:a16="http://schemas.microsoft.com/office/drawing/2014/main" id="{8DF8AAE2-C7EC-733F-06A2-3EE3CDCAF6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89954" y="0"/>
            <a:ext cx="4502046" cy="6857999"/>
          </a:xfr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2D151391-CFFC-538E-A996-6C7595E52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6186313" cy="337596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263725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D893C7A8-34E0-EDC3-0E1D-6BC1FDD05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E98D6E2E-7F81-EB7F-898C-90ABB05DC57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893B5264-98A9-B308-9808-91558870F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8D4F9730-C814-3E19-CA6B-E947EAA64BA7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4" name="Tijdelijke aanduiding voor afbeelding 4">
            <a:extLst>
              <a:ext uri="{FF2B5EF4-FFF2-40B4-BE49-F238E27FC236}">
                <a16:creationId xmlns:a16="http://schemas.microsoft.com/office/drawing/2014/main" id="{DAE3A947-9F97-F3E0-695D-57B5CD4E1DE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43962" y="2035459"/>
            <a:ext cx="10315318" cy="4197066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707815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>
            <a:extLst>
              <a:ext uri="{FF2B5EF4-FFF2-40B4-BE49-F238E27FC236}">
                <a16:creationId xmlns:a16="http://schemas.microsoft.com/office/drawing/2014/main" id="{557474EC-0A25-1E4C-334C-B33683825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E98D6E2E-7F81-EB7F-898C-90ABB05DC57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893B5264-98A9-B308-9808-91558870F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8D4F9730-C814-3E19-CA6B-E947EAA64BA7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6" name="Tijdelijke aanduiding voor afbeelding 4">
            <a:extLst>
              <a:ext uri="{FF2B5EF4-FFF2-40B4-BE49-F238E27FC236}">
                <a16:creationId xmlns:a16="http://schemas.microsoft.com/office/drawing/2014/main" id="{5E972DFC-C1C6-EC78-1EB6-4E0B3D276D0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43962" y="2035459"/>
            <a:ext cx="10315318" cy="4197066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522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4BCB752F-5859-ECEF-FB64-5672F87327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10803" y="0"/>
            <a:ext cx="12207256" cy="6866581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3A21945E-F5A0-0ED7-7428-4967F5954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38200"/>
            <a:ext cx="9015535" cy="1727200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3" name="Afgeronde rechthoek 12">
            <a:extLst>
              <a:ext uri="{FF2B5EF4-FFF2-40B4-BE49-F238E27FC236}">
                <a16:creationId xmlns:a16="http://schemas.microsoft.com/office/drawing/2014/main" id="{CF190F83-2953-9070-775E-A398911CF9BF}"/>
              </a:ext>
            </a:extLst>
          </p:cNvPr>
          <p:cNvSpPr/>
          <p:nvPr userDrawn="1"/>
        </p:nvSpPr>
        <p:spPr>
          <a:xfrm>
            <a:off x="948193" y="2564525"/>
            <a:ext cx="1357166" cy="102022"/>
          </a:xfrm>
          <a:prstGeom prst="roundRect">
            <a:avLst/>
          </a:prstGeom>
          <a:solidFill>
            <a:srgbClr val="5DBC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highlight>
                <a:srgbClr val="5DBCA4"/>
              </a:highlight>
            </a:endParaRPr>
          </a:p>
        </p:txBody>
      </p:sp>
      <p:sp>
        <p:nvSpPr>
          <p:cNvPr id="14" name="Tijdelijke aanduiding voor datum 3">
            <a:extLst>
              <a:ext uri="{FF2B5EF4-FFF2-40B4-BE49-F238E27FC236}">
                <a16:creationId xmlns:a16="http://schemas.microsoft.com/office/drawing/2014/main" id="{0FCEBC89-D806-753D-A539-A895DD2BD5B9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chemeClr val="bg1"/>
                </a:solidFill>
              </a:rPr>
              <a:pPr/>
              <a:t>29/01/2026</a:t>
            </a:fld>
            <a:endParaRPr lang="nl-BE">
              <a:solidFill>
                <a:schemeClr val="bg1"/>
              </a:solidFill>
            </a:endParaRPr>
          </a:p>
        </p:txBody>
      </p:sp>
      <p:sp>
        <p:nvSpPr>
          <p:cNvPr id="15" name="Tijdelijke aanduiding voor datum 3">
            <a:extLst>
              <a:ext uri="{FF2B5EF4-FFF2-40B4-BE49-F238E27FC236}">
                <a16:creationId xmlns:a16="http://schemas.microsoft.com/office/drawing/2014/main" id="{ADA37A11-0B45-D608-05E7-E09F9FD8F9B7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</p:spTree>
    <p:extLst>
      <p:ext uri="{BB962C8B-B14F-4D97-AF65-F5344CB8AC3E}">
        <p14:creationId xmlns:p14="http://schemas.microsoft.com/office/powerpoint/2010/main" val="24117200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>
            <a:extLst>
              <a:ext uri="{FF2B5EF4-FFF2-40B4-BE49-F238E27FC236}">
                <a16:creationId xmlns:a16="http://schemas.microsoft.com/office/drawing/2014/main" id="{557474EC-0A25-1E4C-334C-B33683825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E98D6E2E-7F81-EB7F-898C-90ABB05DC57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893B5264-98A9-B308-9808-91558870F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8D4F9730-C814-3E19-CA6B-E947EAA64BA7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8FEEFF2B-FCF9-E5EF-8696-784C2636793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43962" y="2035459"/>
            <a:ext cx="10315318" cy="4197066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251869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eeld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>
            <a:extLst>
              <a:ext uri="{FF2B5EF4-FFF2-40B4-BE49-F238E27FC236}">
                <a16:creationId xmlns:a16="http://schemas.microsoft.com/office/drawing/2014/main" id="{557474EC-0A25-1E4C-334C-B33683825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E98D6E2E-7F81-EB7F-898C-90ABB05DC57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893B5264-98A9-B308-9808-91558870F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8D4F9730-C814-3E19-CA6B-E947EAA64BA7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2" name="Tijdelijke aanduiding voor afbeelding 4">
            <a:extLst>
              <a:ext uri="{FF2B5EF4-FFF2-40B4-BE49-F238E27FC236}">
                <a16:creationId xmlns:a16="http://schemas.microsoft.com/office/drawing/2014/main" id="{F6111C80-6C5F-4D73-3887-C3725E74B0C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43962" y="2035459"/>
            <a:ext cx="10315318" cy="4197066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9969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A8B2A7B4-7A2A-904A-09F0-5A0675D368E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53306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A581321D-F60D-F849-63A6-6FA736CF27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58BA3A-94A6-E3DB-5F3F-D9D06BB3E1B5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F202C72C-CA2F-943E-4ED6-DE64E7632359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8B50EFA-BE07-9B22-79ED-FF18A1BDB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8" name="Tijdelijke aanduiding voor afbeelding 15">
            <a:extLst>
              <a:ext uri="{FF2B5EF4-FFF2-40B4-BE49-F238E27FC236}">
                <a16:creationId xmlns:a16="http://schemas.microsoft.com/office/drawing/2014/main" id="{9A0661BF-2535-0329-6317-8FC739C81DB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498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9" name="Tijdelijke aanduiding voor afbeelding 15">
            <a:extLst>
              <a:ext uri="{FF2B5EF4-FFF2-40B4-BE49-F238E27FC236}">
                <a16:creationId xmlns:a16="http://schemas.microsoft.com/office/drawing/2014/main" id="{044C84C7-A9E2-D774-B9B1-34FA602B65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857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0" name="Tijdelijke aanduiding voor afbeelding 15">
            <a:extLst>
              <a:ext uri="{FF2B5EF4-FFF2-40B4-BE49-F238E27FC236}">
                <a16:creationId xmlns:a16="http://schemas.microsoft.com/office/drawing/2014/main" id="{B6CCE06E-F889-5A00-8C9D-7D78B2CBCFD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16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B07BC174-B580-3FC5-4401-4C642194D2E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5498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6CCE4873-AB07-9F37-1EA4-6A83DC42E54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9857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5" name="Tijdelijke aanduiding voor inhoud 2">
            <a:extLst>
              <a:ext uri="{FF2B5EF4-FFF2-40B4-BE49-F238E27FC236}">
                <a16:creationId xmlns:a16="http://schemas.microsoft.com/office/drawing/2014/main" id="{5A5D54B0-0297-5006-ACB0-1A656B7211CC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4216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6" name="Tijdelijke aanduiding voor afbeelding 15">
            <a:extLst>
              <a:ext uri="{FF2B5EF4-FFF2-40B4-BE49-F238E27FC236}">
                <a16:creationId xmlns:a16="http://schemas.microsoft.com/office/drawing/2014/main" id="{55861221-0EB7-E3B5-BC72-A97613FFA50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0021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8" name="Tijdelijke aanduiding voor inhoud 2">
            <a:extLst>
              <a:ext uri="{FF2B5EF4-FFF2-40B4-BE49-F238E27FC236}">
                <a16:creationId xmlns:a16="http://schemas.microsoft.com/office/drawing/2014/main" id="{7FE30F1F-5F08-A805-A4FF-1B88E851FFA8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850021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75244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Afbeelding 19">
            <a:extLst>
              <a:ext uri="{FF2B5EF4-FFF2-40B4-BE49-F238E27FC236}">
                <a16:creationId xmlns:a16="http://schemas.microsoft.com/office/drawing/2014/main" id="{B6E786AE-195E-9B3D-F5F1-6142442252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58BA3A-94A6-E3DB-5F3F-D9D06BB3E1B5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F202C72C-CA2F-943E-4ED6-DE64E7632359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8B50EFA-BE07-9B22-79ED-FF18A1BDB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21" name="Tijdelijke aanduiding voor afbeelding 15">
            <a:extLst>
              <a:ext uri="{FF2B5EF4-FFF2-40B4-BE49-F238E27FC236}">
                <a16:creationId xmlns:a16="http://schemas.microsoft.com/office/drawing/2014/main" id="{9083BEEC-D8A6-AF02-8F89-C52DDC590F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498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22" name="Tijdelijke aanduiding voor afbeelding 15">
            <a:extLst>
              <a:ext uri="{FF2B5EF4-FFF2-40B4-BE49-F238E27FC236}">
                <a16:creationId xmlns:a16="http://schemas.microsoft.com/office/drawing/2014/main" id="{33B8BB0F-30F2-82A9-D0AB-B2F9D71263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857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23" name="Tijdelijke aanduiding voor afbeelding 15">
            <a:extLst>
              <a:ext uri="{FF2B5EF4-FFF2-40B4-BE49-F238E27FC236}">
                <a16:creationId xmlns:a16="http://schemas.microsoft.com/office/drawing/2014/main" id="{8D081A82-CA89-932D-A81E-EFD20F3379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16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24" name="Tijdelijke aanduiding voor inhoud 2">
            <a:extLst>
              <a:ext uri="{FF2B5EF4-FFF2-40B4-BE49-F238E27FC236}">
                <a16:creationId xmlns:a16="http://schemas.microsoft.com/office/drawing/2014/main" id="{A30215A1-31ED-EF4F-B208-14AD06EE048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5498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5" name="Tijdelijke aanduiding voor inhoud 2">
            <a:extLst>
              <a:ext uri="{FF2B5EF4-FFF2-40B4-BE49-F238E27FC236}">
                <a16:creationId xmlns:a16="http://schemas.microsoft.com/office/drawing/2014/main" id="{5B63DC45-300D-1E37-1CF3-73D756A1B2F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9857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6" name="Tijdelijke aanduiding voor inhoud 2">
            <a:extLst>
              <a:ext uri="{FF2B5EF4-FFF2-40B4-BE49-F238E27FC236}">
                <a16:creationId xmlns:a16="http://schemas.microsoft.com/office/drawing/2014/main" id="{BF7F2228-0A23-D658-EC49-FBB9F7B39275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4216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7" name="Tijdelijke aanduiding voor afbeelding 15">
            <a:extLst>
              <a:ext uri="{FF2B5EF4-FFF2-40B4-BE49-F238E27FC236}">
                <a16:creationId xmlns:a16="http://schemas.microsoft.com/office/drawing/2014/main" id="{BD7A2C06-45E5-001D-3558-EBF15F4441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0021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28" name="Tijdelijke aanduiding voor inhoud 2">
            <a:extLst>
              <a:ext uri="{FF2B5EF4-FFF2-40B4-BE49-F238E27FC236}">
                <a16:creationId xmlns:a16="http://schemas.microsoft.com/office/drawing/2014/main" id="{D5AE436A-982C-2E40-8FDE-2DA33D6558BE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850021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876482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Afbeelding 19">
            <a:extLst>
              <a:ext uri="{FF2B5EF4-FFF2-40B4-BE49-F238E27FC236}">
                <a16:creationId xmlns:a16="http://schemas.microsoft.com/office/drawing/2014/main" id="{B6E786AE-195E-9B3D-F5F1-6142442252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58BA3A-94A6-E3DB-5F3F-D9D06BB3E1B5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F202C72C-CA2F-943E-4ED6-DE64E7632359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8B50EFA-BE07-9B22-79ED-FF18A1BDB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2" name="Tijdelijke aanduiding voor afbeelding 15">
            <a:extLst>
              <a:ext uri="{FF2B5EF4-FFF2-40B4-BE49-F238E27FC236}">
                <a16:creationId xmlns:a16="http://schemas.microsoft.com/office/drawing/2014/main" id="{E10191AF-B1E4-FB20-5CFA-1B17CA24FD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498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3" name="Tijdelijke aanduiding voor afbeelding 15">
            <a:extLst>
              <a:ext uri="{FF2B5EF4-FFF2-40B4-BE49-F238E27FC236}">
                <a16:creationId xmlns:a16="http://schemas.microsoft.com/office/drawing/2014/main" id="{EE1F6935-59EE-2E74-A39C-FC184C8A75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857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afbeelding 15">
            <a:extLst>
              <a:ext uri="{FF2B5EF4-FFF2-40B4-BE49-F238E27FC236}">
                <a16:creationId xmlns:a16="http://schemas.microsoft.com/office/drawing/2014/main" id="{E4FF12C3-A4F3-EEAE-F0D2-249FF8D3670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16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3" name="Tijdelijke aanduiding voor inhoud 2">
            <a:extLst>
              <a:ext uri="{FF2B5EF4-FFF2-40B4-BE49-F238E27FC236}">
                <a16:creationId xmlns:a16="http://schemas.microsoft.com/office/drawing/2014/main" id="{8F8B9DCB-B5F8-1637-FC0C-52DFD6E897F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5498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88EF0190-9955-BF56-63CD-387FFBBCE05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9857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03A4281B-55B1-DF21-0A94-9E6B2E7D622D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4216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9" name="Tijdelijke aanduiding voor afbeelding 15">
            <a:extLst>
              <a:ext uri="{FF2B5EF4-FFF2-40B4-BE49-F238E27FC236}">
                <a16:creationId xmlns:a16="http://schemas.microsoft.com/office/drawing/2014/main" id="{446DB838-A873-FA11-EACC-4833412A7E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0021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21" name="Tijdelijke aanduiding voor inhoud 2">
            <a:extLst>
              <a:ext uri="{FF2B5EF4-FFF2-40B4-BE49-F238E27FC236}">
                <a16:creationId xmlns:a16="http://schemas.microsoft.com/office/drawing/2014/main" id="{5CD10DA3-1BAE-5339-6F6D-F6C323F879F5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850021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36104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Afbeelding 19">
            <a:extLst>
              <a:ext uri="{FF2B5EF4-FFF2-40B4-BE49-F238E27FC236}">
                <a16:creationId xmlns:a16="http://schemas.microsoft.com/office/drawing/2014/main" id="{B6E786AE-195E-9B3D-F5F1-6142442252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58BA3A-94A6-E3DB-5F3F-D9D06BB3E1B5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F202C72C-CA2F-943E-4ED6-DE64E7632359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8B50EFA-BE07-9B22-79ED-FF18A1BDB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2" name="Tijdelijke aanduiding voor afbeelding 15">
            <a:extLst>
              <a:ext uri="{FF2B5EF4-FFF2-40B4-BE49-F238E27FC236}">
                <a16:creationId xmlns:a16="http://schemas.microsoft.com/office/drawing/2014/main" id="{A174333F-2251-DA38-3280-48FB034F3E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498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3" name="Tijdelijke aanduiding voor afbeelding 15">
            <a:extLst>
              <a:ext uri="{FF2B5EF4-FFF2-40B4-BE49-F238E27FC236}">
                <a16:creationId xmlns:a16="http://schemas.microsoft.com/office/drawing/2014/main" id="{D57815B2-F115-04C3-30A7-49E9FA00F40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857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afbeelding 15">
            <a:extLst>
              <a:ext uri="{FF2B5EF4-FFF2-40B4-BE49-F238E27FC236}">
                <a16:creationId xmlns:a16="http://schemas.microsoft.com/office/drawing/2014/main" id="{ADFE7E88-528E-B805-F6CE-80AE32CE9B9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1616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3" name="Tijdelijke aanduiding voor inhoud 2">
            <a:extLst>
              <a:ext uri="{FF2B5EF4-FFF2-40B4-BE49-F238E27FC236}">
                <a16:creationId xmlns:a16="http://schemas.microsoft.com/office/drawing/2014/main" id="{F922A267-3F43-425B-8CB1-6DCE0680A44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5498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D7E8E312-9163-310E-C7A3-8CA870B612A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9857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B52A598F-AF33-8A6F-2105-5022812B7636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421616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9" name="Tijdelijke aanduiding voor afbeelding 15">
            <a:extLst>
              <a:ext uri="{FF2B5EF4-FFF2-40B4-BE49-F238E27FC236}">
                <a16:creationId xmlns:a16="http://schemas.microsoft.com/office/drawing/2014/main" id="{1018F611-D317-197E-8A24-5CD759D88E2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0021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21" name="Tijdelijke aanduiding voor inhoud 2">
            <a:extLst>
              <a:ext uri="{FF2B5EF4-FFF2-40B4-BE49-F238E27FC236}">
                <a16:creationId xmlns:a16="http://schemas.microsoft.com/office/drawing/2014/main" id="{7AB1F0D7-E739-6F98-D267-19A1E5E68385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850021" y="4029257"/>
            <a:ext cx="1727200" cy="1906847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64928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2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E5E4C7AA-9631-393F-98E4-A40A7AF9FF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1092DE78-75C7-D69B-E837-9C6B35931952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F99FB8-8732-CFE1-A32F-1AC585AB5C7F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95EF6110-ACE1-6DC2-EA0C-DBF469554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6" name="Tijdelijke aanduiding voor afbeelding 15">
            <a:extLst>
              <a:ext uri="{FF2B5EF4-FFF2-40B4-BE49-F238E27FC236}">
                <a16:creationId xmlns:a16="http://schemas.microsoft.com/office/drawing/2014/main" id="{F8A02C76-CEA2-54DF-A3B2-94B314041DC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65200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163DAA65-C3D6-2493-85EC-9AD96E04A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0" y="2014201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9" name="Tijdelijke aanduiding voor afbeelding 15">
            <a:extLst>
              <a:ext uri="{FF2B5EF4-FFF2-40B4-BE49-F238E27FC236}">
                <a16:creationId xmlns:a16="http://schemas.microsoft.com/office/drawing/2014/main" id="{F2D91179-4F12-852A-03C6-76EEEC557E0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65200" y="3803438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0B2AB0D8-C362-8987-25B6-B4CA0DB0BBD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8500" y="3836776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5903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2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C55E4594-5D9D-9107-F667-FB98D7D711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1092DE78-75C7-D69B-E837-9C6B35931952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F99FB8-8732-CFE1-A32F-1AC585AB5C7F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95EF6110-ACE1-6DC2-EA0C-DBF469554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6" name="Tijdelijke aanduiding voor afbeelding 15">
            <a:extLst>
              <a:ext uri="{FF2B5EF4-FFF2-40B4-BE49-F238E27FC236}">
                <a16:creationId xmlns:a16="http://schemas.microsoft.com/office/drawing/2014/main" id="{F8A02C76-CEA2-54DF-A3B2-94B314041DC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65200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163DAA65-C3D6-2493-85EC-9AD96E04A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0" y="2014201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9" name="Tijdelijke aanduiding voor afbeelding 15">
            <a:extLst>
              <a:ext uri="{FF2B5EF4-FFF2-40B4-BE49-F238E27FC236}">
                <a16:creationId xmlns:a16="http://schemas.microsoft.com/office/drawing/2014/main" id="{F2D91179-4F12-852A-03C6-76EEEC557E0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65200" y="3803438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0B2AB0D8-C362-8987-25B6-B4CA0DB0BBD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8500" y="3836776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483097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2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C55E4594-5D9D-9107-F667-FB98D7D711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1092DE78-75C7-D69B-E837-9C6B35931952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F99FB8-8732-CFE1-A32F-1AC585AB5C7F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95EF6110-ACE1-6DC2-EA0C-DBF469554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6" name="Tijdelijke aanduiding voor afbeelding 15">
            <a:extLst>
              <a:ext uri="{FF2B5EF4-FFF2-40B4-BE49-F238E27FC236}">
                <a16:creationId xmlns:a16="http://schemas.microsoft.com/office/drawing/2014/main" id="{F8A02C76-CEA2-54DF-A3B2-94B314041DC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65200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163DAA65-C3D6-2493-85EC-9AD96E04A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0" y="2014201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9" name="Tijdelijke aanduiding voor afbeelding 15">
            <a:extLst>
              <a:ext uri="{FF2B5EF4-FFF2-40B4-BE49-F238E27FC236}">
                <a16:creationId xmlns:a16="http://schemas.microsoft.com/office/drawing/2014/main" id="{F2D91179-4F12-852A-03C6-76EEEC557E0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65200" y="3803438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0B2AB0D8-C362-8987-25B6-B4CA0DB0BBD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8500" y="3836776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4584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E7C483D3-BECB-9EFD-856E-269C819B99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10803" y="0"/>
            <a:ext cx="12207255" cy="6866581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8EA53930-7C30-7FC1-25A7-2C1703DF4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38200"/>
            <a:ext cx="9015535" cy="1727200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3160E5D9-5F32-58EA-1375-2A832ACCC7B7}"/>
              </a:ext>
            </a:extLst>
          </p:cNvPr>
          <p:cNvSpPr/>
          <p:nvPr userDrawn="1"/>
        </p:nvSpPr>
        <p:spPr>
          <a:xfrm>
            <a:off x="948193" y="2564525"/>
            <a:ext cx="1357166" cy="102022"/>
          </a:xfrm>
          <a:prstGeom prst="roundRect">
            <a:avLst/>
          </a:prstGeom>
          <a:solidFill>
            <a:srgbClr val="119B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highlight>
                <a:srgbClr val="5DBCA4"/>
              </a:highlight>
            </a:endParaRPr>
          </a:p>
        </p:txBody>
      </p:sp>
      <p:sp>
        <p:nvSpPr>
          <p:cNvPr id="10" name="Tijdelijke aanduiding voor datum 3">
            <a:extLst>
              <a:ext uri="{FF2B5EF4-FFF2-40B4-BE49-F238E27FC236}">
                <a16:creationId xmlns:a16="http://schemas.microsoft.com/office/drawing/2014/main" id="{DCC255B8-505B-2440-1EC8-32EC7EAD0C52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chemeClr val="bg1"/>
                </a:solidFill>
              </a:rPr>
              <a:pPr/>
              <a:t>29/01/2026</a:t>
            </a:fld>
            <a:endParaRPr lang="nl-BE">
              <a:solidFill>
                <a:schemeClr val="bg1"/>
              </a:solidFill>
            </a:endParaRPr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B0F8F413-D20C-265A-56F4-33EAE6596A0C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</p:spTree>
    <p:extLst>
      <p:ext uri="{BB962C8B-B14F-4D97-AF65-F5344CB8AC3E}">
        <p14:creationId xmlns:p14="http://schemas.microsoft.com/office/powerpoint/2010/main" val="35861456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psomming beelden 2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C55E4594-5D9D-9107-F667-FB98D7D711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1092DE78-75C7-D69B-E837-9C6B35931952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F99FB8-8732-CFE1-A32F-1AC585AB5C7F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95EF6110-ACE1-6DC2-EA0C-DBF469554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6" name="Tijdelijke aanduiding voor afbeelding 15">
            <a:extLst>
              <a:ext uri="{FF2B5EF4-FFF2-40B4-BE49-F238E27FC236}">
                <a16:creationId xmlns:a16="http://schemas.microsoft.com/office/drawing/2014/main" id="{F8A02C76-CEA2-54DF-A3B2-94B314041DC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65200" y="1980863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163DAA65-C3D6-2493-85EC-9AD96E04A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0" y="2014201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9" name="Tijdelijke aanduiding voor afbeelding 15">
            <a:extLst>
              <a:ext uri="{FF2B5EF4-FFF2-40B4-BE49-F238E27FC236}">
                <a16:creationId xmlns:a16="http://schemas.microsoft.com/office/drawing/2014/main" id="{F2D91179-4F12-852A-03C6-76EEEC557E0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65200" y="3803438"/>
            <a:ext cx="1727200" cy="17272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0B2AB0D8-C362-8987-25B6-B4CA0DB0BBD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8500" y="3836776"/>
            <a:ext cx="8009538" cy="169386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654730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e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4E3A376B-5D90-B916-C2D2-4567B43BC4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0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E1FB14F-1DE0-ABF9-F4E1-9BB8EED9CC27}"/>
              </a:ext>
            </a:extLst>
          </p:cNvPr>
          <p:cNvSpPr txBox="1"/>
          <p:nvPr userDrawn="1"/>
        </p:nvSpPr>
        <p:spPr>
          <a:xfrm>
            <a:off x="0" y="6077383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600" b="0" i="0">
                <a:solidFill>
                  <a:schemeClr val="bg1"/>
                </a:solidFill>
                <a:latin typeface="Krub" pitchFamily="2" charset="-34"/>
                <a:cs typeface="Krub" pitchFamily="2" charset="-34"/>
              </a:rPr>
              <a:t>www.leerpunt.be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8665385-6277-5508-8329-45A46C12B8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8538" b="26777"/>
          <a:stretch/>
        </p:blipFill>
        <p:spPr>
          <a:xfrm>
            <a:off x="4276548" y="3713179"/>
            <a:ext cx="3638903" cy="1626049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9C18EB6A-0BCF-108E-CAB9-1DF042C64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063"/>
            <a:ext cx="12192000" cy="135860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474746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inde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4E3A376B-5D90-B916-C2D2-4567B43BC4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0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E1FB14F-1DE0-ABF9-F4E1-9BB8EED9CC27}"/>
              </a:ext>
            </a:extLst>
          </p:cNvPr>
          <p:cNvSpPr txBox="1"/>
          <p:nvPr userDrawn="1"/>
        </p:nvSpPr>
        <p:spPr>
          <a:xfrm>
            <a:off x="1" y="6077383"/>
            <a:ext cx="2830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600" b="0" i="0">
                <a:solidFill>
                  <a:schemeClr val="bg1"/>
                </a:solidFill>
                <a:latin typeface="Krub" pitchFamily="2" charset="-34"/>
                <a:cs typeface="Krub" pitchFamily="2" charset="-34"/>
              </a:rPr>
              <a:t>www.leerpunt.be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9C18EB6A-0BCF-108E-CAB9-1DF042C64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063"/>
            <a:ext cx="12192000" cy="135860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A87F12E-C89B-031C-384D-5EB0CF07B113}"/>
              </a:ext>
            </a:extLst>
          </p:cNvPr>
          <p:cNvSpPr txBox="1"/>
          <p:nvPr userDrawn="1"/>
        </p:nvSpPr>
        <p:spPr>
          <a:xfrm>
            <a:off x="8405994" y="6077383"/>
            <a:ext cx="18635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>
                <a:solidFill>
                  <a:schemeClr val="bg1"/>
                </a:solidFill>
                <a:latin typeface="Krub" pitchFamily="2" charset="-34"/>
                <a:cs typeface="Krub" pitchFamily="2" charset="-34"/>
              </a:rPr>
              <a:t>Met steun van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E2183005-2A99-A4B9-1365-4F2242B3C1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14857" y="5873670"/>
            <a:ext cx="1684746" cy="587214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6654B1E1-BDB6-1939-A38C-E800AE6EEB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8538" b="26777"/>
          <a:stretch/>
        </p:blipFill>
        <p:spPr>
          <a:xfrm>
            <a:off x="4276548" y="3713179"/>
            <a:ext cx="3638903" cy="1626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611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e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05B18D53-1DAE-5D98-6BEE-D0F44846A1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41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F06515F8-F1BD-341C-4E15-F25D8249202D}"/>
              </a:ext>
            </a:extLst>
          </p:cNvPr>
          <p:cNvSpPr txBox="1"/>
          <p:nvPr userDrawn="1"/>
        </p:nvSpPr>
        <p:spPr>
          <a:xfrm>
            <a:off x="0" y="6077383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600" b="0" i="0">
                <a:solidFill>
                  <a:schemeClr val="bg1"/>
                </a:solidFill>
                <a:latin typeface="Krub" pitchFamily="2" charset="-34"/>
                <a:cs typeface="Krub" pitchFamily="2" charset="-34"/>
              </a:rPr>
              <a:t>www.leerpunt.be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19B79A53-1840-321B-6F24-935B8922D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063"/>
            <a:ext cx="12192000" cy="135860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6A159EE8-0C84-7431-60E4-D6BB8165F4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8538" b="26777"/>
          <a:stretch/>
        </p:blipFill>
        <p:spPr>
          <a:xfrm>
            <a:off x="4276548" y="3713179"/>
            <a:ext cx="3638903" cy="1626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1728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inde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05B18D53-1DAE-5D98-6BEE-D0F44846A1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41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19B79A53-1840-321B-6F24-935B8922D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063"/>
            <a:ext cx="12192000" cy="135860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D70D7DC-A189-3A8E-A0AC-D87083E8789A}"/>
              </a:ext>
            </a:extLst>
          </p:cNvPr>
          <p:cNvSpPr txBox="1"/>
          <p:nvPr userDrawn="1"/>
        </p:nvSpPr>
        <p:spPr>
          <a:xfrm>
            <a:off x="8405994" y="6077383"/>
            <a:ext cx="18635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>
                <a:solidFill>
                  <a:schemeClr val="bg1"/>
                </a:solidFill>
                <a:latin typeface="Krub" pitchFamily="2" charset="-34"/>
                <a:cs typeface="Krub" pitchFamily="2" charset="-34"/>
              </a:rPr>
              <a:t>Met steun van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15DA7C57-708B-EA50-AEE9-B15080F680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14857" y="5873670"/>
            <a:ext cx="1684746" cy="587214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F767F847-A6CA-80D1-E730-EA99A7FB64BB}"/>
              </a:ext>
            </a:extLst>
          </p:cNvPr>
          <p:cNvSpPr txBox="1"/>
          <p:nvPr userDrawn="1"/>
        </p:nvSpPr>
        <p:spPr>
          <a:xfrm>
            <a:off x="1" y="6077383"/>
            <a:ext cx="2830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600" b="0" i="0">
                <a:solidFill>
                  <a:schemeClr val="bg1"/>
                </a:solidFill>
                <a:latin typeface="Krub" pitchFamily="2" charset="-34"/>
                <a:cs typeface="Krub" pitchFamily="2" charset="-34"/>
              </a:rPr>
              <a:t>www.leerpunt.be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F1FF1F1-EA25-4F70-D30E-A684BAB41C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8538" b="26777"/>
          <a:stretch/>
        </p:blipFill>
        <p:spPr>
          <a:xfrm>
            <a:off x="4276548" y="3713179"/>
            <a:ext cx="3638903" cy="1626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5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DE2217A2-E9D9-C981-D430-C75F020528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-4251"/>
            <a:ext cx="12306924" cy="6922644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B55475A-0B3D-9DF6-191B-84A481146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0" y="1039603"/>
            <a:ext cx="7988300" cy="3399682"/>
          </a:xfrm>
        </p:spPr>
        <p:txBody>
          <a:bodyPr anchor="t">
            <a:normAutofit/>
          </a:bodyPr>
          <a:lstStyle>
            <a:lvl1pPr>
              <a:defRPr sz="3600">
                <a:solidFill>
                  <a:srgbClr val="26205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4" name="Tijdelijke aanduiding voor afbeelding 15">
            <a:extLst>
              <a:ext uri="{FF2B5EF4-FFF2-40B4-BE49-F238E27FC236}">
                <a16:creationId xmlns:a16="http://schemas.microsoft.com/office/drawing/2014/main" id="{18D94C58-11B4-69A4-2B5A-A4C486E322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7100" y="874712"/>
            <a:ext cx="2070100" cy="20701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1679CCE3-D5F3-54CB-CD89-FFBBA6510D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94" r="94"/>
          <a:stretch/>
        </p:blipFill>
        <p:spPr>
          <a:xfrm>
            <a:off x="296372" y="497274"/>
            <a:ext cx="758172" cy="759600"/>
          </a:xfrm>
          <a:prstGeom prst="rect">
            <a:avLst/>
          </a:prstGeom>
        </p:spPr>
      </p:pic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E70DC4A3-F15E-0656-B8C3-FEFAF5EF1318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chemeClr val="bg1"/>
                </a:solidFill>
              </a:rPr>
              <a:pPr/>
              <a:t>29/01/2026</a:t>
            </a:fld>
            <a:endParaRPr lang="nl-BE">
              <a:solidFill>
                <a:schemeClr val="bg1"/>
              </a:solidFill>
            </a:endParaRP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6613E37B-29E0-F6F6-002D-52E827AB00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38500" y="5001418"/>
            <a:ext cx="7988300" cy="112955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13" name="Tijdelijke aanduiding voor datum 3">
            <a:extLst>
              <a:ext uri="{FF2B5EF4-FFF2-40B4-BE49-F238E27FC236}">
                <a16:creationId xmlns:a16="http://schemas.microsoft.com/office/drawing/2014/main" id="{E00B5790-82A1-0686-DA9A-07930F0B499E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</p:spTree>
    <p:extLst>
      <p:ext uri="{BB962C8B-B14F-4D97-AF65-F5344CB8AC3E}">
        <p14:creationId xmlns:p14="http://schemas.microsoft.com/office/powerpoint/2010/main" val="423388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227F6F6B-5E99-9907-647E-753A41E6D5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" y="-4251"/>
            <a:ext cx="12306922" cy="6922644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A8F7A686-15F4-9478-9C04-D391336C0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0" y="1039603"/>
            <a:ext cx="7988300" cy="3399682"/>
          </a:xfrm>
        </p:spPr>
        <p:txBody>
          <a:bodyPr anchor="t">
            <a:normAutofit/>
          </a:bodyPr>
          <a:lstStyle>
            <a:lvl1pPr>
              <a:defRPr sz="3600">
                <a:solidFill>
                  <a:srgbClr val="26205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4" name="Tijdelijke aanduiding voor afbeelding 15">
            <a:extLst>
              <a:ext uri="{FF2B5EF4-FFF2-40B4-BE49-F238E27FC236}">
                <a16:creationId xmlns:a16="http://schemas.microsoft.com/office/drawing/2014/main" id="{0E92BECC-BCCD-91FB-4CC5-5CB6994AE7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7100" y="874712"/>
            <a:ext cx="2070100" cy="20701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2247B19-7782-E041-59F6-18BF5F5F0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94" r="94"/>
          <a:stretch/>
        </p:blipFill>
        <p:spPr>
          <a:xfrm>
            <a:off x="296372" y="497274"/>
            <a:ext cx="758172" cy="759600"/>
          </a:xfrm>
          <a:prstGeom prst="rect">
            <a:avLst/>
          </a:prstGeom>
        </p:spPr>
      </p:pic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14D56B0A-BDF8-0D79-2E64-B208EC7D71EB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chemeClr val="bg1"/>
                </a:solidFill>
              </a:rPr>
              <a:pPr/>
              <a:t>29/01/2026</a:t>
            </a:fld>
            <a:endParaRPr lang="nl-BE">
              <a:solidFill>
                <a:schemeClr val="bg1"/>
              </a:solidFill>
            </a:endParaRPr>
          </a:p>
        </p:txBody>
      </p:sp>
      <p:sp>
        <p:nvSpPr>
          <p:cNvPr id="8" name="Tijdelijke aanduiding voor tekst 8">
            <a:extLst>
              <a:ext uri="{FF2B5EF4-FFF2-40B4-BE49-F238E27FC236}">
                <a16:creationId xmlns:a16="http://schemas.microsoft.com/office/drawing/2014/main" id="{6E883576-D92A-125C-AD47-3FB29ED386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38500" y="5001418"/>
            <a:ext cx="7988300" cy="112955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9" name="Tijdelijke aanduiding voor datum 3">
            <a:extLst>
              <a:ext uri="{FF2B5EF4-FFF2-40B4-BE49-F238E27FC236}">
                <a16:creationId xmlns:a16="http://schemas.microsoft.com/office/drawing/2014/main" id="{636EC662-B9C1-38C9-3759-5CB400129805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</p:spTree>
    <p:extLst>
      <p:ext uri="{BB962C8B-B14F-4D97-AF65-F5344CB8AC3E}">
        <p14:creationId xmlns:p14="http://schemas.microsoft.com/office/powerpoint/2010/main" val="328792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4857F555-A7E7-9D48-5C02-4DC25BAEE9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" y="-4251"/>
            <a:ext cx="12306922" cy="6922643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67F0DCDA-3BB3-FAC6-E5E8-151942C67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0" y="1039603"/>
            <a:ext cx="7988300" cy="3399682"/>
          </a:xfrm>
        </p:spPr>
        <p:txBody>
          <a:bodyPr anchor="t">
            <a:normAutofit/>
          </a:bodyPr>
          <a:lstStyle>
            <a:lvl1pPr>
              <a:defRPr sz="3600">
                <a:solidFill>
                  <a:srgbClr val="26205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8" name="Tijdelijke aanduiding voor afbeelding 15">
            <a:extLst>
              <a:ext uri="{FF2B5EF4-FFF2-40B4-BE49-F238E27FC236}">
                <a16:creationId xmlns:a16="http://schemas.microsoft.com/office/drawing/2014/main" id="{89B98308-EAA0-C4A7-3B3F-62FFD9E132B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7100" y="874712"/>
            <a:ext cx="2070100" cy="2070100"/>
          </a:xfrm>
          <a:prstGeom prst="ellipse">
            <a:avLst/>
          </a:prstGeom>
        </p:spPr>
        <p:txBody>
          <a:bodyPr/>
          <a:lstStyle/>
          <a:p>
            <a:endParaRPr lang="nl-BE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8AD386A8-2543-0B36-45B2-B06B1B79FB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94" r="94"/>
          <a:stretch/>
        </p:blipFill>
        <p:spPr>
          <a:xfrm>
            <a:off x="296372" y="497274"/>
            <a:ext cx="758172" cy="759600"/>
          </a:xfrm>
          <a:prstGeom prst="rect">
            <a:avLst/>
          </a:prstGeom>
        </p:spPr>
      </p:pic>
      <p:sp>
        <p:nvSpPr>
          <p:cNvPr id="16" name="Tijdelijke aanduiding voor datum 3">
            <a:extLst>
              <a:ext uri="{FF2B5EF4-FFF2-40B4-BE49-F238E27FC236}">
                <a16:creationId xmlns:a16="http://schemas.microsoft.com/office/drawing/2014/main" id="{154F752C-5B36-7153-618D-8419C3A242AD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chemeClr val="bg1"/>
                </a:solidFill>
              </a:rPr>
              <a:pPr/>
              <a:t>29/01/2026</a:t>
            </a:fld>
            <a:endParaRPr lang="nl-BE">
              <a:solidFill>
                <a:schemeClr val="bg1"/>
              </a:solidFill>
            </a:endParaRPr>
          </a:p>
        </p:txBody>
      </p:sp>
      <p:sp>
        <p:nvSpPr>
          <p:cNvPr id="17" name="Tijdelijke aanduiding voor tekst 8">
            <a:extLst>
              <a:ext uri="{FF2B5EF4-FFF2-40B4-BE49-F238E27FC236}">
                <a16:creationId xmlns:a16="http://schemas.microsoft.com/office/drawing/2014/main" id="{F9DB8AAE-943F-8933-0E57-EF7B600F9E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38500" y="5001418"/>
            <a:ext cx="7988300" cy="1129559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20" name="Tijdelijke aanduiding voor datum 3">
            <a:extLst>
              <a:ext uri="{FF2B5EF4-FFF2-40B4-BE49-F238E27FC236}">
                <a16:creationId xmlns:a16="http://schemas.microsoft.com/office/drawing/2014/main" id="{398FC526-9F40-BBB3-FE65-565137E530A8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</p:spTree>
    <p:extLst>
      <p:ext uri="{BB962C8B-B14F-4D97-AF65-F5344CB8AC3E}">
        <p14:creationId xmlns:p14="http://schemas.microsoft.com/office/powerpoint/2010/main" val="329586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tekst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C8614B69-AFC1-C4B5-8D6B-6AC51B5B0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26" y="19277"/>
            <a:ext cx="12176760" cy="6849427"/>
          </a:xfrm>
          <a:prstGeom prst="rect">
            <a:avLst/>
          </a:prstGeom>
        </p:spPr>
      </p:pic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9FCE811C-4F8B-F46C-60E1-801EE6EDFE8C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673A6485-B691-B7EE-92F6-C3CF63B30A12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45BBA65E-99DB-FBCD-CFF8-288D4FC0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3BC80B25-A35A-5075-8859-0F83384B8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1A69635D-A8E9-1198-4A1E-B78E2C586D7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3067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kst tekst r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9D4E9A78-2239-0FB5-84D2-79BFDCF048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06" y="14991"/>
            <a:ext cx="12192000" cy="6858000"/>
          </a:xfrm>
          <a:prstGeom prst="rect">
            <a:avLst/>
          </a:prstGeom>
        </p:spPr>
      </p:pic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5BA698CB-B578-55AA-7305-6BAF09940C7B}"/>
              </a:ext>
            </a:extLst>
          </p:cNvPr>
          <p:cNvSpPr txBox="1">
            <a:spLocks/>
          </p:cNvSpPr>
          <p:nvPr userDrawn="1"/>
        </p:nvSpPr>
        <p:spPr>
          <a:xfrm>
            <a:off x="177800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583F8E-C031-2E41-BB8C-6666A72E4233}" type="datetimeFigureOut">
              <a:rPr lang="nl-BE" smtClean="0">
                <a:solidFill>
                  <a:srgbClr val="262052"/>
                </a:solidFill>
              </a:rPr>
              <a:pPr/>
              <a:t>29/01/2026</a:t>
            </a:fld>
            <a:endParaRPr lang="nl-BE">
              <a:solidFill>
                <a:srgbClr val="262052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744483-1C4A-021E-FEDC-48855C160659}"/>
              </a:ext>
            </a:extLst>
          </p:cNvPr>
          <p:cNvSpPr txBox="1">
            <a:spLocks/>
          </p:cNvSpPr>
          <p:nvPr userDrawn="1"/>
        </p:nvSpPr>
        <p:spPr>
          <a:xfrm>
            <a:off x="9276829" y="63627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l" defTabSz="914400" rtl="0" eaLnBrk="1" latinLnBrk="0" hangingPunct="1">
              <a:defRPr sz="1200" b="0" i="0" kern="1200">
                <a:solidFill>
                  <a:srgbClr val="262052"/>
                </a:solidFill>
                <a:latin typeface="Krub" pitchFamily="2" charset="-34"/>
                <a:ea typeface="+mn-ea"/>
                <a:cs typeface="Krub" pitchFamily="2" charset="-34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BE">
                <a:solidFill>
                  <a:srgbClr val="262052"/>
                </a:solidFill>
              </a:rPr>
              <a:t>Leerpunt.be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4CBF366-8155-A8F7-5A7D-4715CE449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20" y="574985"/>
            <a:ext cx="1031531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8F65679F-AFE5-F3E8-CE12-F473DDD8D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15022D9-5FD8-D745-6447-9F5C7BA40376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60827" y="2035485"/>
            <a:ext cx="4901367" cy="419704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2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B540BC0-43B7-8648-A4FB-9DF541146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2CEEA28-2C98-6060-7C3F-0787988B7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6F04A7-A5D0-7512-FDC3-B2383BB05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262052"/>
                </a:solidFill>
                <a:latin typeface="Krub" pitchFamily="2" charset="-34"/>
                <a:cs typeface="Krub" pitchFamily="2" charset="-34"/>
              </a:defRPr>
            </a:lvl1pPr>
          </a:lstStyle>
          <a:p>
            <a:fld id="{68583F8E-C031-2E41-BB8C-6666A72E4233}" type="datetimeFigureOut">
              <a:rPr lang="nl-BE" smtClean="0"/>
              <a:pPr/>
              <a:t>29/01/2026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575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2" r:id="rId3"/>
    <p:sldLayoutId id="2147483674" r:id="rId4"/>
    <p:sldLayoutId id="2147483668" r:id="rId5"/>
    <p:sldLayoutId id="2147483675" r:id="rId6"/>
    <p:sldLayoutId id="2147483678" r:id="rId7"/>
    <p:sldLayoutId id="2147483681" r:id="rId8"/>
    <p:sldLayoutId id="2147483677" r:id="rId9"/>
    <p:sldLayoutId id="2147483684" r:id="rId10"/>
    <p:sldLayoutId id="2147483685" r:id="rId11"/>
    <p:sldLayoutId id="2147483676" r:id="rId12"/>
    <p:sldLayoutId id="2147483683" r:id="rId13"/>
    <p:sldLayoutId id="2147483686" r:id="rId14"/>
    <p:sldLayoutId id="2147483679" r:id="rId15"/>
    <p:sldLayoutId id="2147483680" r:id="rId16"/>
    <p:sldLayoutId id="2147483687" r:id="rId17"/>
    <p:sldLayoutId id="2147483688" r:id="rId18"/>
    <p:sldLayoutId id="2147483689" r:id="rId19"/>
    <p:sldLayoutId id="2147483664" r:id="rId20"/>
    <p:sldLayoutId id="2147483690" r:id="rId21"/>
    <p:sldLayoutId id="2147483691" r:id="rId22"/>
    <p:sldLayoutId id="2147483692" r:id="rId23"/>
    <p:sldLayoutId id="2147483662" r:id="rId24"/>
    <p:sldLayoutId id="2147483693" r:id="rId25"/>
    <p:sldLayoutId id="2147483694" r:id="rId26"/>
    <p:sldLayoutId id="2147483695" r:id="rId27"/>
    <p:sldLayoutId id="2147483696" r:id="rId28"/>
    <p:sldLayoutId id="2147483670" r:id="rId29"/>
    <p:sldLayoutId id="2147483697" r:id="rId30"/>
    <p:sldLayoutId id="2147483698" r:id="rId31"/>
    <p:sldLayoutId id="2147483671" r:id="rId32"/>
    <p:sldLayoutId id="2147483700" r:id="rId33"/>
    <p:sldLayoutId id="2147483672" r:id="rId34"/>
    <p:sldLayoutId id="2147483699" r:id="rId35"/>
    <p:sldLayoutId id="2147483701" r:id="rId36"/>
    <p:sldLayoutId id="2147483702" r:id="rId37"/>
    <p:sldLayoutId id="2147483673" r:id="rId38"/>
    <p:sldLayoutId id="2147483703" r:id="rId39"/>
    <p:sldLayoutId id="2147483704" r:id="rId40"/>
    <p:sldLayoutId id="2147483669" r:id="rId41"/>
    <p:sldLayoutId id="2147483705" r:id="rId42"/>
    <p:sldLayoutId id="2147483666" r:id="rId43"/>
    <p:sldLayoutId id="2147483706" r:id="rId4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rgbClr val="262052"/>
          </a:solidFill>
          <a:latin typeface="Krub" pitchFamily="2" charset="-34"/>
          <a:ea typeface="+mj-ea"/>
          <a:cs typeface="Krub" pitchFamily="2" charset="-34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b="0" i="0" kern="1200">
          <a:solidFill>
            <a:srgbClr val="26205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200" b="0" i="0" kern="1200">
          <a:solidFill>
            <a:srgbClr val="26205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26205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26205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26205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B1877E-4CF8-B5D4-2EB2-DECA29EC3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301" y="2758248"/>
            <a:ext cx="12194301" cy="3071268"/>
          </a:xfrm>
        </p:spPr>
        <p:txBody>
          <a:bodyPr>
            <a:normAutofit fontScale="90000"/>
          </a:bodyPr>
          <a:lstStyle/>
          <a:p>
            <a:br>
              <a:rPr lang="nl-BE">
                <a:latin typeface="Krub"/>
                <a:cs typeface="Krub"/>
              </a:rPr>
            </a:br>
            <a:br>
              <a:rPr lang="nl-BE">
                <a:latin typeface="Krub"/>
                <a:cs typeface="Krub"/>
              </a:rPr>
            </a:br>
            <a:r>
              <a:rPr lang="nl-BE">
                <a:latin typeface="Krub"/>
                <a:cs typeface="Krub"/>
              </a:rPr>
              <a:t>Ieder kind taalheld - </a:t>
            </a:r>
            <a:br>
              <a:rPr lang="nl-BE">
                <a:latin typeface="Krub"/>
                <a:cs typeface="Krub"/>
              </a:rPr>
            </a:br>
            <a:r>
              <a:rPr lang="nl-BE">
                <a:latin typeface="Krub"/>
                <a:cs typeface="Krub"/>
              </a:rPr>
              <a:t>samen bouw aan sterk taalonderwijs</a:t>
            </a:r>
            <a:br>
              <a:rPr lang="nl-BE">
                <a:latin typeface="Krub"/>
                <a:cs typeface="Krub"/>
              </a:rPr>
            </a:br>
            <a:br>
              <a:rPr lang="nl-BE">
                <a:latin typeface="Krub"/>
                <a:cs typeface="Krub"/>
              </a:rPr>
            </a:br>
            <a:r>
              <a:rPr lang="nl-BE">
                <a:latin typeface="Krub"/>
                <a:cs typeface="Krub"/>
              </a:rPr>
              <a:t>Lunchsessie </a:t>
            </a:r>
            <a:br>
              <a:rPr lang="nl-BE">
                <a:latin typeface="Krub"/>
                <a:cs typeface="Krub"/>
              </a:rPr>
            </a:br>
            <a:r>
              <a:rPr lang="nl-BE">
                <a:latin typeface="Krub"/>
                <a:cs typeface="Krub"/>
              </a:rPr>
              <a:t>Ronde tafel "Ieder kind taalheld"</a:t>
            </a:r>
            <a:endParaRPr lang="nl-BE" sz="1200" b="0">
              <a:solidFill>
                <a:srgbClr val="505968"/>
              </a:solidFill>
              <a:highlight>
                <a:srgbClr val="F1F4FD"/>
              </a:highlight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E12B5D2-2D95-BB7F-E1E9-D8947CE7A4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nl-BE">
              <a:latin typeface="Krub Medium"/>
              <a:ea typeface="Open Sans"/>
              <a:cs typeface="Krub Medium"/>
            </a:endParaRPr>
          </a:p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64339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3C9B2-9C40-FC9F-F004-2ABEAAC1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Krub"/>
                <a:cs typeface="Krub"/>
              </a:rPr>
              <a:t>Opstart beginsituatieanalyse 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37281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2C5C9A-C0D1-99B1-4CFD-7A74311A02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622" b="2081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30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ACF8B-24CB-55D6-F4C3-2C31F9CE3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6EA43-13F7-080D-4802-5FF617AF0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5" y="574985"/>
            <a:ext cx="11344512" cy="1325563"/>
          </a:xfrm>
        </p:spPr>
        <p:txBody>
          <a:bodyPr/>
          <a:lstStyle/>
          <a:p>
            <a:r>
              <a:rPr lang="nl-BE">
                <a:latin typeface="Krub"/>
                <a:cs typeface="Krub"/>
              </a:rPr>
              <a:t>Evidence-informed aan de slag met het plan "Ieder kind taalheld"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BDFF09-92B1-E345-B435-85C622C9F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845" y="2025589"/>
            <a:ext cx="11104544" cy="4478156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lvl="1" indent="0">
              <a:buNone/>
            </a:pPr>
            <a:r>
              <a:rPr lang="nl-BE" b="1">
                <a:latin typeface="Open Sans"/>
                <a:ea typeface="Open Sans"/>
                <a:cs typeface="Open Sans"/>
              </a:rPr>
              <a:t>DATA</a:t>
            </a:r>
            <a:endParaRPr lang="nl-BE"/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Over welke kwalitatieve en kwantitatieve data beschikken jullie al? (Denk aan Koala-testen en bevragingen van ouders)</a:t>
            </a: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Heb je die data al geanalyseerd en vertaald naar beleidsvragen? (Denk bv. aan remediëring &amp; preventie)</a:t>
            </a: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Waar heb je nog geen zicht op? Welke data zouden jou verder kunnen helpen? Waar kan je die vinden?</a:t>
            </a:r>
          </a:p>
          <a:p>
            <a:pPr marL="0" lvl="1" indent="0">
              <a:buNone/>
            </a:pPr>
            <a:r>
              <a:rPr lang="nl-BE" b="1">
                <a:latin typeface="Open Sans"/>
                <a:ea typeface="Open Sans"/>
                <a:cs typeface="Open Sans"/>
              </a:rPr>
              <a:t>PRAKTIJKKENNIS</a:t>
            </a:r>
            <a:endParaRPr lang="nl-BE"/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 sz="2000">
                <a:latin typeface="Open Sans"/>
                <a:ea typeface="Open Sans"/>
                <a:cs typeface="Open Sans"/>
              </a:rPr>
              <a:t>Welke voorbeelden van </a:t>
            </a:r>
            <a:r>
              <a:rPr lang="nl-BE" sz="2100">
                <a:latin typeface="Open Sans"/>
                <a:ea typeface="Open Sans"/>
                <a:cs typeface="Open Sans"/>
              </a:rPr>
              <a:t>goede </a:t>
            </a:r>
            <a:r>
              <a:rPr lang="nl-BE" sz="2000">
                <a:latin typeface="Open Sans"/>
                <a:ea typeface="Open Sans"/>
                <a:cs typeface="Open Sans"/>
              </a:rPr>
              <a:t>taalpraktijken zijn er al in jouw school? (Denk breed: zowel voor Nederlands als Nederlands in zaakvakken)</a:t>
            </a:r>
            <a:endParaRPr lang="nl-BE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 sz="2000">
                <a:latin typeface="Open Sans"/>
                <a:ea typeface="Open Sans"/>
                <a:cs typeface="Open Sans"/>
              </a:rPr>
              <a:t>Kennen alle leerkrachten die goede voorbeelden? Hoe heb je die dan verspreid en besproken? </a:t>
            </a:r>
            <a:endParaRPr lang="nl-BE"/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Hoe zet je in op het versterken van de professionaliteit van de leerkrachten op jouw school? (inhoudelijk, maar ook organisatorisch)</a:t>
            </a: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Hoe betrekken jullie ouders nu al bij de taalontwikkeling van hun kind?</a:t>
            </a: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Ben je zelf op zoek naar goede voorbeelden? Welke focus heb je daarbij?</a:t>
            </a:r>
          </a:p>
          <a:p>
            <a:pPr marL="0" lvl="1" indent="0">
              <a:buNone/>
            </a:pPr>
            <a:r>
              <a:rPr lang="nl-BE" b="1">
                <a:latin typeface="Open Sans"/>
                <a:ea typeface="Open Sans"/>
                <a:cs typeface="Open Sans"/>
              </a:rPr>
              <a:t>WETENSCHAPPELIJKE KENNIS</a:t>
            </a:r>
            <a:endParaRPr lang="nl-BE"/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Weet je waar je toegankelijke wetenschappelijke kennis kan vinden?</a:t>
            </a: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Werken jullie nu al met wetenschappelijke kennis (Leidraden, Leerbuffetten, Leersnacks, Toolkit,…)?</a:t>
            </a:r>
            <a:endParaRPr lang="nl-BE">
              <a:cs typeface="Open Sans"/>
            </a:endParaRP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Naar welke wetenschappelijke kennis ben jij nog op zoek? </a:t>
            </a:r>
            <a:endParaRPr lang="nl-BE">
              <a:cs typeface="Open Sans"/>
            </a:endParaRP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Op welke manier maak jij als leidinggevende wetenschappelijke kennis toegankelijk voor leerkrachten? Hoe zorg je ervoor dat leerkrachten een professionele dialoog starten? </a:t>
            </a:r>
            <a:endParaRPr lang="nl-BE">
              <a:cs typeface="Open Sans"/>
            </a:endParaRP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Bespreken jullie de kwaliteit van gebruikte leermiddelen? Wat zou jullie daarbij nog kunnen helpen? </a:t>
            </a:r>
          </a:p>
          <a:p>
            <a:pPr marL="1028700" lvl="2" indent="0">
              <a:buNone/>
            </a:pPr>
            <a:endParaRPr lang="nl-BE">
              <a:cs typeface="Open Sans"/>
            </a:endParaRPr>
          </a:p>
          <a:p>
            <a:pPr marL="918845" lvl="1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>
              <a:solidFill>
                <a:srgbClr val="7F7F7F"/>
              </a:solidFill>
              <a:latin typeface="Arial"/>
              <a:cs typeface="Arial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nl-BE" b="1">
              <a:cs typeface="Open Sans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AutoNum type="arabicPeriod"/>
            </a:pPr>
            <a:endParaRPr lang="nl-NL" sz="2200">
              <a:solidFill>
                <a:srgbClr val="666666"/>
              </a:solidFill>
              <a:latin typeface="Arial"/>
              <a:cs typeface="Arial"/>
            </a:endParaRPr>
          </a:p>
          <a:p>
            <a:pPr>
              <a:buAutoNum type="arabicPeriod"/>
            </a:pPr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C57D27C6-13A3-8D8C-0B18-19FD081A5E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2774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8B46B-0512-ECD1-BB1D-88078FA4F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AF7B92-F339-318D-66D0-2FC36525D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845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4DB645-81EA-EFC2-855A-B1C634858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5A8A9F-352A-5783-89B4-098EF4F3E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25589"/>
            <a:ext cx="10304639" cy="42069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BE">
                <a:latin typeface="Open Sans"/>
                <a:ea typeface="Open Sans"/>
                <a:cs typeface="Open Sans"/>
              </a:rPr>
              <a:t>Kadert binnen het verhaal van de nieuwe minimumdoelen </a:t>
            </a:r>
            <a:r>
              <a:rPr lang="nl-BE" err="1">
                <a:latin typeface="Open Sans"/>
                <a:ea typeface="Open Sans"/>
                <a:cs typeface="Open Sans"/>
              </a:rPr>
              <a:t>BaO</a:t>
            </a:r>
            <a:endParaRPr lang="nl-BE" err="1"/>
          </a:p>
          <a:p>
            <a:r>
              <a:rPr lang="nl-BE">
                <a:latin typeface="Open Sans"/>
                <a:ea typeface="Open Sans"/>
                <a:cs typeface="Open Sans"/>
              </a:rPr>
              <a:t>Tien acties, vier doelstellingen</a:t>
            </a:r>
          </a:p>
          <a:p>
            <a:r>
              <a:rPr lang="nl-BE">
                <a:latin typeface="Open Sans"/>
                <a:ea typeface="Open Sans"/>
                <a:cs typeface="Open Sans"/>
              </a:rPr>
              <a:t>Sterk strategisch partnerschap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Leerpunt: coördinatie, communicatie en verspreiding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Taalunie: professionaliseren van taalexperten</a:t>
            </a:r>
            <a:endParaRPr lang="nl-BE"/>
          </a:p>
          <a:p>
            <a:pPr lvl="1">
              <a:buFont typeface="Courier New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Vlaams Talenplatform: ontwikkelen van kwaliteitsvolle leermiddelen</a:t>
            </a:r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B851F587-BCE7-23E8-D8E8-7C20D5A7D2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8250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03E1F-5092-4FB3-4E38-7EF4093AE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823DB9-353B-BF17-7CCC-D92E1194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88F951-E318-BCD4-426C-6DD6F5F05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25589"/>
            <a:ext cx="10304639" cy="42069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BE">
                <a:latin typeface="Open Sans"/>
                <a:ea typeface="Open Sans"/>
                <a:cs typeface="Open Sans"/>
              </a:rPr>
              <a:t>1 verhaal: nieuwe minimumdoelen </a:t>
            </a:r>
            <a:r>
              <a:rPr lang="nl-BE" err="1">
                <a:latin typeface="Open Sans"/>
                <a:ea typeface="Open Sans"/>
                <a:cs typeface="Open Sans"/>
              </a:rPr>
              <a:t>BaO</a:t>
            </a:r>
            <a:r>
              <a:rPr lang="nl-BE">
                <a:latin typeface="Open Sans"/>
                <a:ea typeface="Open Sans"/>
                <a:cs typeface="Open Sans"/>
              </a:rPr>
              <a:t> &amp; Ieder kind taalheld</a:t>
            </a:r>
            <a:endParaRPr lang="nl-BE" err="1"/>
          </a:p>
          <a:p>
            <a:pPr lvl="1">
              <a:buFont typeface="Courier New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Nederlands als instructietaal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Elke leerkracht, een taalbewuste leerkracht</a:t>
            </a:r>
            <a:endParaRPr lang="nl-BE"/>
          </a:p>
          <a:p>
            <a:pPr lvl="1">
              <a:buFont typeface="Courier New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Elk vak draagt actief bij aan taalontwikkeling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BE">
                <a:latin typeface="Open Sans"/>
                <a:ea typeface="Open Sans"/>
                <a:cs typeface="Open Sans"/>
              </a:rPr>
              <a:t>Sterke Nederlandse taalvaardigheid draagt bij aan gelijke kansen en hoge onderwijskwaliteit</a:t>
            </a: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 sz="2200">
              <a:solidFill>
                <a:schemeClr val="tx1">
                  <a:lumMod val="60000"/>
                  <a:lumOff val="40000"/>
                </a:schemeClr>
              </a:solidFill>
              <a:latin typeface="Arial"/>
              <a:ea typeface="Open Sans"/>
              <a:cs typeface="Arial"/>
            </a:endParaRPr>
          </a:p>
          <a:p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3DA0E9F7-F93B-4B30-7042-00DD25BB70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11050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4013A-6A87-1E50-8650-96F8FA60E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A78668-1BBA-5E57-BC51-65B929031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5" y="574985"/>
            <a:ext cx="11344512" cy="1325563"/>
          </a:xfrm>
        </p:spPr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taalheld: 4 acties, 10 doelstellingen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46C8CB-B0A0-C6CF-DFCD-4E9EC45EA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25589"/>
            <a:ext cx="10304639" cy="42069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BE" b="1">
                <a:latin typeface="Open Sans"/>
                <a:ea typeface="Open Sans"/>
                <a:cs typeface="Open Sans"/>
              </a:rPr>
              <a:t>Preventie &amp; remediëring: </a:t>
            </a:r>
            <a:r>
              <a:rPr lang="nl-BE">
                <a:latin typeface="Open Sans"/>
                <a:ea typeface="Open Sans"/>
                <a:cs typeface="Open Sans"/>
              </a:rPr>
              <a:t>taalachterstand vroeg én gericht voorkomen en wegwerken</a:t>
            </a:r>
            <a:endParaRPr lang="nl-NL">
              <a:solidFill>
                <a:schemeClr val="tx1">
                  <a:lumMod val="60000"/>
                  <a:lumOff val="40000"/>
                </a:schemeClr>
              </a:solidFill>
              <a:latin typeface="Arial"/>
              <a:ea typeface="Open Sans"/>
              <a:cs typeface="Arial"/>
            </a:endParaRPr>
          </a:p>
          <a:p>
            <a:r>
              <a:rPr lang="nl-BE" b="1">
                <a:latin typeface="Open Sans"/>
                <a:ea typeface="Open Sans"/>
                <a:cs typeface="Open Sans"/>
              </a:rPr>
              <a:t>Kwaliteitsvolle leermiddelen</a:t>
            </a:r>
          </a:p>
          <a:p>
            <a:r>
              <a:rPr lang="nl-BE" b="1">
                <a:latin typeface="Open Sans"/>
                <a:ea typeface="Open Sans"/>
                <a:cs typeface="Open Sans"/>
              </a:rPr>
              <a:t>Duurzame professionalisering</a:t>
            </a:r>
            <a:r>
              <a:rPr lang="nl-BE">
                <a:latin typeface="Open Sans"/>
                <a:ea typeface="Open Sans"/>
                <a:cs typeface="Open Sans"/>
              </a:rPr>
              <a:t> als motor voor kwaliteit</a:t>
            </a:r>
          </a:p>
          <a:p>
            <a:r>
              <a:rPr lang="nl-BE" b="1">
                <a:latin typeface="Open Sans"/>
                <a:ea typeface="Open Sans"/>
                <a:cs typeface="Open Sans"/>
              </a:rPr>
              <a:t>Taalversterking als maatschappelijke opdracht</a:t>
            </a:r>
            <a:r>
              <a:rPr lang="nl-BE">
                <a:latin typeface="Open Sans"/>
                <a:ea typeface="Open Sans"/>
                <a:cs typeface="Open Sans"/>
              </a:rPr>
              <a:t>, binnen en buiten de school</a:t>
            </a: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>
              <a:solidFill>
                <a:srgbClr val="71717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 sz="2200">
              <a:solidFill>
                <a:srgbClr val="666666"/>
              </a:solidFill>
              <a:latin typeface="Arial"/>
              <a:cs typeface="Arial"/>
            </a:endParaRPr>
          </a:p>
          <a:p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F3517233-11E5-74E8-2FC9-6F561B1ED3D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361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20E7D-9C25-494B-6121-B5906A48C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DA0D3A-2263-812E-F93A-B261FBBC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5" y="574985"/>
            <a:ext cx="11344512" cy="1325563"/>
          </a:xfrm>
        </p:spPr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taalheld: 4 acties, 10 doelstellingen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91D1A2-76EA-24DE-171B-A6253D770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387" y="2025589"/>
            <a:ext cx="10304639" cy="4206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nl-BE" b="1">
                <a:latin typeface="Open Sans"/>
                <a:ea typeface="Open Sans"/>
                <a:cs typeface="Open Sans"/>
              </a:rPr>
              <a:t>Preventie &amp; remediëring </a:t>
            </a:r>
            <a:endParaRPr lang="en-US"/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Vroeg detecteren en gericht handelen</a:t>
            </a:r>
            <a:endParaRPr lang="nl-BE"/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Screening bij instap in de kleuterklas</a:t>
            </a: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Vernieuwing KOALA en centrale dataverzameling</a:t>
            </a: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nl-BE" err="1">
                <a:latin typeface="Open Sans"/>
                <a:ea typeface="Open Sans"/>
                <a:cs typeface="Open Sans"/>
              </a:rPr>
              <a:t>Preteaching</a:t>
            </a:r>
            <a:r>
              <a:rPr lang="nl-BE">
                <a:latin typeface="Open Sans"/>
                <a:ea typeface="Open Sans"/>
                <a:cs typeface="Open Sans"/>
              </a:rPr>
              <a:t> in de kleuterklas t/m 1ste leerjaar</a:t>
            </a:r>
          </a:p>
          <a:p>
            <a:pPr>
              <a:buAutoNum type="arabicPeriod"/>
            </a:pPr>
            <a:endParaRPr lang="nl-BE">
              <a:latin typeface="Open Sans"/>
              <a:ea typeface="Open Sans"/>
              <a:cs typeface="Open Sans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AutoNum type="arabicPeriod"/>
            </a:pPr>
            <a:endParaRPr lang="nl-NL">
              <a:solidFill>
                <a:srgbClr val="71717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AutoNum type="arabicPeriod"/>
            </a:pPr>
            <a:endParaRPr lang="nl-NL" sz="2200">
              <a:solidFill>
                <a:srgbClr val="666666"/>
              </a:solidFill>
              <a:latin typeface="Arial"/>
              <a:cs typeface="Arial"/>
            </a:endParaRPr>
          </a:p>
          <a:p>
            <a:pPr>
              <a:buAutoNum type="arabicPeriod"/>
            </a:pPr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C147936E-60B1-BCB0-711E-B55CF8CEC4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205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40BFA-9635-1E98-94E6-171951A87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0E3F1-EC19-4CC7-EEEA-411378A07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5" y="574985"/>
            <a:ext cx="11344512" cy="1325563"/>
          </a:xfrm>
        </p:spPr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taalheld: 4 acties, 10 doelstellingen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E54F44-4578-E0F6-C451-D64DCA95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336" y="2025589"/>
            <a:ext cx="11027053" cy="4206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nl-BE" b="1">
                <a:latin typeface="Open Sans"/>
                <a:ea typeface="Open Sans"/>
                <a:cs typeface="Open Sans"/>
              </a:rPr>
              <a:t>Preventie &amp; remediëring </a:t>
            </a:r>
            <a:endParaRPr lang="en-US"/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Gerichte ondersteuning van het basisonderwijs</a:t>
            </a:r>
            <a:endParaRPr lang="nl-BE" b="1"/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Taalheldklassen: 2</a:t>
            </a:r>
            <a:r>
              <a:rPr lang="nl-BE" sz="1300">
                <a:latin typeface="Open Sans"/>
                <a:ea typeface="Open Sans"/>
                <a:cs typeface="Open Sans"/>
              </a:rPr>
              <a:t>de</a:t>
            </a:r>
            <a:r>
              <a:rPr lang="nl-BE">
                <a:latin typeface="Open Sans"/>
                <a:ea typeface="Open Sans"/>
                <a:cs typeface="Open Sans"/>
              </a:rPr>
              <a:t> tot 6</a:t>
            </a:r>
            <a:r>
              <a:rPr lang="nl-BE" sz="900">
                <a:highlight>
                  <a:srgbClr val="F5F5F5"/>
                </a:highlight>
                <a:latin typeface="Open Sans"/>
                <a:ea typeface="Open Sans"/>
                <a:cs typeface="Open Sans"/>
              </a:rPr>
              <a:t>de</a:t>
            </a:r>
            <a:r>
              <a:rPr lang="nl-BE">
                <a:latin typeface="Open Sans"/>
                <a:ea typeface="Open Sans"/>
                <a:cs typeface="Open Sans"/>
              </a:rPr>
              <a:t> leerjaar</a:t>
            </a:r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Tot 3 uur remediëring, aansluitend bij schooltijd</a:t>
            </a:r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Vroeg detecteren en gericht handelen</a:t>
            </a:r>
            <a:endParaRPr lang="nl-BE"/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Tot 3 uur remediëring in het 1</a:t>
            </a:r>
            <a:r>
              <a:rPr lang="nl-BE" sz="1200">
                <a:latin typeface="Open Sans"/>
                <a:ea typeface="Open Sans"/>
                <a:cs typeface="Open Sans"/>
              </a:rPr>
              <a:t>ste</a:t>
            </a:r>
            <a:r>
              <a:rPr lang="nl-BE">
                <a:latin typeface="Open Sans"/>
                <a:ea typeface="Open Sans"/>
                <a:cs typeface="Open Sans"/>
              </a:rPr>
              <a:t> jaar SO, op basis van beslissing klassenraad BaO</a:t>
            </a:r>
            <a:endParaRPr lang="nl-BE" err="1"/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nl-BE" b="1">
              <a:latin typeface="Open Sans"/>
              <a:ea typeface="Open Sans"/>
              <a:cs typeface="Open Sans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nl-BE" b="1">
              <a:cs typeface="Open Sans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AutoNum type="arabicPeriod"/>
            </a:pPr>
            <a:endParaRPr lang="nl-NL">
              <a:solidFill>
                <a:srgbClr val="71717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AutoNum type="arabicPeriod"/>
            </a:pPr>
            <a:endParaRPr lang="nl-NL" sz="2200">
              <a:solidFill>
                <a:srgbClr val="666666"/>
              </a:solidFill>
              <a:latin typeface="Arial"/>
              <a:cs typeface="Arial"/>
            </a:endParaRPr>
          </a:p>
          <a:p>
            <a:pPr>
              <a:buAutoNum type="arabicPeriod"/>
            </a:pPr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8C59B595-64C3-7449-2CDD-884B282FE0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95497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4FB95-F440-70E1-2821-42AADFA62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BECD5-BA34-59B4-88EA-881CF641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5" y="574985"/>
            <a:ext cx="11344512" cy="1325563"/>
          </a:xfrm>
        </p:spPr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taalheld: 4 acties, 10 doelstellingen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8530BB-C5E2-2994-9B53-A48391CA3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336" y="2025589"/>
            <a:ext cx="11027053" cy="4206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BE" b="1">
                <a:latin typeface="Open Sans"/>
                <a:ea typeface="Open Sans"/>
                <a:cs typeface="Open Sans"/>
              </a:rPr>
              <a:t>2.  Kwaliteitsvolle leermiddelen 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Gericht aanbod </a:t>
            </a:r>
            <a:endParaRPr lang="nl-BE" b="1"/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Screeningsinstrumenten voor instappers in kleuteronderwijs</a:t>
            </a:r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Kwaliteitscriteria en leermiddelen voor zomerscholen</a:t>
            </a:r>
            <a:endParaRPr lang="nl-BE"/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Taalrijk materialenaanbod in alle vakken</a:t>
            </a:r>
            <a:endParaRPr lang="nl-BE"/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Taalrijke, niet-literaire teksten voor zaakvakken</a:t>
            </a:r>
            <a:endParaRPr lang="nl-BE"/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Kwaliteit leermiddelen borgen en zichtbaar maken</a:t>
            </a:r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Kwaliteitslabel Leerpunt </a:t>
            </a:r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Zichtbaarheid via kennisbank website Leerpunt</a:t>
            </a: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nl-BE">
              <a:latin typeface="Open Sans"/>
              <a:ea typeface="Open Sans"/>
              <a:cs typeface="Open Sans"/>
            </a:endParaRPr>
          </a:p>
          <a:p>
            <a:pPr marL="918845" lvl="1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>
              <a:solidFill>
                <a:srgbClr val="7F7F7F"/>
              </a:solidFill>
              <a:latin typeface="Arial"/>
              <a:cs typeface="Arial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nl-BE" b="1">
              <a:cs typeface="Open Sans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nl-BE" b="1">
              <a:cs typeface="Open Sans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AutoNum type="arabicPeriod"/>
            </a:pPr>
            <a:endParaRPr lang="nl-NL">
              <a:solidFill>
                <a:srgbClr val="71717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AutoNum type="arabicPeriod"/>
            </a:pPr>
            <a:endParaRPr lang="nl-NL" sz="2200">
              <a:solidFill>
                <a:srgbClr val="666666"/>
              </a:solidFill>
              <a:latin typeface="Arial"/>
              <a:cs typeface="Arial"/>
            </a:endParaRPr>
          </a:p>
          <a:p>
            <a:pPr>
              <a:buAutoNum type="arabicPeriod"/>
            </a:pPr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05CBBC5E-0223-AA96-C11A-936C8709E5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1366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7701F-947E-CC43-43A6-3F391AD2E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89227-423E-E665-A337-6F4645F08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5" y="574985"/>
            <a:ext cx="11344512" cy="1325563"/>
          </a:xfrm>
        </p:spPr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taalheld: 4 acties, 10 doelstellingen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8307B6-FDA2-8B2B-4C44-67395AAC5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336" y="2025589"/>
            <a:ext cx="11027053" cy="420693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nl-BE" b="1">
                <a:latin typeface="Open Sans"/>
                <a:ea typeface="Open Sans"/>
                <a:cs typeface="Open Sans"/>
              </a:rPr>
              <a:t>3.  Duurzame professionalisering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Taalexpert in elke school</a:t>
            </a:r>
            <a:endParaRPr lang="nl-BE" b="1"/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Vorming tot Taalexpert (TU, vanaf paasvakantie 2026)</a:t>
            </a:r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Gedeeld kwaliteitskader </a:t>
            </a:r>
            <a:endParaRPr lang="nl-BE"/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Raamwerk Nederlands: taalbewust en taalversterkend onderwijs</a:t>
            </a:r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EI leren werken in onderwijs – TTT door Leerpunt</a:t>
            </a: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Duurzame verankering</a:t>
            </a:r>
            <a:endParaRPr lang="en-US">
              <a:solidFill>
                <a:srgbClr val="373636"/>
              </a:solidFill>
              <a:latin typeface="Arial"/>
              <a:ea typeface="Open Sans"/>
              <a:cs typeface="Arial"/>
            </a:endParaRPr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Sterke stijging van het professionaliseringsbudget</a:t>
            </a:r>
          </a:p>
          <a:p>
            <a:pPr marL="1028700" lvl="1" indent="-342900">
              <a:buFont typeface="Courier New,monospace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Laagdrempelige, continue ondersteuning</a:t>
            </a:r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Ruim en divers aanbod van Leerpunt en partners Taalunie en Vlaams Talenplatform</a:t>
            </a:r>
          </a:p>
          <a:p>
            <a:pPr marL="1485900" lvl="2" indent="-4572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Concreet: Leersnacks, Leerbuffetten, praktische handvatten, kennisbank, Vraagpunt, Klim in Taal, rijketeksten.org, </a:t>
            </a:r>
          </a:p>
          <a:p>
            <a:pPr marL="1028700" lvl="2" indent="0">
              <a:buNone/>
            </a:pPr>
            <a:endParaRPr lang="nl-BE">
              <a:cs typeface="Open Sans"/>
            </a:endParaRPr>
          </a:p>
          <a:p>
            <a:pPr marL="918845" lvl="1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>
              <a:solidFill>
                <a:srgbClr val="7F7F7F"/>
              </a:solidFill>
              <a:latin typeface="Arial"/>
              <a:cs typeface="Arial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nl-BE" b="1">
              <a:cs typeface="Open Sans"/>
            </a:endParaRPr>
          </a:p>
          <a:p>
            <a:pPr>
              <a:buAutoNum type="arabicPeriod"/>
            </a:pPr>
            <a:endParaRPr lang="nl-BE" b="1">
              <a:cs typeface="Open Sans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AutoNum type="arabicPeriod"/>
            </a:pPr>
            <a:endParaRPr lang="nl-NL">
              <a:solidFill>
                <a:srgbClr val="71717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AutoNum type="arabicPeriod"/>
            </a:pPr>
            <a:endParaRPr lang="nl-NL" sz="2200">
              <a:solidFill>
                <a:srgbClr val="666666"/>
              </a:solidFill>
              <a:latin typeface="Arial"/>
              <a:cs typeface="Arial"/>
            </a:endParaRPr>
          </a:p>
          <a:p>
            <a:pPr>
              <a:buAutoNum type="arabicPeriod"/>
            </a:pPr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84F2DC9A-E5A7-592F-074E-B5ED49E8EF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1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13F44-14A4-DCF3-2160-7F2C0C4E3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A1CB7-AB92-1915-DFE6-E09F45429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5" y="574985"/>
            <a:ext cx="11344512" cy="1325563"/>
          </a:xfrm>
        </p:spPr>
        <p:txBody>
          <a:bodyPr/>
          <a:lstStyle/>
          <a:p>
            <a:r>
              <a:rPr lang="nl-BE">
                <a:latin typeface="Krub"/>
                <a:cs typeface="Krub"/>
              </a:rPr>
              <a:t>Ieder kind taalheld: 4 acties, 10 doelstellingen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539BC8-A509-EB07-72D1-6D86CE588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336" y="2025589"/>
            <a:ext cx="11027053" cy="4206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BE" b="1">
                <a:latin typeface="Open Sans"/>
                <a:ea typeface="Open Sans"/>
                <a:cs typeface="Open Sans"/>
              </a:rPr>
              <a:t>4.  Taalversterking als maatschappelijke opdracht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Ouders als partners in taalontwikkeling</a:t>
            </a:r>
          </a:p>
          <a:p>
            <a:pPr marL="1028700" lvl="1" indent="-342900">
              <a:buFont typeface="Courier New" panose="020B0604020202020204" pitchFamily="34" charset="0"/>
              <a:buChar char="o"/>
            </a:pPr>
            <a:r>
              <a:rPr lang="nl-BE" b="1">
                <a:latin typeface="Open Sans"/>
                <a:ea typeface="Open Sans"/>
                <a:cs typeface="Open Sans"/>
              </a:rPr>
              <a:t>Concreet en nabij</a:t>
            </a:r>
            <a:endParaRPr lang="nl-BE" b="1"/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Bibliotheekwerking</a:t>
            </a:r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Huiswerkbegeleiding</a:t>
            </a:r>
            <a:endParaRPr lang="nl-BE">
              <a:cs typeface="Open Sans"/>
            </a:endParaRPr>
          </a:p>
          <a:p>
            <a:pPr marL="1485900" lvl="2" indent="-342900">
              <a:buFont typeface="Wingdings" panose="020B0604020202020204" pitchFamily="34" charset="0"/>
              <a:buChar char="§"/>
            </a:pPr>
            <a:r>
              <a:rPr lang="nl-BE">
                <a:latin typeface="Open Sans"/>
                <a:ea typeface="Open Sans"/>
                <a:cs typeface="Open Sans"/>
              </a:rPr>
              <a:t>Kinderopvang en naschoolse activiteiten</a:t>
            </a:r>
            <a:endParaRPr lang="nl-BE">
              <a:latin typeface="Open Sans"/>
              <a:cs typeface="Open Sans"/>
            </a:endParaRPr>
          </a:p>
          <a:p>
            <a:pPr marL="800100" lvl="1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 sz="2400">
              <a:solidFill>
                <a:srgbClr val="7F7F7F"/>
              </a:solidFill>
              <a:latin typeface="Arial"/>
              <a:cs typeface="Arial"/>
            </a:endParaRPr>
          </a:p>
          <a:p>
            <a:pPr marL="1028700" lvl="1" indent="-342900">
              <a:buFont typeface="Courier New" panose="020B0604020202020204" pitchFamily="34" charset="0"/>
              <a:buChar char="o"/>
            </a:pPr>
            <a:endParaRPr lang="nl-BE" b="1">
              <a:cs typeface="Open Sans"/>
            </a:endParaRPr>
          </a:p>
          <a:p>
            <a:pPr marL="1028700" lvl="2" indent="0">
              <a:buNone/>
            </a:pPr>
            <a:endParaRPr lang="nl-BE">
              <a:cs typeface="Open Sans"/>
            </a:endParaRPr>
          </a:p>
          <a:p>
            <a:pPr marL="918845" lvl="1" indent="-342900">
              <a:lnSpc>
                <a:spcPct val="90000"/>
              </a:lnSpc>
              <a:spcBef>
                <a:spcPts val="300"/>
              </a:spcBef>
              <a:buFont typeface="Courier New,monospace" panose="020B0604020202020204" pitchFamily="34" charset="0"/>
              <a:buChar char="o"/>
            </a:pPr>
            <a:endParaRPr lang="nl-NL">
              <a:solidFill>
                <a:srgbClr val="7F7F7F"/>
              </a:solidFill>
              <a:latin typeface="Arial"/>
              <a:cs typeface="Arial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nl-BE" b="1">
              <a:cs typeface="Open Sans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nl-BE" b="1">
              <a:cs typeface="Open Sans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AutoNum type="arabicPeriod"/>
            </a:pPr>
            <a:endParaRPr lang="nl-NL">
              <a:solidFill>
                <a:srgbClr val="71717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buAutoNum type="arabicPeriod"/>
            </a:pPr>
            <a:endParaRPr lang="nl-NL" sz="2200">
              <a:solidFill>
                <a:srgbClr val="666666"/>
              </a:solidFill>
              <a:latin typeface="Arial"/>
              <a:cs typeface="Arial"/>
            </a:endParaRPr>
          </a:p>
          <a:p>
            <a:pPr>
              <a:buAutoNum type="arabicPeriod"/>
            </a:pPr>
            <a:endParaRPr lang="nl-BE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F886C065-4748-8717-8710-1992470F88A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6057425"/>
      </p:ext>
    </p:extLst>
  </p:cSld>
  <p:clrMapOvr>
    <a:masterClrMapping/>
  </p:clrMapOvr>
</p:sld>
</file>

<file path=ppt/theme/theme1.xml><?xml version="1.0" encoding="utf-8"?>
<a:theme xmlns:a="http://schemas.openxmlformats.org/drawingml/2006/main" name="Leerpunt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0510e4-fd19-4e4e-832f-9335ab017120">
      <Terms xmlns="http://schemas.microsoft.com/office/infopath/2007/PartnerControls"/>
    </lcf76f155ced4ddcb4097134ff3c332f>
    <TaxCatchAll xmlns="19ad1ad8-b1f7-4217-affe-058427b1c6a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413E3D54FD69409BD509FE3D3DCA4D" ma:contentTypeVersion="12" ma:contentTypeDescription="Een nieuw document maken." ma:contentTypeScope="" ma:versionID="679b9af3c1aab67315bc36e65abb4df8">
  <xsd:schema xmlns:xsd="http://www.w3.org/2001/XMLSchema" xmlns:xs="http://www.w3.org/2001/XMLSchema" xmlns:p="http://schemas.microsoft.com/office/2006/metadata/properties" xmlns:ns2="db0510e4-fd19-4e4e-832f-9335ab017120" xmlns:ns3="19ad1ad8-b1f7-4217-affe-058427b1c6a1" targetNamespace="http://schemas.microsoft.com/office/2006/metadata/properties" ma:root="true" ma:fieldsID="d518db5a088f62af4fde30ef389d0b9a" ns2:_="" ns3:_="">
    <xsd:import namespace="db0510e4-fd19-4e4e-832f-9335ab017120"/>
    <xsd:import namespace="19ad1ad8-b1f7-4217-affe-058427b1c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0510e4-fd19-4e4e-832f-9335ab0171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d5f3ae0f-db00-4e55-b37c-db1c0faa7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ad1ad8-b1f7-4217-affe-058427b1c6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5ee6cdf-8d06-47d9-8952-17503f22c151}" ma:internalName="TaxCatchAll" ma:showField="CatchAllData" ma:web="19ad1ad8-b1f7-4217-affe-058427b1c6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1D2F6C-E7F3-494A-9F74-0387BFD837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09D677-8CAD-42F7-9996-FDF602A3B529}">
  <ds:schemaRefs>
    <ds:schemaRef ds:uri="0ad70d48-a7c9-446a-a77e-bd230f86b1d2"/>
    <ds:schemaRef ds:uri="19ad1ad8-b1f7-4217-affe-058427b1c6a1"/>
    <ds:schemaRef ds:uri="87779ed7-25e5-4738-bc61-6a24455be934"/>
    <ds:schemaRef ds:uri="db0510e4-fd19-4e4e-832f-9335ab01712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B6EFEC3-673A-481A-8543-1024D2C23592}">
  <ds:schemaRefs>
    <ds:schemaRef ds:uri="19ad1ad8-b1f7-4217-affe-058427b1c6a1"/>
    <ds:schemaRef ds:uri="db0510e4-fd19-4e4e-832f-9335ab01712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Leerpunt</vt:lpstr>
      <vt:lpstr>  Ieder kind taalheld -  samen bouw aan sterk taalonderwijs  Lunchsessie  Ronde tafel "Ieder kind taalheld"</vt:lpstr>
      <vt:lpstr>Ieder kind taalheld</vt:lpstr>
      <vt:lpstr>Ieder kind taalheld</vt:lpstr>
      <vt:lpstr>Ieder kind taalheld: 4 acties, 10 doelstellingen</vt:lpstr>
      <vt:lpstr>Ieder kind taalheld: 4 acties, 10 doelstellingen</vt:lpstr>
      <vt:lpstr>Ieder kind taalheld: 4 acties, 10 doelstellingen</vt:lpstr>
      <vt:lpstr>Ieder kind taalheld: 4 acties, 10 doelstellingen</vt:lpstr>
      <vt:lpstr>Ieder kind taalheld: 4 acties, 10 doelstellingen</vt:lpstr>
      <vt:lpstr>Ieder kind taalheld: 4 acties, 10 doelstellingen</vt:lpstr>
      <vt:lpstr>Opstart beginsituatieanalyse </vt:lpstr>
      <vt:lpstr>PowerPoint Presentation</vt:lpstr>
      <vt:lpstr>Evidence-informed aan de slag met het plan "Ieder kind taalheld"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komt de titel</dc:title>
  <dc:creator>Eline De Paep</dc:creator>
  <cp:revision>2</cp:revision>
  <dcterms:created xsi:type="dcterms:W3CDTF">2023-10-02T11:27:47Z</dcterms:created>
  <dcterms:modified xsi:type="dcterms:W3CDTF">2026-01-29T11:55:21Z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0x010100E0413E3D54FD69409BD509FE3D3DCA4D</vt:lpwstr>
  </property>
  <property fmtid="{D5CDD505-2E9C-101B-9397-08002B2CF9AE}" pid="3" name="Order">
    <vt:r8>861700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_SharedFileIndex">
    <vt:lpwstr/>
  </property>
  <property fmtid="{D5CDD505-2E9C-101B-9397-08002B2CF9AE}" pid="11" name="_SourceUrl">
    <vt:lpwstr/>
  </property>
  <property fmtid="{D5CDD505-2E9C-101B-9397-08002B2CF9AE}" pid="12" name="MediaServiceImageTags">
    <vt:lpwstr/>
  </property>
</Properties>
</file>