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7" r:id="rId4"/>
    <p:sldMasterId id="2147484114" r:id="rId5"/>
  </p:sldMasterIdLst>
  <p:notesMasterIdLst>
    <p:notesMasterId r:id="rId48"/>
  </p:notesMasterIdLst>
  <p:sldIdLst>
    <p:sldId id="327" r:id="rId6"/>
    <p:sldId id="319" r:id="rId7"/>
    <p:sldId id="522" r:id="rId8"/>
    <p:sldId id="504" r:id="rId9"/>
    <p:sldId id="505" r:id="rId10"/>
    <p:sldId id="510" r:id="rId11"/>
    <p:sldId id="509" r:id="rId12"/>
    <p:sldId id="511" r:id="rId13"/>
    <p:sldId id="507" r:id="rId14"/>
    <p:sldId id="512" r:id="rId15"/>
    <p:sldId id="513" r:id="rId16"/>
    <p:sldId id="502" r:id="rId17"/>
    <p:sldId id="456" r:id="rId18"/>
    <p:sldId id="473" r:id="rId19"/>
    <p:sldId id="457" r:id="rId20"/>
    <p:sldId id="458" r:id="rId21"/>
    <p:sldId id="420" r:id="rId22"/>
    <p:sldId id="472" r:id="rId23"/>
    <p:sldId id="514" r:id="rId24"/>
    <p:sldId id="463" r:id="rId25"/>
    <p:sldId id="519" r:id="rId26"/>
    <p:sldId id="515" r:id="rId27"/>
    <p:sldId id="516" r:id="rId28"/>
    <p:sldId id="517" r:id="rId29"/>
    <p:sldId id="518" r:id="rId30"/>
    <p:sldId id="521" r:id="rId31"/>
    <p:sldId id="525" r:id="rId32"/>
    <p:sldId id="526" r:id="rId33"/>
    <p:sldId id="527" r:id="rId34"/>
    <p:sldId id="528" r:id="rId35"/>
    <p:sldId id="529" r:id="rId36"/>
    <p:sldId id="530" r:id="rId37"/>
    <p:sldId id="523" r:id="rId38"/>
    <p:sldId id="531" r:id="rId39"/>
    <p:sldId id="533" r:id="rId40"/>
    <p:sldId id="524" r:id="rId41"/>
    <p:sldId id="534" r:id="rId42"/>
    <p:sldId id="535" r:id="rId43"/>
    <p:sldId id="537" r:id="rId44"/>
    <p:sldId id="538" r:id="rId45"/>
    <p:sldId id="520" r:id="rId46"/>
    <p:sldId id="532" r:id="rId47"/>
  </p:sldIdLst>
  <p:sldSz cx="12192000" cy="6858000"/>
  <p:notesSz cx="6805613" cy="9944100"/>
  <p:defaultTextStyle>
    <a:defPPr>
      <a:defRPr lang="nl-B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60958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121917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828754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2438339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3047924" algn="l" defTabSz="121917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3657509" algn="l" defTabSz="121917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4267093" algn="l" defTabSz="121917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4876678" algn="l" defTabSz="121917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196">
          <p15:clr>
            <a:srgbClr val="A4A3A4"/>
          </p15:clr>
        </p15:guide>
        <p15:guide id="2" orient="horz" pos="3127">
          <p15:clr>
            <a:srgbClr val="A4A3A4"/>
          </p15:clr>
        </p15:guide>
        <p15:guide id="3" pos="197">
          <p15:clr>
            <a:srgbClr val="A4A3A4"/>
          </p15:clr>
        </p15:guide>
        <p15:guide id="4" pos="2144">
          <p15:clr>
            <a:srgbClr val="A4A3A4"/>
          </p15:clr>
        </p15:guide>
        <p15:guide id="5" pos="409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A00"/>
    <a:srgbClr val="FF6C22"/>
    <a:srgbClr val="D8672C"/>
    <a:srgbClr val="A8AEC6"/>
    <a:srgbClr val="EDE8D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C6D2EA-EE7C-C7A5-4134-63E3EF84D27B}" v="7" dt="2026-01-28T00:04:19.550"/>
    <p1510:client id="{9A9FC143-5F2F-64DD-C27C-35EE39A38F50}" v="3" dt="2026-01-28T15:12:30.6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Stijl, lich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8"/>
    <p:restoredTop sz="94754"/>
  </p:normalViewPr>
  <p:slideViewPr>
    <p:cSldViewPr snapToGrid="0">
      <p:cViewPr varScale="1">
        <p:scale>
          <a:sx n="98" d="100"/>
          <a:sy n="98" d="100"/>
        </p:scale>
        <p:origin x="6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196"/>
        <p:guide orient="horz" pos="3127"/>
        <p:guide pos="197"/>
        <p:guide pos="2144"/>
        <p:guide pos="409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uri Vande Sande" userId="S::youri.vandesande@leerpunt.be::a85c2a67-3db3-40cf-8da2-6817e5ce45bc" providerId="AD" clId="Web-{9A9FC143-5F2F-64DD-C27C-35EE39A38F50}"/>
    <pc:docChg chg="modSld">
      <pc:chgData name="Youri Vande Sande" userId="S::youri.vandesande@leerpunt.be::a85c2a67-3db3-40cf-8da2-6817e5ce45bc" providerId="AD" clId="Web-{9A9FC143-5F2F-64DD-C27C-35EE39A38F50}" dt="2026-01-28T15:12:30.622" v="2" actId="20577"/>
      <pc:docMkLst>
        <pc:docMk/>
      </pc:docMkLst>
      <pc:sldChg chg="modSp">
        <pc:chgData name="Youri Vande Sande" userId="S::youri.vandesande@leerpunt.be::a85c2a67-3db3-40cf-8da2-6817e5ce45bc" providerId="AD" clId="Web-{9A9FC143-5F2F-64DD-C27C-35EE39A38F50}" dt="2026-01-28T15:12:30.622" v="2" actId="20577"/>
        <pc:sldMkLst>
          <pc:docMk/>
          <pc:sldMk cId="3559883382" sldId="534"/>
        </pc:sldMkLst>
        <pc:spChg chg="mod">
          <ac:chgData name="Youri Vande Sande" userId="S::youri.vandesande@leerpunt.be::a85c2a67-3db3-40cf-8da2-6817e5ce45bc" providerId="AD" clId="Web-{9A9FC143-5F2F-64DD-C27C-35EE39A38F50}" dt="2026-01-28T15:12:30.622" v="2" actId="20577"/>
          <ac:spMkLst>
            <pc:docMk/>
            <pc:sldMk cId="3559883382" sldId="534"/>
            <ac:spMk id="4" creationId="{ADD3E43C-ECF9-0485-2579-F33327303714}"/>
          </ac:spMkLst>
        </pc:spChg>
      </pc:sldChg>
    </pc:docChg>
  </pc:docChgLst>
  <pc:docChgLst>
    <pc:chgData name="Youri Vande Sande" userId="S::youri.vandesande@leerpunt.be::a85c2a67-3db3-40cf-8da2-6817e5ce45bc" providerId="AD" clId="Web-{63C6D2EA-EE7C-C7A5-4134-63E3EF84D27B}"/>
    <pc:docChg chg="modSld">
      <pc:chgData name="Youri Vande Sande" userId="S::youri.vandesande@leerpunt.be::a85c2a67-3db3-40cf-8da2-6817e5ce45bc" providerId="AD" clId="Web-{63C6D2EA-EE7C-C7A5-4134-63E3EF84D27B}" dt="2026-01-28T00:04:19.550" v="5" actId="20577"/>
      <pc:docMkLst>
        <pc:docMk/>
      </pc:docMkLst>
      <pc:sldChg chg="modSp">
        <pc:chgData name="Youri Vande Sande" userId="S::youri.vandesande@leerpunt.be::a85c2a67-3db3-40cf-8da2-6817e5ce45bc" providerId="AD" clId="Web-{63C6D2EA-EE7C-C7A5-4134-63E3EF84D27B}" dt="2026-01-28T00:04:19.550" v="5" actId="20577"/>
        <pc:sldMkLst>
          <pc:docMk/>
          <pc:sldMk cId="3559883382" sldId="534"/>
        </pc:sldMkLst>
        <pc:spChg chg="mod">
          <ac:chgData name="Youri Vande Sande" userId="S::youri.vandesande@leerpunt.be::a85c2a67-3db3-40cf-8da2-6817e5ce45bc" providerId="AD" clId="Web-{63C6D2EA-EE7C-C7A5-4134-63E3EF84D27B}" dt="2026-01-28T00:04:19.550" v="5" actId="20577"/>
          <ac:spMkLst>
            <pc:docMk/>
            <pc:sldMk cId="3559883382" sldId="534"/>
            <ac:spMk id="4" creationId="{ADD3E43C-ECF9-0485-2579-F3332730371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B329D-3AAB-494B-A41B-F0F198003C1F}" type="datetimeFigureOut">
              <a:rPr lang="nl-BE" smtClean="0"/>
              <a:t>28/01/2026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1038" y="4786313"/>
            <a:ext cx="5443537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AD8BBE-DFA2-4447-9066-D2A63DA51B8B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55949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only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2A766-FA6C-4E42-BAD1-58E378599F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noProof="0"/>
              <a:t>Klik om de stijl van de titel te bewerken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1DCFB5-39F0-E04F-B592-B890194C07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5A4F71-3F20-42EB-95C9-52E7339E42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516380"/>
            <a:ext cx="10944225" cy="4720907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</a:lstStyle>
          <a:p>
            <a:pPr lvl="0"/>
            <a:r>
              <a:rPr lang="nl-BE" noProof="0"/>
              <a:t>Eerste niveau</a:t>
            </a:r>
          </a:p>
          <a:p>
            <a:pPr lvl="1"/>
            <a:r>
              <a:rPr lang="nl-BE" noProof="0"/>
              <a:t>Tweede niveau</a:t>
            </a:r>
          </a:p>
          <a:p>
            <a:pPr lvl="2"/>
            <a:r>
              <a:rPr lang="nl-BE" noProof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885632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6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A64A23-42F4-0341-A372-ED0B454B67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5" name="Tijdelijke aanduiding voor afbeelding 33">
            <a:extLst>
              <a:ext uri="{FF2B5EF4-FFF2-40B4-BE49-F238E27FC236}">
                <a16:creationId xmlns:a16="http://schemas.microsoft.com/office/drawing/2014/main" id="{19D3F277-1732-274A-BDAC-F3BB5EB7334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0664" y="1389094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6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 noProof="0"/>
              <a:t>Klik pictogram om witte afbeelding (</a:t>
            </a:r>
            <a:r>
              <a:rPr lang="nl-NL" noProof="0" err="1"/>
              <a:t>png</a:t>
            </a:r>
            <a:r>
              <a:rPr lang="nl-NL" noProof="0"/>
              <a:t>) toe te voegen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endParaRPr lang="nl-BE" noProof="0"/>
          </a:p>
        </p:txBody>
      </p:sp>
      <p:sp>
        <p:nvSpPr>
          <p:cNvPr id="7" name="Tijdelijke aanduiding voor afbeelding 33">
            <a:extLst>
              <a:ext uri="{FF2B5EF4-FFF2-40B4-BE49-F238E27FC236}">
                <a16:creationId xmlns:a16="http://schemas.microsoft.com/office/drawing/2014/main" id="{C73DE83C-1825-BF4A-A473-AF62420F8C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410221" y="1389094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lang="nl-BE" sz="6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 noProof="0"/>
              <a:t>Klik pictogram om witte afbeelding (</a:t>
            </a:r>
            <a:r>
              <a:rPr lang="nl-NL" noProof="0" err="1"/>
              <a:t>png</a:t>
            </a:r>
            <a:r>
              <a:rPr lang="nl-NL" noProof="0"/>
              <a:t>) toe te voegen</a:t>
            </a:r>
          </a:p>
        </p:txBody>
      </p:sp>
      <p:sp>
        <p:nvSpPr>
          <p:cNvPr id="9" name="Tijdelijke aanduiding voor afbeelding 33">
            <a:extLst>
              <a:ext uri="{FF2B5EF4-FFF2-40B4-BE49-F238E27FC236}">
                <a16:creationId xmlns:a16="http://schemas.microsoft.com/office/drawing/2014/main" id="{64A41B62-3349-A641-9E85-33C3E278DD4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41330" y="1389094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lang="nl-BE" sz="6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 noProof="0"/>
              <a:t>Klik pictogram om witte afbeelding (</a:t>
            </a:r>
            <a:r>
              <a:rPr lang="nl-NL" noProof="0" err="1"/>
              <a:t>png</a:t>
            </a:r>
            <a:r>
              <a:rPr lang="nl-NL" noProof="0"/>
              <a:t>) toe te voegen</a:t>
            </a:r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88F6B30C-94E8-264F-86F5-31D0E47D7244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058585" y="1411391"/>
            <a:ext cx="2404800" cy="5635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 noProof="0"/>
              <a:t>Project titel</a:t>
            </a: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261850B4-D4F1-234A-9F22-195572228DA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8802688" y="1411391"/>
            <a:ext cx="2404800" cy="5635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nl-BE" sz="2200" b="1" i="0" kern="1200" dirty="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</a:lstStyle>
          <a:p>
            <a:r>
              <a:rPr lang="nl-BE" noProof="0"/>
              <a:t>Project titel</a:t>
            </a: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DCDD9BD6-DB58-C84C-BD3C-F9652F4D492B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326874" y="1411391"/>
            <a:ext cx="2404800" cy="5635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 noProof="0"/>
              <a:t>Project titel</a:t>
            </a:r>
          </a:p>
        </p:txBody>
      </p:sp>
      <p:sp>
        <p:nvSpPr>
          <p:cNvPr id="15" name="Tijdelijke aanduiding voor afbeelding 33">
            <a:extLst>
              <a:ext uri="{FF2B5EF4-FFF2-40B4-BE49-F238E27FC236}">
                <a16:creationId xmlns:a16="http://schemas.microsoft.com/office/drawing/2014/main" id="{965879DE-F296-964E-A952-9184C5050EF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30664" y="3841836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lang="nl-BE" sz="6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 noProof="0"/>
              <a:t>Klik pictogram om witte afbeelding (</a:t>
            </a:r>
            <a:r>
              <a:rPr lang="nl-NL" noProof="0" err="1"/>
              <a:t>png</a:t>
            </a:r>
            <a:r>
              <a:rPr lang="nl-NL" noProof="0"/>
              <a:t>) toe te voegen</a:t>
            </a:r>
          </a:p>
        </p:txBody>
      </p:sp>
      <p:sp>
        <p:nvSpPr>
          <p:cNvPr id="17" name="Tijdelijke aanduiding voor afbeelding 33">
            <a:extLst>
              <a:ext uri="{FF2B5EF4-FFF2-40B4-BE49-F238E27FC236}">
                <a16:creationId xmlns:a16="http://schemas.microsoft.com/office/drawing/2014/main" id="{D15EA347-33D1-EE4E-9464-3CF0EAE3CC0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410221" y="3841836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lang="nl-BE" sz="6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 noProof="0"/>
              <a:t>Klik pictogram om witte afbeelding (</a:t>
            </a:r>
            <a:r>
              <a:rPr lang="nl-NL" noProof="0" err="1"/>
              <a:t>png</a:t>
            </a:r>
            <a:r>
              <a:rPr lang="nl-NL" noProof="0"/>
              <a:t>) toe te voegen</a:t>
            </a:r>
          </a:p>
        </p:txBody>
      </p:sp>
      <p:sp>
        <p:nvSpPr>
          <p:cNvPr id="19" name="Tijdelijke aanduiding voor afbeelding 33">
            <a:extLst>
              <a:ext uri="{FF2B5EF4-FFF2-40B4-BE49-F238E27FC236}">
                <a16:creationId xmlns:a16="http://schemas.microsoft.com/office/drawing/2014/main" id="{4EC1974C-2EB3-274B-A88C-617CC7414E5A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141330" y="3841836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lang="nl-BE" sz="6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 noProof="0"/>
              <a:t>Klik pictogram om witte afbeelding (</a:t>
            </a:r>
            <a:r>
              <a:rPr lang="nl-NL" noProof="0" err="1"/>
              <a:t>png</a:t>
            </a:r>
            <a:r>
              <a:rPr lang="nl-NL" noProof="0"/>
              <a:t>) toe te voegen</a:t>
            </a:r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330314A6-BF29-EC42-BF75-622C5286D534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5058585" y="3864133"/>
            <a:ext cx="2404800" cy="5635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nl-BE" sz="2200" b="1" i="0" kern="1200" dirty="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</a:lstStyle>
          <a:p>
            <a:r>
              <a:rPr lang="nl-BE" noProof="0"/>
              <a:t>Project titel</a:t>
            </a:r>
          </a:p>
        </p:txBody>
      </p: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D6D76FCC-D508-DD4F-BB82-48A5BCC54578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8802688" y="3864133"/>
            <a:ext cx="2404800" cy="5635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nl-BE" sz="2200" b="1" i="0" kern="1200" dirty="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</a:lstStyle>
          <a:p>
            <a:r>
              <a:rPr lang="nl-BE" noProof="0"/>
              <a:t>Project titel</a:t>
            </a:r>
          </a:p>
        </p:txBody>
      </p:sp>
      <p:sp>
        <p:nvSpPr>
          <p:cNvPr id="22" name="Tijdelijke aanduiding voor inhoud 2">
            <a:extLst>
              <a:ext uri="{FF2B5EF4-FFF2-40B4-BE49-F238E27FC236}">
                <a16:creationId xmlns:a16="http://schemas.microsoft.com/office/drawing/2014/main" id="{125E4E80-E44F-EA4F-8054-6AB42A8470B4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1326874" y="3864133"/>
            <a:ext cx="2404800" cy="5635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nl-BE" sz="2200" b="1" i="0" kern="1200" dirty="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</a:lstStyle>
          <a:p>
            <a:r>
              <a:rPr lang="nl-BE" noProof="0"/>
              <a:t>Project titel</a:t>
            </a:r>
          </a:p>
        </p:txBody>
      </p: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3528E721-8656-4BDD-B009-8819AFB97FC5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1339266" y="2133247"/>
            <a:ext cx="2404800" cy="1404000"/>
          </a:xfrm>
        </p:spPr>
        <p:txBody>
          <a:bodyPr>
            <a:normAutofit/>
          </a:bodyPr>
          <a:lstStyle>
            <a:lvl1pPr marL="182563" indent="-182563">
              <a:defRPr sz="1600" b="0">
                <a:latin typeface="+mj-lt"/>
              </a:defRPr>
            </a:lvl1pPr>
            <a:lvl2pPr marL="360363" indent="-184150">
              <a:defRPr sz="1400" b="0">
                <a:latin typeface="+mj-lt"/>
              </a:defRPr>
            </a:lvl2pPr>
            <a:lvl3pPr marL="536575" indent="-176213">
              <a:defRPr sz="1200">
                <a:latin typeface="+mj-lt"/>
              </a:defRPr>
            </a:lvl3pPr>
            <a:lvl4pPr marL="719138" indent="-182563">
              <a:defRPr sz="1100">
                <a:latin typeface="+mj-lt"/>
              </a:defRPr>
            </a:lvl4pPr>
            <a:lvl5pPr marL="895350" indent="-176213">
              <a:defRPr sz="1100">
                <a:latin typeface="+mj-lt"/>
              </a:defRPr>
            </a:lvl5pPr>
          </a:lstStyle>
          <a:p>
            <a:pPr lvl="0"/>
            <a:r>
              <a:rPr lang="nl-BE" noProof="0"/>
              <a:t>Inhoud</a:t>
            </a:r>
          </a:p>
          <a:p>
            <a:pPr lvl="1"/>
            <a:r>
              <a:rPr lang="nl-BE" noProof="0"/>
              <a:t>Second level</a:t>
            </a:r>
          </a:p>
          <a:p>
            <a:pPr lvl="2"/>
            <a:r>
              <a:rPr lang="nl-BE" noProof="0"/>
              <a:t>Third level</a:t>
            </a:r>
          </a:p>
          <a:p>
            <a:pPr lvl="3"/>
            <a:r>
              <a:rPr lang="nl-BE" noProof="0"/>
              <a:t>Fourth level</a:t>
            </a:r>
          </a:p>
          <a:p>
            <a:pPr lvl="4"/>
            <a:r>
              <a:rPr lang="nl-BE" noProof="0"/>
              <a:t>Fifth level</a:t>
            </a:r>
          </a:p>
          <a:p>
            <a:pPr lvl="4"/>
            <a:endParaRPr lang="nl-BE" noProof="0"/>
          </a:p>
          <a:p>
            <a:pPr lvl="1"/>
            <a:endParaRPr lang="nl-BE" noProof="0"/>
          </a:p>
        </p:txBody>
      </p:sp>
      <p:sp>
        <p:nvSpPr>
          <p:cNvPr id="24" name="Content Placeholder 9">
            <a:extLst>
              <a:ext uri="{FF2B5EF4-FFF2-40B4-BE49-F238E27FC236}">
                <a16:creationId xmlns:a16="http://schemas.microsoft.com/office/drawing/2014/main" id="{2C048C0B-E29D-49EF-80B5-29D0B0F479C0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1339266" y="4586421"/>
            <a:ext cx="2404800" cy="1404000"/>
          </a:xfrm>
        </p:spPr>
        <p:txBody>
          <a:bodyPr>
            <a:normAutofit/>
          </a:bodyPr>
          <a:lstStyle>
            <a:lvl1pPr marL="182563" indent="-182563">
              <a:defRPr sz="1600" b="0">
                <a:latin typeface="+mj-lt"/>
              </a:defRPr>
            </a:lvl1pPr>
            <a:lvl2pPr marL="360363" indent="-184150">
              <a:defRPr sz="1400" b="0">
                <a:latin typeface="+mj-lt"/>
              </a:defRPr>
            </a:lvl2pPr>
            <a:lvl3pPr marL="536575" indent="-176213">
              <a:defRPr sz="1200">
                <a:latin typeface="+mj-lt"/>
              </a:defRPr>
            </a:lvl3pPr>
            <a:lvl4pPr marL="719138" indent="-182563">
              <a:defRPr sz="1100">
                <a:latin typeface="+mj-lt"/>
              </a:defRPr>
            </a:lvl4pPr>
            <a:lvl5pPr marL="895350" indent="-176213">
              <a:defRPr sz="1100">
                <a:latin typeface="+mj-lt"/>
              </a:defRPr>
            </a:lvl5pPr>
          </a:lstStyle>
          <a:p>
            <a:pPr lvl="0"/>
            <a:r>
              <a:rPr lang="nl-BE" noProof="0"/>
              <a:t>Inhoud</a:t>
            </a:r>
          </a:p>
          <a:p>
            <a:pPr lvl="1"/>
            <a:r>
              <a:rPr lang="nl-BE" noProof="0"/>
              <a:t>Second level</a:t>
            </a:r>
          </a:p>
          <a:p>
            <a:pPr lvl="2"/>
            <a:r>
              <a:rPr lang="nl-BE" noProof="0"/>
              <a:t>Third level</a:t>
            </a:r>
          </a:p>
          <a:p>
            <a:pPr lvl="3"/>
            <a:r>
              <a:rPr lang="nl-BE" noProof="0"/>
              <a:t>Fourth level</a:t>
            </a:r>
          </a:p>
          <a:p>
            <a:pPr lvl="4"/>
            <a:r>
              <a:rPr lang="nl-BE" noProof="0"/>
              <a:t>Fifth level</a:t>
            </a:r>
          </a:p>
          <a:p>
            <a:pPr lvl="4"/>
            <a:endParaRPr lang="nl-BE" noProof="0"/>
          </a:p>
          <a:p>
            <a:pPr lvl="1"/>
            <a:endParaRPr lang="nl-BE" noProof="0"/>
          </a:p>
        </p:txBody>
      </p:sp>
      <p:sp>
        <p:nvSpPr>
          <p:cNvPr id="25" name="Content Placeholder 9">
            <a:extLst>
              <a:ext uri="{FF2B5EF4-FFF2-40B4-BE49-F238E27FC236}">
                <a16:creationId xmlns:a16="http://schemas.microsoft.com/office/drawing/2014/main" id="{5F680696-8F3B-4E74-B265-71DF36E09776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5070977" y="2133247"/>
            <a:ext cx="2404800" cy="1404000"/>
          </a:xfrm>
        </p:spPr>
        <p:txBody>
          <a:bodyPr>
            <a:normAutofit/>
          </a:bodyPr>
          <a:lstStyle>
            <a:lvl1pPr marL="182563" indent="-182563">
              <a:defRPr sz="1600" b="0">
                <a:latin typeface="+mj-lt"/>
              </a:defRPr>
            </a:lvl1pPr>
            <a:lvl2pPr marL="360363" indent="-184150">
              <a:defRPr sz="1400" b="0">
                <a:latin typeface="+mj-lt"/>
              </a:defRPr>
            </a:lvl2pPr>
            <a:lvl3pPr marL="536575" indent="-176213">
              <a:defRPr sz="1200">
                <a:latin typeface="+mj-lt"/>
              </a:defRPr>
            </a:lvl3pPr>
            <a:lvl4pPr marL="719138" indent="-182563">
              <a:defRPr sz="1100">
                <a:latin typeface="+mj-lt"/>
              </a:defRPr>
            </a:lvl4pPr>
            <a:lvl5pPr marL="895350" indent="-176213">
              <a:defRPr sz="1100">
                <a:latin typeface="+mj-lt"/>
              </a:defRPr>
            </a:lvl5pPr>
          </a:lstStyle>
          <a:p>
            <a:pPr lvl="0"/>
            <a:r>
              <a:rPr lang="nl-BE" noProof="0"/>
              <a:t>Inhoud</a:t>
            </a:r>
          </a:p>
          <a:p>
            <a:pPr lvl="1"/>
            <a:r>
              <a:rPr lang="nl-BE" noProof="0"/>
              <a:t>Second level</a:t>
            </a:r>
          </a:p>
          <a:p>
            <a:pPr lvl="2"/>
            <a:r>
              <a:rPr lang="nl-BE" noProof="0"/>
              <a:t>Third level</a:t>
            </a:r>
          </a:p>
          <a:p>
            <a:pPr lvl="3"/>
            <a:r>
              <a:rPr lang="nl-BE" noProof="0"/>
              <a:t>Fourth level</a:t>
            </a:r>
          </a:p>
          <a:p>
            <a:pPr lvl="4"/>
            <a:r>
              <a:rPr lang="nl-BE" noProof="0"/>
              <a:t>Fifth level</a:t>
            </a:r>
          </a:p>
          <a:p>
            <a:pPr lvl="4"/>
            <a:endParaRPr lang="nl-BE" noProof="0"/>
          </a:p>
          <a:p>
            <a:pPr lvl="1"/>
            <a:endParaRPr lang="nl-BE" noProof="0"/>
          </a:p>
        </p:txBody>
      </p:sp>
      <p:sp>
        <p:nvSpPr>
          <p:cNvPr id="26" name="Content Placeholder 9">
            <a:extLst>
              <a:ext uri="{FF2B5EF4-FFF2-40B4-BE49-F238E27FC236}">
                <a16:creationId xmlns:a16="http://schemas.microsoft.com/office/drawing/2014/main" id="{50B084AF-045B-4B49-8FBE-93ACB3E7F00A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8802688" y="2133247"/>
            <a:ext cx="2404800" cy="1404000"/>
          </a:xfrm>
        </p:spPr>
        <p:txBody>
          <a:bodyPr>
            <a:normAutofit/>
          </a:bodyPr>
          <a:lstStyle>
            <a:lvl1pPr marL="182563" indent="-182563">
              <a:defRPr sz="1600" b="0">
                <a:latin typeface="+mj-lt"/>
              </a:defRPr>
            </a:lvl1pPr>
            <a:lvl2pPr marL="360363" indent="-184150">
              <a:defRPr sz="1400" b="0">
                <a:latin typeface="+mj-lt"/>
              </a:defRPr>
            </a:lvl2pPr>
            <a:lvl3pPr marL="536575" indent="-176213">
              <a:defRPr sz="1200">
                <a:latin typeface="+mj-lt"/>
              </a:defRPr>
            </a:lvl3pPr>
            <a:lvl4pPr marL="719138" indent="-182563">
              <a:defRPr sz="1100">
                <a:latin typeface="+mj-lt"/>
              </a:defRPr>
            </a:lvl4pPr>
            <a:lvl5pPr marL="895350" indent="-176213">
              <a:defRPr sz="1100">
                <a:latin typeface="+mj-lt"/>
              </a:defRPr>
            </a:lvl5pPr>
          </a:lstStyle>
          <a:p>
            <a:pPr lvl="0"/>
            <a:r>
              <a:rPr lang="nl-BE" noProof="0"/>
              <a:t>Inhoud</a:t>
            </a:r>
          </a:p>
          <a:p>
            <a:pPr lvl="1"/>
            <a:r>
              <a:rPr lang="nl-BE" noProof="0"/>
              <a:t>Second level</a:t>
            </a:r>
          </a:p>
          <a:p>
            <a:pPr lvl="2"/>
            <a:r>
              <a:rPr lang="nl-BE" noProof="0"/>
              <a:t>Third level</a:t>
            </a:r>
          </a:p>
          <a:p>
            <a:pPr lvl="3"/>
            <a:r>
              <a:rPr lang="nl-BE" noProof="0"/>
              <a:t>Fourth level</a:t>
            </a:r>
          </a:p>
          <a:p>
            <a:pPr lvl="4"/>
            <a:r>
              <a:rPr lang="nl-BE" noProof="0"/>
              <a:t>Fifth level</a:t>
            </a:r>
          </a:p>
          <a:p>
            <a:pPr lvl="4"/>
            <a:endParaRPr lang="nl-BE" noProof="0"/>
          </a:p>
          <a:p>
            <a:pPr lvl="1"/>
            <a:endParaRPr lang="nl-BE" noProof="0"/>
          </a:p>
        </p:txBody>
      </p:sp>
      <p:sp>
        <p:nvSpPr>
          <p:cNvPr id="27" name="Content Placeholder 9">
            <a:extLst>
              <a:ext uri="{FF2B5EF4-FFF2-40B4-BE49-F238E27FC236}">
                <a16:creationId xmlns:a16="http://schemas.microsoft.com/office/drawing/2014/main" id="{AD8E938A-1AD9-4373-BBFD-C7C066DAB3FA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5070977" y="4586421"/>
            <a:ext cx="2404800" cy="1404000"/>
          </a:xfrm>
        </p:spPr>
        <p:txBody>
          <a:bodyPr>
            <a:normAutofit/>
          </a:bodyPr>
          <a:lstStyle>
            <a:lvl1pPr marL="182563" indent="-182563">
              <a:defRPr sz="1600" b="0">
                <a:latin typeface="+mj-lt"/>
              </a:defRPr>
            </a:lvl1pPr>
            <a:lvl2pPr marL="360363" indent="-184150">
              <a:defRPr sz="1400" b="0">
                <a:latin typeface="+mj-lt"/>
              </a:defRPr>
            </a:lvl2pPr>
            <a:lvl3pPr marL="536575" indent="-176213">
              <a:defRPr sz="1200">
                <a:latin typeface="+mj-lt"/>
              </a:defRPr>
            </a:lvl3pPr>
            <a:lvl4pPr marL="719138" indent="-182563">
              <a:defRPr sz="1100">
                <a:latin typeface="+mj-lt"/>
              </a:defRPr>
            </a:lvl4pPr>
            <a:lvl5pPr marL="895350" indent="-176213">
              <a:defRPr sz="1100">
                <a:latin typeface="+mj-lt"/>
              </a:defRPr>
            </a:lvl5pPr>
          </a:lstStyle>
          <a:p>
            <a:pPr lvl="0"/>
            <a:r>
              <a:rPr lang="nl-BE" noProof="0"/>
              <a:t>Inhoud</a:t>
            </a:r>
          </a:p>
          <a:p>
            <a:pPr lvl="1"/>
            <a:r>
              <a:rPr lang="nl-BE" noProof="0"/>
              <a:t>Second level</a:t>
            </a:r>
          </a:p>
          <a:p>
            <a:pPr lvl="2"/>
            <a:r>
              <a:rPr lang="nl-BE" noProof="0"/>
              <a:t>Third level</a:t>
            </a:r>
          </a:p>
          <a:p>
            <a:pPr lvl="3"/>
            <a:r>
              <a:rPr lang="nl-BE" noProof="0"/>
              <a:t>Fourth level</a:t>
            </a:r>
          </a:p>
          <a:p>
            <a:pPr lvl="4"/>
            <a:r>
              <a:rPr lang="nl-BE" noProof="0"/>
              <a:t>Fifth level</a:t>
            </a:r>
          </a:p>
          <a:p>
            <a:pPr lvl="4"/>
            <a:endParaRPr lang="nl-BE" noProof="0"/>
          </a:p>
          <a:p>
            <a:pPr lvl="1"/>
            <a:endParaRPr lang="nl-BE" noProof="0"/>
          </a:p>
        </p:txBody>
      </p:sp>
      <p:sp>
        <p:nvSpPr>
          <p:cNvPr id="28" name="Content Placeholder 9">
            <a:extLst>
              <a:ext uri="{FF2B5EF4-FFF2-40B4-BE49-F238E27FC236}">
                <a16:creationId xmlns:a16="http://schemas.microsoft.com/office/drawing/2014/main" id="{0C6D1181-34A3-47D3-99A2-1B802126EDC5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8802688" y="4586421"/>
            <a:ext cx="2404800" cy="1404000"/>
          </a:xfrm>
        </p:spPr>
        <p:txBody>
          <a:bodyPr>
            <a:normAutofit/>
          </a:bodyPr>
          <a:lstStyle>
            <a:lvl1pPr marL="182563" indent="-182563">
              <a:defRPr sz="1600" b="0">
                <a:latin typeface="+mj-lt"/>
              </a:defRPr>
            </a:lvl1pPr>
            <a:lvl2pPr marL="360363" indent="-184150">
              <a:defRPr sz="1400" b="0">
                <a:latin typeface="+mj-lt"/>
              </a:defRPr>
            </a:lvl2pPr>
            <a:lvl3pPr marL="536575" indent="-176213">
              <a:defRPr sz="1200">
                <a:latin typeface="+mj-lt"/>
              </a:defRPr>
            </a:lvl3pPr>
            <a:lvl4pPr marL="719138" indent="-182563">
              <a:defRPr sz="1100">
                <a:latin typeface="+mj-lt"/>
              </a:defRPr>
            </a:lvl4pPr>
            <a:lvl5pPr marL="895350" indent="-176213">
              <a:defRPr sz="1100">
                <a:latin typeface="+mj-lt"/>
              </a:defRPr>
            </a:lvl5pPr>
          </a:lstStyle>
          <a:p>
            <a:pPr lvl="0"/>
            <a:r>
              <a:rPr lang="nl-BE" noProof="0"/>
              <a:t>Inhoud</a:t>
            </a:r>
          </a:p>
          <a:p>
            <a:pPr lvl="1"/>
            <a:r>
              <a:rPr lang="nl-BE" noProof="0"/>
              <a:t>Second level</a:t>
            </a:r>
          </a:p>
          <a:p>
            <a:pPr lvl="2"/>
            <a:r>
              <a:rPr lang="nl-BE" noProof="0"/>
              <a:t>Third level</a:t>
            </a:r>
          </a:p>
          <a:p>
            <a:pPr lvl="3"/>
            <a:r>
              <a:rPr lang="nl-BE" noProof="0"/>
              <a:t>Fourth level</a:t>
            </a:r>
          </a:p>
          <a:p>
            <a:pPr lvl="4"/>
            <a:r>
              <a:rPr lang="nl-BE" noProof="0"/>
              <a:t>Fifth level</a:t>
            </a:r>
          </a:p>
          <a:p>
            <a:pPr lvl="4"/>
            <a:endParaRPr lang="nl-BE" noProof="0"/>
          </a:p>
          <a:p>
            <a:pPr lvl="1"/>
            <a:endParaRPr lang="nl-BE" noProof="0"/>
          </a:p>
        </p:txBody>
      </p:sp>
    </p:spTree>
    <p:extLst>
      <p:ext uri="{BB962C8B-B14F-4D97-AF65-F5344CB8AC3E}">
        <p14:creationId xmlns:p14="http://schemas.microsoft.com/office/powerpoint/2010/main" val="4149166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-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906A4-C8C0-BA4F-A09B-9014BCE49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de stijl van de mastertitel te bewerken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76E971-EE47-7745-ACA8-1DEF0415F3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4" name="Tijdelijke aanduiding voor grafiek 4">
            <a:extLst>
              <a:ext uri="{FF2B5EF4-FFF2-40B4-BE49-F238E27FC236}">
                <a16:creationId xmlns:a16="http://schemas.microsoft.com/office/drawing/2014/main" id="{967EE9E6-2701-5E4F-A341-5478485FBD82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623889" y="1578459"/>
            <a:ext cx="10944224" cy="465882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Arial" panose="020B0604020202020204" pitchFamily="34" charset="0"/>
              <a:buNone/>
              <a:tabLst/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tabLst/>
              <a:defRPr/>
            </a:pPr>
            <a:r>
              <a:rPr lang="nl-NL"/>
              <a:t>Klik op het pictogram als u een object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082753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chartan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F6014-7DB0-CF4A-88E9-463AB221AB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de stijl van de mastertitel te bewerken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45457A-9933-1149-9392-ABAF631B7C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4" name="Tijdelijke aanduiding voor grafiek 4">
            <a:extLst>
              <a:ext uri="{FF2B5EF4-FFF2-40B4-BE49-F238E27FC236}">
                <a16:creationId xmlns:a16="http://schemas.microsoft.com/office/drawing/2014/main" id="{3AF460E3-37FD-6B4C-86A1-EEC95DD40B34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623889" y="2760663"/>
            <a:ext cx="10944224" cy="34766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/>
              <a:t>Klik op het pictogram als u een object wilt toevoegen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A507705-E8A5-0A44-A7D0-4ECFDD431F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690688"/>
            <a:ext cx="10936287" cy="885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nl-NL"/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3683614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UAntwerpen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90802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Antwerpen_titleredful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itel 1">
            <a:extLst>
              <a:ext uri="{FF2B5EF4-FFF2-40B4-BE49-F238E27FC236}">
                <a16:creationId xmlns:a16="http://schemas.microsoft.com/office/drawing/2014/main" id="{7ABBDCB5-5D2A-8947-AEB8-B06A6093E3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2737623"/>
            <a:ext cx="109442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6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 noProof="0"/>
              <a:t>Klik om titel te bewerken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DBF08461-C600-4C47-803A-43BF0EAD9B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8" y="4471987"/>
            <a:ext cx="10944225" cy="1062037"/>
          </a:xfrm>
          <a:prstGeom prst="rect">
            <a:avLst/>
          </a:prstGeom>
        </p:spPr>
        <p:txBody>
          <a:bodyPr/>
          <a:lstStyle>
            <a:lvl1pPr algn="ctr"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2pPr>
            <a:lvl3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3pPr>
            <a:lvl4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4pPr>
            <a:lvl5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5pPr>
          </a:lstStyle>
          <a:p>
            <a:r>
              <a:rPr lang="nl-NL" noProof="0"/>
              <a:t>Klik om de stijl van de ondertitel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261355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titleredful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itel 1">
            <a:extLst>
              <a:ext uri="{FF2B5EF4-FFF2-40B4-BE49-F238E27FC236}">
                <a16:creationId xmlns:a16="http://schemas.microsoft.com/office/drawing/2014/main" id="{7ABBDCB5-5D2A-8947-AEB8-B06A6093E3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2737623"/>
            <a:ext cx="109442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6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 noProof="0"/>
              <a:t>Klik om titel te bewerken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DBF08461-C600-4C47-803A-43BF0EAD9B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8" y="4471987"/>
            <a:ext cx="10944225" cy="1062037"/>
          </a:xfrm>
          <a:prstGeom prst="rect">
            <a:avLst/>
          </a:prstGeom>
        </p:spPr>
        <p:txBody>
          <a:bodyPr/>
          <a:lstStyle>
            <a:lvl1pPr algn="ctr"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2pPr>
            <a:lvl3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3pPr>
            <a:lvl4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4pPr>
            <a:lvl5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5pPr>
          </a:lstStyle>
          <a:p>
            <a:r>
              <a:rPr lang="nl-NL" noProof="0"/>
              <a:t>Klik om de stijl van de ondertitel te bewerken</a:t>
            </a:r>
          </a:p>
        </p:txBody>
      </p:sp>
      <p:pic>
        <p:nvPicPr>
          <p:cNvPr id="13" name="Afbeelding 6">
            <a:extLst>
              <a:ext uri="{FF2B5EF4-FFF2-40B4-BE49-F238E27FC236}">
                <a16:creationId xmlns:a16="http://schemas.microsoft.com/office/drawing/2014/main" id="{1B3A4908-4610-4B14-8443-886F0D0566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40705" y="1309963"/>
            <a:ext cx="3310588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38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Antwerpen_titleredful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itel 1">
            <a:extLst>
              <a:ext uri="{FF2B5EF4-FFF2-40B4-BE49-F238E27FC236}">
                <a16:creationId xmlns:a16="http://schemas.microsoft.com/office/drawing/2014/main" id="{7ABBDCB5-5D2A-8947-AEB8-B06A6093E3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2737623"/>
            <a:ext cx="109442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6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 noProof="0"/>
              <a:t>Klik om titel te bewerken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DBF08461-C600-4C47-803A-43BF0EAD9B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8" y="4471987"/>
            <a:ext cx="10944225" cy="1062037"/>
          </a:xfrm>
          <a:prstGeom prst="rect">
            <a:avLst/>
          </a:prstGeom>
        </p:spPr>
        <p:txBody>
          <a:bodyPr/>
          <a:lstStyle>
            <a:lvl1pPr algn="ctr"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2pPr>
            <a:lvl3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3pPr>
            <a:lvl4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4pPr>
            <a:lvl5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5pPr>
          </a:lstStyle>
          <a:p>
            <a:r>
              <a:rPr lang="nl-NL" noProof="0"/>
              <a:t>Klik om de stijl van de ondertitel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80730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titl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AAABACC8-28A2-D34B-8A1E-5CF7BA9005CC}"/>
              </a:ext>
            </a:extLst>
          </p:cNvPr>
          <p:cNvSpPr/>
          <p:nvPr userDrawn="1"/>
        </p:nvSpPr>
        <p:spPr>
          <a:xfrm>
            <a:off x="623888" y="627478"/>
            <a:ext cx="10954551" cy="5618356"/>
          </a:xfrm>
          <a:custGeom>
            <a:avLst/>
            <a:gdLst>
              <a:gd name="connsiteX0" fmla="*/ 0 w 10296525"/>
              <a:gd name="connsiteY0" fmla="*/ 0 h 4968875"/>
              <a:gd name="connsiteX1" fmla="*/ 10296525 w 10296525"/>
              <a:gd name="connsiteY1" fmla="*/ 0 h 4968875"/>
              <a:gd name="connsiteX2" fmla="*/ 10296525 w 10296525"/>
              <a:gd name="connsiteY2" fmla="*/ 4968875 h 4968875"/>
              <a:gd name="connsiteX3" fmla="*/ 253304 w 10296525"/>
              <a:gd name="connsiteY3" fmla="*/ 4968875 h 4968875"/>
              <a:gd name="connsiteX4" fmla="*/ 202263 w 10296525"/>
              <a:gd name="connsiteY4" fmla="*/ 4963730 h 4968875"/>
              <a:gd name="connsiteX5" fmla="*/ 0 w 10296525"/>
              <a:gd name="connsiteY5" fmla="*/ 4715562 h 4968875"/>
              <a:gd name="connsiteX6" fmla="*/ 0 w 10296525"/>
              <a:gd name="connsiteY6" fmla="*/ 0 h 4968875"/>
              <a:gd name="connsiteX0" fmla="*/ 0 w 10629811"/>
              <a:gd name="connsiteY0" fmla="*/ 0 h 4968875"/>
              <a:gd name="connsiteX1" fmla="*/ 10629811 w 10629811"/>
              <a:gd name="connsiteY1" fmla="*/ 8546 h 4968875"/>
              <a:gd name="connsiteX2" fmla="*/ 10296525 w 10629811"/>
              <a:gd name="connsiteY2" fmla="*/ 4968875 h 4968875"/>
              <a:gd name="connsiteX3" fmla="*/ 253304 w 10629811"/>
              <a:gd name="connsiteY3" fmla="*/ 4968875 h 4968875"/>
              <a:gd name="connsiteX4" fmla="*/ 202263 w 10629811"/>
              <a:gd name="connsiteY4" fmla="*/ 4963730 h 4968875"/>
              <a:gd name="connsiteX5" fmla="*/ 0 w 10629811"/>
              <a:gd name="connsiteY5" fmla="*/ 4715562 h 4968875"/>
              <a:gd name="connsiteX6" fmla="*/ 0 w 10629811"/>
              <a:gd name="connsiteY6" fmla="*/ 0 h 4968875"/>
              <a:gd name="connsiteX0" fmla="*/ 0 w 10629811"/>
              <a:gd name="connsiteY0" fmla="*/ 0 h 4977421"/>
              <a:gd name="connsiteX1" fmla="*/ 10629811 w 10629811"/>
              <a:gd name="connsiteY1" fmla="*/ 8546 h 4977421"/>
              <a:gd name="connsiteX2" fmla="*/ 10629811 w 10629811"/>
              <a:gd name="connsiteY2" fmla="*/ 4977421 h 4977421"/>
              <a:gd name="connsiteX3" fmla="*/ 253304 w 10629811"/>
              <a:gd name="connsiteY3" fmla="*/ 4968875 h 4977421"/>
              <a:gd name="connsiteX4" fmla="*/ 202263 w 10629811"/>
              <a:gd name="connsiteY4" fmla="*/ 4963730 h 4977421"/>
              <a:gd name="connsiteX5" fmla="*/ 0 w 10629811"/>
              <a:gd name="connsiteY5" fmla="*/ 4715562 h 4977421"/>
              <a:gd name="connsiteX6" fmla="*/ 0 w 10629811"/>
              <a:gd name="connsiteY6" fmla="*/ 0 h 4977421"/>
              <a:gd name="connsiteX0" fmla="*/ 8545 w 10629811"/>
              <a:gd name="connsiteY0" fmla="*/ 0 h 5618356"/>
              <a:gd name="connsiteX1" fmla="*/ 10629811 w 10629811"/>
              <a:gd name="connsiteY1" fmla="*/ 649481 h 5618356"/>
              <a:gd name="connsiteX2" fmla="*/ 10629811 w 10629811"/>
              <a:gd name="connsiteY2" fmla="*/ 5618356 h 5618356"/>
              <a:gd name="connsiteX3" fmla="*/ 253304 w 10629811"/>
              <a:gd name="connsiteY3" fmla="*/ 5609810 h 5618356"/>
              <a:gd name="connsiteX4" fmla="*/ 202263 w 10629811"/>
              <a:gd name="connsiteY4" fmla="*/ 5604665 h 5618356"/>
              <a:gd name="connsiteX5" fmla="*/ 0 w 10629811"/>
              <a:gd name="connsiteY5" fmla="*/ 5356497 h 5618356"/>
              <a:gd name="connsiteX6" fmla="*/ 8545 w 10629811"/>
              <a:gd name="connsiteY6" fmla="*/ 0 h 5618356"/>
              <a:gd name="connsiteX0" fmla="*/ 8545 w 10946005"/>
              <a:gd name="connsiteY0" fmla="*/ 0 h 5618356"/>
              <a:gd name="connsiteX1" fmla="*/ 10946005 w 10946005"/>
              <a:gd name="connsiteY1" fmla="*/ 8546 h 5618356"/>
              <a:gd name="connsiteX2" fmla="*/ 10629811 w 10946005"/>
              <a:gd name="connsiteY2" fmla="*/ 5618356 h 5618356"/>
              <a:gd name="connsiteX3" fmla="*/ 253304 w 10946005"/>
              <a:gd name="connsiteY3" fmla="*/ 5609810 h 5618356"/>
              <a:gd name="connsiteX4" fmla="*/ 202263 w 10946005"/>
              <a:gd name="connsiteY4" fmla="*/ 5604665 h 5618356"/>
              <a:gd name="connsiteX5" fmla="*/ 0 w 10946005"/>
              <a:gd name="connsiteY5" fmla="*/ 5356497 h 5618356"/>
              <a:gd name="connsiteX6" fmla="*/ 8545 w 10946005"/>
              <a:gd name="connsiteY6" fmla="*/ 0 h 5618356"/>
              <a:gd name="connsiteX0" fmla="*/ 8545 w 10954551"/>
              <a:gd name="connsiteY0" fmla="*/ 0 h 5618356"/>
              <a:gd name="connsiteX1" fmla="*/ 10946005 w 10954551"/>
              <a:gd name="connsiteY1" fmla="*/ 8546 h 5618356"/>
              <a:gd name="connsiteX2" fmla="*/ 10954551 w 10954551"/>
              <a:gd name="connsiteY2" fmla="*/ 5618356 h 5618356"/>
              <a:gd name="connsiteX3" fmla="*/ 253304 w 10954551"/>
              <a:gd name="connsiteY3" fmla="*/ 5609810 h 5618356"/>
              <a:gd name="connsiteX4" fmla="*/ 202263 w 10954551"/>
              <a:gd name="connsiteY4" fmla="*/ 5604665 h 5618356"/>
              <a:gd name="connsiteX5" fmla="*/ 0 w 10954551"/>
              <a:gd name="connsiteY5" fmla="*/ 5356497 h 5618356"/>
              <a:gd name="connsiteX6" fmla="*/ 8545 w 10954551"/>
              <a:gd name="connsiteY6" fmla="*/ 0 h 561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54551" h="5618356">
                <a:moveTo>
                  <a:pt x="8545" y="0"/>
                </a:moveTo>
                <a:lnTo>
                  <a:pt x="10946005" y="8546"/>
                </a:lnTo>
                <a:cubicBezTo>
                  <a:pt x="10948854" y="1878483"/>
                  <a:pt x="10951702" y="3748419"/>
                  <a:pt x="10954551" y="5618356"/>
                </a:cubicBezTo>
                <a:lnTo>
                  <a:pt x="253304" y="5609810"/>
                </a:lnTo>
                <a:lnTo>
                  <a:pt x="202263" y="5604665"/>
                </a:lnTo>
                <a:cubicBezTo>
                  <a:pt x="86832" y="5581044"/>
                  <a:pt x="0" y="5478911"/>
                  <a:pt x="0" y="5356497"/>
                </a:cubicBezTo>
                <a:cubicBezTo>
                  <a:pt x="2848" y="3570998"/>
                  <a:pt x="5697" y="1785499"/>
                  <a:pt x="85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BE"/>
          </a:p>
        </p:txBody>
      </p:sp>
      <p:sp>
        <p:nvSpPr>
          <p:cNvPr id="5" name="Tijdelijke aanduiding voor titel 1">
            <a:extLst>
              <a:ext uri="{FF2B5EF4-FFF2-40B4-BE49-F238E27FC236}">
                <a16:creationId xmlns:a16="http://schemas.microsoft.com/office/drawing/2014/main" id="{31D26ADD-50E0-864E-879F-AED5604BF2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4453" y="2318879"/>
            <a:ext cx="109639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6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noProof="0"/>
              <a:t>Klik om titel te bewerken</a:t>
            </a:r>
            <a:endParaRPr lang="nl-BE" noProof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534ABFA-B94B-7346-9AA3-E2278EC84F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4453" y="4071937"/>
            <a:ext cx="10963985" cy="1043343"/>
          </a:xfrm>
          <a:prstGeom prst="rect">
            <a:avLst/>
          </a:prstGeom>
        </p:spPr>
        <p:txBody>
          <a:bodyPr/>
          <a:lstStyle>
            <a:lvl1pPr algn="ctr"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2pPr>
            <a:lvl3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3pPr>
            <a:lvl4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4pPr>
            <a:lvl5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5pPr>
          </a:lstStyle>
          <a:p>
            <a:r>
              <a:rPr lang="nl-NL" noProof="0"/>
              <a:t>Klik om de stijl van de ondertitel te bewerken</a:t>
            </a:r>
          </a:p>
        </p:txBody>
      </p:sp>
      <p:pic>
        <p:nvPicPr>
          <p:cNvPr id="14" name="Afbeelding 5">
            <a:extLst>
              <a:ext uri="{FF2B5EF4-FFF2-40B4-BE49-F238E27FC236}">
                <a16:creationId xmlns:a16="http://schemas.microsoft.com/office/drawing/2014/main" id="{3E1E5F2B-A862-4A72-A96A-74B8EFF16C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6400" y="6449522"/>
            <a:ext cx="1044403" cy="22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788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1imagewit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9">
            <a:extLst>
              <a:ext uri="{FF2B5EF4-FFF2-40B4-BE49-F238E27FC236}">
                <a16:creationId xmlns:a16="http://schemas.microsoft.com/office/drawing/2014/main" id="{C3132F7D-D063-1C4B-8D0F-49AC33221A4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8" y="627478"/>
            <a:ext cx="10944225" cy="5609810"/>
          </a:xfrm>
          <a:custGeom>
            <a:avLst/>
            <a:gdLst>
              <a:gd name="connsiteX0" fmla="*/ 8545 w 10944225"/>
              <a:gd name="connsiteY0" fmla="*/ 0 h 5609810"/>
              <a:gd name="connsiteX1" fmla="*/ 10944225 w 10944225"/>
              <a:gd name="connsiteY1" fmla="*/ 8545 h 5609810"/>
              <a:gd name="connsiteX2" fmla="*/ 10944225 w 10944225"/>
              <a:gd name="connsiteY2" fmla="*/ 5609810 h 5609810"/>
              <a:gd name="connsiteX3" fmla="*/ 253304 w 10944225"/>
              <a:gd name="connsiteY3" fmla="*/ 5609810 h 5609810"/>
              <a:gd name="connsiteX4" fmla="*/ 202263 w 10944225"/>
              <a:gd name="connsiteY4" fmla="*/ 5604665 h 5609810"/>
              <a:gd name="connsiteX5" fmla="*/ 0 w 10944225"/>
              <a:gd name="connsiteY5" fmla="*/ 5356497 h 5609810"/>
              <a:gd name="connsiteX6" fmla="*/ 8545 w 10944225"/>
              <a:gd name="connsiteY6" fmla="*/ 0 h 560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44225" h="5609810">
                <a:moveTo>
                  <a:pt x="8545" y="0"/>
                </a:moveTo>
                <a:lnTo>
                  <a:pt x="10944225" y="8545"/>
                </a:lnTo>
                <a:lnTo>
                  <a:pt x="10944225" y="5609810"/>
                </a:lnTo>
                <a:lnTo>
                  <a:pt x="253304" y="5609810"/>
                </a:lnTo>
                <a:lnTo>
                  <a:pt x="202263" y="5604665"/>
                </a:lnTo>
                <a:cubicBezTo>
                  <a:pt x="86832" y="5581044"/>
                  <a:pt x="0" y="5478911"/>
                  <a:pt x="0" y="5356497"/>
                </a:cubicBezTo>
                <a:cubicBezTo>
                  <a:pt x="2848" y="3570998"/>
                  <a:pt x="5697" y="1785499"/>
                  <a:pt x="8545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 noProof="0"/>
              <a:t>Klik op het pictogram om een afbeelding toe te voegen</a:t>
            </a:r>
          </a:p>
        </p:txBody>
      </p:sp>
    </p:spTree>
    <p:extLst>
      <p:ext uri="{BB962C8B-B14F-4D97-AF65-F5344CB8AC3E}">
        <p14:creationId xmlns:p14="http://schemas.microsoft.com/office/powerpoint/2010/main" val="3398203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1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999222-05DA-F24F-99F4-A098BCC40D8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8" y="627478"/>
            <a:ext cx="10944225" cy="5609810"/>
          </a:xfrm>
          <a:custGeom>
            <a:avLst/>
            <a:gdLst>
              <a:gd name="connsiteX0" fmla="*/ 8545 w 10944225"/>
              <a:gd name="connsiteY0" fmla="*/ 0 h 5609810"/>
              <a:gd name="connsiteX1" fmla="*/ 10944225 w 10944225"/>
              <a:gd name="connsiteY1" fmla="*/ 8545 h 5609810"/>
              <a:gd name="connsiteX2" fmla="*/ 10944225 w 10944225"/>
              <a:gd name="connsiteY2" fmla="*/ 5609810 h 5609810"/>
              <a:gd name="connsiteX3" fmla="*/ 253304 w 10944225"/>
              <a:gd name="connsiteY3" fmla="*/ 5609810 h 5609810"/>
              <a:gd name="connsiteX4" fmla="*/ 202263 w 10944225"/>
              <a:gd name="connsiteY4" fmla="*/ 5604665 h 5609810"/>
              <a:gd name="connsiteX5" fmla="*/ 0 w 10944225"/>
              <a:gd name="connsiteY5" fmla="*/ 5356497 h 5609810"/>
              <a:gd name="connsiteX6" fmla="*/ 8545 w 10944225"/>
              <a:gd name="connsiteY6" fmla="*/ 0 h 560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44225" h="5609810">
                <a:moveTo>
                  <a:pt x="8545" y="0"/>
                </a:moveTo>
                <a:lnTo>
                  <a:pt x="10944225" y="8545"/>
                </a:lnTo>
                <a:lnTo>
                  <a:pt x="10944225" y="5609810"/>
                </a:lnTo>
                <a:lnTo>
                  <a:pt x="253304" y="5609810"/>
                </a:lnTo>
                <a:lnTo>
                  <a:pt x="202263" y="5604665"/>
                </a:lnTo>
                <a:cubicBezTo>
                  <a:pt x="86832" y="5581044"/>
                  <a:pt x="0" y="5478911"/>
                  <a:pt x="0" y="5356497"/>
                </a:cubicBezTo>
                <a:cubicBezTo>
                  <a:pt x="2848" y="3570998"/>
                  <a:pt x="5697" y="1785499"/>
                  <a:pt x="8545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 noProof="0"/>
              <a:t>Klik op het pictogram om een afbeelding toe te voegen</a:t>
            </a:r>
          </a:p>
        </p:txBody>
      </p:sp>
      <p:pic>
        <p:nvPicPr>
          <p:cNvPr id="11" name="Afbeelding 5">
            <a:extLst>
              <a:ext uri="{FF2B5EF4-FFF2-40B4-BE49-F238E27FC236}">
                <a16:creationId xmlns:a16="http://schemas.microsoft.com/office/drawing/2014/main" id="{ADDAE276-8FAD-461E-9016-A919054A2F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6400" y="6449522"/>
            <a:ext cx="1044403" cy="22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90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imagean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1B9851-093E-A241-B582-F0998CFFFE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041CBA9C-BD5E-424C-93BC-60164869E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4313" y="620713"/>
            <a:ext cx="5003800" cy="1385085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 noProof="0"/>
              <a:t>Klik om stijl te bewerken</a:t>
            </a:r>
          </a:p>
        </p:txBody>
      </p:sp>
      <p:sp>
        <p:nvSpPr>
          <p:cNvPr id="9" name="Picture Placeholder 32">
            <a:extLst>
              <a:ext uri="{FF2B5EF4-FFF2-40B4-BE49-F238E27FC236}">
                <a16:creationId xmlns:a16="http://schemas.microsoft.com/office/drawing/2014/main" id="{971C9B50-FEE3-1047-A14B-9C8C2F5D606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3889" y="620713"/>
            <a:ext cx="5145732" cy="5616575"/>
          </a:xfrm>
          <a:custGeom>
            <a:avLst/>
            <a:gdLst>
              <a:gd name="connsiteX0" fmla="*/ 0 w 5145732"/>
              <a:gd name="connsiteY0" fmla="*/ 0 h 5616575"/>
              <a:gd name="connsiteX1" fmla="*/ 5145732 w 5145732"/>
              <a:gd name="connsiteY1" fmla="*/ 0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45732" h="5616575">
                <a:moveTo>
                  <a:pt x="0" y="0"/>
                </a:moveTo>
                <a:lnTo>
                  <a:pt x="5145732" y="0"/>
                </a:lnTo>
                <a:lnTo>
                  <a:pt x="5145732" y="5616575"/>
                </a:lnTo>
                <a:lnTo>
                  <a:pt x="253304" y="5616575"/>
                </a:lnTo>
                <a:lnTo>
                  <a:pt x="202263" y="5611430"/>
                </a:lnTo>
                <a:cubicBezTo>
                  <a:pt x="86832" y="5587809"/>
                  <a:pt x="0" y="5485676"/>
                  <a:pt x="0" y="5363262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BE" noProof="0"/>
              <a:t>Klik op het pictogram om een afbeelding toe te voegen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00C433-47C4-4D3D-A245-AA41DF75B6E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564313" y="2271713"/>
            <a:ext cx="5004000" cy="3965575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nl-BE" noProof="0"/>
              <a:t>Inhoud</a:t>
            </a:r>
          </a:p>
        </p:txBody>
      </p:sp>
    </p:spTree>
    <p:extLst>
      <p:ext uri="{BB962C8B-B14F-4D97-AF65-F5344CB8AC3E}">
        <p14:creationId xmlns:p14="http://schemas.microsoft.com/office/powerpoint/2010/main" val="1791485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1image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3">
            <a:extLst>
              <a:ext uri="{FF2B5EF4-FFF2-40B4-BE49-F238E27FC236}">
                <a16:creationId xmlns:a16="http://schemas.microsoft.com/office/drawing/2014/main" id="{BF020726-1AA6-EE4D-9CD8-9B40673609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 noProof="0"/>
              <a:t>Klik op het pictogram om een afbeelding toe te voegen</a:t>
            </a:r>
          </a:p>
        </p:txBody>
      </p:sp>
      <p:sp>
        <p:nvSpPr>
          <p:cNvPr id="4" name="Tijdelijke aanduiding voor tekst 5">
            <a:extLst>
              <a:ext uri="{FF2B5EF4-FFF2-40B4-BE49-F238E27FC236}">
                <a16:creationId xmlns:a16="http://schemas.microsoft.com/office/drawing/2014/main" id="{89753A3A-E019-254C-9677-C9C519017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06518" y="3613790"/>
            <a:ext cx="3761595" cy="7286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l-BE" noProof="0"/>
              <a:t>Voornaam Naam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4D01101A-4B64-9146-92CB-AB7133B61F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05738" y="1500371"/>
            <a:ext cx="3762375" cy="1945955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 noProof="0"/>
              <a:t>Quote</a:t>
            </a:r>
          </a:p>
        </p:txBody>
      </p:sp>
    </p:spTree>
    <p:extLst>
      <p:ext uri="{BB962C8B-B14F-4D97-AF65-F5344CB8AC3E}">
        <p14:creationId xmlns:p14="http://schemas.microsoft.com/office/powerpoint/2010/main" val="1092190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1imagequoteand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09DBE046-B8F3-D840-ABA8-37DDBE8E14F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8" y="627478"/>
            <a:ext cx="10944225" cy="5609810"/>
          </a:xfrm>
          <a:custGeom>
            <a:avLst/>
            <a:gdLst>
              <a:gd name="connsiteX0" fmla="*/ 8545 w 10944225"/>
              <a:gd name="connsiteY0" fmla="*/ 0 h 5609810"/>
              <a:gd name="connsiteX1" fmla="*/ 10944225 w 10944225"/>
              <a:gd name="connsiteY1" fmla="*/ 8545 h 5609810"/>
              <a:gd name="connsiteX2" fmla="*/ 10944225 w 10944225"/>
              <a:gd name="connsiteY2" fmla="*/ 5609810 h 5609810"/>
              <a:gd name="connsiteX3" fmla="*/ 253304 w 10944225"/>
              <a:gd name="connsiteY3" fmla="*/ 5609810 h 5609810"/>
              <a:gd name="connsiteX4" fmla="*/ 202263 w 10944225"/>
              <a:gd name="connsiteY4" fmla="*/ 5604665 h 5609810"/>
              <a:gd name="connsiteX5" fmla="*/ 0 w 10944225"/>
              <a:gd name="connsiteY5" fmla="*/ 5356497 h 5609810"/>
              <a:gd name="connsiteX6" fmla="*/ 8545 w 10944225"/>
              <a:gd name="connsiteY6" fmla="*/ 0 h 560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44225" h="5609810">
                <a:moveTo>
                  <a:pt x="8545" y="0"/>
                </a:moveTo>
                <a:lnTo>
                  <a:pt x="10944225" y="8545"/>
                </a:lnTo>
                <a:lnTo>
                  <a:pt x="10944225" y="5609810"/>
                </a:lnTo>
                <a:lnTo>
                  <a:pt x="253304" y="5609810"/>
                </a:lnTo>
                <a:lnTo>
                  <a:pt x="202263" y="5604665"/>
                </a:lnTo>
                <a:cubicBezTo>
                  <a:pt x="86832" y="5581044"/>
                  <a:pt x="0" y="5478911"/>
                  <a:pt x="0" y="5356497"/>
                </a:cubicBezTo>
                <a:cubicBezTo>
                  <a:pt x="2848" y="3570998"/>
                  <a:pt x="5697" y="1785499"/>
                  <a:pt x="8545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 noProof="0"/>
              <a:t>Klik op het pictogram om een afbeelding toe te voegen</a:t>
            </a:r>
          </a:p>
        </p:txBody>
      </p:sp>
      <p:sp>
        <p:nvSpPr>
          <p:cNvPr id="4" name="Tijdelijke aanduiding voor tekst 5">
            <a:extLst>
              <a:ext uri="{FF2B5EF4-FFF2-40B4-BE49-F238E27FC236}">
                <a16:creationId xmlns:a16="http://schemas.microsoft.com/office/drawing/2014/main" id="{29C33EA9-EAA8-554B-9770-EC4BF96CD4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06519" y="3613790"/>
            <a:ext cx="3415735" cy="7286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l-BE" noProof="0"/>
              <a:t>Voornaam Naam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9A2A5195-C3FC-3548-A159-FD845F8D8A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05739" y="1500371"/>
            <a:ext cx="3416443" cy="1945955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 noProof="0"/>
              <a:t>Quote</a:t>
            </a:r>
          </a:p>
        </p:txBody>
      </p:sp>
      <p:pic>
        <p:nvPicPr>
          <p:cNvPr id="13" name="Afbeelding 5">
            <a:extLst>
              <a:ext uri="{FF2B5EF4-FFF2-40B4-BE49-F238E27FC236}">
                <a16:creationId xmlns:a16="http://schemas.microsoft.com/office/drawing/2014/main" id="{78016C3C-3ED6-476D-B5A5-59F7FE3306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6400" y="6449522"/>
            <a:ext cx="1044403" cy="22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74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image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5">
            <a:extLst>
              <a:ext uri="{FF2B5EF4-FFF2-40B4-BE49-F238E27FC236}">
                <a16:creationId xmlns:a16="http://schemas.microsoft.com/office/drawing/2014/main" id="{B12DC5D2-C15B-384E-ACE3-F0E40CA5B4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9850" y="3790950"/>
            <a:ext cx="4679950" cy="7286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 noProof="0"/>
              <a:t>Voornaam Naam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8C578B-3D4D-A146-A851-282B51A24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9850" y="1550988"/>
            <a:ext cx="5148263" cy="2009775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4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FontTx/>
              <a:buNone/>
              <a:defRPr b="1" i="0">
                <a:latin typeface="ITC Officina Sans Std Book" panose="020B0506040203020204" pitchFamily="34" charset="77"/>
              </a:defRPr>
            </a:lvl2pPr>
            <a:lvl3pPr>
              <a:buFontTx/>
              <a:buNone/>
              <a:defRPr b="1" i="0">
                <a:latin typeface="ITC Officina Sans Std Book" panose="020B0506040203020204" pitchFamily="34" charset="77"/>
              </a:defRPr>
            </a:lvl3pPr>
            <a:lvl4pPr>
              <a:buFontTx/>
              <a:buNone/>
              <a:defRPr b="1" i="0">
                <a:latin typeface="ITC Officina Sans Std Book" panose="020B0506040203020204" pitchFamily="34" charset="77"/>
              </a:defRPr>
            </a:lvl4pPr>
            <a:lvl5pPr>
              <a:buFontTx/>
              <a:buNone/>
              <a:defRPr b="1" i="0">
                <a:latin typeface="ITC Officina Sans Std Book" panose="020B0506040203020204" pitchFamily="34" charset="77"/>
              </a:defRPr>
            </a:lvl5pPr>
          </a:lstStyle>
          <a:p>
            <a:pPr lvl="0"/>
            <a:r>
              <a:rPr lang="nl-BE" noProof="0"/>
              <a:t>Quote</a:t>
            </a:r>
          </a:p>
        </p:txBody>
      </p:sp>
      <p:sp>
        <p:nvSpPr>
          <p:cNvPr id="8" name="Picture Placeholder 32">
            <a:extLst>
              <a:ext uri="{FF2B5EF4-FFF2-40B4-BE49-F238E27FC236}">
                <a16:creationId xmlns:a16="http://schemas.microsoft.com/office/drawing/2014/main" id="{EC1F9A97-4534-9843-B646-D059D7C6C13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3889" y="620713"/>
            <a:ext cx="5145732" cy="5616575"/>
          </a:xfrm>
          <a:custGeom>
            <a:avLst/>
            <a:gdLst>
              <a:gd name="connsiteX0" fmla="*/ 0 w 5145732"/>
              <a:gd name="connsiteY0" fmla="*/ 0 h 5616575"/>
              <a:gd name="connsiteX1" fmla="*/ 5145732 w 5145732"/>
              <a:gd name="connsiteY1" fmla="*/ 0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45732" h="5616575">
                <a:moveTo>
                  <a:pt x="0" y="0"/>
                </a:moveTo>
                <a:lnTo>
                  <a:pt x="5145732" y="0"/>
                </a:lnTo>
                <a:lnTo>
                  <a:pt x="5145732" y="5616575"/>
                </a:lnTo>
                <a:lnTo>
                  <a:pt x="253304" y="5616575"/>
                </a:lnTo>
                <a:lnTo>
                  <a:pt x="202263" y="5611430"/>
                </a:lnTo>
                <a:cubicBezTo>
                  <a:pt x="86832" y="5587809"/>
                  <a:pt x="0" y="5485676"/>
                  <a:pt x="0" y="5363262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BE" noProof="0"/>
              <a:t>Klik op het pictogram om een afbeelding toe te voegen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5BB1C7-FC5A-B946-BB68-C1CE13FA7270}"/>
              </a:ext>
            </a:extLst>
          </p:cNvPr>
          <p:cNvSpPr txBox="1"/>
          <p:nvPr userDrawn="1"/>
        </p:nvSpPr>
        <p:spPr>
          <a:xfrm>
            <a:off x="7758545" y="193963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nl-BE" sz="1600" b="0" i="0" noProof="0">
              <a:latin typeface="ITC Officina Sans Std Book" panose="020B0506040203020204" pitchFamily="34" charset="77"/>
            </a:endParaRP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EF36E4DA-4EAC-4628-AFAA-A3E15D9184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23493" y="6339173"/>
            <a:ext cx="2644619" cy="365125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</a:endParaRPr>
          </a:p>
        </p:txBody>
      </p:sp>
      <p:pic>
        <p:nvPicPr>
          <p:cNvPr id="18" name="Afbeelding 9">
            <a:extLst>
              <a:ext uri="{FF2B5EF4-FFF2-40B4-BE49-F238E27FC236}">
                <a16:creationId xmlns:a16="http://schemas.microsoft.com/office/drawing/2014/main" id="{F00834B6-CA42-48F9-B8F6-AA16F63F43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19848" y="620713"/>
            <a:ext cx="4572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43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smallimagean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C6F1C0-FB41-374F-96D7-91F7C4144D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4" name="Titel 4">
            <a:extLst>
              <a:ext uri="{FF2B5EF4-FFF2-40B4-BE49-F238E27FC236}">
                <a16:creationId xmlns:a16="http://schemas.microsoft.com/office/drawing/2014/main" id="{9356378E-A322-0148-887E-E179D9487B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7825" y="620713"/>
            <a:ext cx="7380287" cy="1524317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 noProof="0"/>
              <a:t>Klik om stijl te bewerken</a:t>
            </a:r>
          </a:p>
        </p:txBody>
      </p:sp>
      <p:sp>
        <p:nvSpPr>
          <p:cNvPr id="5" name="Tijdelijke aanduiding voor inhoud 19">
            <a:extLst>
              <a:ext uri="{FF2B5EF4-FFF2-40B4-BE49-F238E27FC236}">
                <a16:creationId xmlns:a16="http://schemas.microsoft.com/office/drawing/2014/main" id="{FF5D94AB-D4EB-5448-86E3-3EB6A7057B5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187825" y="2386148"/>
            <a:ext cx="7380287" cy="3851139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 noProof="0"/>
              <a:t>Inhoud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8A34CC7-3BB7-4248-9AAF-B9C7A9FBB51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3888" y="620713"/>
            <a:ext cx="3338512" cy="5616575"/>
          </a:xfrm>
          <a:custGeom>
            <a:avLst/>
            <a:gdLst>
              <a:gd name="connsiteX0" fmla="*/ 0 w 3338512"/>
              <a:gd name="connsiteY0" fmla="*/ 0 h 5616575"/>
              <a:gd name="connsiteX1" fmla="*/ 1186439 w 3338512"/>
              <a:gd name="connsiteY1" fmla="*/ 0 h 5616575"/>
              <a:gd name="connsiteX2" fmla="*/ 2596742 w 3338512"/>
              <a:gd name="connsiteY2" fmla="*/ 0 h 5616575"/>
              <a:gd name="connsiteX3" fmla="*/ 3338512 w 3338512"/>
              <a:gd name="connsiteY3" fmla="*/ 0 h 5616575"/>
              <a:gd name="connsiteX4" fmla="*/ 3338512 w 3338512"/>
              <a:gd name="connsiteY4" fmla="*/ 5616000 h 5616575"/>
              <a:gd name="connsiteX5" fmla="*/ 2596742 w 3338512"/>
              <a:gd name="connsiteY5" fmla="*/ 5616000 h 5616575"/>
              <a:gd name="connsiteX6" fmla="*/ 2596742 w 3338512"/>
              <a:gd name="connsiteY6" fmla="*/ 5616575 h 5616575"/>
              <a:gd name="connsiteX7" fmla="*/ 253304 w 3338512"/>
              <a:gd name="connsiteY7" fmla="*/ 5616575 h 5616575"/>
              <a:gd name="connsiteX8" fmla="*/ 202263 w 3338512"/>
              <a:gd name="connsiteY8" fmla="*/ 5611430 h 5616575"/>
              <a:gd name="connsiteX9" fmla="*/ 0 w 3338512"/>
              <a:gd name="connsiteY9" fmla="*/ 5363262 h 561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38512" h="5616575">
                <a:moveTo>
                  <a:pt x="0" y="0"/>
                </a:moveTo>
                <a:lnTo>
                  <a:pt x="1186439" y="0"/>
                </a:lnTo>
                <a:lnTo>
                  <a:pt x="2596742" y="0"/>
                </a:lnTo>
                <a:lnTo>
                  <a:pt x="3338512" y="0"/>
                </a:lnTo>
                <a:lnTo>
                  <a:pt x="3338512" y="5616000"/>
                </a:lnTo>
                <a:lnTo>
                  <a:pt x="2596742" y="5616000"/>
                </a:lnTo>
                <a:lnTo>
                  <a:pt x="2596742" y="5616575"/>
                </a:lnTo>
                <a:lnTo>
                  <a:pt x="253304" y="5616575"/>
                </a:lnTo>
                <a:lnTo>
                  <a:pt x="202263" y="5611430"/>
                </a:lnTo>
                <a:cubicBezTo>
                  <a:pt x="86832" y="5587809"/>
                  <a:pt x="0" y="5485676"/>
                  <a:pt x="0" y="536326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BE" noProof="0"/>
              <a:t>Klik op het pictogram om een afbeelding toe te voegen</a:t>
            </a:r>
          </a:p>
        </p:txBody>
      </p:sp>
    </p:spTree>
    <p:extLst>
      <p:ext uri="{BB962C8B-B14F-4D97-AF65-F5344CB8AC3E}">
        <p14:creationId xmlns:p14="http://schemas.microsoft.com/office/powerpoint/2010/main" val="1467339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wideimagean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B888CD-A307-4440-9DD3-B7D11E6E03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4" name="Titel 4">
            <a:extLst>
              <a:ext uri="{FF2B5EF4-FFF2-40B4-BE49-F238E27FC236}">
                <a16:creationId xmlns:a16="http://schemas.microsoft.com/office/drawing/2014/main" id="{83767035-9902-FC49-AC72-35DC514AC3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7" y="3981389"/>
            <a:ext cx="10934529" cy="665480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 noProof="0"/>
              <a:t>Klik</a:t>
            </a:r>
            <a:r>
              <a:rPr lang="nl-BE"/>
              <a:t> om stijl te bewerken</a:t>
            </a:r>
          </a:p>
        </p:txBody>
      </p:sp>
      <p:sp>
        <p:nvSpPr>
          <p:cNvPr id="5" name="Tijdelijke aanduiding voor inhoud 19">
            <a:extLst>
              <a:ext uri="{FF2B5EF4-FFF2-40B4-BE49-F238E27FC236}">
                <a16:creationId xmlns:a16="http://schemas.microsoft.com/office/drawing/2014/main" id="{A4040A68-34E6-9A48-9414-CDB50C7EDBA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3888" y="4857371"/>
            <a:ext cx="10934529" cy="1379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l-BE"/>
              <a:t>Inhoud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D9E92B83-A16B-FC4F-BC12-7624D8F2371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3888" y="620713"/>
            <a:ext cx="10934529" cy="3150175"/>
          </a:xfrm>
          <a:custGeom>
            <a:avLst/>
            <a:gdLst>
              <a:gd name="connsiteX0" fmla="*/ 0 w 10934529"/>
              <a:gd name="connsiteY0" fmla="*/ 0 h 3150175"/>
              <a:gd name="connsiteX1" fmla="*/ 10934529 w 10934529"/>
              <a:gd name="connsiteY1" fmla="*/ 0 h 3150175"/>
              <a:gd name="connsiteX2" fmla="*/ 10934529 w 10934529"/>
              <a:gd name="connsiteY2" fmla="*/ 3150175 h 3150175"/>
              <a:gd name="connsiteX3" fmla="*/ 253304 w 10934529"/>
              <a:gd name="connsiteY3" fmla="*/ 3150175 h 3150175"/>
              <a:gd name="connsiteX4" fmla="*/ 202263 w 10934529"/>
              <a:gd name="connsiteY4" fmla="*/ 3145030 h 3150175"/>
              <a:gd name="connsiteX5" fmla="*/ 0 w 10934529"/>
              <a:gd name="connsiteY5" fmla="*/ 2896862 h 315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34529" h="3150175">
                <a:moveTo>
                  <a:pt x="0" y="0"/>
                </a:moveTo>
                <a:lnTo>
                  <a:pt x="10934529" y="0"/>
                </a:lnTo>
                <a:lnTo>
                  <a:pt x="10934529" y="3150175"/>
                </a:lnTo>
                <a:lnTo>
                  <a:pt x="253304" y="3150175"/>
                </a:lnTo>
                <a:lnTo>
                  <a:pt x="202263" y="3145030"/>
                </a:lnTo>
                <a:cubicBezTo>
                  <a:pt x="86832" y="3121409"/>
                  <a:pt x="0" y="3019276"/>
                  <a:pt x="0" y="289686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BE"/>
              <a:t>Klik op het pictogram om een afbeelding toe te voegen</a:t>
            </a:r>
          </a:p>
        </p:txBody>
      </p:sp>
    </p:spTree>
    <p:extLst>
      <p:ext uri="{BB962C8B-B14F-4D97-AF65-F5344CB8AC3E}">
        <p14:creationId xmlns:p14="http://schemas.microsoft.com/office/powerpoint/2010/main" val="3606497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3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3DA42F-3FB6-ED4E-BB67-A10574D209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AA798DC2-15C2-744D-A0DA-FBAD9971D4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80411" y="3547641"/>
            <a:ext cx="3456000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 noProof="0"/>
              <a:t>Ondertitel</a:t>
            </a:r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45C6B10F-3A7A-0A4C-A932-1D4E1382BFD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28097" y="3547641"/>
            <a:ext cx="3456000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 noProof="0"/>
              <a:t>Ondertitel</a:t>
            </a:r>
          </a:p>
        </p:txBody>
      </p:sp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999ECC60-AB72-8647-A135-FB0CF98082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2724" y="3547641"/>
            <a:ext cx="3456000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 noProof="0"/>
              <a:t>Ondertitel</a:t>
            </a:r>
          </a:p>
        </p:txBody>
      </p:sp>
      <p:sp>
        <p:nvSpPr>
          <p:cNvPr id="11" name="Picture Placeholder 18">
            <a:extLst>
              <a:ext uri="{FF2B5EF4-FFF2-40B4-BE49-F238E27FC236}">
                <a16:creationId xmlns:a16="http://schemas.microsoft.com/office/drawing/2014/main" id="{9EEB3BC6-5818-4244-A78C-1A7B9F04BE5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722" y="643266"/>
            <a:ext cx="3456000" cy="2447925"/>
          </a:xfrm>
          <a:custGeom>
            <a:avLst/>
            <a:gdLst>
              <a:gd name="connsiteX0" fmla="*/ 0 w 3447151"/>
              <a:gd name="connsiteY0" fmla="*/ 0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47151" h="2445472">
                <a:moveTo>
                  <a:pt x="0" y="0"/>
                </a:moveTo>
                <a:lnTo>
                  <a:pt x="3447151" y="0"/>
                </a:lnTo>
                <a:lnTo>
                  <a:pt x="3447151" y="2445472"/>
                </a:lnTo>
                <a:lnTo>
                  <a:pt x="253304" y="2445472"/>
                </a:lnTo>
                <a:lnTo>
                  <a:pt x="202263" y="2440327"/>
                </a:lnTo>
                <a:cubicBezTo>
                  <a:pt x="86832" y="2416706"/>
                  <a:pt x="0" y="2314573"/>
                  <a:pt x="0" y="2192159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BE" noProof="0"/>
              <a:t>Klik op het pictogram om een afbeelding toe te voegen</a:t>
            </a:r>
          </a:p>
        </p:txBody>
      </p:sp>
      <p:sp>
        <p:nvSpPr>
          <p:cNvPr id="12" name="Picture Placeholder 20">
            <a:extLst>
              <a:ext uri="{FF2B5EF4-FFF2-40B4-BE49-F238E27FC236}">
                <a16:creationId xmlns:a16="http://schemas.microsoft.com/office/drawing/2014/main" id="{816787A9-2DFD-A54D-B3D1-B9387B7C893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80410" y="643266"/>
            <a:ext cx="3456000" cy="2447925"/>
          </a:xfrm>
          <a:custGeom>
            <a:avLst/>
            <a:gdLst>
              <a:gd name="connsiteX0" fmla="*/ 0 w 3447151"/>
              <a:gd name="connsiteY0" fmla="*/ 0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47151" h="2445472">
                <a:moveTo>
                  <a:pt x="0" y="0"/>
                </a:moveTo>
                <a:lnTo>
                  <a:pt x="3447151" y="0"/>
                </a:lnTo>
                <a:lnTo>
                  <a:pt x="3447151" y="2445472"/>
                </a:lnTo>
                <a:lnTo>
                  <a:pt x="253304" y="2445472"/>
                </a:lnTo>
                <a:lnTo>
                  <a:pt x="202263" y="2440327"/>
                </a:lnTo>
                <a:cubicBezTo>
                  <a:pt x="86832" y="2416706"/>
                  <a:pt x="0" y="2314573"/>
                  <a:pt x="0" y="2192159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lang="nl-BE" sz="28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BE" noProof="0"/>
              <a:t>Klik op het pictogram om een afbeelding toe te voegen</a:t>
            </a:r>
          </a:p>
        </p:txBody>
      </p:sp>
      <p:sp>
        <p:nvSpPr>
          <p:cNvPr id="13" name="Picture Placeholder 21">
            <a:extLst>
              <a:ext uri="{FF2B5EF4-FFF2-40B4-BE49-F238E27FC236}">
                <a16:creationId xmlns:a16="http://schemas.microsoft.com/office/drawing/2014/main" id="{B04326B7-E91B-9740-A418-C88B2E74C60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128097" y="643266"/>
            <a:ext cx="3456000" cy="2447925"/>
          </a:xfrm>
          <a:custGeom>
            <a:avLst/>
            <a:gdLst>
              <a:gd name="connsiteX0" fmla="*/ 0 w 3447151"/>
              <a:gd name="connsiteY0" fmla="*/ 0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47151" h="2445472">
                <a:moveTo>
                  <a:pt x="0" y="0"/>
                </a:moveTo>
                <a:lnTo>
                  <a:pt x="3447151" y="0"/>
                </a:lnTo>
                <a:lnTo>
                  <a:pt x="3447151" y="2445472"/>
                </a:lnTo>
                <a:lnTo>
                  <a:pt x="253304" y="2445472"/>
                </a:lnTo>
                <a:lnTo>
                  <a:pt x="202263" y="2440327"/>
                </a:lnTo>
                <a:cubicBezTo>
                  <a:pt x="86832" y="2416706"/>
                  <a:pt x="0" y="2314573"/>
                  <a:pt x="0" y="2192159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BE" noProof="0"/>
              <a:t>Klik op het pictogram om een afbeelding toe te voegen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D414A82-8300-43F5-8449-10B8D34A3010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32723" y="4181794"/>
            <a:ext cx="3456000" cy="2053040"/>
          </a:xfrm>
        </p:spPr>
        <p:txBody>
          <a:bodyPr>
            <a:normAutofit/>
          </a:bodyPr>
          <a:lstStyle>
            <a:lvl1pPr marL="182563" indent="-182563">
              <a:defRPr sz="1600" b="0">
                <a:latin typeface="+mj-lt"/>
              </a:defRPr>
            </a:lvl1pPr>
            <a:lvl2pPr marL="360363" indent="-184150">
              <a:defRPr sz="1400" b="0">
                <a:latin typeface="+mj-lt"/>
              </a:defRPr>
            </a:lvl2pPr>
            <a:lvl3pPr marL="536575" indent="-176213">
              <a:defRPr sz="1200">
                <a:latin typeface="+mj-lt"/>
              </a:defRPr>
            </a:lvl3pPr>
            <a:lvl4pPr marL="719138" indent="-182563">
              <a:defRPr sz="1100">
                <a:latin typeface="+mj-lt"/>
              </a:defRPr>
            </a:lvl4pPr>
            <a:lvl5pPr marL="895350" indent="-176213">
              <a:defRPr sz="1100">
                <a:latin typeface="+mj-lt"/>
              </a:defRPr>
            </a:lvl5pPr>
          </a:lstStyle>
          <a:p>
            <a:pPr lvl="0"/>
            <a:r>
              <a:rPr lang="nl-BE" noProof="0"/>
              <a:t>Inhoud</a:t>
            </a:r>
          </a:p>
          <a:p>
            <a:pPr lvl="1"/>
            <a:r>
              <a:rPr lang="nl-BE" noProof="0"/>
              <a:t>Second level</a:t>
            </a:r>
          </a:p>
          <a:p>
            <a:pPr lvl="2"/>
            <a:r>
              <a:rPr lang="nl-BE" noProof="0"/>
              <a:t>Third level</a:t>
            </a:r>
          </a:p>
          <a:p>
            <a:pPr lvl="3"/>
            <a:r>
              <a:rPr lang="nl-BE" noProof="0"/>
              <a:t>Fourth level</a:t>
            </a:r>
          </a:p>
          <a:p>
            <a:pPr lvl="4"/>
            <a:r>
              <a:rPr lang="nl-BE" noProof="0"/>
              <a:t>Fifth level</a:t>
            </a:r>
          </a:p>
          <a:p>
            <a:pPr lvl="4"/>
            <a:endParaRPr lang="nl-BE" noProof="0"/>
          </a:p>
          <a:p>
            <a:pPr lvl="1"/>
            <a:endParaRPr lang="nl-BE" noProof="0"/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C55D1222-512A-4020-AE86-8C428804EA1D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4380410" y="4181794"/>
            <a:ext cx="3456000" cy="2053040"/>
          </a:xfrm>
        </p:spPr>
        <p:txBody>
          <a:bodyPr>
            <a:normAutofit/>
          </a:bodyPr>
          <a:lstStyle>
            <a:lvl1pPr marL="182563" indent="-182563">
              <a:defRPr sz="1600" b="0">
                <a:latin typeface="+mj-lt"/>
              </a:defRPr>
            </a:lvl1pPr>
            <a:lvl2pPr marL="360363" indent="-184150">
              <a:defRPr sz="1400" b="0">
                <a:latin typeface="+mj-lt"/>
              </a:defRPr>
            </a:lvl2pPr>
            <a:lvl3pPr marL="536575" indent="-176213">
              <a:defRPr sz="1200">
                <a:latin typeface="+mj-lt"/>
              </a:defRPr>
            </a:lvl3pPr>
            <a:lvl4pPr marL="719138" indent="-182563">
              <a:defRPr sz="1100">
                <a:latin typeface="+mj-lt"/>
              </a:defRPr>
            </a:lvl4pPr>
            <a:lvl5pPr marL="895350" indent="-176213">
              <a:defRPr sz="1100">
                <a:latin typeface="+mj-lt"/>
              </a:defRPr>
            </a:lvl5pPr>
          </a:lstStyle>
          <a:p>
            <a:pPr lvl="0"/>
            <a:r>
              <a:rPr lang="nl-BE" noProof="0"/>
              <a:t>Inhoud</a:t>
            </a:r>
          </a:p>
          <a:p>
            <a:pPr lvl="1"/>
            <a:r>
              <a:rPr lang="nl-BE" noProof="0"/>
              <a:t>Second level</a:t>
            </a:r>
          </a:p>
          <a:p>
            <a:pPr lvl="2"/>
            <a:r>
              <a:rPr lang="nl-BE" noProof="0"/>
              <a:t>Third level</a:t>
            </a:r>
          </a:p>
          <a:p>
            <a:pPr lvl="3"/>
            <a:r>
              <a:rPr lang="nl-BE" noProof="0"/>
              <a:t>Fourth level</a:t>
            </a:r>
          </a:p>
          <a:p>
            <a:pPr lvl="4"/>
            <a:r>
              <a:rPr lang="nl-BE" noProof="0"/>
              <a:t>Fifth level</a:t>
            </a:r>
          </a:p>
          <a:p>
            <a:pPr lvl="4"/>
            <a:endParaRPr lang="nl-BE" noProof="0"/>
          </a:p>
          <a:p>
            <a:pPr lvl="1"/>
            <a:endParaRPr lang="nl-BE" noProof="0"/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A007419B-9354-4CE8-81AF-E975BC83ACBC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8128097" y="4181794"/>
            <a:ext cx="3456000" cy="2053040"/>
          </a:xfrm>
        </p:spPr>
        <p:txBody>
          <a:bodyPr>
            <a:normAutofit/>
          </a:bodyPr>
          <a:lstStyle>
            <a:lvl1pPr marL="182563" indent="-182563">
              <a:defRPr sz="1600" b="0">
                <a:latin typeface="+mj-lt"/>
              </a:defRPr>
            </a:lvl1pPr>
            <a:lvl2pPr marL="360363" indent="-184150">
              <a:defRPr sz="1400" b="0">
                <a:latin typeface="+mj-lt"/>
              </a:defRPr>
            </a:lvl2pPr>
            <a:lvl3pPr marL="536575" indent="-176213">
              <a:defRPr sz="1200">
                <a:latin typeface="+mj-lt"/>
              </a:defRPr>
            </a:lvl3pPr>
            <a:lvl4pPr marL="719138" indent="-182563">
              <a:defRPr sz="1100">
                <a:latin typeface="+mj-lt"/>
              </a:defRPr>
            </a:lvl4pPr>
            <a:lvl5pPr marL="895350" indent="-176213">
              <a:defRPr sz="1100">
                <a:latin typeface="+mj-lt"/>
              </a:defRPr>
            </a:lvl5pPr>
          </a:lstStyle>
          <a:p>
            <a:pPr lvl="0"/>
            <a:r>
              <a:rPr lang="nl-BE" noProof="0"/>
              <a:t>Inhoud</a:t>
            </a:r>
          </a:p>
          <a:p>
            <a:pPr lvl="1"/>
            <a:r>
              <a:rPr lang="nl-BE" noProof="0"/>
              <a:t>Second level</a:t>
            </a:r>
          </a:p>
          <a:p>
            <a:pPr lvl="2"/>
            <a:r>
              <a:rPr lang="nl-BE" noProof="0"/>
              <a:t>Third level</a:t>
            </a:r>
          </a:p>
          <a:p>
            <a:pPr lvl="3"/>
            <a:r>
              <a:rPr lang="nl-BE" noProof="0"/>
              <a:t>Fourth level</a:t>
            </a:r>
          </a:p>
          <a:p>
            <a:pPr lvl="4"/>
            <a:r>
              <a:rPr lang="nl-BE" noProof="0"/>
              <a:t>Fifth level</a:t>
            </a:r>
          </a:p>
          <a:p>
            <a:pPr lvl="4"/>
            <a:endParaRPr lang="nl-BE" noProof="0"/>
          </a:p>
          <a:p>
            <a:pPr lvl="1"/>
            <a:endParaRPr lang="nl-BE" noProof="0"/>
          </a:p>
        </p:txBody>
      </p:sp>
    </p:spTree>
    <p:extLst>
      <p:ext uri="{BB962C8B-B14F-4D97-AF65-F5344CB8AC3E}">
        <p14:creationId xmlns:p14="http://schemas.microsoft.com/office/powerpoint/2010/main" val="3422180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3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D96712-8A94-CB4B-8CE6-B7A18FB194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5" name="Tijdelijke aanduiding voor afbeelding 33">
            <a:extLst>
              <a:ext uri="{FF2B5EF4-FFF2-40B4-BE49-F238E27FC236}">
                <a16:creationId xmlns:a16="http://schemas.microsoft.com/office/drawing/2014/main" id="{9BF78AC3-F061-4145-A432-3FB7391D0F0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14198" y="1378339"/>
            <a:ext cx="1674000" cy="1672263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lang="nl-BE" sz="16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 noProof="0"/>
              <a:t>Klik op het pictogram om een witte afbeelding toe </a:t>
            </a:r>
            <a:r>
              <a:rPr lang="nl-NL" noProof="0" err="1"/>
              <a:t>tevoegen</a:t>
            </a:r>
            <a:r>
              <a:rPr lang="nl-NL" noProof="0"/>
              <a:t> (</a:t>
            </a:r>
            <a:r>
              <a:rPr lang="nl-NL" noProof="0" err="1"/>
              <a:t>png</a:t>
            </a:r>
            <a:r>
              <a:rPr lang="nl-NL" noProof="0"/>
              <a:t>)</a:t>
            </a:r>
          </a:p>
        </p:txBody>
      </p:sp>
      <p:sp>
        <p:nvSpPr>
          <p:cNvPr id="6" name="Tijdelijke aanduiding voor afbeelding 33">
            <a:extLst>
              <a:ext uri="{FF2B5EF4-FFF2-40B4-BE49-F238E27FC236}">
                <a16:creationId xmlns:a16="http://schemas.microsoft.com/office/drawing/2014/main" id="{AAA97E2B-5188-B740-8501-2BF96B4796A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260054" y="1378339"/>
            <a:ext cx="1674000" cy="1672263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lang="nl-BE" sz="16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 noProof="0"/>
              <a:t>Klik op het pictogram om een witte afbeelding toe </a:t>
            </a:r>
            <a:r>
              <a:rPr lang="nl-NL" noProof="0" err="1"/>
              <a:t>tevoegen</a:t>
            </a:r>
            <a:r>
              <a:rPr lang="nl-NL" noProof="0"/>
              <a:t> (</a:t>
            </a:r>
            <a:r>
              <a:rPr lang="nl-NL" noProof="0" err="1"/>
              <a:t>png</a:t>
            </a:r>
            <a:r>
              <a:rPr lang="nl-NL" noProof="0"/>
              <a:t>)</a:t>
            </a:r>
          </a:p>
        </p:txBody>
      </p:sp>
      <p:sp>
        <p:nvSpPr>
          <p:cNvPr id="7" name="Tijdelijke aanduiding voor afbeelding 33">
            <a:extLst>
              <a:ext uri="{FF2B5EF4-FFF2-40B4-BE49-F238E27FC236}">
                <a16:creationId xmlns:a16="http://schemas.microsoft.com/office/drawing/2014/main" id="{6410F448-44B9-E245-8CA2-3AC4F6FCD9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005909" y="1378339"/>
            <a:ext cx="1674000" cy="1672263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lang="nl-BE" sz="16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 noProof="0"/>
              <a:t>Klik op het pictogram om een witte afbeelding toe </a:t>
            </a:r>
            <a:r>
              <a:rPr lang="nl-NL" noProof="0" err="1"/>
              <a:t>tevoegen</a:t>
            </a:r>
            <a:r>
              <a:rPr lang="nl-NL" noProof="0"/>
              <a:t> (</a:t>
            </a:r>
            <a:r>
              <a:rPr lang="nl-NL" noProof="0" err="1"/>
              <a:t>png</a:t>
            </a:r>
            <a:r>
              <a:rPr lang="nl-NL" noProof="0"/>
              <a:t>)</a:t>
            </a:r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C9026212-289C-F34A-A4D7-E30D294D419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0810" y="3704273"/>
            <a:ext cx="3438000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 noProof="0"/>
              <a:t>Ondertitel</a:t>
            </a:r>
          </a:p>
        </p:txBody>
      </p:sp>
      <p:sp>
        <p:nvSpPr>
          <p:cNvPr id="11" name="Tijdelijke aanduiding voor tekst 3">
            <a:extLst>
              <a:ext uri="{FF2B5EF4-FFF2-40B4-BE49-F238E27FC236}">
                <a16:creationId xmlns:a16="http://schemas.microsoft.com/office/drawing/2014/main" id="{642A680A-1625-824E-8281-465F0A135B3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36376" y="3704273"/>
            <a:ext cx="3438000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 noProof="0"/>
              <a:t>Ondertitel</a:t>
            </a:r>
          </a:p>
        </p:txBody>
      </p:sp>
      <p:sp>
        <p:nvSpPr>
          <p:cNvPr id="13" name="Tijdelijke aanduiding voor tekst 3">
            <a:extLst>
              <a:ext uri="{FF2B5EF4-FFF2-40B4-BE49-F238E27FC236}">
                <a16:creationId xmlns:a16="http://schemas.microsoft.com/office/drawing/2014/main" id="{466E1215-57EE-734D-95D4-32CDFD6B77A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83593" y="3704273"/>
            <a:ext cx="3438000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 noProof="0"/>
              <a:t>Ondertitel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66692AD7-78D2-4CCE-AF2E-3E0B2562ECFE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30810" y="4248038"/>
            <a:ext cx="3438000" cy="1990800"/>
          </a:xfrm>
        </p:spPr>
        <p:txBody>
          <a:bodyPr>
            <a:normAutofit/>
          </a:bodyPr>
          <a:lstStyle>
            <a:lvl1pPr marL="182563" indent="-182563" algn="ctr">
              <a:defRPr sz="1600" b="0">
                <a:latin typeface="+mj-lt"/>
              </a:defRPr>
            </a:lvl1pPr>
            <a:lvl2pPr marL="360363" indent="-184150" algn="ctr">
              <a:defRPr sz="1400" b="0">
                <a:latin typeface="+mj-lt"/>
              </a:defRPr>
            </a:lvl2pPr>
            <a:lvl3pPr marL="536575" indent="-176213" algn="ctr">
              <a:defRPr sz="1200">
                <a:latin typeface="+mj-lt"/>
              </a:defRPr>
            </a:lvl3pPr>
            <a:lvl4pPr marL="719138" indent="-182563" algn="ctr">
              <a:defRPr sz="1100">
                <a:latin typeface="+mj-lt"/>
              </a:defRPr>
            </a:lvl4pPr>
            <a:lvl5pPr marL="895350" indent="-176213" algn="ctr">
              <a:defRPr sz="1100">
                <a:latin typeface="+mj-lt"/>
              </a:defRPr>
            </a:lvl5pPr>
          </a:lstStyle>
          <a:p>
            <a:pPr lvl="0"/>
            <a:r>
              <a:rPr lang="nl-BE" noProof="0"/>
              <a:t>Inhoud</a:t>
            </a:r>
          </a:p>
          <a:p>
            <a:pPr lvl="1"/>
            <a:r>
              <a:rPr lang="nl-BE" noProof="0"/>
              <a:t>Second level</a:t>
            </a:r>
          </a:p>
          <a:p>
            <a:pPr lvl="2"/>
            <a:r>
              <a:rPr lang="nl-BE" noProof="0"/>
              <a:t>Third level</a:t>
            </a:r>
          </a:p>
          <a:p>
            <a:pPr lvl="3"/>
            <a:r>
              <a:rPr lang="nl-BE" noProof="0"/>
              <a:t>Fourth level</a:t>
            </a:r>
          </a:p>
          <a:p>
            <a:pPr lvl="4"/>
            <a:r>
              <a:rPr lang="nl-BE" noProof="0"/>
              <a:t>Fifth level</a:t>
            </a:r>
          </a:p>
          <a:p>
            <a:pPr lvl="4"/>
            <a:endParaRPr lang="nl-BE" noProof="0"/>
          </a:p>
          <a:p>
            <a:pPr lvl="1"/>
            <a:endParaRPr lang="nl-BE" noProof="0"/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FC120415-A1CE-44F6-BDB2-ECE056C8A736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383593" y="4248038"/>
            <a:ext cx="3438000" cy="1990800"/>
          </a:xfrm>
        </p:spPr>
        <p:txBody>
          <a:bodyPr>
            <a:normAutofit/>
          </a:bodyPr>
          <a:lstStyle>
            <a:lvl1pPr marL="182563" indent="-182563" algn="ctr">
              <a:defRPr sz="1600" b="0">
                <a:latin typeface="+mj-lt"/>
              </a:defRPr>
            </a:lvl1pPr>
            <a:lvl2pPr marL="360363" indent="-184150" algn="ctr">
              <a:defRPr sz="1400" b="0">
                <a:latin typeface="+mj-lt"/>
              </a:defRPr>
            </a:lvl2pPr>
            <a:lvl3pPr marL="536575" indent="-176213" algn="ctr">
              <a:defRPr sz="1200">
                <a:latin typeface="+mj-lt"/>
              </a:defRPr>
            </a:lvl3pPr>
            <a:lvl4pPr marL="719138" indent="-182563" algn="ctr">
              <a:defRPr sz="1100">
                <a:latin typeface="+mj-lt"/>
              </a:defRPr>
            </a:lvl4pPr>
            <a:lvl5pPr marL="895350" indent="-176213" algn="ctr">
              <a:defRPr sz="1100">
                <a:latin typeface="+mj-lt"/>
              </a:defRPr>
            </a:lvl5pPr>
          </a:lstStyle>
          <a:p>
            <a:pPr lvl="0"/>
            <a:r>
              <a:rPr lang="nl-BE" noProof="0"/>
              <a:t>Inhoud</a:t>
            </a:r>
          </a:p>
          <a:p>
            <a:pPr lvl="1"/>
            <a:r>
              <a:rPr lang="nl-BE" noProof="0"/>
              <a:t>Second level</a:t>
            </a:r>
          </a:p>
          <a:p>
            <a:pPr lvl="2"/>
            <a:r>
              <a:rPr lang="nl-BE" noProof="0"/>
              <a:t>Third level</a:t>
            </a:r>
          </a:p>
          <a:p>
            <a:pPr lvl="3"/>
            <a:r>
              <a:rPr lang="nl-BE" noProof="0"/>
              <a:t>Fourth level</a:t>
            </a:r>
          </a:p>
          <a:p>
            <a:pPr lvl="4"/>
            <a:r>
              <a:rPr lang="nl-BE" noProof="0"/>
              <a:t>Fifth level</a:t>
            </a:r>
          </a:p>
          <a:p>
            <a:pPr lvl="4"/>
            <a:endParaRPr lang="nl-BE" noProof="0"/>
          </a:p>
          <a:p>
            <a:pPr lvl="1"/>
            <a:endParaRPr lang="nl-BE" noProof="0"/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E18EDD4A-93E4-41E6-A00B-6EF03C4ACB69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136376" y="4248038"/>
            <a:ext cx="3438000" cy="1990800"/>
          </a:xfrm>
        </p:spPr>
        <p:txBody>
          <a:bodyPr>
            <a:normAutofit/>
          </a:bodyPr>
          <a:lstStyle>
            <a:lvl1pPr marL="182563" indent="-182563" algn="ctr">
              <a:defRPr sz="1600" b="0">
                <a:latin typeface="+mj-lt"/>
              </a:defRPr>
            </a:lvl1pPr>
            <a:lvl2pPr marL="360363" indent="-184150" algn="ctr">
              <a:defRPr sz="1400" b="0">
                <a:latin typeface="+mj-lt"/>
              </a:defRPr>
            </a:lvl2pPr>
            <a:lvl3pPr marL="536575" indent="-176213" algn="ctr">
              <a:defRPr sz="1200">
                <a:latin typeface="+mj-lt"/>
              </a:defRPr>
            </a:lvl3pPr>
            <a:lvl4pPr marL="719138" indent="-182563" algn="ctr">
              <a:defRPr sz="1100">
                <a:latin typeface="+mj-lt"/>
              </a:defRPr>
            </a:lvl4pPr>
            <a:lvl5pPr marL="895350" indent="-176213" algn="ctr">
              <a:defRPr sz="1100">
                <a:latin typeface="+mj-lt"/>
              </a:defRPr>
            </a:lvl5pPr>
          </a:lstStyle>
          <a:p>
            <a:pPr lvl="0"/>
            <a:r>
              <a:rPr lang="nl-BE" noProof="0"/>
              <a:t>Inhoud</a:t>
            </a:r>
          </a:p>
          <a:p>
            <a:pPr lvl="1"/>
            <a:r>
              <a:rPr lang="nl-BE" noProof="0"/>
              <a:t>Second level</a:t>
            </a:r>
          </a:p>
          <a:p>
            <a:pPr lvl="2"/>
            <a:r>
              <a:rPr lang="nl-BE" noProof="0"/>
              <a:t>Third level</a:t>
            </a:r>
          </a:p>
          <a:p>
            <a:pPr lvl="3"/>
            <a:r>
              <a:rPr lang="nl-BE" noProof="0"/>
              <a:t>Fourth level</a:t>
            </a:r>
          </a:p>
          <a:p>
            <a:pPr lvl="4"/>
            <a:r>
              <a:rPr lang="nl-BE" noProof="0"/>
              <a:t>Fifth level</a:t>
            </a:r>
          </a:p>
          <a:p>
            <a:pPr lvl="4"/>
            <a:endParaRPr lang="nl-BE" noProof="0"/>
          </a:p>
          <a:p>
            <a:pPr lvl="1"/>
            <a:endParaRPr lang="nl-BE" noProof="0"/>
          </a:p>
        </p:txBody>
      </p:sp>
    </p:spTree>
    <p:extLst>
      <p:ext uri="{BB962C8B-B14F-4D97-AF65-F5344CB8AC3E}">
        <p14:creationId xmlns:p14="http://schemas.microsoft.com/office/powerpoint/2010/main" val="1679231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3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D96712-8A94-CB4B-8CE6-B7A18FB194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C9026212-289C-F34A-A4D7-E30D294D419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0810" y="1578459"/>
            <a:ext cx="3438000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 noProof="0"/>
              <a:t>Ondertitel</a:t>
            </a:r>
          </a:p>
        </p:txBody>
      </p:sp>
      <p:sp>
        <p:nvSpPr>
          <p:cNvPr id="11" name="Tijdelijke aanduiding voor tekst 3">
            <a:extLst>
              <a:ext uri="{FF2B5EF4-FFF2-40B4-BE49-F238E27FC236}">
                <a16:creationId xmlns:a16="http://schemas.microsoft.com/office/drawing/2014/main" id="{642A680A-1625-824E-8281-465F0A135B3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36376" y="1578459"/>
            <a:ext cx="3438000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 noProof="0"/>
              <a:t>Ondertitel</a:t>
            </a:r>
          </a:p>
        </p:txBody>
      </p:sp>
      <p:sp>
        <p:nvSpPr>
          <p:cNvPr id="13" name="Tijdelijke aanduiding voor tekst 3">
            <a:extLst>
              <a:ext uri="{FF2B5EF4-FFF2-40B4-BE49-F238E27FC236}">
                <a16:creationId xmlns:a16="http://schemas.microsoft.com/office/drawing/2014/main" id="{466E1215-57EE-734D-95D4-32CDFD6B77A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83593" y="1578459"/>
            <a:ext cx="3438000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 noProof="0"/>
              <a:t>Ondertitel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66692AD7-78D2-4CCE-AF2E-3E0B2562ECFE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30810" y="2122223"/>
            <a:ext cx="3438000" cy="4115063"/>
          </a:xfrm>
        </p:spPr>
        <p:txBody>
          <a:bodyPr>
            <a:normAutofit/>
          </a:bodyPr>
          <a:lstStyle>
            <a:lvl1pPr marL="182563" indent="-182563" algn="l">
              <a:defRPr sz="1600" b="0">
                <a:latin typeface="+mj-lt"/>
              </a:defRPr>
            </a:lvl1pPr>
            <a:lvl2pPr marL="360363" indent="-184150" algn="l">
              <a:defRPr sz="1400" b="0">
                <a:latin typeface="+mj-lt"/>
              </a:defRPr>
            </a:lvl2pPr>
            <a:lvl3pPr marL="536575" indent="-176213" algn="l">
              <a:defRPr sz="1200">
                <a:latin typeface="+mj-lt"/>
              </a:defRPr>
            </a:lvl3pPr>
            <a:lvl4pPr marL="719138" indent="-182563" algn="l">
              <a:defRPr sz="1100">
                <a:latin typeface="+mj-lt"/>
              </a:defRPr>
            </a:lvl4pPr>
            <a:lvl5pPr marL="895350" indent="-176213" algn="l">
              <a:defRPr sz="1100">
                <a:latin typeface="+mj-lt"/>
              </a:defRPr>
            </a:lvl5pPr>
          </a:lstStyle>
          <a:p>
            <a:pPr lvl="0"/>
            <a:r>
              <a:rPr lang="nl-BE" noProof="0"/>
              <a:t>Inhoud</a:t>
            </a:r>
          </a:p>
          <a:p>
            <a:pPr lvl="1"/>
            <a:r>
              <a:rPr lang="nl-BE" noProof="0"/>
              <a:t>Second level</a:t>
            </a:r>
          </a:p>
          <a:p>
            <a:pPr lvl="2"/>
            <a:r>
              <a:rPr lang="nl-BE" noProof="0"/>
              <a:t>Third level</a:t>
            </a:r>
          </a:p>
          <a:p>
            <a:pPr lvl="3"/>
            <a:r>
              <a:rPr lang="nl-BE" noProof="0"/>
              <a:t>Fourth level</a:t>
            </a:r>
          </a:p>
          <a:p>
            <a:pPr lvl="4"/>
            <a:r>
              <a:rPr lang="nl-BE" noProof="0"/>
              <a:t>Fifth level</a:t>
            </a:r>
          </a:p>
          <a:p>
            <a:pPr lvl="4"/>
            <a:endParaRPr lang="nl-BE" noProof="0"/>
          </a:p>
          <a:p>
            <a:pPr lvl="1"/>
            <a:endParaRPr lang="nl-BE" noProof="0"/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FC120415-A1CE-44F6-BDB2-ECE056C8A736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383593" y="2122223"/>
            <a:ext cx="3438000" cy="4115063"/>
          </a:xfrm>
        </p:spPr>
        <p:txBody>
          <a:bodyPr>
            <a:normAutofit/>
          </a:bodyPr>
          <a:lstStyle>
            <a:lvl1pPr marL="182563" indent="-182563" algn="l">
              <a:defRPr sz="1600" b="0">
                <a:latin typeface="+mj-lt"/>
              </a:defRPr>
            </a:lvl1pPr>
            <a:lvl2pPr marL="360363" indent="-184150" algn="l">
              <a:defRPr sz="1400" b="0">
                <a:latin typeface="+mj-lt"/>
              </a:defRPr>
            </a:lvl2pPr>
            <a:lvl3pPr marL="536575" indent="-176213" algn="l">
              <a:defRPr sz="1200">
                <a:latin typeface="+mj-lt"/>
              </a:defRPr>
            </a:lvl3pPr>
            <a:lvl4pPr marL="719138" indent="-182563" algn="l">
              <a:defRPr sz="1100">
                <a:latin typeface="+mj-lt"/>
              </a:defRPr>
            </a:lvl4pPr>
            <a:lvl5pPr marL="895350" indent="-176213" algn="l">
              <a:defRPr sz="1100">
                <a:latin typeface="+mj-lt"/>
              </a:defRPr>
            </a:lvl5pPr>
          </a:lstStyle>
          <a:p>
            <a:pPr lvl="0"/>
            <a:r>
              <a:rPr lang="nl-BE" noProof="0"/>
              <a:t>Inhoud</a:t>
            </a:r>
          </a:p>
          <a:p>
            <a:pPr lvl="1"/>
            <a:r>
              <a:rPr lang="nl-BE" noProof="0"/>
              <a:t>Second level</a:t>
            </a:r>
          </a:p>
          <a:p>
            <a:pPr lvl="2"/>
            <a:r>
              <a:rPr lang="nl-BE" noProof="0"/>
              <a:t>Third level</a:t>
            </a:r>
          </a:p>
          <a:p>
            <a:pPr lvl="3"/>
            <a:r>
              <a:rPr lang="nl-BE" noProof="0"/>
              <a:t>Fourth level</a:t>
            </a:r>
          </a:p>
          <a:p>
            <a:pPr lvl="4"/>
            <a:r>
              <a:rPr lang="nl-BE" noProof="0"/>
              <a:t>Fifth level</a:t>
            </a:r>
          </a:p>
          <a:p>
            <a:pPr lvl="4"/>
            <a:endParaRPr lang="nl-BE" noProof="0"/>
          </a:p>
          <a:p>
            <a:pPr lvl="1"/>
            <a:endParaRPr lang="nl-BE" noProof="0"/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E18EDD4A-93E4-41E6-A00B-6EF03C4ACB69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136376" y="2122223"/>
            <a:ext cx="3438000" cy="4115063"/>
          </a:xfrm>
        </p:spPr>
        <p:txBody>
          <a:bodyPr>
            <a:normAutofit/>
          </a:bodyPr>
          <a:lstStyle>
            <a:lvl1pPr marL="182563" indent="-182563" algn="l">
              <a:defRPr sz="1600" b="0">
                <a:latin typeface="+mj-lt"/>
              </a:defRPr>
            </a:lvl1pPr>
            <a:lvl2pPr marL="360363" indent="-184150" algn="l">
              <a:defRPr sz="1400" b="0">
                <a:latin typeface="+mj-lt"/>
              </a:defRPr>
            </a:lvl2pPr>
            <a:lvl3pPr marL="536575" indent="-176213" algn="l">
              <a:defRPr sz="1200">
                <a:latin typeface="+mj-lt"/>
              </a:defRPr>
            </a:lvl3pPr>
            <a:lvl4pPr marL="719138" indent="-182563" algn="l">
              <a:defRPr sz="1100">
                <a:latin typeface="+mj-lt"/>
              </a:defRPr>
            </a:lvl4pPr>
            <a:lvl5pPr marL="895350" indent="-176213" algn="l">
              <a:defRPr sz="1100">
                <a:latin typeface="+mj-lt"/>
              </a:defRPr>
            </a:lvl5pPr>
          </a:lstStyle>
          <a:p>
            <a:pPr lvl="0"/>
            <a:r>
              <a:rPr lang="nl-BE" noProof="0"/>
              <a:t>Inhoud</a:t>
            </a:r>
          </a:p>
          <a:p>
            <a:pPr lvl="1"/>
            <a:r>
              <a:rPr lang="nl-BE" noProof="0"/>
              <a:t>Second level</a:t>
            </a:r>
          </a:p>
          <a:p>
            <a:pPr lvl="2"/>
            <a:r>
              <a:rPr lang="nl-BE" noProof="0"/>
              <a:t>Third level</a:t>
            </a:r>
          </a:p>
          <a:p>
            <a:pPr lvl="3"/>
            <a:r>
              <a:rPr lang="nl-BE" noProof="0"/>
              <a:t>Fourth level</a:t>
            </a:r>
          </a:p>
          <a:p>
            <a:pPr lvl="4"/>
            <a:r>
              <a:rPr lang="nl-BE" noProof="0"/>
              <a:t>Fifth level</a:t>
            </a:r>
          </a:p>
          <a:p>
            <a:pPr lvl="4"/>
            <a:endParaRPr lang="nl-BE" noProof="0"/>
          </a:p>
          <a:p>
            <a:pPr lvl="1"/>
            <a:endParaRPr lang="nl-BE" noProof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7BB0C09-C793-44D9-9351-DBCCE50659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7" y="620713"/>
            <a:ext cx="10944226" cy="791794"/>
          </a:xfrm>
        </p:spPr>
        <p:txBody>
          <a:bodyPr/>
          <a:lstStyle>
            <a:lvl1pPr>
              <a:defRPr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de stijl van de mastertitel te bewerken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357846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2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D96712-8A94-CB4B-8CE6-B7A18FB194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C9026212-289C-F34A-A4D7-E30D294D419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0810" y="1578459"/>
            <a:ext cx="5306400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 noProof="0"/>
              <a:t>Ondertitel</a:t>
            </a:r>
          </a:p>
        </p:txBody>
      </p:sp>
      <p:sp>
        <p:nvSpPr>
          <p:cNvPr id="13" name="Tijdelijke aanduiding voor tekst 3">
            <a:extLst>
              <a:ext uri="{FF2B5EF4-FFF2-40B4-BE49-F238E27FC236}">
                <a16:creationId xmlns:a16="http://schemas.microsoft.com/office/drawing/2014/main" id="{466E1215-57EE-734D-95D4-32CDFD6B77A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61713" y="1578459"/>
            <a:ext cx="5306400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 noProof="0"/>
              <a:t>Ondertitel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66692AD7-78D2-4CCE-AF2E-3E0B2562ECFE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30810" y="2122223"/>
            <a:ext cx="5306400" cy="4115063"/>
          </a:xfrm>
        </p:spPr>
        <p:txBody>
          <a:bodyPr>
            <a:normAutofit/>
          </a:bodyPr>
          <a:lstStyle>
            <a:lvl1pPr marL="182563" indent="-182563" algn="l">
              <a:defRPr sz="1600" b="0">
                <a:latin typeface="+mj-lt"/>
              </a:defRPr>
            </a:lvl1pPr>
            <a:lvl2pPr marL="360363" indent="-184150" algn="l">
              <a:defRPr sz="1400" b="0">
                <a:latin typeface="+mj-lt"/>
              </a:defRPr>
            </a:lvl2pPr>
            <a:lvl3pPr marL="536575" indent="-176213" algn="l">
              <a:defRPr sz="1200">
                <a:latin typeface="+mj-lt"/>
              </a:defRPr>
            </a:lvl3pPr>
            <a:lvl4pPr marL="719138" indent="-182563" algn="l">
              <a:defRPr sz="1100">
                <a:latin typeface="+mj-lt"/>
              </a:defRPr>
            </a:lvl4pPr>
            <a:lvl5pPr marL="895350" indent="-176213" algn="l">
              <a:defRPr sz="1100">
                <a:latin typeface="+mj-lt"/>
              </a:defRPr>
            </a:lvl5pPr>
          </a:lstStyle>
          <a:p>
            <a:pPr lvl="0"/>
            <a:r>
              <a:rPr lang="nl-BE" noProof="0"/>
              <a:t>Inhoud</a:t>
            </a:r>
          </a:p>
          <a:p>
            <a:pPr lvl="1"/>
            <a:r>
              <a:rPr lang="nl-BE" noProof="0"/>
              <a:t>Second level</a:t>
            </a:r>
          </a:p>
          <a:p>
            <a:pPr lvl="2"/>
            <a:r>
              <a:rPr lang="nl-BE" noProof="0"/>
              <a:t>Third level</a:t>
            </a:r>
          </a:p>
          <a:p>
            <a:pPr lvl="3"/>
            <a:r>
              <a:rPr lang="nl-BE" noProof="0"/>
              <a:t>Fourth level</a:t>
            </a:r>
          </a:p>
          <a:p>
            <a:pPr lvl="4"/>
            <a:r>
              <a:rPr lang="nl-BE" noProof="0"/>
              <a:t>Fifth level</a:t>
            </a:r>
          </a:p>
          <a:p>
            <a:pPr lvl="4"/>
            <a:endParaRPr lang="nl-BE" noProof="0"/>
          </a:p>
          <a:p>
            <a:pPr lvl="1"/>
            <a:endParaRPr lang="nl-BE" noProof="0"/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FC120415-A1CE-44F6-BDB2-ECE056C8A736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6261713" y="2122223"/>
            <a:ext cx="5306400" cy="4115063"/>
          </a:xfrm>
        </p:spPr>
        <p:txBody>
          <a:bodyPr>
            <a:normAutofit/>
          </a:bodyPr>
          <a:lstStyle>
            <a:lvl1pPr marL="182563" indent="-182563" algn="l">
              <a:defRPr sz="1600" b="0">
                <a:latin typeface="+mj-lt"/>
              </a:defRPr>
            </a:lvl1pPr>
            <a:lvl2pPr marL="360363" indent="-184150" algn="l">
              <a:defRPr sz="1400" b="0">
                <a:latin typeface="+mj-lt"/>
              </a:defRPr>
            </a:lvl2pPr>
            <a:lvl3pPr marL="536575" indent="-176213" algn="l">
              <a:defRPr sz="1200">
                <a:latin typeface="+mj-lt"/>
              </a:defRPr>
            </a:lvl3pPr>
            <a:lvl4pPr marL="719138" indent="-182563" algn="l">
              <a:defRPr sz="1100">
                <a:latin typeface="+mj-lt"/>
              </a:defRPr>
            </a:lvl4pPr>
            <a:lvl5pPr marL="895350" indent="-176213" algn="l">
              <a:defRPr sz="1100">
                <a:latin typeface="+mj-lt"/>
              </a:defRPr>
            </a:lvl5pPr>
          </a:lstStyle>
          <a:p>
            <a:pPr lvl="0"/>
            <a:r>
              <a:rPr lang="nl-BE" noProof="0"/>
              <a:t>Inhoud</a:t>
            </a:r>
          </a:p>
          <a:p>
            <a:pPr lvl="1"/>
            <a:r>
              <a:rPr lang="nl-BE" noProof="0"/>
              <a:t>Second level</a:t>
            </a:r>
          </a:p>
          <a:p>
            <a:pPr lvl="2"/>
            <a:r>
              <a:rPr lang="nl-BE" noProof="0"/>
              <a:t>Third level</a:t>
            </a:r>
          </a:p>
          <a:p>
            <a:pPr lvl="3"/>
            <a:r>
              <a:rPr lang="nl-BE" noProof="0"/>
              <a:t>Fourth level</a:t>
            </a:r>
          </a:p>
          <a:p>
            <a:pPr lvl="4"/>
            <a:r>
              <a:rPr lang="nl-BE" noProof="0"/>
              <a:t>Fifth level</a:t>
            </a:r>
          </a:p>
          <a:p>
            <a:pPr lvl="4"/>
            <a:endParaRPr lang="nl-BE" noProof="0"/>
          </a:p>
          <a:p>
            <a:pPr lvl="1"/>
            <a:endParaRPr lang="nl-BE" noProof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7BB0C09-C793-44D9-9351-DBCCE50659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7" y="620713"/>
            <a:ext cx="10944226" cy="791794"/>
          </a:xfrm>
        </p:spPr>
        <p:txBody>
          <a:bodyPr/>
          <a:lstStyle>
            <a:lvl1pPr>
              <a:defRPr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de stijl van de mastertitel te bewerken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857417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itel 1">
            <a:extLst>
              <a:ext uri="{FF2B5EF4-FFF2-40B4-BE49-F238E27FC236}">
                <a16:creationId xmlns:a16="http://schemas.microsoft.com/office/drawing/2014/main" id="{1948A336-DFA9-6348-B512-B2BBC75D1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BE" noProof="0"/>
              <a:t>Klik om de stijl van de mastertitel te bewerken</a:t>
            </a:r>
          </a:p>
        </p:txBody>
      </p:sp>
      <p:sp>
        <p:nvSpPr>
          <p:cNvPr id="9" name="Tijdelijke aanduiding voor dianummer 3">
            <a:extLst>
              <a:ext uri="{FF2B5EF4-FFF2-40B4-BE49-F238E27FC236}">
                <a16:creationId xmlns:a16="http://schemas.microsoft.com/office/drawing/2014/main" id="{ACEE07E0-D229-2548-A4C6-019956C34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3493" y="6339173"/>
            <a:ext cx="2644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2212B-EACF-4AB5-8035-E9729BF53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516380"/>
            <a:ext cx="10944225" cy="472090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BE" noProof="0"/>
              <a:t>Click </a:t>
            </a:r>
            <a:r>
              <a:rPr lang="nl-BE" noProof="0" err="1"/>
              <a:t>to</a:t>
            </a:r>
            <a:r>
              <a:rPr lang="nl-BE" noProof="0"/>
              <a:t> </a:t>
            </a:r>
            <a:r>
              <a:rPr lang="nl-BE" noProof="0" err="1"/>
              <a:t>edit</a:t>
            </a:r>
            <a:r>
              <a:rPr lang="nl-BE" noProof="0"/>
              <a:t> Master </a:t>
            </a:r>
            <a:r>
              <a:rPr lang="nl-BE" noProof="0" err="1"/>
              <a:t>text</a:t>
            </a:r>
            <a:r>
              <a:rPr lang="nl-BE" noProof="0"/>
              <a:t> </a:t>
            </a:r>
            <a:r>
              <a:rPr lang="nl-BE" noProof="0" err="1"/>
              <a:t>styles</a:t>
            </a:r>
            <a:endParaRPr lang="nl-BE" noProof="0"/>
          </a:p>
          <a:p>
            <a:pPr lvl="1"/>
            <a:r>
              <a:rPr lang="nl-BE" noProof="0"/>
              <a:t>Second level</a:t>
            </a:r>
          </a:p>
          <a:p>
            <a:pPr lvl="2"/>
            <a:r>
              <a:rPr lang="nl-BE" noProof="0" err="1"/>
              <a:t>Third</a:t>
            </a:r>
            <a:r>
              <a:rPr lang="nl-BE" noProof="0"/>
              <a:t> level</a:t>
            </a:r>
          </a:p>
          <a:p>
            <a:pPr lvl="3"/>
            <a:r>
              <a:rPr lang="nl-BE" noProof="0" err="1"/>
              <a:t>Fourth</a:t>
            </a:r>
            <a:r>
              <a:rPr lang="nl-BE" noProof="0"/>
              <a:t> level</a:t>
            </a:r>
          </a:p>
          <a:p>
            <a:pPr lvl="4"/>
            <a:r>
              <a:rPr lang="nl-BE" noProof="0" err="1"/>
              <a:t>Fifth</a:t>
            </a:r>
            <a:r>
              <a:rPr lang="nl-BE" noProof="0"/>
              <a:t> level</a:t>
            </a:r>
          </a:p>
        </p:txBody>
      </p:sp>
      <p:pic>
        <p:nvPicPr>
          <p:cNvPr id="15" name="Afbeelding 5">
            <a:extLst>
              <a:ext uri="{FF2B5EF4-FFF2-40B4-BE49-F238E27FC236}">
                <a16:creationId xmlns:a16="http://schemas.microsoft.com/office/drawing/2014/main" id="{FEE8D0C5-42E7-44C0-B1A2-63F6FB9B44D3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26400" y="6449522"/>
            <a:ext cx="1044403" cy="22714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6" r:id="rId8"/>
    <p:sldLayoutId id="2147484117" r:id="rId9"/>
    <p:sldLayoutId id="2147484111" r:id="rId10"/>
    <p:sldLayoutId id="2147484113" r:id="rId11"/>
    <p:sldLayoutId id="2147484112" r:id="rId12"/>
    <p:sldLayoutId id="2147484102" r:id="rId13"/>
    <p:sldLayoutId id="2147484119" r:id="rId14"/>
  </p:sldLayoutIdLst>
  <p:hf hdr="0"/>
  <p:txStyles>
    <p:titleStyle>
      <a:lvl1pPr algn="l" defTabSz="1217054" rtl="0" eaLnBrk="1" fontAlgn="base" hangingPunct="1">
        <a:spcBef>
          <a:spcPct val="0"/>
        </a:spcBef>
        <a:spcAft>
          <a:spcPct val="0"/>
        </a:spcAft>
        <a:defRPr sz="3800" b="1" i="0" kern="1200">
          <a:solidFill>
            <a:schemeClr val="accent2"/>
          </a:solidFill>
          <a:latin typeface="Calibri" panose="020F0502020204030204" pitchFamily="34" charset="0"/>
          <a:ea typeface="Verdana" charset="0"/>
          <a:cs typeface="Calibri" panose="020F0502020204030204" pitchFamily="34" charset="0"/>
        </a:defRPr>
      </a:lvl1pPr>
      <a:lvl2pPr algn="l" defTabSz="1217054" rtl="0" eaLnBrk="1" fontAlgn="base" hangingPunct="1">
        <a:spcBef>
          <a:spcPct val="0"/>
        </a:spcBef>
        <a:spcAft>
          <a:spcPct val="0"/>
        </a:spcAft>
        <a:defRPr sz="2667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algn="l" defTabSz="1217054" rtl="0" eaLnBrk="1" fontAlgn="base" hangingPunct="1">
        <a:spcBef>
          <a:spcPct val="0"/>
        </a:spcBef>
        <a:spcAft>
          <a:spcPct val="0"/>
        </a:spcAft>
        <a:defRPr sz="2667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algn="l" defTabSz="1217054" rtl="0" eaLnBrk="1" fontAlgn="base" hangingPunct="1">
        <a:spcBef>
          <a:spcPct val="0"/>
        </a:spcBef>
        <a:spcAft>
          <a:spcPct val="0"/>
        </a:spcAft>
        <a:defRPr sz="2667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algn="l" defTabSz="1217054" rtl="0" eaLnBrk="1" fontAlgn="base" hangingPunct="1">
        <a:spcBef>
          <a:spcPct val="0"/>
        </a:spcBef>
        <a:spcAft>
          <a:spcPct val="0"/>
        </a:spcAft>
        <a:defRPr sz="2667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8288" indent="-268288" algn="l" defTabSz="1217054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§"/>
        <a:defRPr sz="2800" b="1" i="0" kern="1200">
          <a:solidFill>
            <a:schemeClr val="tx1"/>
          </a:solidFill>
          <a:latin typeface="+mn-lt"/>
          <a:ea typeface="Verdana" charset="0"/>
          <a:cs typeface="Calibri Light" panose="020F0302020204030204" pitchFamily="34" charset="0"/>
        </a:defRPr>
      </a:lvl1pPr>
      <a:lvl2pPr marL="628650" indent="-268288" algn="l" defTabSz="121705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Verdana" charset="0"/>
          <a:cs typeface="Calibri" panose="020F0502020204030204" pitchFamily="34" charset="0"/>
        </a:defRPr>
      </a:lvl2pPr>
      <a:lvl3pPr marL="987425" indent="-268288" algn="l" defTabSz="121705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Verdana" charset="0"/>
          <a:cs typeface="Calibri" panose="020F0502020204030204" pitchFamily="34" charset="0"/>
        </a:defRPr>
      </a:lvl3pPr>
      <a:lvl4pPr marL="1347788" indent="-268288" algn="l" defTabSz="121705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Verdana" charset="0"/>
          <a:cs typeface="Calibri" panose="020F0502020204030204" pitchFamily="34" charset="0"/>
        </a:defRPr>
      </a:lvl4pPr>
      <a:lvl5pPr marL="1700213" indent="-268288" algn="l" defTabSz="121705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Verdana" charset="0"/>
          <a:cs typeface="Calibri" panose="020F0502020204030204" pitchFamily="34" charset="0"/>
        </a:defRPr>
      </a:lvl5pPr>
      <a:lvl6pPr marL="2076450" indent="-285750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575" indent="-285750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lang="nl-BE" sz="1800" kern="1200" dirty="0" err="1" smtClean="0">
          <a:solidFill>
            <a:schemeClr val="tx1"/>
          </a:solidFill>
          <a:latin typeface="+mn-lt"/>
          <a:ea typeface="+mn-ea"/>
          <a:cs typeface="+mn-cs"/>
        </a:defRPr>
      </a:lvl7pPr>
      <a:lvl8pPr marL="2795587" indent="-285750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160712" indent="-285750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3" userDrawn="1">
          <p15:clr>
            <a:srgbClr val="F26B43"/>
          </p15:clr>
        </p15:guide>
        <p15:guide id="2" pos="7287" userDrawn="1">
          <p15:clr>
            <a:srgbClr val="F26B43"/>
          </p15:clr>
        </p15:guide>
        <p15:guide id="3" orient="horz" pos="391" userDrawn="1">
          <p15:clr>
            <a:srgbClr val="F26B43"/>
          </p15:clr>
        </p15:guide>
        <p15:guide id="4" orient="horz" pos="392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1548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4118" r:id="rId2"/>
    <p:sldLayoutId id="2147483649" r:id="rId3"/>
    <p:sldLayoutId id="2147483650" r:id="rId4"/>
    <p:sldLayoutId id="2147483651" r:id="rId5"/>
    <p:sldLayoutId id="2147483652" r:id="rId6"/>
    <p:sldLayoutId id="214748365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1" userDrawn="1">
          <p15:clr>
            <a:srgbClr val="F26B43"/>
          </p15:clr>
        </p15:guide>
        <p15:guide id="2" pos="393" userDrawn="1">
          <p15:clr>
            <a:srgbClr val="F26B43"/>
          </p15:clr>
        </p15:guide>
        <p15:guide id="3" pos="7287" userDrawn="1">
          <p15:clr>
            <a:srgbClr val="F26B43"/>
          </p15:clr>
        </p15:guide>
        <p15:guide id="4" orient="horz" pos="39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83945-9183-D5D4-CFF0-5F8FED46F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9C13CE8-C6C0-7FD6-1025-BC974F489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6734" y="2632466"/>
            <a:ext cx="6276446" cy="1325563"/>
          </a:xfrm>
        </p:spPr>
        <p:txBody>
          <a:bodyPr>
            <a:noAutofit/>
          </a:bodyPr>
          <a:lstStyle/>
          <a:p>
            <a:pPr algn="l"/>
            <a:r>
              <a:rPr lang="nl-BE" sz="2800" spc="200"/>
              <a:t>Universiteit Antwerpen</a:t>
            </a:r>
            <a:br>
              <a:rPr lang="nl-BE" sz="2800" spc="200"/>
            </a:br>
            <a:r>
              <a:rPr lang="nl-BE" sz="2800" b="0" spc="200"/>
              <a:t>| Master Basisonderwijs</a:t>
            </a:r>
            <a:endParaRPr lang="nl-BE" sz="2800" b="0" spc="200" noProof="0"/>
          </a:p>
        </p:txBody>
      </p:sp>
      <p:pic>
        <p:nvPicPr>
          <p:cNvPr id="20" name="!!UA">
            <a:extLst>
              <a:ext uri="{FF2B5EF4-FFF2-40B4-BE49-F238E27FC236}">
                <a16:creationId xmlns:a16="http://schemas.microsoft.com/office/drawing/2014/main" id="{646EF18E-0B08-54BC-B7E3-DFB09B78D1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3" t="7276" r="79431" b="6073"/>
          <a:stretch/>
        </p:blipFill>
        <p:spPr>
          <a:xfrm>
            <a:off x="3582351" y="2632466"/>
            <a:ext cx="927844" cy="939800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2" name="Afbeelding 1" descr="Afbeelding met schermopname, cirkel, klok, licht&#10;&#10;Door AI gegenereerde inhoud is mogelijk onjuist.">
            <a:extLst>
              <a:ext uri="{FF2B5EF4-FFF2-40B4-BE49-F238E27FC236}">
                <a16:creationId xmlns:a16="http://schemas.microsoft.com/office/drawing/2014/main" id="{92B5DBD4-7988-8449-45D2-C9FB17E40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470" y="3295247"/>
            <a:ext cx="7739060" cy="434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10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800953-ED2F-32A4-EABA-7BD647CD3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Welke van de twee is beter? En waarom?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4094695-DE52-E7DE-070F-C7573D75AF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10</a:t>
            </a:fld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0099C42-DAAB-67E0-C19F-446BEFBA5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78"/>
          <a:stretch>
            <a:fillRect/>
          </a:stretch>
        </p:blipFill>
        <p:spPr>
          <a:xfrm>
            <a:off x="142764" y="2066925"/>
            <a:ext cx="5391150" cy="272415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F964CE5-99E4-1741-046B-F046D3EB0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39"/>
          <a:stretch>
            <a:fillRect/>
          </a:stretch>
        </p:blipFill>
        <p:spPr>
          <a:xfrm>
            <a:off x="5954486" y="2066925"/>
            <a:ext cx="539115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02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B9BFB-9D58-C752-652D-25EF739A6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8953E5-82A0-8581-D3F3-C216F62A9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Toch een beetje theorie</a:t>
            </a:r>
          </a:p>
        </p:txBody>
      </p:sp>
    </p:spTree>
    <p:extLst>
      <p:ext uri="{BB962C8B-B14F-4D97-AF65-F5344CB8AC3E}">
        <p14:creationId xmlns:p14="http://schemas.microsoft.com/office/powerpoint/2010/main" val="4237914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225FF5-91C5-98C4-2F16-569819CC0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Toch een beetje theorie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866815E9-2AE4-2DB7-917E-CCA2A3EFD5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12</a:t>
            </a:fld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2134D1F-3D1E-568B-6CC6-F7ABFFF2E0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NL" dirty="0"/>
              <a:t>Schrijven is een samenspel van processen.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Schrijven is een proces.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Schrijven is cognitief.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Schrijven is sociaal.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Schrijven en lezen zijn delen hetzelfde geheel.</a:t>
            </a:r>
          </a:p>
        </p:txBody>
      </p:sp>
    </p:spTree>
    <p:extLst>
      <p:ext uri="{BB962C8B-B14F-4D97-AF65-F5344CB8AC3E}">
        <p14:creationId xmlns:p14="http://schemas.microsoft.com/office/powerpoint/2010/main" val="3324947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24049-1360-C28D-03AF-66CA7E300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75F8FD-FD75-5AF2-11AD-21AC0F89B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20713"/>
            <a:ext cx="10944226" cy="1033916"/>
          </a:xfrm>
        </p:spPr>
        <p:txBody>
          <a:bodyPr>
            <a:normAutofit fontScale="90000"/>
          </a:bodyPr>
          <a:lstStyle/>
          <a:p>
            <a:r>
              <a:rPr lang="nl-NL" dirty="0"/>
              <a:t>1. Schrijven is een samenspel van processen:</a:t>
            </a:r>
            <a:br>
              <a:rPr lang="nl-NL" dirty="0"/>
            </a:br>
            <a:r>
              <a:rPr lang="nl-NL" i="1" dirty="0"/>
              <a:t>The </a:t>
            </a:r>
            <a:r>
              <a:rPr lang="nl-NL" i="1" dirty="0" err="1"/>
              <a:t>not</a:t>
            </a:r>
            <a:r>
              <a:rPr lang="nl-NL" i="1" dirty="0"/>
              <a:t> </a:t>
            </a:r>
            <a:r>
              <a:rPr lang="nl-NL" i="1" dirty="0" err="1"/>
              <a:t>so</a:t>
            </a:r>
            <a:r>
              <a:rPr lang="nl-NL" i="1" dirty="0"/>
              <a:t> </a:t>
            </a:r>
            <a:r>
              <a:rPr lang="nl-NL" i="1" dirty="0" err="1"/>
              <a:t>simple</a:t>
            </a:r>
            <a:r>
              <a:rPr lang="nl-NL" i="1" dirty="0"/>
              <a:t> view of </a:t>
            </a:r>
            <a:r>
              <a:rPr lang="nl-NL" i="1" dirty="0" err="1"/>
              <a:t>writing</a:t>
            </a:r>
            <a:r>
              <a:rPr lang="nl-NL" i="1" dirty="0"/>
              <a:t> </a:t>
            </a:r>
            <a:r>
              <a:rPr lang="nl-NL" sz="2200" dirty="0"/>
              <a:t>(</a:t>
            </a:r>
            <a:r>
              <a:rPr lang="nl-NL" sz="2200" dirty="0" err="1"/>
              <a:t>Berninger</a:t>
            </a:r>
            <a:r>
              <a:rPr lang="nl-NL" sz="2200" dirty="0"/>
              <a:t> et al., 2002)</a:t>
            </a:r>
            <a:br>
              <a:rPr lang="nl-NL" sz="2200" dirty="0"/>
            </a:br>
            <a:endParaRPr lang="nl-NL" sz="220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C269C59D-ADDD-6870-F3F0-D9C137B60F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13</a:t>
            </a:fld>
            <a:endParaRPr lang="nl-BE"/>
          </a:p>
        </p:txBody>
      </p:sp>
      <p:pic>
        <p:nvPicPr>
          <p:cNvPr id="5" name="Afbeelding 4" descr="Afbeelding met tekst, driehoek, Lettertype&#10;&#10;Door AI gegenereerde inhoud is mogelijk onjuist.">
            <a:extLst>
              <a:ext uri="{FF2B5EF4-FFF2-40B4-BE49-F238E27FC236}">
                <a16:creationId xmlns:a16="http://schemas.microsoft.com/office/drawing/2014/main" id="{E14A182A-E30D-7729-47DF-7446AE40A8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770" b="1"/>
          <a:stretch>
            <a:fillRect/>
          </a:stretch>
        </p:blipFill>
        <p:spPr>
          <a:xfrm>
            <a:off x="2702002" y="1827841"/>
            <a:ext cx="7508798" cy="462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68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04D07-6C68-323B-757C-B294AE03F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51C05D-47C8-CB46-33F0-6033D23A8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2. Schrijven is een proces. </a:t>
            </a:r>
            <a:br>
              <a:rPr lang="nl-NL" dirty="0"/>
            </a:br>
            <a:r>
              <a:rPr lang="nl-NL" sz="2200" dirty="0"/>
              <a:t>(Graham et al., 2018)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1EDB31FC-BF5B-8B64-A031-2AB38C8864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14</a:t>
            </a:fld>
            <a:endParaRPr lang="nl-BE"/>
          </a:p>
        </p:txBody>
      </p:sp>
      <p:pic>
        <p:nvPicPr>
          <p:cNvPr id="6" name="Afbeelding 5" descr="Afbeelding met tekst, cirkel, compactdisk, Apparaat voor gegevensopslag&#10;&#10;Door AI gegenereerde inhoud is mogelijk onjuist.">
            <a:extLst>
              <a:ext uri="{FF2B5EF4-FFF2-40B4-BE49-F238E27FC236}">
                <a16:creationId xmlns:a16="http://schemas.microsoft.com/office/drawing/2014/main" id="{F215FFBD-F0FA-1C87-3AA9-74142DBBA7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40" t="2210" r="-3765" b="-2335"/>
          <a:stretch>
            <a:fillRect/>
          </a:stretch>
        </p:blipFill>
        <p:spPr>
          <a:xfrm>
            <a:off x="3692979" y="1359517"/>
            <a:ext cx="5000840" cy="503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351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48C2C-A5D8-C03C-3EBC-B938097BF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B64800-1743-0074-60C6-D222AB880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3. Schrijven is cognitief:</a:t>
            </a:r>
            <a:br>
              <a:rPr lang="nl-BE" dirty="0"/>
            </a:br>
            <a:r>
              <a:rPr lang="nl-BE" i="1" dirty="0"/>
              <a:t>Structure of the writing model </a:t>
            </a:r>
            <a:r>
              <a:rPr lang="nl-NL" sz="2200" dirty="0"/>
              <a:t>(</a:t>
            </a:r>
            <a:r>
              <a:rPr lang="nl-BE" sz="2200" dirty="0"/>
              <a:t>Flower &amp; Hayes, 1981)</a:t>
            </a:r>
            <a:endParaRPr lang="nl-NL" sz="220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7DF451F-51A8-ED03-8290-3C83D30184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15</a:t>
            </a:fld>
            <a:endParaRPr lang="nl-BE"/>
          </a:p>
        </p:txBody>
      </p:sp>
      <p:pic>
        <p:nvPicPr>
          <p:cNvPr id="7" name="Afbeelding 6" descr="Afbeelding met tekst, schermopname, diagram, Lettertype&#10;&#10;Door AI gegenereerde inhoud is mogelijk onjuist.">
            <a:extLst>
              <a:ext uri="{FF2B5EF4-FFF2-40B4-BE49-F238E27FC236}">
                <a16:creationId xmlns:a16="http://schemas.microsoft.com/office/drawing/2014/main" id="{B99825D3-639B-BDDA-DFF2-96C310039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981" y="1676400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032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E287A-F9C7-3052-9577-A96A9596A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09707-C60C-4C89-A204-14B161405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3. Schrijven is cognitief: </a:t>
            </a:r>
            <a:br>
              <a:rPr lang="nl-BE" dirty="0"/>
            </a:br>
            <a:r>
              <a:rPr lang="nl-BE" i="1" dirty="0"/>
              <a:t>A Revised Writer(s)-Within-Community Model of Writing</a:t>
            </a:r>
            <a:r>
              <a:rPr lang="nl-NL" i="1" dirty="0"/>
              <a:t> </a:t>
            </a:r>
            <a:r>
              <a:rPr lang="nl-NL" sz="2200" dirty="0"/>
              <a:t>(Graham, 2018)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F44C4568-D3D8-C48D-5BC8-69F75AE2BC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16</a:t>
            </a:fld>
            <a:endParaRPr lang="nl-BE"/>
          </a:p>
        </p:txBody>
      </p:sp>
      <p:pic>
        <p:nvPicPr>
          <p:cNvPr id="5" name="Afbeelding 4" descr="Afbeelding met tekst, diagram, lijn, schermopname&#10;&#10;Door AI gegenereerde inhoud is mogelijk onjuist.">
            <a:extLst>
              <a:ext uri="{FF2B5EF4-FFF2-40B4-BE49-F238E27FC236}">
                <a16:creationId xmlns:a16="http://schemas.microsoft.com/office/drawing/2014/main" id="{F545C044-1324-DC1E-61C6-611642540E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89" b="445"/>
          <a:stretch>
            <a:fillRect/>
          </a:stretch>
        </p:blipFill>
        <p:spPr>
          <a:xfrm>
            <a:off x="1943342" y="1901054"/>
            <a:ext cx="8214905" cy="441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475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936515-36DD-DF5C-5DFC-F30CD7503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4. Schrijven is sociaal: </a:t>
            </a:r>
            <a:br>
              <a:rPr lang="nl-BE" dirty="0"/>
            </a:br>
            <a:r>
              <a:rPr lang="nl-BE" i="1" dirty="0"/>
              <a:t>A Revised Writer(s)-Within-Community Model of Writing</a:t>
            </a:r>
            <a:r>
              <a:rPr lang="nl-NL" i="1" dirty="0"/>
              <a:t> </a:t>
            </a:r>
            <a:r>
              <a:rPr lang="nl-NL" sz="2200" dirty="0"/>
              <a:t>(Graham, 2018)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C40AB5F-4C3E-5EE3-FCA8-48C86A1CDA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17</a:t>
            </a:fld>
            <a:endParaRPr lang="nl-BE"/>
          </a:p>
        </p:txBody>
      </p:sp>
      <p:pic>
        <p:nvPicPr>
          <p:cNvPr id="5" name="Afbeelding 4" descr="Afbeelding met cirkel, diagram, schets, tekening&#10;&#10;Door AI gegenereerde inhoud is mogelijk onjuist.">
            <a:extLst>
              <a:ext uri="{FF2B5EF4-FFF2-40B4-BE49-F238E27FC236}">
                <a16:creationId xmlns:a16="http://schemas.microsoft.com/office/drawing/2014/main" id="{E9405F18-3498-542F-4903-86722E78F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0355" y="1667123"/>
            <a:ext cx="5451289" cy="519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64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0826AE-2E5C-4E3D-3458-79A686D83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5. Schrijven en lezen zijn delen van hetzelfde geheel:</a:t>
            </a:r>
            <a:br>
              <a:rPr lang="nl-BE" dirty="0"/>
            </a:br>
            <a:r>
              <a:rPr lang="nl-BE" i="1" dirty="0"/>
              <a:t>Interactive Dynamic Literacy Model</a:t>
            </a:r>
            <a:r>
              <a:rPr lang="nl-BE" dirty="0"/>
              <a:t> </a:t>
            </a:r>
            <a:r>
              <a:rPr lang="nl-BE" sz="2200" dirty="0"/>
              <a:t>(Kim &amp; Zagata, 2024)</a:t>
            </a:r>
            <a:endParaRPr lang="nl-NL" sz="220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E558378-55DE-38F5-135D-1F65405912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18</a:t>
            </a:fld>
            <a:endParaRPr lang="nl-BE"/>
          </a:p>
        </p:txBody>
      </p:sp>
      <p:pic>
        <p:nvPicPr>
          <p:cNvPr id="6" name="Afbeelding 5" descr="Afbeelding met tekst&#10;&#10;Door AI gegenereerde inhoud is mogelijk onjuist.">
            <a:extLst>
              <a:ext uri="{FF2B5EF4-FFF2-40B4-BE49-F238E27FC236}">
                <a16:creationId xmlns:a16="http://schemas.microsoft.com/office/drawing/2014/main" id="{A7E79B42-58E5-1C98-3993-A3E8FE8F26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52"/>
          <a:stretch>
            <a:fillRect/>
          </a:stretch>
        </p:blipFill>
        <p:spPr>
          <a:xfrm>
            <a:off x="2473402" y="1777285"/>
            <a:ext cx="7275344" cy="478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01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2252A-142B-7B89-512E-01A9CD01B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7D3F77-C326-4409-70F3-7A7CD7355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Wat zegt de didactiek?</a:t>
            </a:r>
          </a:p>
        </p:txBody>
      </p:sp>
    </p:spTree>
    <p:extLst>
      <p:ext uri="{BB962C8B-B14F-4D97-AF65-F5344CB8AC3E}">
        <p14:creationId xmlns:p14="http://schemas.microsoft.com/office/powerpoint/2010/main" val="2602247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E14DBB2-A180-E555-87A2-507897A6D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7361" y="1211880"/>
            <a:ext cx="6276446" cy="1325563"/>
          </a:xfrm>
        </p:spPr>
        <p:txBody>
          <a:bodyPr>
            <a:noAutofit/>
          </a:bodyPr>
          <a:lstStyle/>
          <a:p>
            <a:pPr algn="l"/>
            <a:r>
              <a:rPr lang="nl-BE" sz="2800" spc="200" dirty="0"/>
              <a:t>Universiteit Antwerpen</a:t>
            </a:r>
            <a:br>
              <a:rPr lang="nl-BE" sz="2800" spc="200" dirty="0"/>
            </a:br>
            <a:r>
              <a:rPr lang="nl-BE" sz="2800" b="0" spc="200" dirty="0"/>
              <a:t>| Master Basisonderwijs</a:t>
            </a:r>
            <a:endParaRPr lang="nl-BE" sz="2800" b="0" spc="200" noProof="0" dirty="0"/>
          </a:p>
        </p:txBody>
      </p:sp>
      <p:pic>
        <p:nvPicPr>
          <p:cNvPr id="20" name="!!UA">
            <a:extLst>
              <a:ext uri="{FF2B5EF4-FFF2-40B4-BE49-F238E27FC236}">
                <a16:creationId xmlns:a16="http://schemas.microsoft.com/office/drawing/2014/main" id="{BF4DA6F5-6D5B-C8C6-B1CE-1F7DFA3DFF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3" t="7276" r="79431" b="6073"/>
          <a:stretch/>
        </p:blipFill>
        <p:spPr>
          <a:xfrm>
            <a:off x="3522978" y="1211880"/>
            <a:ext cx="927844" cy="9398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2" name="!!Titel1">
            <a:extLst>
              <a:ext uri="{FF2B5EF4-FFF2-40B4-BE49-F238E27FC236}">
                <a16:creationId xmlns:a16="http://schemas.microsoft.com/office/drawing/2014/main" id="{A0A0C4EB-E3C6-EDF2-8281-2FB0A608FF74}"/>
              </a:ext>
            </a:extLst>
          </p:cNvPr>
          <p:cNvSpPr txBox="1">
            <a:spLocks/>
          </p:cNvSpPr>
          <p:nvPr/>
        </p:nvSpPr>
        <p:spPr>
          <a:xfrm>
            <a:off x="1229964" y="2842244"/>
            <a:ext cx="9753843" cy="2589728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60000" lnSpcReduction="20000"/>
          </a:bodyPr>
          <a:lstStyle>
            <a:lvl1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38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nl-BE" sz="6000" cap="small" spc="300" dirty="0">
                <a:solidFill>
                  <a:schemeClr val="tx1"/>
                </a:solidFill>
                <a:latin typeface="Calibri"/>
                <a:ea typeface="Verdana"/>
                <a:cs typeface="Calibri"/>
              </a:rPr>
              <a:t>Leren schrijven om te kunnen denken</a:t>
            </a:r>
            <a:br>
              <a:rPr lang="nl-BE" sz="6000" cap="small" spc="300" dirty="0">
                <a:solidFill>
                  <a:schemeClr val="tx1"/>
                </a:solidFill>
                <a:latin typeface="Calibri"/>
                <a:ea typeface="Verdana"/>
                <a:cs typeface="Calibri"/>
              </a:rPr>
            </a:br>
            <a:endParaRPr lang="nl-BE" sz="6000" cap="small" spc="300" dirty="0">
              <a:solidFill>
                <a:schemeClr val="tx1"/>
              </a:solidFill>
              <a:latin typeface="Calibri"/>
              <a:ea typeface="Verdana"/>
              <a:cs typeface="Calibri"/>
            </a:endParaRPr>
          </a:p>
          <a:p>
            <a:pPr algn="ctr"/>
            <a:r>
              <a:rPr lang="nl-BE" sz="6000" cap="small" spc="300" dirty="0">
                <a:solidFill>
                  <a:schemeClr val="tx1"/>
                </a:solidFill>
              </a:rPr>
              <a:t>Van handschrift bij kleuters </a:t>
            </a:r>
            <a:br>
              <a:rPr lang="nl-BE" sz="6000" cap="small" spc="300" dirty="0">
                <a:solidFill>
                  <a:schemeClr val="tx1"/>
                </a:solidFill>
              </a:rPr>
            </a:br>
            <a:r>
              <a:rPr lang="nl-BE" sz="6000" cap="small" spc="300" dirty="0">
                <a:solidFill>
                  <a:schemeClr val="tx1"/>
                </a:solidFill>
              </a:rPr>
              <a:t>tot teksten in het lager onderwijs</a:t>
            </a:r>
          </a:p>
          <a:p>
            <a:pPr algn="ctr"/>
            <a:endParaRPr lang="nl-BE" sz="6000" cap="small" spc="300" dirty="0">
              <a:solidFill>
                <a:schemeClr val="tx1"/>
              </a:solidFill>
            </a:endParaRPr>
          </a:p>
          <a:p>
            <a:pPr algn="ctr"/>
            <a:r>
              <a:rPr lang="nl-BE" b="0" cap="small" spc="300" dirty="0">
                <a:solidFill>
                  <a:schemeClr val="tx1"/>
                </a:solidFill>
                <a:latin typeface="Calibri"/>
                <a:ea typeface="Verdana"/>
                <a:cs typeface="Calibri"/>
              </a:rPr>
              <a:t>Jordi Casteleyn</a:t>
            </a:r>
            <a:endParaRPr lang="nl-BE" b="0" cap="small" spc="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754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534621-5CC5-4C8E-CBA6-735D93A6A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Wat zegt de didactiek over schrijven in het basisonderwijs?</a:t>
            </a:r>
            <a:br>
              <a:rPr lang="nl-BE" dirty="0"/>
            </a:br>
            <a:r>
              <a:rPr lang="nl-BE" sz="2200" dirty="0"/>
              <a:t>(Graham et al., 2018)</a:t>
            </a:r>
            <a:endParaRPr lang="nl-NL" sz="220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81A1DB80-BE54-87D3-2065-B3C7875EDF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20</a:t>
            </a:fld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FD47ACE-59EB-3195-457F-88DAA9352C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01886" y="1635337"/>
            <a:ext cx="7268255" cy="423146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l-BE" b="0" dirty="0"/>
              <a:t>Provide daily time for students to write</a:t>
            </a:r>
          </a:p>
          <a:p>
            <a:pPr marL="514350" indent="-514350">
              <a:buFont typeface="+mj-lt"/>
              <a:buAutoNum type="arabicPeriod"/>
            </a:pPr>
            <a:r>
              <a:rPr lang="nl-BE" b="0" dirty="0"/>
              <a:t>Teach students to use the writing process for a variety of purposes</a:t>
            </a:r>
          </a:p>
          <a:p>
            <a:pPr marL="514350" indent="-514350">
              <a:buFont typeface="+mj-lt"/>
              <a:buAutoNum type="arabicPeriod"/>
            </a:pPr>
            <a:r>
              <a:rPr lang="nl-BE" b="0" dirty="0"/>
              <a:t>Teach students to become fluent with handwriting, spelling, sentence construction, typing, and word processing</a:t>
            </a:r>
          </a:p>
          <a:p>
            <a:pPr marL="514350" indent="-514350">
              <a:buFont typeface="+mj-lt"/>
              <a:buAutoNum type="arabicPeriod"/>
            </a:pPr>
            <a:r>
              <a:rPr lang="nl-BE" b="0" dirty="0"/>
              <a:t>Create an engaged community of writers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8F55C9D-FDC8-1501-D35C-FD3D74087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7" y="1635337"/>
            <a:ext cx="3269772" cy="423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79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D0314-EF94-D7EE-D55B-DEBC2AD75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83ACB5E4-7E68-667B-4A46-8EBDA4DC37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21</a:t>
            </a:fld>
            <a:endParaRPr lang="nl-BE"/>
          </a:p>
        </p:txBody>
      </p:sp>
      <p:pic>
        <p:nvPicPr>
          <p:cNvPr id="6" name="Afbeelding 5" descr="Afbeelding met tekst, schermopname, Lettertype, lijn&#10;&#10;Door AI gegenereerde inhoud is mogelijk onjuist.">
            <a:extLst>
              <a:ext uri="{FF2B5EF4-FFF2-40B4-BE49-F238E27FC236}">
                <a16:creationId xmlns:a16="http://schemas.microsoft.com/office/drawing/2014/main" id="{DB91F537-04AC-967D-B537-F43A884675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18" r="1078" b="2424"/>
          <a:stretch>
            <a:fillRect/>
          </a:stretch>
        </p:blipFill>
        <p:spPr>
          <a:xfrm>
            <a:off x="1255350" y="1594933"/>
            <a:ext cx="9681300" cy="366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833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01CB27-9629-AB26-DE73-83EF17AC2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1. Provide daily time for students to write.</a:t>
            </a:r>
            <a:br>
              <a:rPr lang="nl-BE" b="0" dirty="0"/>
            </a:b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CF31489-F656-A65C-B2F5-A6B7FEB087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22</a:t>
            </a:fld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B714EF0-54CA-A3C5-F882-E01AD802FE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nl-BE" sz="2400" b="0" dirty="0"/>
              <a:t>Voorzie dagelijks vaste schrijftijd binnen het lesrooster.</a:t>
            </a:r>
            <a:br>
              <a:rPr lang="nl-BE" sz="2400" b="0" dirty="0"/>
            </a:br>
            <a:r>
              <a:rPr lang="nl-BE" sz="2400" b="0" dirty="0"/>
              <a:t>Richtlijn: </a:t>
            </a:r>
            <a:r>
              <a:rPr lang="nl-BE" sz="2400" dirty="0"/>
              <a:t>ongeveer 60 minuten per dag</a:t>
            </a:r>
            <a:r>
              <a:rPr lang="nl-BE" sz="2400" b="0" dirty="0"/>
              <a:t>, verdeeld over:</a:t>
            </a:r>
          </a:p>
          <a:p>
            <a:pPr lvl="2"/>
            <a:r>
              <a:rPr lang="nl-BE" sz="2400" dirty="0"/>
              <a:t>expliciete instructie (schrijfstrategieën, technieken en vaardigheden);</a:t>
            </a:r>
          </a:p>
          <a:p>
            <a:pPr lvl="2"/>
            <a:r>
              <a:rPr lang="nl-BE" sz="2400" dirty="0"/>
              <a:t>begeleide en zelfstandige schrijftijd.</a:t>
            </a:r>
          </a:p>
          <a:p>
            <a:r>
              <a:rPr lang="nl-BE" sz="2400" b="0" dirty="0"/>
              <a:t>Start met structurele schrijftijd vanaf het eerste leerjaar, aangepast aan het ontwikkelingsniveau van de leerlingen.</a:t>
            </a:r>
          </a:p>
          <a:p>
            <a:r>
              <a:rPr lang="nl-BE" sz="2400" b="0" dirty="0"/>
              <a:t>Integreer schrijven ook in andere leergebieden (bijv. wereldoriëntatie, lezen, wiskunde).</a:t>
            </a:r>
          </a:p>
          <a:p>
            <a:r>
              <a:rPr lang="nl-BE" sz="2400" b="0" dirty="0"/>
              <a:t>Observeer leerlingen tijdens het schrijven om ondersteuningsnoden tijdig te signaleren.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084119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C27DAA-ACF2-C22E-2A27-40488DF04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2. Teach students to use the writing process for a variety of purposes.</a:t>
            </a:r>
            <a:br>
              <a:rPr lang="nl-BE" b="0" dirty="0"/>
            </a:b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FA84E62-72D1-2ADF-2431-7522A48431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23</a:t>
            </a:fld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7F0225E-2224-D8C7-B8EE-A3F4D6CC85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8" y="1926771"/>
            <a:ext cx="10944225" cy="4310516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nl-BE" dirty="0"/>
              <a:t>Het schrijfproces aanleren</a:t>
            </a:r>
          </a:p>
          <a:p>
            <a:pPr lvl="1"/>
            <a:r>
              <a:rPr lang="nl-BE" b="0" dirty="0"/>
              <a:t>Leer expliciet strategieën voor alle onderdelen van het schrijfproces</a:t>
            </a:r>
          </a:p>
          <a:p>
            <a:pPr lvl="1"/>
            <a:r>
              <a:rPr lang="nl-BE" b="0" dirty="0"/>
              <a:t>I do, we do, you do.</a:t>
            </a:r>
          </a:p>
          <a:p>
            <a:pPr lvl="1"/>
            <a:r>
              <a:rPr lang="nl-BE" b="0" dirty="0"/>
              <a:t>Help leerlingen passende strategieën kiezen in functie van hun schrijfdoel.</a:t>
            </a:r>
          </a:p>
          <a:p>
            <a:pPr lvl="1"/>
            <a:r>
              <a:rPr lang="nl-BE" b="0" dirty="0"/>
              <a:t>Stimuleer flexibel schakelen tussen de verschillende stappen van het schrijfproces.</a:t>
            </a:r>
            <a:br>
              <a:rPr lang="nl-BE" b="0" dirty="0"/>
            </a:br>
            <a:endParaRPr lang="nl-BE" b="0" dirty="0"/>
          </a:p>
          <a:p>
            <a:pPr marL="514350" indent="-514350">
              <a:buFont typeface="+mj-lt"/>
              <a:buAutoNum type="arabicPeriod"/>
            </a:pPr>
            <a:r>
              <a:rPr lang="nl-BE" dirty="0"/>
              <a:t>Schrijven voor verschillende doeleinden</a:t>
            </a:r>
          </a:p>
          <a:p>
            <a:pPr lvl="1"/>
            <a:r>
              <a:rPr lang="nl-BE" b="0" dirty="0"/>
              <a:t>Maak leerlingen duidelijk waarom en voor wie ze schrijven.</a:t>
            </a:r>
          </a:p>
          <a:p>
            <a:pPr lvl="1"/>
            <a:r>
              <a:rPr lang="nl-BE" b="0" dirty="0"/>
              <a:t>Laat leerlingen schrijven met uiteenlopende doelen:</a:t>
            </a:r>
          </a:p>
          <a:p>
            <a:pPr lvl="1"/>
            <a:r>
              <a:rPr lang="nl-BE" b="0" dirty="0"/>
              <a:t>Besteed expliciet aandacht aan publieksgericht schrijven.</a:t>
            </a:r>
          </a:p>
          <a:p>
            <a:pPr lvl="1"/>
            <a:r>
              <a:rPr lang="nl-BE" b="0" dirty="0"/>
              <a:t>Gebruik modelteksten (leerkracht, klasgenoten, boeken).</a:t>
            </a:r>
          </a:p>
          <a:p>
            <a:pPr lvl="1"/>
            <a:r>
              <a:rPr lang="nl-BE" b="0" dirty="0"/>
              <a:t>Leer technieken aan die passen bij specifieke schrijfdoelen en genres.</a:t>
            </a:r>
          </a:p>
          <a:p>
            <a:pPr marL="514350" indent="-514350">
              <a:buFont typeface="+mj-lt"/>
              <a:buAutoNum type="arabicPeriod"/>
            </a:pPr>
            <a:endParaRPr lang="nl-NL" b="0" dirty="0"/>
          </a:p>
        </p:txBody>
      </p:sp>
    </p:spTree>
    <p:extLst>
      <p:ext uri="{BB962C8B-B14F-4D97-AF65-F5344CB8AC3E}">
        <p14:creationId xmlns:p14="http://schemas.microsoft.com/office/powerpoint/2010/main" val="42347603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0E03D91-61A7-0857-FBC6-834BCBE90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</p:spPr>
        <p:txBody>
          <a:bodyPr>
            <a:normAutofit fontScale="90000"/>
          </a:bodyPr>
          <a:lstStyle/>
          <a:p>
            <a:r>
              <a:rPr lang="nl-NL" dirty="0"/>
              <a:t>3. </a:t>
            </a:r>
            <a:r>
              <a:rPr lang="nl-BE" dirty="0"/>
              <a:t>Teach students to become fluent with handwriting, spelling, sentence construction, typing, and word processing.</a:t>
            </a:r>
            <a:br>
              <a:rPr lang="nl-BE" b="0" dirty="0"/>
            </a:br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2A0FABA2-167E-D98C-CD86-870856D5E4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24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AFC2E04B-3547-4B92-07AA-C2980A936F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8" y="1915886"/>
            <a:ext cx="10944225" cy="4321401"/>
          </a:xfrm>
        </p:spPr>
        <p:txBody>
          <a:bodyPr>
            <a:normAutofit fontScale="85000" lnSpcReduction="20000"/>
          </a:bodyPr>
          <a:lstStyle/>
          <a:p>
            <a:r>
              <a:rPr lang="nl-NL" dirty="0"/>
              <a:t>Handschriftontwikkeling</a:t>
            </a:r>
            <a:endParaRPr lang="nl-BE" dirty="0"/>
          </a:p>
          <a:p>
            <a:pPr lvl="1"/>
            <a:r>
              <a:rPr lang="nl-NL" b="0" dirty="0"/>
              <a:t>Leer een correcte potloodgreep en efficiënte lettervorming.</a:t>
            </a:r>
            <a:endParaRPr lang="nl-BE" b="0" dirty="0"/>
          </a:p>
          <a:p>
            <a:pPr lvl="1"/>
            <a:r>
              <a:rPr lang="nl-NL" b="0" dirty="0"/>
              <a:t>Oefen op leesbaarheid en </a:t>
            </a:r>
            <a:r>
              <a:rPr lang="nl-NL" b="0" dirty="0" err="1"/>
              <a:t>vloeiendheid</a:t>
            </a:r>
            <a:r>
              <a:rPr lang="nl-NL" b="0" dirty="0"/>
              <a:t>.</a:t>
            </a:r>
            <a:endParaRPr lang="nl-BE" b="0" dirty="0"/>
          </a:p>
          <a:p>
            <a:r>
              <a:rPr lang="nl-NL" dirty="0"/>
              <a:t>Spelling</a:t>
            </a:r>
            <a:endParaRPr lang="nl-BE" dirty="0"/>
          </a:p>
          <a:p>
            <a:pPr lvl="1"/>
            <a:r>
              <a:rPr lang="nl-NL" b="0" dirty="0"/>
              <a:t>Koppel spellingonderwijs aan authentieke schrijfopdrachten.</a:t>
            </a:r>
            <a:endParaRPr lang="nl-BE" b="0" dirty="0"/>
          </a:p>
          <a:p>
            <a:pPr lvl="1"/>
            <a:r>
              <a:rPr lang="nl-NL" b="0" dirty="0"/>
              <a:t>Besteed aandacht aan veelvoorkomende en foutgevoelige woorden.</a:t>
            </a:r>
            <a:endParaRPr lang="nl-BE" b="0" dirty="0"/>
          </a:p>
          <a:p>
            <a:pPr lvl="1"/>
            <a:r>
              <a:rPr lang="nl-NL" b="0" dirty="0"/>
              <a:t>Leer strategieën voor het controleren van spelling.</a:t>
            </a:r>
            <a:endParaRPr lang="nl-BE" b="0" dirty="0"/>
          </a:p>
          <a:p>
            <a:r>
              <a:rPr lang="nl-NL" dirty="0"/>
              <a:t>Zinsconstructie</a:t>
            </a:r>
            <a:endParaRPr lang="nl-BE" dirty="0"/>
          </a:p>
          <a:p>
            <a:pPr lvl="1"/>
            <a:r>
              <a:rPr lang="nl-NL" b="0" dirty="0"/>
              <a:t>Leer leerlingen betekenisvolle, gevarieerde zinnen formuleren.</a:t>
            </a:r>
            <a:endParaRPr lang="nl-BE" b="0" dirty="0"/>
          </a:p>
          <a:p>
            <a:pPr lvl="1"/>
            <a:r>
              <a:rPr lang="nl-NL" b="0" dirty="0"/>
              <a:t>Besteed aandacht aan zinsbouw, interpunctie en hoofdletters.</a:t>
            </a:r>
            <a:endParaRPr lang="nl-BE" b="0" dirty="0"/>
          </a:p>
          <a:p>
            <a:r>
              <a:rPr lang="nl-NL" dirty="0"/>
              <a:t>Digitale schrijfvaardigheden</a:t>
            </a:r>
            <a:endParaRPr lang="nl-BE" dirty="0"/>
          </a:p>
          <a:p>
            <a:pPr lvl="1"/>
            <a:r>
              <a:rPr lang="nl-NL" b="0" dirty="0"/>
              <a:t>Leer leerlingen vlot typen.</a:t>
            </a:r>
            <a:endParaRPr lang="nl-BE" b="0" dirty="0"/>
          </a:p>
          <a:p>
            <a:pPr lvl="1"/>
            <a:r>
              <a:rPr lang="nl-NL" b="0" dirty="0"/>
              <a:t>Leer hen doelgericht gebruikmaken van tekstverwerkers en hulpmiddelen.</a:t>
            </a:r>
            <a:endParaRPr lang="nl-BE" b="0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144104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D16DA3-D593-D25E-65D5-8F719BDB0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4. Create an engaged community of writers.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14A7A8E-0E8A-FA09-AB0D-C7A4696C4C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25</a:t>
            </a:fld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6756170-9989-437C-D627-2E943EC290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NL" dirty="0"/>
              <a:t>De leerkracht als schrijvend rolmodel</a:t>
            </a:r>
            <a:endParaRPr lang="nl-BE" dirty="0"/>
          </a:p>
          <a:p>
            <a:pPr lvl="1"/>
            <a:r>
              <a:rPr lang="nl-NL" b="0" dirty="0"/>
              <a:t>Schrijf voor en samen met de leerlingen.</a:t>
            </a:r>
            <a:endParaRPr lang="nl-BE" b="0" dirty="0"/>
          </a:p>
          <a:p>
            <a:pPr lvl="1"/>
            <a:r>
              <a:rPr lang="nl-NL" b="0" dirty="0"/>
              <a:t>Denk hardop tijdens het schrijven.</a:t>
            </a:r>
            <a:endParaRPr lang="nl-BE" b="0" dirty="0"/>
          </a:p>
          <a:p>
            <a:r>
              <a:rPr lang="nl-NL" dirty="0"/>
              <a:t>Keuzevrijheid voor leerlingen</a:t>
            </a:r>
            <a:endParaRPr lang="nl-BE" dirty="0"/>
          </a:p>
          <a:p>
            <a:pPr lvl="1"/>
            <a:r>
              <a:rPr lang="nl-NL" b="0" dirty="0"/>
              <a:t>Laat leerlingen onderwerpen kiezen of aanpassen.</a:t>
            </a:r>
            <a:endParaRPr lang="nl-BE" b="0" dirty="0"/>
          </a:p>
          <a:p>
            <a:pPr lvl="1"/>
            <a:r>
              <a:rPr lang="nl-NL" b="0" dirty="0"/>
              <a:t>Gebruik open en inspirerende schrijfopdrachten.</a:t>
            </a:r>
            <a:endParaRPr lang="nl-BE" b="0" dirty="0"/>
          </a:p>
          <a:p>
            <a:r>
              <a:rPr lang="nl-NL" dirty="0"/>
              <a:t>Samenwerking stimuleren</a:t>
            </a:r>
            <a:endParaRPr lang="nl-BE" dirty="0"/>
          </a:p>
          <a:p>
            <a:pPr lvl="1"/>
            <a:r>
              <a:rPr lang="nl-NL" dirty="0"/>
              <a:t>Laat leerlingen samenwerken bij plannen, herwerken en feedback geven.</a:t>
            </a:r>
            <a:endParaRPr lang="nl-BE" dirty="0"/>
          </a:p>
          <a:p>
            <a:r>
              <a:rPr lang="nl-NL" dirty="0"/>
              <a:t>Feedback organiseren</a:t>
            </a:r>
            <a:endParaRPr lang="nl-BE" dirty="0"/>
          </a:p>
          <a:p>
            <a:pPr lvl="1"/>
            <a:r>
              <a:rPr lang="nl-NL" dirty="0"/>
              <a:t>Leer leerlingen constructieve feedback geven en ontvangen.</a:t>
            </a:r>
            <a:endParaRPr lang="nl-BE" dirty="0"/>
          </a:p>
          <a:p>
            <a:pPr lvl="1"/>
            <a:r>
              <a:rPr lang="nl-NL" dirty="0"/>
              <a:t>Modelleer feedbacktaal en -strategieën.</a:t>
            </a:r>
            <a:endParaRPr lang="nl-BE" dirty="0"/>
          </a:p>
          <a:p>
            <a:r>
              <a:rPr lang="nl-NL" dirty="0" err="1"/>
              <a:t>Leerlingteksten</a:t>
            </a:r>
            <a:r>
              <a:rPr lang="nl-NL" dirty="0"/>
              <a:t> publiceren</a:t>
            </a:r>
            <a:endParaRPr lang="nl-BE" dirty="0"/>
          </a:p>
          <a:p>
            <a:pPr lvl="1"/>
            <a:r>
              <a:rPr lang="nl-NL" dirty="0"/>
              <a:t>Toon teksten in de klas of daarbuiten.</a:t>
            </a:r>
            <a:endParaRPr lang="nl-BE" dirty="0"/>
          </a:p>
          <a:p>
            <a:pPr lvl="1"/>
            <a:r>
              <a:rPr lang="nl-NL" dirty="0"/>
              <a:t>Gebruik publicatie om schrijven te waarderen en zichtbaar te maken.</a:t>
            </a:r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564500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C39E0-D906-10F3-57F0-F4D839E6D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3B9EF0-4486-3B47-2B7B-F39183D8B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Wat zegt de praktijk?</a:t>
            </a:r>
          </a:p>
        </p:txBody>
      </p:sp>
    </p:spTree>
    <p:extLst>
      <p:ext uri="{BB962C8B-B14F-4D97-AF65-F5344CB8AC3E}">
        <p14:creationId xmlns:p14="http://schemas.microsoft.com/office/powerpoint/2010/main" val="11752940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880AF6-B1FE-9853-F895-CFA2972CA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 1 uit het 5</a:t>
            </a:r>
            <a:r>
              <a:rPr lang="nl-NL" baseline="30000" dirty="0"/>
              <a:t>e</a:t>
            </a:r>
            <a:r>
              <a:rPr lang="nl-NL" dirty="0"/>
              <a:t> jaar lager onderwijs (deel 1)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C2624620-B470-368C-CBA1-659D199974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27</a:t>
            </a:fld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B3DFEB2-DD0B-ABDE-5D3F-6E285609F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591" y="1429905"/>
            <a:ext cx="3338989" cy="47250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E555333-F14C-F829-936D-1D1D93B33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919" y="1412507"/>
            <a:ext cx="3409434" cy="48247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382787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28B80-3583-DA59-4B42-40441158D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38A2CE-4F49-04AC-E9BF-06B7FE3D0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 1 uit 5</a:t>
            </a:r>
            <a:r>
              <a:rPr lang="nl-NL" baseline="30000" dirty="0"/>
              <a:t>e</a:t>
            </a:r>
            <a:r>
              <a:rPr lang="nl-NL" dirty="0"/>
              <a:t> jaar lager onderwijs (deel 2)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42C475D-CB22-4BD2-82DB-4D32B9317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28</a:t>
            </a:fld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4B61A07-DD40-B368-F4FB-7355C410B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834" y="1412507"/>
            <a:ext cx="3385709" cy="47912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3815EBB-A64E-E56C-D681-2E7A096F3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34625"/>
            <a:ext cx="3385709" cy="47912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109547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A42A8-778D-D49E-C6C8-DD45266A9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7331FB-CE2E-BA47-4B4E-4D637514C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 1 uit 5</a:t>
            </a:r>
            <a:r>
              <a:rPr lang="nl-NL" baseline="30000" dirty="0"/>
              <a:t>e</a:t>
            </a:r>
            <a:r>
              <a:rPr lang="nl-NL" dirty="0"/>
              <a:t> jaar lager onderwijs (deel 3)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C619A7D8-FE5A-10BA-42BF-4662348B5F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29</a:t>
            </a:fld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3195FE1-8886-6DC4-374A-D2AB8C412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880" y="1648176"/>
            <a:ext cx="3314897" cy="46909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464018A-9990-A7AC-4292-37044B154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207" y="1648177"/>
            <a:ext cx="3314897" cy="469099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18132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B47E18-4BA2-75DC-C105-A8F38172A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programma van vandaag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79F9D0A-4DAE-836F-E677-E3FE58751C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3</a:t>
            </a:fld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E143E99-66A5-2C82-A7DB-E65BB28833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Waarom zouden we het hebben over schrijven in basisonderwijs?</a:t>
            </a:r>
          </a:p>
          <a:p>
            <a:r>
              <a:rPr lang="nl-NL" dirty="0"/>
              <a:t>Toch een beetje theorie</a:t>
            </a:r>
          </a:p>
          <a:p>
            <a:r>
              <a:rPr lang="nl-NL" dirty="0"/>
              <a:t>Wat zegt de didactiek?</a:t>
            </a:r>
          </a:p>
          <a:p>
            <a:r>
              <a:rPr lang="nl-NL" dirty="0"/>
              <a:t>Wat zegt de praktijk?</a:t>
            </a:r>
          </a:p>
          <a:p>
            <a:r>
              <a:rPr lang="nl-NL" dirty="0"/>
              <a:t>Wat zeggen de minimumdoelen?</a:t>
            </a:r>
          </a:p>
          <a:p>
            <a:r>
              <a:rPr lang="nl-NL" dirty="0"/>
              <a:t>Kennen we nu alles over schrijven in het basisonderwijs? </a:t>
            </a:r>
            <a:br>
              <a:rPr lang="nl-NL" dirty="0"/>
            </a:br>
            <a:r>
              <a:rPr lang="nl-NL" dirty="0"/>
              <a:t>(Spoilers, neen.)</a:t>
            </a:r>
          </a:p>
        </p:txBody>
      </p:sp>
    </p:spTree>
    <p:extLst>
      <p:ext uri="{BB962C8B-B14F-4D97-AF65-F5344CB8AC3E}">
        <p14:creationId xmlns:p14="http://schemas.microsoft.com/office/powerpoint/2010/main" val="18204631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9BE23-0089-03E4-3E6E-88FBF0DCA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597F15-30B3-CA84-A787-1C30523DA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 1 uit 5</a:t>
            </a:r>
            <a:r>
              <a:rPr lang="nl-NL" baseline="30000" dirty="0"/>
              <a:t>e</a:t>
            </a:r>
            <a:r>
              <a:rPr lang="nl-NL" dirty="0"/>
              <a:t> jaar lager onderwijs (deel 4)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9BDF71C-AA37-301A-03F1-0845F32A00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30</a:t>
            </a:fld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27EC2D3-67AF-1837-A1F3-8C01BA9D1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793" y="1412507"/>
            <a:ext cx="3650414" cy="51657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304022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DF1254-DEE2-508B-8129-3FCEFD716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Welke aanbevelingen herkennen jullie in deze les?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8B90D54-F15D-D6F4-EB2D-4C27425ED3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31</a:t>
            </a:fld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BE41B12-88A4-EE65-3542-6FE401AC1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59" y="1404310"/>
            <a:ext cx="3415227" cy="48329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B68BA6CD-A144-2529-F054-DE814A0A31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01886" y="1412507"/>
            <a:ext cx="7268255" cy="423146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l-BE" b="0" dirty="0"/>
              <a:t>Provide daily time for students to write.</a:t>
            </a:r>
          </a:p>
          <a:p>
            <a:pPr marL="514350" indent="-514350">
              <a:buFont typeface="+mj-lt"/>
              <a:buAutoNum type="arabicPeriod"/>
            </a:pPr>
            <a:r>
              <a:rPr lang="nl-BE" b="0" dirty="0"/>
              <a:t>Teach students to use the writing process for a variety of purposes.</a:t>
            </a:r>
          </a:p>
          <a:p>
            <a:pPr marL="514350" indent="-514350">
              <a:buFont typeface="+mj-lt"/>
              <a:buAutoNum type="arabicPeriod"/>
            </a:pPr>
            <a:r>
              <a:rPr lang="nl-BE" b="0" dirty="0"/>
              <a:t>Teach students to become fluent with handwriting, spelling, sentence construction, typing, and word processing.</a:t>
            </a:r>
          </a:p>
          <a:p>
            <a:pPr marL="514350" indent="-514350">
              <a:buFont typeface="+mj-lt"/>
              <a:buAutoNum type="arabicPeriod"/>
            </a:pPr>
            <a:r>
              <a:rPr lang="nl-BE" b="0" dirty="0"/>
              <a:t>Create an engaged community of writers.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684D961-14D1-CE36-C953-AA925EBAE38C}"/>
              </a:ext>
            </a:extLst>
          </p:cNvPr>
          <p:cNvSpPr txBox="1"/>
          <p:nvPr/>
        </p:nvSpPr>
        <p:spPr>
          <a:xfrm>
            <a:off x="4822521" y="5311036"/>
            <a:ext cx="7111083" cy="9262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nl-NL" sz="2400" b="1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Belangrijk: dit is een beperkte blik op een volledige methode. Onze analyse is dus ook beperkt.</a:t>
            </a:r>
          </a:p>
        </p:txBody>
      </p:sp>
    </p:spTree>
    <p:extLst>
      <p:ext uri="{BB962C8B-B14F-4D97-AF65-F5344CB8AC3E}">
        <p14:creationId xmlns:p14="http://schemas.microsoft.com/office/powerpoint/2010/main" val="40141449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5CBE71-3CFF-C8EF-55B4-CA8C1CD9D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 2 uit het kleuteronderwijs.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57D9361-16AF-8D2A-4547-9D1A3AFBEE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32</a:t>
            </a:fld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4D7DF76-1D18-C193-D47D-9E1FAFDCDA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7" y="5734375"/>
            <a:ext cx="10944225" cy="365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 err="1"/>
              <a:t>https</a:t>
            </a:r>
            <a:r>
              <a:rPr lang="nl-NL" sz="2000" dirty="0"/>
              <a:t>://</a:t>
            </a:r>
            <a:r>
              <a:rPr lang="nl-NL" sz="2000" dirty="0" err="1"/>
              <a:t>www.schrijfdans.nl</a:t>
            </a:r>
            <a:r>
              <a:rPr lang="nl-NL" sz="2000" dirty="0"/>
              <a:t>/schrijfdans-voor-5-8-jaar/</a:t>
            </a:r>
          </a:p>
        </p:txBody>
      </p:sp>
      <p:pic>
        <p:nvPicPr>
          <p:cNvPr id="6" name="Afbeelding 5" descr="Afbeelding met kleding, persoon, Menselijk gezicht, peuter&#10;&#10;Door AI gegenereerde inhoud is mogelijk onjuist.">
            <a:extLst>
              <a:ext uri="{FF2B5EF4-FFF2-40B4-BE49-F238E27FC236}">
                <a16:creationId xmlns:a16="http://schemas.microsoft.com/office/drawing/2014/main" id="{9D3DA31C-9B93-5CA2-41C6-9A307F732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7" y="1742492"/>
            <a:ext cx="4497352" cy="3371387"/>
          </a:xfrm>
          <a:prstGeom prst="rect">
            <a:avLst/>
          </a:prstGeom>
        </p:spPr>
      </p:pic>
      <p:pic>
        <p:nvPicPr>
          <p:cNvPr id="8" name="Afbeelding 7" descr="Afbeelding met Kinderkunst, tekening, overdekt, persoon&#10;&#10;Door AI gegenereerde inhoud is mogelijk onjuist.">
            <a:extLst>
              <a:ext uri="{FF2B5EF4-FFF2-40B4-BE49-F238E27FC236}">
                <a16:creationId xmlns:a16="http://schemas.microsoft.com/office/drawing/2014/main" id="{2D9F6B97-2BA9-62F6-ED54-3ADA85C82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245" y="1742493"/>
            <a:ext cx="4497352" cy="337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698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30BD9-F0E8-40E2-32CB-C4E3B7A09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0CA935-25A4-CE82-75DC-A80103A8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Wat zeggen de minimumdoelen?</a:t>
            </a:r>
          </a:p>
        </p:txBody>
      </p:sp>
    </p:spTree>
    <p:extLst>
      <p:ext uri="{BB962C8B-B14F-4D97-AF65-F5344CB8AC3E}">
        <p14:creationId xmlns:p14="http://schemas.microsoft.com/office/powerpoint/2010/main" val="10710506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6132F8-F777-1293-DAA1-064734A95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zeggen de minimumdoelen over schrijven?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4D9E484-91AF-C360-7E00-C47AB11AC6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34</a:t>
            </a:fld>
            <a:endParaRPr lang="nl-BE"/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F30438B5-3D6B-BA4A-2F0E-34030FC975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2121810"/>
              </p:ext>
            </p:extLst>
          </p:nvPr>
        </p:nvGraphicFramePr>
        <p:xfrm>
          <a:off x="623886" y="1734274"/>
          <a:ext cx="10348914" cy="2433443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875577">
                  <a:extLst>
                    <a:ext uri="{9D8B030D-6E8A-4147-A177-3AD203B41FA5}">
                      <a16:colId xmlns:a16="http://schemas.microsoft.com/office/drawing/2014/main" val="1772533995"/>
                    </a:ext>
                  </a:extLst>
                </a:gridCol>
                <a:gridCol w="5473337">
                  <a:extLst>
                    <a:ext uri="{9D8B030D-6E8A-4147-A177-3AD203B41FA5}">
                      <a16:colId xmlns:a16="http://schemas.microsoft.com/office/drawing/2014/main" val="429563386"/>
                    </a:ext>
                  </a:extLst>
                </a:gridCol>
              </a:tblGrid>
              <a:tr h="598956">
                <a:tc>
                  <a:txBody>
                    <a:bodyPr/>
                    <a:lstStyle/>
                    <a:p>
                      <a:r>
                        <a:rPr lang="nl-NL" sz="2000" b="0" dirty="0"/>
                        <a:t>Handschrift  en digitale vaardigheden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NL" sz="2000" b="0" dirty="0" err="1"/>
                        <a:t>Transcription</a:t>
                      </a:r>
                      <a:endParaRPr lang="nl-NL" sz="20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1062554"/>
                  </a:ext>
                </a:extLst>
              </a:tr>
              <a:tr h="621850">
                <a:tc>
                  <a:txBody>
                    <a:bodyPr/>
                    <a:lstStyle/>
                    <a:p>
                      <a:r>
                        <a:rPr lang="nl-NL" sz="2000" dirty="0"/>
                        <a:t>Correct schrijven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NL" sz="2000" dirty="0" err="1"/>
                        <a:t>Transcription</a:t>
                      </a:r>
                      <a:endParaRPr lang="nl-NL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4849524"/>
                  </a:ext>
                </a:extLst>
              </a:tr>
              <a:tr h="613681">
                <a:tc>
                  <a:txBody>
                    <a:bodyPr/>
                    <a:lstStyle/>
                    <a:p>
                      <a:r>
                        <a:rPr lang="nl-NL" sz="2000" dirty="0"/>
                        <a:t>Schrijven om te leren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dirty="0"/>
                        <a:t>Time </a:t>
                      </a:r>
                      <a:r>
                        <a:rPr lang="nl-NL" sz="2000" dirty="0" err="1"/>
                        <a:t>for</a:t>
                      </a:r>
                      <a:r>
                        <a:rPr lang="nl-NL" sz="2000" dirty="0"/>
                        <a:t> </a:t>
                      </a:r>
                      <a:r>
                        <a:rPr lang="nl-NL" sz="2000" dirty="0" err="1"/>
                        <a:t>writing</a:t>
                      </a:r>
                      <a:endParaRPr lang="nl-NL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2598671"/>
                  </a:ext>
                </a:extLst>
              </a:tr>
              <a:tr h="598956">
                <a:tc>
                  <a:txBody>
                    <a:bodyPr/>
                    <a:lstStyle/>
                    <a:p>
                      <a:r>
                        <a:rPr lang="nl-NL" sz="2000" dirty="0"/>
                        <a:t>Schrijven om te delen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NL" sz="2000" dirty="0"/>
                        <a:t>Schrijven als proces  en publieksgericht schrijven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6298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09234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9324BD-715F-834D-76B9-9BDBC44FE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E92A7E-D248-6853-A4C6-A5E56206D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Schrijven om te delen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900DA9D-257F-7652-4963-8FB3D0BA3F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35</a:t>
            </a:fld>
            <a:endParaRPr lang="nl-BE"/>
          </a:p>
        </p:txBody>
      </p:sp>
      <p:pic>
        <p:nvPicPr>
          <p:cNvPr id="8" name="Afbeelding 7" descr="Afbeelding met tekst, schermopname, Lettertype, document&#10;&#10;Door AI gegenereerde inhoud is mogelijk onjuist.">
            <a:extLst>
              <a:ext uri="{FF2B5EF4-FFF2-40B4-BE49-F238E27FC236}">
                <a16:creationId xmlns:a16="http://schemas.microsoft.com/office/drawing/2014/main" id="{3819CCAA-A09D-EE8B-13E4-A3A741190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125" y="3237103"/>
            <a:ext cx="7256903" cy="3333113"/>
          </a:xfrm>
          <a:prstGeom prst="rect">
            <a:avLst/>
          </a:prstGeom>
        </p:spPr>
      </p:pic>
      <p:pic>
        <p:nvPicPr>
          <p:cNvPr id="10" name="Afbeelding 9" descr="Afbeelding met tekst, Lettertype, ontvangst, schermopname&#10;&#10;Door AI gegenereerde inhoud is mogelijk onjuist.">
            <a:extLst>
              <a:ext uri="{FF2B5EF4-FFF2-40B4-BE49-F238E27FC236}">
                <a16:creationId xmlns:a16="http://schemas.microsoft.com/office/drawing/2014/main" id="{C5407750-EEBC-6F3C-E186-1E1F22821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126" y="1406117"/>
            <a:ext cx="7281954" cy="185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1297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B60FF-A37D-FB34-A664-BB354D731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31D798-2DFF-3C23-1373-4007AEA1A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Kennen we nu alles over schrijven in het basisonderwijs?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661B072-5156-E533-4217-3BC2CEF0B9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Spoilers, neen.</a:t>
            </a:r>
          </a:p>
        </p:txBody>
      </p:sp>
    </p:spTree>
    <p:extLst>
      <p:ext uri="{BB962C8B-B14F-4D97-AF65-F5344CB8AC3E}">
        <p14:creationId xmlns:p14="http://schemas.microsoft.com/office/powerpoint/2010/main" val="5230670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551A61-E2D7-B71E-5E81-CAC044AEA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Kennen we nu alles over schrijven in het basisonderwijs? </a:t>
            </a:r>
            <a:br>
              <a:rPr lang="nl-NL" dirty="0"/>
            </a:br>
            <a:r>
              <a:rPr lang="nl-NL" dirty="0"/>
              <a:t>Spoilers, neen.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B44344F-13BD-616E-8EEB-0C7B644E0F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37</a:t>
            </a:fld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DD3E43C-ECF9-0485-2579-F333273037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8" y="1878904"/>
            <a:ext cx="10944225" cy="4358383"/>
          </a:xfrm>
        </p:spPr>
        <p:txBody>
          <a:bodyPr vert="horz" lIns="0" tIns="0" rIns="0" bIns="0" rtlCol="0" anchor="t">
            <a:normAutofit/>
          </a:bodyPr>
          <a:lstStyle/>
          <a:p>
            <a:pPr marL="267970" indent="-267970"/>
            <a:r>
              <a:rPr lang="nl-NL" dirty="0"/>
              <a:t>Kennis: </a:t>
            </a:r>
            <a:r>
              <a:rPr lang="nl-NL" b="0" dirty="0"/>
              <a:t>Waarover gaan we schrijven? En wat is de impact daarvan? In welke mate bepaalt kennis van de wereld ons schrijven?</a:t>
            </a:r>
            <a:endParaRPr lang="en-US"/>
          </a:p>
          <a:p>
            <a:pPr marL="267970" indent="-267970"/>
            <a:r>
              <a:rPr lang="nl-NL" dirty="0"/>
              <a:t>Transfer: </a:t>
            </a:r>
            <a:r>
              <a:rPr lang="nl-NL" b="0" dirty="0"/>
              <a:t>Welke genres zullen we schrijven? Hoe doen we dit? Wat doen we met creatief schrijven?</a:t>
            </a:r>
          </a:p>
          <a:p>
            <a:pPr marL="267970" indent="-267970"/>
            <a:r>
              <a:rPr lang="nl-NL" dirty="0">
                <a:ea typeface="Verdana"/>
                <a:cs typeface="Calibri Light"/>
              </a:rPr>
              <a:t>Individuele verschillen tussen leerlingen: </a:t>
            </a:r>
            <a:r>
              <a:rPr lang="nl-NL" b="0" dirty="0">
                <a:ea typeface="Verdana"/>
                <a:cs typeface="Calibri Light"/>
              </a:rPr>
              <a:t>Hoe gaan we om met verschillen tussen leerlingen?</a:t>
            </a:r>
            <a:endParaRPr lang="nl-NL" dirty="0"/>
          </a:p>
          <a:p>
            <a:pPr marL="267970" indent="-26797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598833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351A71-6B10-C132-4E28-FD201B990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Hoe gaan we om met verschillen tussen leerlingen voor interventies op Laag 2 en Laag 3? Hebben scholen toegang tot de juiste informatie hiervoor?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DB99B32-DF8E-05C9-0198-8DFC9FBA51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38</a:t>
            </a:fld>
            <a:endParaRPr lang="nl-BE"/>
          </a:p>
        </p:txBody>
      </p:sp>
      <p:pic>
        <p:nvPicPr>
          <p:cNvPr id="6" name="Afbeelding 5" descr="Afbeelding met tekst, Lettertype, lijn, schermopname&#10;&#10;Door AI gegenereerde inhoud is mogelijk onjuist.">
            <a:extLst>
              <a:ext uri="{FF2B5EF4-FFF2-40B4-BE49-F238E27FC236}">
                <a16:creationId xmlns:a16="http://schemas.microsoft.com/office/drawing/2014/main" id="{9E48326E-7254-3217-B352-0E285D500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99" y="2486938"/>
            <a:ext cx="5864910" cy="3249982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96FCFDF1-B6EA-6F0F-5D64-600D0A7D43D2}"/>
              </a:ext>
            </a:extLst>
          </p:cNvPr>
          <p:cNvSpPr txBox="1"/>
          <p:nvPr/>
        </p:nvSpPr>
        <p:spPr>
          <a:xfrm>
            <a:off x="1277654" y="5949863"/>
            <a:ext cx="2730674" cy="2505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nl-NL" sz="2000" dirty="0" err="1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Casteleyn</a:t>
            </a:r>
            <a:r>
              <a:rPr lang="nl-NL" sz="20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et al. (2022)</a:t>
            </a:r>
          </a:p>
        </p:txBody>
      </p:sp>
      <p:pic>
        <p:nvPicPr>
          <p:cNvPr id="9" name="Afbeelding 8" descr="Afbeelding met tekst, cirkel, schermopname, compactdisk&#10;&#10;Door AI gegenereerde inhoud is mogelijk onjuist.">
            <a:extLst>
              <a:ext uri="{FF2B5EF4-FFF2-40B4-BE49-F238E27FC236}">
                <a16:creationId xmlns:a16="http://schemas.microsoft.com/office/drawing/2014/main" id="{BA107E3C-6938-95DC-C926-7DAE5A38D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81990"/>
            <a:ext cx="4965700" cy="3187700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EA41248C-9E8F-C9EC-FC95-D82DCDBB4224}"/>
              </a:ext>
            </a:extLst>
          </p:cNvPr>
          <p:cNvSpPr txBox="1"/>
          <p:nvPr/>
        </p:nvSpPr>
        <p:spPr>
          <a:xfrm>
            <a:off x="7843381" y="5925814"/>
            <a:ext cx="2730674" cy="2505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nl-NL" sz="2000" dirty="0" err="1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Paradis</a:t>
            </a:r>
            <a:r>
              <a:rPr lang="nl-NL" sz="20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(2023)</a:t>
            </a:r>
          </a:p>
        </p:txBody>
      </p:sp>
    </p:spTree>
    <p:extLst>
      <p:ext uri="{BB962C8B-B14F-4D97-AF65-F5344CB8AC3E}">
        <p14:creationId xmlns:p14="http://schemas.microsoft.com/office/powerpoint/2010/main" val="24883768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552BE-B66A-B2BF-4A9E-4E07329C5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0C34CF-8DEC-2FE9-1349-5380ACB72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Kortom</a:t>
            </a:r>
          </a:p>
        </p:txBody>
      </p:sp>
    </p:spTree>
    <p:extLst>
      <p:ext uri="{BB962C8B-B14F-4D97-AF65-F5344CB8AC3E}">
        <p14:creationId xmlns:p14="http://schemas.microsoft.com/office/powerpoint/2010/main" val="2754558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8785D8-5D24-530E-6551-B8BA09642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Waarom zouden we het hebben over schrijven in basisonderwijs?</a:t>
            </a:r>
          </a:p>
        </p:txBody>
      </p:sp>
    </p:spTree>
    <p:extLst>
      <p:ext uri="{BB962C8B-B14F-4D97-AF65-F5344CB8AC3E}">
        <p14:creationId xmlns:p14="http://schemas.microsoft.com/office/powerpoint/2010/main" val="29667014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99E22-6707-9DE4-FD2A-55BEA6B84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0D598B-0F9A-5F16-8B64-7BF9BA1A5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programma van vandaag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F003022C-E955-D7B7-DDF6-915B11FDBB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40</a:t>
            </a:fld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FC13BA9-A4BB-B801-0507-A033470844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Waarom zouden we het hebben over schrijven in basisonderwijs?</a:t>
            </a:r>
          </a:p>
          <a:p>
            <a:r>
              <a:rPr lang="nl-NL" dirty="0"/>
              <a:t>Toch een beetje theorie</a:t>
            </a:r>
          </a:p>
          <a:p>
            <a:r>
              <a:rPr lang="nl-NL" dirty="0"/>
              <a:t>Wat zegt de didactiek?</a:t>
            </a:r>
          </a:p>
          <a:p>
            <a:r>
              <a:rPr lang="nl-NL" dirty="0"/>
              <a:t>Wat zegt de praktijk?</a:t>
            </a:r>
          </a:p>
          <a:p>
            <a:r>
              <a:rPr lang="nl-NL" dirty="0"/>
              <a:t>Wat zeggen de minimumdoelen?</a:t>
            </a:r>
          </a:p>
          <a:p>
            <a:r>
              <a:rPr lang="nl-NL" dirty="0"/>
              <a:t>Kennen we nu alles over schrijven in het basisonderwijs? </a:t>
            </a:r>
            <a:br>
              <a:rPr lang="nl-NL" dirty="0"/>
            </a:br>
            <a:r>
              <a:rPr lang="nl-NL" dirty="0"/>
              <a:t>(Spoilers, neen.)</a:t>
            </a:r>
          </a:p>
        </p:txBody>
      </p:sp>
    </p:spTree>
    <p:extLst>
      <p:ext uri="{BB962C8B-B14F-4D97-AF65-F5344CB8AC3E}">
        <p14:creationId xmlns:p14="http://schemas.microsoft.com/office/powerpoint/2010/main" val="10199541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8CFBD-DD44-9964-5D96-0D3163B69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26E4E587-4E18-B87D-C3DB-6E6985166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7361" y="1211880"/>
            <a:ext cx="6276446" cy="1325563"/>
          </a:xfrm>
        </p:spPr>
        <p:txBody>
          <a:bodyPr>
            <a:noAutofit/>
          </a:bodyPr>
          <a:lstStyle/>
          <a:p>
            <a:pPr algn="l"/>
            <a:r>
              <a:rPr lang="nl-BE" sz="2800" spc="200" dirty="0"/>
              <a:t>Universiteit Antwerpen</a:t>
            </a:r>
            <a:br>
              <a:rPr lang="nl-BE" sz="2800" spc="200" dirty="0"/>
            </a:br>
            <a:r>
              <a:rPr lang="nl-BE" sz="2800" b="0" spc="200" dirty="0"/>
              <a:t>| Master Basisonderwijs</a:t>
            </a:r>
            <a:endParaRPr lang="nl-BE" sz="2800" b="0" spc="200" noProof="0" dirty="0"/>
          </a:p>
        </p:txBody>
      </p:sp>
      <p:pic>
        <p:nvPicPr>
          <p:cNvPr id="20" name="!!UA">
            <a:extLst>
              <a:ext uri="{FF2B5EF4-FFF2-40B4-BE49-F238E27FC236}">
                <a16:creationId xmlns:a16="http://schemas.microsoft.com/office/drawing/2014/main" id="{D193BF51-4F57-0013-9586-F65EBAC809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3" t="7276" r="79431" b="6073"/>
          <a:stretch/>
        </p:blipFill>
        <p:spPr>
          <a:xfrm>
            <a:off x="3522978" y="1211880"/>
            <a:ext cx="927844" cy="9398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2" name="!!Titel1">
            <a:extLst>
              <a:ext uri="{FF2B5EF4-FFF2-40B4-BE49-F238E27FC236}">
                <a16:creationId xmlns:a16="http://schemas.microsoft.com/office/drawing/2014/main" id="{4C3A4E3F-E8A0-15EA-9C95-D53B865BEC2E}"/>
              </a:ext>
            </a:extLst>
          </p:cNvPr>
          <p:cNvSpPr txBox="1">
            <a:spLocks/>
          </p:cNvSpPr>
          <p:nvPr/>
        </p:nvSpPr>
        <p:spPr>
          <a:xfrm>
            <a:off x="1229964" y="2842244"/>
            <a:ext cx="9753843" cy="2589728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60000" lnSpcReduction="20000"/>
          </a:bodyPr>
          <a:lstStyle>
            <a:lvl1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38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nl-BE" sz="6000" cap="small" spc="300" dirty="0">
                <a:solidFill>
                  <a:schemeClr val="tx1"/>
                </a:solidFill>
                <a:latin typeface="Calibri"/>
                <a:ea typeface="Verdana"/>
                <a:cs typeface="Calibri"/>
              </a:rPr>
              <a:t>Leren schrijven om te kunnen denken</a:t>
            </a:r>
            <a:br>
              <a:rPr lang="nl-BE" sz="6000" cap="small" spc="300" dirty="0">
                <a:solidFill>
                  <a:schemeClr val="tx1"/>
                </a:solidFill>
                <a:latin typeface="Calibri"/>
                <a:ea typeface="Verdana"/>
                <a:cs typeface="Calibri"/>
              </a:rPr>
            </a:br>
            <a:endParaRPr lang="nl-BE" sz="6000" cap="small" spc="300" dirty="0">
              <a:solidFill>
                <a:schemeClr val="tx1"/>
              </a:solidFill>
              <a:latin typeface="Calibri"/>
              <a:ea typeface="Verdana"/>
              <a:cs typeface="Calibri"/>
            </a:endParaRPr>
          </a:p>
          <a:p>
            <a:pPr algn="ctr"/>
            <a:r>
              <a:rPr lang="nl-BE" sz="6000" cap="small" spc="300" dirty="0">
                <a:solidFill>
                  <a:schemeClr val="tx1"/>
                </a:solidFill>
              </a:rPr>
              <a:t>Van handschrift bij kleuters </a:t>
            </a:r>
            <a:br>
              <a:rPr lang="nl-BE" sz="6000" cap="small" spc="300" dirty="0">
                <a:solidFill>
                  <a:schemeClr val="tx1"/>
                </a:solidFill>
              </a:rPr>
            </a:br>
            <a:r>
              <a:rPr lang="nl-BE" sz="6000" cap="small" spc="300" dirty="0">
                <a:solidFill>
                  <a:schemeClr val="tx1"/>
                </a:solidFill>
              </a:rPr>
              <a:t>tot teksten in het lager onderwijs</a:t>
            </a:r>
          </a:p>
          <a:p>
            <a:pPr algn="ctr"/>
            <a:endParaRPr lang="nl-BE" sz="6000" cap="small" spc="300" dirty="0">
              <a:solidFill>
                <a:schemeClr val="tx1"/>
              </a:solidFill>
            </a:endParaRPr>
          </a:p>
          <a:p>
            <a:pPr algn="ctr"/>
            <a:r>
              <a:rPr lang="nl-BE" b="0" cap="small" spc="300" dirty="0">
                <a:solidFill>
                  <a:schemeClr val="tx1"/>
                </a:solidFill>
                <a:latin typeface="Calibri"/>
                <a:ea typeface="Verdana"/>
                <a:cs typeface="Calibri"/>
              </a:rPr>
              <a:t>Jordi Casteleyn</a:t>
            </a:r>
            <a:endParaRPr lang="nl-BE" b="0" cap="small" spc="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7455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B49D2-6F9E-46D4-73ED-0A54F10D4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CFC04C7-F7C4-F11E-98E1-7F6ADDACF1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42</a:t>
            </a:fld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897012F-D682-BB7B-A500-5E0E165126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7" y="673274"/>
            <a:ext cx="10944225" cy="5511451"/>
          </a:xfrm>
        </p:spPr>
        <p:txBody>
          <a:bodyPr>
            <a:normAutofit fontScale="47500" lnSpcReduction="20000"/>
          </a:bodyPr>
          <a:lstStyle/>
          <a:p>
            <a:pPr marL="452438" indent="-452438">
              <a:buNone/>
            </a:pPr>
            <a:r>
              <a:rPr lang="nl-BE" b="0" dirty="0"/>
              <a:t>Barton, G., Khosronejad, M., Ryan, M., Kervin, L., &amp; Myhill, D. (2024). Teaching creative writing in primary schools: A systematic review of the literature through the lens of reflexivity. </a:t>
            </a:r>
            <a:r>
              <a:rPr lang="nl-BE" b="0" i="1" dirty="0"/>
              <a:t>The Australian Educational Researcher, 51</a:t>
            </a:r>
            <a:r>
              <a:rPr lang="nl-BE" b="0" dirty="0"/>
              <a:t>(6), 1311–1330.</a:t>
            </a:r>
          </a:p>
          <a:p>
            <a:pPr marL="452438" indent="-452438">
              <a:buNone/>
            </a:pPr>
            <a:r>
              <a:rPr lang="nl-BE" b="0" dirty="0"/>
              <a:t>Berninger, V. W., Abbot, R.D., Abbot, S. P., Graham, S., RIchards, T. (2002). Writing and reading: Connections between language by hand and language by eye. </a:t>
            </a:r>
            <a:r>
              <a:rPr lang="nl-BE" b="0" i="1" dirty="0"/>
              <a:t>Journal of Learning Disabilities 35</a:t>
            </a:r>
            <a:r>
              <a:rPr lang="nl-BE" b="0" dirty="0"/>
              <a:t>(1), pp 38-56.</a:t>
            </a:r>
          </a:p>
          <a:p>
            <a:pPr marL="452438" indent="-452438">
              <a:buNone/>
            </a:pPr>
            <a:r>
              <a:rPr lang="nl-BE" b="0" dirty="0"/>
              <a:t>Bouwer, R., Van Braak, M., &amp; Van der Veen, C. (2024). Dialogic writing in the upper grades of primary school: How to support peer feedback conversations that promote meaningful revisions. </a:t>
            </a:r>
            <a:r>
              <a:rPr lang="nl-BE" b="0" i="1" dirty="0"/>
              <a:t>Learning and Instruction, 93</a:t>
            </a:r>
            <a:r>
              <a:rPr lang="nl-BE" b="0" dirty="0"/>
              <a:t>, Article 101965.</a:t>
            </a:r>
          </a:p>
          <a:p>
            <a:pPr marL="452438" indent="-452438">
              <a:buNone/>
            </a:pPr>
            <a:r>
              <a:rPr lang="nl-BE" b="0" dirty="0"/>
              <a:t>Casteleyn, J., Geudens, A., Schraeyen, K., Taelman, H., Trioen, M., Simons, M., &amp; Smits, T.F.H. (2022). Taal in de klas. Zes bouwstenen voor effectieve taaltrajecten. Leuven: LannooCampus.</a:t>
            </a:r>
          </a:p>
          <a:p>
            <a:pPr marL="452438" indent="-452438">
              <a:buNone/>
            </a:pPr>
            <a:r>
              <a:rPr lang="nl-BE" b="0" dirty="0"/>
              <a:t>Dinehart, L. H. (2015). Handwriting in early childhood education: Current research and future implications. </a:t>
            </a:r>
            <a:r>
              <a:rPr lang="nl-BE" b="0" i="1" dirty="0"/>
              <a:t>Journal of Early Childhood Literacy, 15</a:t>
            </a:r>
            <a:r>
              <a:rPr lang="nl-BE" b="0" dirty="0"/>
              <a:t>(1), 97–118.</a:t>
            </a:r>
          </a:p>
          <a:p>
            <a:pPr marL="452438" indent="-452438">
              <a:buNone/>
            </a:pPr>
            <a:r>
              <a:rPr lang="nl-BE" b="0" dirty="0"/>
              <a:t>Flower, L., &amp; Hayes, J. R. (1981). </a:t>
            </a:r>
            <a:r>
              <a:rPr lang="nl-BE" b="0" i="1" dirty="0"/>
              <a:t>A cognitive process theory of writing.</a:t>
            </a:r>
            <a:r>
              <a:rPr lang="nl-BE" b="0" dirty="0"/>
              <a:t> College Composition and Communication, 32(4), 365–387.</a:t>
            </a:r>
          </a:p>
          <a:p>
            <a:pPr marL="452438" indent="-452438">
              <a:buNone/>
            </a:pPr>
            <a:r>
              <a:rPr lang="nl-BE" b="0" dirty="0"/>
              <a:t>Graham, S. (2018). A revised writer(s)-within-community model of writing. </a:t>
            </a:r>
            <a:r>
              <a:rPr lang="nl-BE" b="0" i="1" dirty="0"/>
              <a:t>Educational Psychologist, 53</a:t>
            </a:r>
            <a:r>
              <a:rPr lang="nl-BE" b="0" dirty="0"/>
              <a:t>(4), 258–279.</a:t>
            </a:r>
          </a:p>
          <a:p>
            <a:pPr marL="452438" indent="-452438">
              <a:buNone/>
            </a:pPr>
            <a:r>
              <a:rPr lang="nl-BE" b="0" dirty="0"/>
              <a:t>Graham, S. (2019). Changing how writing is taught. In </a:t>
            </a:r>
            <a:r>
              <a:rPr lang="nl-BE" b="0" i="1" dirty="0"/>
              <a:t>Review of Research in Education</a:t>
            </a:r>
            <a:r>
              <a:rPr lang="nl-BE" b="0" dirty="0"/>
              <a:t> (Vol. 43, pp. 277–303). American Educational Research Association.</a:t>
            </a:r>
          </a:p>
          <a:p>
            <a:pPr marL="452438" indent="-452438">
              <a:buNone/>
            </a:pPr>
            <a:r>
              <a:rPr lang="nl-BE" b="0" dirty="0"/>
              <a:t>Graham, S., Collins, A. A., &amp; Ciullo, S. (2024). Evidence-based recommendations for teaching writing. </a:t>
            </a:r>
            <a:r>
              <a:rPr lang="nl-BE" b="0" i="1" dirty="0"/>
              <a:t>Education 3–13</a:t>
            </a:r>
            <a:r>
              <a:rPr lang="nl-BE" b="0" dirty="0"/>
              <a:t>.</a:t>
            </a:r>
          </a:p>
          <a:p>
            <a:pPr marL="452438" indent="-452438">
              <a:buNone/>
            </a:pPr>
            <a:r>
              <a:rPr lang="nl-BE" b="0" dirty="0"/>
              <a:t>Ibaibarriaga, G., Acha, J., &amp; Perea, M. (2025). The impact of handwriting and typing practice in children’s letter and word learning: Implications for literacy development. </a:t>
            </a:r>
            <a:r>
              <a:rPr lang="nl-BE" b="0" i="1" dirty="0"/>
              <a:t>Journal of Experimental Child Psychology, 253</a:t>
            </a:r>
            <a:r>
              <a:rPr lang="nl-BE" b="0" dirty="0"/>
              <a:t>, Article 106195.</a:t>
            </a:r>
          </a:p>
          <a:p>
            <a:pPr marL="452438" indent="-452438">
              <a:buNone/>
            </a:pPr>
            <a:r>
              <a:rPr lang="nl-BE" b="0" dirty="0"/>
              <a:t>Kim, Y.-S. G., &amp; Zagata, E. (2024). Enhancing reading and writing skills through systematically integrated instruction. </a:t>
            </a:r>
            <a:r>
              <a:rPr lang="nl-BE" b="0" i="1" dirty="0"/>
              <a:t>The Reading Teacher, 77</a:t>
            </a:r>
            <a:r>
              <a:rPr lang="nl-BE" b="0" dirty="0"/>
              <a:t>(6), 787–799.</a:t>
            </a:r>
          </a:p>
          <a:p>
            <a:pPr marL="452438" indent="-452438">
              <a:buNone/>
            </a:pPr>
            <a:r>
              <a:rPr lang="nl-BE" b="0" dirty="0"/>
              <a:t>Kim, Y.-S. G., Yang, D., Reyes, M., &amp; Connor, C. (2021). Writing instruction improves students’ writing skills differentially depending on focal instruction and children: A meta-analysis for primary grade students. </a:t>
            </a:r>
            <a:r>
              <a:rPr lang="nl-BE" b="0" i="1" dirty="0"/>
              <a:t>Educational Research Review, 34</a:t>
            </a:r>
            <a:r>
              <a:rPr lang="nl-BE" b="0" dirty="0"/>
              <a:t>, Article 100408.</a:t>
            </a:r>
          </a:p>
          <a:p>
            <a:pPr marL="452438" indent="-452438">
              <a:buNone/>
            </a:pPr>
            <a:r>
              <a:rPr lang="nl-BE" b="0" dirty="0"/>
              <a:t>Lillich, L., Utesch, T., Graham, S., &amp; Busse, V. (2025). Individual differences in literacy: Effects of gender and language background on primary school writing. </a:t>
            </a:r>
            <a:r>
              <a:rPr lang="nl-BE" b="0" i="1" dirty="0"/>
              <a:t>Reading and Writing</a:t>
            </a:r>
            <a:r>
              <a:rPr lang="nl-BE" b="0" dirty="0"/>
              <a:t>.</a:t>
            </a:r>
          </a:p>
          <a:p>
            <a:pPr marL="452438" indent="-452438">
              <a:buNone/>
            </a:pPr>
            <a:r>
              <a:rPr lang="nl-BE" b="0" dirty="0"/>
              <a:t>Paradis, J. (2023). Sources of individual differences in the dual language development of heritage bilinguals. </a:t>
            </a:r>
            <a:r>
              <a:rPr lang="nl-BE" b="0" i="1" dirty="0"/>
              <a:t>Journal of Child Language</a:t>
            </a:r>
            <a:r>
              <a:rPr lang="nl-BE" b="0" dirty="0"/>
              <a:t>, </a:t>
            </a:r>
            <a:r>
              <a:rPr lang="nl-BE" b="0" i="1" dirty="0"/>
              <a:t>50</a:t>
            </a:r>
            <a:r>
              <a:rPr lang="nl-BE" b="0" dirty="0"/>
              <a:t>(4), 793-817.</a:t>
            </a:r>
          </a:p>
          <a:p>
            <a:pPr marL="452438" indent="-452438">
              <a:buNone/>
            </a:pPr>
            <a:r>
              <a:rPr lang="nl-BE" b="0" dirty="0"/>
              <a:t>Santangelo, T., &amp; Graham, S. (2016). A comprehensive meta-analysis of handwriting instruction. </a:t>
            </a:r>
            <a:r>
              <a:rPr lang="nl-BE" b="0" i="1" dirty="0"/>
              <a:t>Educational Psychology Review, 28</a:t>
            </a:r>
            <a:r>
              <a:rPr lang="nl-BE" b="0" dirty="0"/>
              <a:t>(2), 225–265.</a:t>
            </a:r>
          </a:p>
          <a:p>
            <a:pPr marL="452438" indent="-452438">
              <a:buNone/>
            </a:pPr>
            <a:r>
              <a:rPr lang="nl-BE" b="0" dirty="0"/>
              <a:t>Schwery Klingele, J., Vetter, M., Truxius, L., Maurer, M. N., Sägesser Wyss, J., &amp; Eckhart, M. (2025). Relations between graphomotor self-concept and graphomotor skills: A longitudinal study in early school age. </a:t>
            </a:r>
            <a:r>
              <a:rPr lang="nl-BE" b="0" i="1" dirty="0"/>
              <a:t>Learning and Instruction, 101</a:t>
            </a:r>
            <a:r>
              <a:rPr lang="nl-BE" b="0" dirty="0"/>
              <a:t>, Article 102229.</a:t>
            </a:r>
          </a:p>
          <a:p>
            <a:pPr marL="452438" indent="-452438">
              <a:buNone/>
            </a:pPr>
            <a:r>
              <a:rPr lang="nl-BE" b="0" dirty="0"/>
              <a:t>What Works Clearinghouse. (2018). </a:t>
            </a:r>
            <a:r>
              <a:rPr lang="nl-BE" b="0" i="1" dirty="0"/>
              <a:t>Teaching elementary school students to be effective writers: Practice guide summary</a:t>
            </a:r>
            <a:r>
              <a:rPr lang="nl-BE" b="0" dirty="0"/>
              <a:t>. Institute of Education Sciences.</a:t>
            </a:r>
          </a:p>
          <a:p>
            <a:pPr marL="452438" indent="-452438">
              <a:buNone/>
            </a:pPr>
            <a:r>
              <a:rPr lang="nl-BE" b="0" dirty="0"/>
              <a:t>Zhang, X. Y., Bingham, G. E., Branum-Martin, L., Gerde, H. K., &amp; Bowles, R. P. (2025). Assessing early writing in preschool: Attention to early writing tasks and component skills. </a:t>
            </a:r>
            <a:r>
              <a:rPr lang="nl-BE" b="0" i="1" dirty="0"/>
              <a:t>Reading Research Quarterly, 60</a:t>
            </a:r>
            <a:r>
              <a:rPr lang="nl-BE" b="0" dirty="0"/>
              <a:t>, e70051.</a:t>
            </a:r>
          </a:p>
        </p:txBody>
      </p:sp>
    </p:spTree>
    <p:extLst>
      <p:ext uri="{BB962C8B-B14F-4D97-AF65-F5344CB8AC3E}">
        <p14:creationId xmlns:p14="http://schemas.microsoft.com/office/powerpoint/2010/main" val="2339875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C68E2A-42D5-A859-380E-06A0B4CFD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20713"/>
            <a:ext cx="10944226" cy="1023030"/>
          </a:xfrm>
        </p:spPr>
        <p:txBody>
          <a:bodyPr>
            <a:normAutofit fontScale="90000"/>
          </a:bodyPr>
          <a:lstStyle/>
          <a:p>
            <a:r>
              <a:rPr lang="nl-NL" dirty="0"/>
              <a:t>Vandaag gaat over het basisonderwijs.</a:t>
            </a:r>
            <a:br>
              <a:rPr lang="nl-NL" dirty="0"/>
            </a:br>
            <a:r>
              <a:rPr lang="nl-NL" dirty="0"/>
              <a:t>Laten we dus starten met het secundair onderwijs.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1E9D08BA-A914-85A5-2000-01FA54C738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5</a:t>
            </a:fld>
            <a:endParaRPr lang="nl-BE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6A3F4F57-D18C-FDDA-1925-95992D0640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7" y="5805773"/>
            <a:ext cx="10944225" cy="533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b="0" dirty="0" err="1"/>
              <a:t>https</a:t>
            </a:r>
            <a:r>
              <a:rPr lang="nl-NL" sz="2000" b="0" dirty="0"/>
              <a:t>://</a:t>
            </a:r>
            <a:r>
              <a:rPr lang="nl-NL" sz="2000" b="0" dirty="0" err="1"/>
              <a:t>www.uantwerpen.be</a:t>
            </a:r>
            <a:r>
              <a:rPr lang="nl-NL" sz="2000" b="0" dirty="0"/>
              <a:t>/</a:t>
            </a:r>
            <a:r>
              <a:rPr lang="nl-NL" sz="2000" dirty="0"/>
              <a:t>nl/projecten/taalprofielen</a:t>
            </a:r>
          </a:p>
        </p:txBody>
      </p:sp>
      <p:pic>
        <p:nvPicPr>
          <p:cNvPr id="7" name="Tijdelijke aanduiding voor inhoud 5" descr="Afbeelding met tekst, Menselijk gezicht, glimlach, schermopname&#10;&#10;Door AI gegenereerde inhoud is mogelijk onjuist.">
            <a:extLst>
              <a:ext uri="{FF2B5EF4-FFF2-40B4-BE49-F238E27FC236}">
                <a16:creationId xmlns:a16="http://schemas.microsoft.com/office/drawing/2014/main" id="{A5FA8571-59A7-AD5F-622C-8C51CEF0D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871" y="2013857"/>
            <a:ext cx="5472947" cy="365223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09153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A53519-465D-B9A4-02BC-1AEF5DD32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8DE81BF-C975-0C79-D9D6-CE12C3DC61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6</a:t>
            </a:fld>
            <a:endParaRPr lang="nl-BE"/>
          </a:p>
        </p:txBody>
      </p:sp>
      <p:pic>
        <p:nvPicPr>
          <p:cNvPr id="7" name="Tijdelijke aanduiding voor inhoud 5" descr="Afbeelding met tekst, Menselijk gezicht, glimlach, schermopname&#10;&#10;Door AI gegenereerde inhoud is mogelijk onjuist.">
            <a:extLst>
              <a:ext uri="{FF2B5EF4-FFF2-40B4-BE49-F238E27FC236}">
                <a16:creationId xmlns:a16="http://schemas.microsoft.com/office/drawing/2014/main" id="{EE45226D-FC45-5C9C-6EB4-0C0AB2BCD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301" y="795937"/>
            <a:ext cx="7891397" cy="52661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Ovaal 9">
            <a:extLst>
              <a:ext uri="{FF2B5EF4-FFF2-40B4-BE49-F238E27FC236}">
                <a16:creationId xmlns:a16="http://schemas.microsoft.com/office/drawing/2014/main" id="{2BA59533-DB37-79EA-4A85-097FAEEB739A}"/>
              </a:ext>
            </a:extLst>
          </p:cNvPr>
          <p:cNvSpPr/>
          <p:nvPr/>
        </p:nvSpPr>
        <p:spPr bwMode="auto">
          <a:xfrm>
            <a:off x="2918116" y="1301364"/>
            <a:ext cx="2229633" cy="1089765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0" indent="0" algn="ctr">
              <a:spcAft>
                <a:spcPts val="450"/>
              </a:spcAft>
              <a:buFont typeface="Arial" charset="0"/>
              <a:buNone/>
            </a:pPr>
            <a:endParaRPr lang="nl-NL" sz="1800" b="1" dirty="0" err="1">
              <a:solidFill>
                <a:schemeClr val="bg1"/>
              </a:solidFill>
              <a:latin typeface="+mn-lt"/>
              <a:ea typeface="Verdana Regular" charset="0"/>
              <a:cs typeface="Verdana Regular" charset="0"/>
              <a:sym typeface="Securitas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426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6E111C57-E524-8235-0D46-E20F3C0FB2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7</a:t>
            </a:fld>
            <a:endParaRPr lang="nl-BE"/>
          </a:p>
        </p:txBody>
      </p:sp>
      <p:pic>
        <p:nvPicPr>
          <p:cNvPr id="5" name="Afbeelding 4" descr="Afbeelding met tekst, schermopname, Lettertype&#10;&#10;Door AI gegenereerde inhoud is mogelijk onjuist.">
            <a:extLst>
              <a:ext uri="{FF2B5EF4-FFF2-40B4-BE49-F238E27FC236}">
                <a16:creationId xmlns:a16="http://schemas.microsoft.com/office/drawing/2014/main" id="{5B97F8E3-C57C-D27D-8C15-16857BE5A7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616" r="50890"/>
          <a:stretch>
            <a:fillRect/>
          </a:stretch>
        </p:blipFill>
        <p:spPr>
          <a:xfrm>
            <a:off x="1132260" y="385774"/>
            <a:ext cx="3682545" cy="3980330"/>
          </a:xfrm>
          <a:prstGeom prst="rect">
            <a:avLst/>
          </a:prstGeom>
        </p:spPr>
      </p:pic>
      <p:pic>
        <p:nvPicPr>
          <p:cNvPr id="6" name="Afbeelding 5" descr="Afbeelding met tekst, schermopname, Lettertype&#10;&#10;Door AI gegenereerde inhoud is mogelijk onjuist.">
            <a:extLst>
              <a:ext uri="{FF2B5EF4-FFF2-40B4-BE49-F238E27FC236}">
                <a16:creationId xmlns:a16="http://schemas.microsoft.com/office/drawing/2014/main" id="{7CACD53B-1400-012B-0B2E-0B6136C886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335" r="50133" b="1"/>
          <a:stretch>
            <a:fillRect/>
          </a:stretch>
        </p:blipFill>
        <p:spPr>
          <a:xfrm>
            <a:off x="4202526" y="457490"/>
            <a:ext cx="3299013" cy="5881683"/>
          </a:xfrm>
          <a:prstGeom prst="rect">
            <a:avLst/>
          </a:prstGeom>
        </p:spPr>
      </p:pic>
      <p:pic>
        <p:nvPicPr>
          <p:cNvPr id="7" name="Afbeelding 6" descr="Afbeelding met tekst, schermopname, Lettertype&#10;&#10;Door AI gegenereerde inhoud is mogelijk onjuist.">
            <a:extLst>
              <a:ext uri="{FF2B5EF4-FFF2-40B4-BE49-F238E27FC236}">
                <a16:creationId xmlns:a16="http://schemas.microsoft.com/office/drawing/2014/main" id="{3047A0D2-CCA0-7AAF-37BF-EE8C8A088B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1167"/>
          <a:stretch>
            <a:fillRect/>
          </a:stretch>
        </p:blipFill>
        <p:spPr>
          <a:xfrm>
            <a:off x="7501539" y="361237"/>
            <a:ext cx="2308661" cy="264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576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3E618-89AC-BA9C-1274-D37CA41B9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F71BD0-FADD-E2D6-11E8-F25AFE240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Opdracht – Product - Opvolging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B54D548-905F-ECBD-D290-9C79E618F3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8</a:t>
            </a:fld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04780B5-0E0C-DF8A-FD2D-7E107A704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25" y="1427205"/>
            <a:ext cx="3370518" cy="47697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EE733B5-DF81-7353-7A21-95F7293FC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251" y="1427204"/>
            <a:ext cx="3370518" cy="47697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C0A81F2-0696-9367-C3F4-2D5620A80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6175" y="1427205"/>
            <a:ext cx="3370518" cy="476970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52768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2C817-7BB2-D3A7-F274-7BC30ECDA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8D1ECF-A668-2F2A-E5B8-B7576A2AE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20713"/>
            <a:ext cx="10944226" cy="1023030"/>
          </a:xfrm>
        </p:spPr>
        <p:txBody>
          <a:bodyPr>
            <a:normAutofit fontScale="90000"/>
          </a:bodyPr>
          <a:lstStyle/>
          <a:p>
            <a:r>
              <a:rPr lang="nl-NL" dirty="0"/>
              <a:t>Vandaag gaat over het basisonderwijs.</a:t>
            </a:r>
            <a:br>
              <a:rPr lang="nl-NL" dirty="0"/>
            </a:br>
            <a:r>
              <a:rPr lang="nl-NL" dirty="0"/>
              <a:t>Laten we dus beginnen met het secundair onderwijs.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DE352EE4-1E1C-9797-E1A2-37A1460500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9</a:t>
            </a:fld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4104758-570A-87FF-BEC1-B891169401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8" y="1861457"/>
            <a:ext cx="10944225" cy="4375830"/>
          </a:xfrm>
        </p:spPr>
        <p:txBody>
          <a:bodyPr>
            <a:normAutofit/>
          </a:bodyPr>
          <a:lstStyle/>
          <a:p>
            <a:r>
              <a:rPr lang="nl-NL" b="0" dirty="0"/>
              <a:t>Project Stedelijk onderwijs Antwerpen: </a:t>
            </a:r>
            <a:r>
              <a:rPr lang="nl-NL" dirty="0"/>
              <a:t>ankerteksten</a:t>
            </a:r>
          </a:p>
          <a:p>
            <a:pPr lvl="1"/>
            <a:r>
              <a:rPr lang="nl-NL" b="0" dirty="0"/>
              <a:t>Meerdere scholen.</a:t>
            </a:r>
          </a:p>
          <a:p>
            <a:pPr lvl="1"/>
            <a:r>
              <a:rPr lang="nl-NL" b="0" dirty="0"/>
              <a:t>Meerdere graden, meerdere </a:t>
            </a:r>
            <a:r>
              <a:rPr lang="nl-NL" b="0" dirty="0" err="1"/>
              <a:t>finaliteiten</a:t>
            </a:r>
            <a:r>
              <a:rPr lang="nl-NL" b="0" dirty="0"/>
              <a:t>, meerdere domeinen.</a:t>
            </a:r>
          </a:p>
          <a:p>
            <a:pPr lvl="1"/>
            <a:r>
              <a:rPr lang="nl-NL" b="0" dirty="0"/>
              <a:t>Scoring door leerkrachten over hun leerlingen. Dus: </a:t>
            </a:r>
            <a:r>
              <a:rPr lang="nl-NL" dirty="0"/>
              <a:t>hun</a:t>
            </a:r>
            <a:r>
              <a:rPr lang="nl-NL" b="0" dirty="0"/>
              <a:t> score.</a:t>
            </a:r>
          </a:p>
          <a:p>
            <a:r>
              <a:rPr lang="nl-NL" b="0" dirty="0"/>
              <a:t>Vandaag: </a:t>
            </a:r>
            <a:r>
              <a:rPr lang="nl-NL" dirty="0"/>
              <a:t>twee ankerteksten</a:t>
            </a:r>
          </a:p>
          <a:p>
            <a:pPr lvl="1"/>
            <a:r>
              <a:rPr lang="nl-NL" dirty="0"/>
              <a:t>Tweede graad, </a:t>
            </a:r>
            <a:r>
              <a:rPr lang="nl-NL" b="0" dirty="0"/>
              <a:t>Arbeidsmarktfinaliteit.</a:t>
            </a:r>
          </a:p>
          <a:p>
            <a:pPr lvl="1"/>
            <a:r>
              <a:rPr lang="nl-BE" b="0" dirty="0"/>
              <a:t>Opdracht: “Een doorlopende tekst over de drukkerij uit de video. Maak gebruik van hoofdletters en leestekens. Schrijf tussen 5 en 7 volzinnen.”</a:t>
            </a:r>
            <a:endParaRPr lang="nl-BE" sz="2400" b="0" dirty="0"/>
          </a:p>
          <a:p>
            <a:pPr lvl="1"/>
            <a:endParaRPr lang="nl-NL" b="0" dirty="0"/>
          </a:p>
        </p:txBody>
      </p:sp>
    </p:spTree>
    <p:extLst>
      <p:ext uri="{BB962C8B-B14F-4D97-AF65-F5344CB8AC3E}">
        <p14:creationId xmlns:p14="http://schemas.microsoft.com/office/powerpoint/2010/main" val="33838995"/>
      </p:ext>
    </p:extLst>
  </p:cSld>
  <p:clrMapOvr>
    <a:masterClrMapping/>
  </p:clrMapOvr>
</p:sld>
</file>

<file path=ppt/theme/theme1.xml><?xml version="1.0" encoding="utf-8"?>
<a:theme xmlns:a="http://schemas.openxmlformats.org/drawingml/2006/main" name="UAntwerpen-content">
  <a:themeElements>
    <a:clrScheme name="UA - SW">
      <a:dk1>
        <a:srgbClr val="002E65"/>
      </a:dk1>
      <a:lt1>
        <a:srgbClr val="FFFFFF"/>
      </a:lt1>
      <a:dk2>
        <a:srgbClr val="002E65"/>
      </a:dk2>
      <a:lt2>
        <a:srgbClr val="BBCCCC"/>
      </a:lt2>
      <a:accent1>
        <a:srgbClr val="002E65"/>
      </a:accent1>
      <a:accent2>
        <a:srgbClr val="ADA500"/>
      </a:accent2>
      <a:accent3>
        <a:srgbClr val="EA2C38"/>
      </a:accent3>
      <a:accent4>
        <a:srgbClr val="ADA500"/>
      </a:accent4>
      <a:accent5>
        <a:srgbClr val="AC242A"/>
      </a:accent5>
      <a:accent6>
        <a:srgbClr val="7575CB"/>
      </a:accent6>
      <a:hlink>
        <a:srgbClr val="006CA9"/>
      </a:hlink>
      <a:folHlink>
        <a:srgbClr val="B100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</a:ln>
        <a:extLst>
          <a:ext uri="{91240B29-F687-4f45-9708-019B960494DF}">
            <a14:hiddenLine xmlns:a14="http://schemas.microsoft.com/office/drawing/2010/main" xmlns="" xmlns:p="http://schemas.openxmlformats.org/presentationml/2006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lIns="180000" tIns="180000" rIns="180000" bIns="180000" rtlCol="0" anchor="ctr"/>
      <a:lstStyle>
        <a:defPPr marL="0" indent="0" algn="ctr">
          <a:spcAft>
            <a:spcPts val="450"/>
          </a:spcAft>
          <a:buFont typeface="Arial" charset="0"/>
          <a:buNone/>
          <a:defRPr sz="1800" b="1" dirty="0" err="1" smtClean="0">
            <a:solidFill>
              <a:schemeClr val="bg1"/>
            </a:solidFill>
            <a:latin typeface="+mn-lt"/>
            <a:ea typeface="Verdana Regular" charset="0"/>
            <a:cs typeface="Verdana Regular" charset="0"/>
            <a:sym typeface="Securitas Sans Light" charset="0"/>
          </a:defRPr>
        </a:defPPr>
      </a:lstStyle>
    </a:spDef>
    <a:lnDef>
      <a:spPr>
        <a:ln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0" indent="0" algn="l">
          <a:buFont typeface="Arial" panose="020B0604020202020204" pitchFamily="34" charset="0"/>
          <a:buNone/>
          <a:defRPr sz="2800" b="1" dirty="0" err="1" smtClean="0">
            <a:solidFill>
              <a:schemeClr val="tx1"/>
            </a:solidFill>
            <a:latin typeface="+mn-lt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vdp_powerpoint" id="{FEF18948-FC9D-1340-AA00-430FBBA861E5}" vid="{591CA67A-998E-6049-B579-1B92244B0BFA}"/>
    </a:ext>
  </a:extLst>
</a:theme>
</file>

<file path=ppt/theme/theme2.xml><?xml version="1.0" encoding="utf-8"?>
<a:theme xmlns:a="http://schemas.openxmlformats.org/drawingml/2006/main" name="UAntwerpen_titleslides">
  <a:themeElements>
    <a:clrScheme name="UA - SW">
      <a:dk1>
        <a:srgbClr val="002E65"/>
      </a:dk1>
      <a:lt1>
        <a:srgbClr val="FFFFFF"/>
      </a:lt1>
      <a:dk2>
        <a:srgbClr val="002E65"/>
      </a:dk2>
      <a:lt2>
        <a:srgbClr val="BBCCCC"/>
      </a:lt2>
      <a:accent1>
        <a:srgbClr val="002E65"/>
      </a:accent1>
      <a:accent2>
        <a:srgbClr val="ADA500"/>
      </a:accent2>
      <a:accent3>
        <a:srgbClr val="EA2C38"/>
      </a:accent3>
      <a:accent4>
        <a:srgbClr val="ADA500"/>
      </a:accent4>
      <a:accent5>
        <a:srgbClr val="AC242A"/>
      </a:accent5>
      <a:accent6>
        <a:srgbClr val="7575CB"/>
      </a:accent6>
      <a:hlink>
        <a:srgbClr val="006CA9"/>
      </a:hlink>
      <a:folHlink>
        <a:srgbClr val="B100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413E3D54FD69409BD509FE3D3DCA4D" ma:contentTypeVersion="12" ma:contentTypeDescription="Een nieuw document maken." ma:contentTypeScope="" ma:versionID="679b9af3c1aab67315bc36e65abb4df8">
  <xsd:schema xmlns:xsd="http://www.w3.org/2001/XMLSchema" xmlns:xs="http://www.w3.org/2001/XMLSchema" xmlns:p="http://schemas.microsoft.com/office/2006/metadata/properties" xmlns:ns2="db0510e4-fd19-4e4e-832f-9335ab017120" xmlns:ns3="19ad1ad8-b1f7-4217-affe-058427b1c6a1" targetNamespace="http://schemas.microsoft.com/office/2006/metadata/properties" ma:root="true" ma:fieldsID="d518db5a088f62af4fde30ef389d0b9a" ns2:_="" ns3:_="">
    <xsd:import namespace="db0510e4-fd19-4e4e-832f-9335ab017120"/>
    <xsd:import namespace="19ad1ad8-b1f7-4217-affe-058427b1c6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0510e4-fd19-4e4e-832f-9335ab0171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d5f3ae0f-db00-4e55-b37c-db1c0faa75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ad1ad8-b1f7-4217-affe-058427b1c6a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5ee6cdf-8d06-47d9-8952-17503f22c151}" ma:internalName="TaxCatchAll" ma:showField="CatchAllData" ma:web="19ad1ad8-b1f7-4217-affe-058427b1c6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b0510e4-fd19-4e4e-832f-9335ab017120">
      <Terms xmlns="http://schemas.microsoft.com/office/infopath/2007/PartnerControls"/>
    </lcf76f155ced4ddcb4097134ff3c332f>
    <TaxCatchAll xmlns="19ad1ad8-b1f7-4217-affe-058427b1c6a1" xsi:nil="true"/>
  </documentManagement>
</p:properties>
</file>

<file path=customXml/itemProps1.xml><?xml version="1.0" encoding="utf-8"?>
<ds:datastoreItem xmlns:ds="http://schemas.openxmlformats.org/officeDocument/2006/customXml" ds:itemID="{D63B11B3-5C6E-46D1-A897-710891C0BDC0}"/>
</file>

<file path=customXml/itemProps2.xml><?xml version="1.0" encoding="utf-8"?>
<ds:datastoreItem xmlns:ds="http://schemas.openxmlformats.org/officeDocument/2006/customXml" ds:itemID="{5D6EDECA-2FC6-4CC6-BF57-774C7A66E70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5A93269-0A2D-4449-AFE7-E8570D6EC4CB}">
  <ds:schemaRefs>
    <ds:schemaRef ds:uri="76fc2a82-6ebb-4d82-a846-0207f139ba89"/>
    <ds:schemaRef ds:uri="90105c3a-fb39-4c15-8fbe-1ea666f312c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db0510e4-fd19-4e4e-832f-9335ab017120"/>
    <ds:schemaRef ds:uri="19ad1ad8-b1f7-4217-affe-058427b1c6a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vdp_powerpoint</Template>
  <TotalTime>203</TotalTime>
  <Words>1965</Words>
  <Application>Microsoft Office PowerPoint</Application>
  <PresentationFormat>Widescreen</PresentationFormat>
  <Paragraphs>189</Paragraphs>
  <Slides>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UAntwerpen-content</vt:lpstr>
      <vt:lpstr>UAntwerpen_titleslides</vt:lpstr>
      <vt:lpstr>Universiteit Antwerpen | Master Basisonderwijs</vt:lpstr>
      <vt:lpstr>Universiteit Antwerpen | Master Basisonderwijs</vt:lpstr>
      <vt:lpstr>Het programma van vandaag</vt:lpstr>
      <vt:lpstr>Waarom zouden we het hebben over schrijven in basisonderwijs?</vt:lpstr>
      <vt:lpstr>Vandaag gaat over het basisonderwijs. Laten we dus starten met het secundair onderwijs.</vt:lpstr>
      <vt:lpstr>PowerPoint Presentation</vt:lpstr>
      <vt:lpstr>PowerPoint Presentation</vt:lpstr>
      <vt:lpstr>Opdracht – Product - Opvolging</vt:lpstr>
      <vt:lpstr>Vandaag gaat over het basisonderwijs. Laten we dus beginnen met het secundair onderwijs.</vt:lpstr>
      <vt:lpstr>Welke van de twee is beter? En waarom?</vt:lpstr>
      <vt:lpstr>Toch een beetje theorie</vt:lpstr>
      <vt:lpstr>Toch een beetje theorie</vt:lpstr>
      <vt:lpstr>1. Schrijven is een samenspel van processen: The not so simple view of writing (Berninger et al., 2002) </vt:lpstr>
      <vt:lpstr>2. Schrijven is een proces.  (Graham et al., 2018)</vt:lpstr>
      <vt:lpstr>3. Schrijven is cognitief: Structure of the writing model (Flower &amp; Hayes, 1981)</vt:lpstr>
      <vt:lpstr>3. Schrijven is cognitief:  A Revised Writer(s)-Within-Community Model of Writing (Graham, 2018)</vt:lpstr>
      <vt:lpstr>4. Schrijven is sociaal:  A Revised Writer(s)-Within-Community Model of Writing (Graham, 2018)</vt:lpstr>
      <vt:lpstr>5. Schrijven en lezen zijn delen van hetzelfde geheel: Interactive Dynamic Literacy Model (Kim &amp; Zagata, 2024)</vt:lpstr>
      <vt:lpstr>Wat zegt de didactiek?</vt:lpstr>
      <vt:lpstr>Wat zegt de didactiek over schrijven in het basisonderwijs? (Graham et al., 2018)</vt:lpstr>
      <vt:lpstr>PowerPoint Presentation</vt:lpstr>
      <vt:lpstr>1. Provide daily time for students to write. </vt:lpstr>
      <vt:lpstr>2. Teach students to use the writing process for a variety of purposes. </vt:lpstr>
      <vt:lpstr>3. Teach students to become fluent with handwriting, spelling, sentence construction, typing, and word processing. </vt:lpstr>
      <vt:lpstr>4. Create an engaged community of writers.</vt:lpstr>
      <vt:lpstr>Wat zegt de praktijk?</vt:lpstr>
      <vt:lpstr>Voorbeeld 1 uit het 5e jaar lager onderwijs (deel 1)</vt:lpstr>
      <vt:lpstr>Voorbeeld 1 uit 5e jaar lager onderwijs (deel 2)</vt:lpstr>
      <vt:lpstr>Voorbeeld 1 uit 5e jaar lager onderwijs (deel 3)</vt:lpstr>
      <vt:lpstr>Voorbeeld 1 uit 5e jaar lager onderwijs (deel 4)</vt:lpstr>
      <vt:lpstr>Welke aanbevelingen herkennen jullie in deze les?</vt:lpstr>
      <vt:lpstr>Voorbeeld 2 uit het kleuteronderwijs.</vt:lpstr>
      <vt:lpstr>Wat zeggen de minimumdoelen?</vt:lpstr>
      <vt:lpstr>Wat zeggen de minimumdoelen over schrijven?</vt:lpstr>
      <vt:lpstr>Schrijven om te delen</vt:lpstr>
      <vt:lpstr>Kennen we nu alles over schrijven in het basisonderwijs?</vt:lpstr>
      <vt:lpstr>Kennen we nu alles over schrijven in het basisonderwijs?  Spoilers, neen.</vt:lpstr>
      <vt:lpstr>Hoe gaan we om met verschillen tussen leerlingen voor interventies op Laag 2 en Laag 3? Hebben scholen toegang tot de juiste informatie hiervoor?</vt:lpstr>
      <vt:lpstr>Kortom</vt:lpstr>
      <vt:lpstr>Het programma van vandaag</vt:lpstr>
      <vt:lpstr>Universiteit Antwerpen | Master Basisonderwijs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Jordi Casteleyn</cp:lastModifiedBy>
  <cp:revision>35</cp:revision>
  <cp:lastPrinted>2025-10-14T13:51:33Z</cp:lastPrinted>
  <dcterms:created xsi:type="dcterms:W3CDTF">2020-12-07T09:05:54Z</dcterms:created>
  <dcterms:modified xsi:type="dcterms:W3CDTF">2026-01-28T15:12:34Z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0x010100E0413E3D54FD69409BD509FE3D3DCA4D</vt:lpwstr>
  </property>
  <property fmtid="{D5CDD505-2E9C-101B-9397-08002B2CF9AE}" pid="3" name="MediaServiceImageTags">
    <vt:lpwstr/>
  </property>
</Properties>
</file>