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48" r:id="rId4"/>
    <p:sldMasterId id="2147483745" r:id="rId5"/>
  </p:sldMasterIdLst>
  <p:notesMasterIdLst>
    <p:notesMasterId r:id="rId52"/>
  </p:notesMasterIdLst>
  <p:handoutMasterIdLst>
    <p:handoutMasterId r:id="rId53"/>
  </p:handoutMasterIdLst>
  <p:sldIdLst>
    <p:sldId id="462" r:id="rId6"/>
    <p:sldId id="676" r:id="rId7"/>
    <p:sldId id="675" r:id="rId8"/>
    <p:sldId id="589" r:id="rId9"/>
    <p:sldId id="539" r:id="rId10"/>
    <p:sldId id="505" r:id="rId11"/>
    <p:sldId id="590" r:id="rId12"/>
    <p:sldId id="591" r:id="rId13"/>
    <p:sldId id="575" r:id="rId14"/>
    <p:sldId id="572" r:id="rId15"/>
    <p:sldId id="673" r:id="rId16"/>
    <p:sldId id="594" r:id="rId17"/>
    <p:sldId id="683" r:id="rId18"/>
    <p:sldId id="685" r:id="rId19"/>
    <p:sldId id="686" r:id="rId20"/>
    <p:sldId id="687" r:id="rId21"/>
    <p:sldId id="682" r:id="rId22"/>
    <p:sldId id="633" r:id="rId23"/>
    <p:sldId id="677" r:id="rId24"/>
    <p:sldId id="680" r:id="rId25"/>
    <p:sldId id="681" r:id="rId26"/>
    <p:sldId id="678" r:id="rId27"/>
    <p:sldId id="688" r:id="rId28"/>
    <p:sldId id="634" r:id="rId29"/>
    <p:sldId id="640" r:id="rId30"/>
    <p:sldId id="635" r:id="rId31"/>
    <p:sldId id="690" r:id="rId32"/>
    <p:sldId id="692" r:id="rId33"/>
    <p:sldId id="655" r:id="rId34"/>
    <p:sldId id="658" r:id="rId35"/>
    <p:sldId id="659" r:id="rId36"/>
    <p:sldId id="657" r:id="rId37"/>
    <p:sldId id="596" r:id="rId38"/>
    <p:sldId id="689" r:id="rId39"/>
    <p:sldId id="611" r:id="rId40"/>
    <p:sldId id="694" r:id="rId41"/>
    <p:sldId id="616" r:id="rId42"/>
    <p:sldId id="610" r:id="rId43"/>
    <p:sldId id="612" r:id="rId44"/>
    <p:sldId id="618" r:id="rId45"/>
    <p:sldId id="621" r:id="rId46"/>
    <p:sldId id="691" r:id="rId47"/>
    <p:sldId id="620" r:id="rId48"/>
    <p:sldId id="624" r:id="rId49"/>
    <p:sldId id="627" r:id="rId50"/>
    <p:sldId id="693" r:id="rId51"/>
  </p:sldIdLst>
  <p:sldSz cx="9144000" cy="6858000" type="screen4x3"/>
  <p:notesSz cx="6858000" cy="9144000"/>
  <p:defaultTextStyle>
    <a:defPPr>
      <a:defRPr lang="en-AD"/>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0B281-C40D-B37E-32C0-6C1BA3D16A73}" v="1" dt="2026-01-29T09:17:11.438"/>
    <p1510:client id="{AA8AB9B6-9907-B943-B2FA-69023BCF94F0}" v="292" dt="2026-01-28T17:07:17.4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Stijl, gemiddeld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DA37D80-6434-44D0-A028-1B22A696006F}" styleName="Stijl, licht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7"/>
    <p:restoredTop sz="91436"/>
  </p:normalViewPr>
  <p:slideViewPr>
    <p:cSldViewPr snapToGrid="0" showGuides="1">
      <p:cViewPr varScale="1">
        <p:scale>
          <a:sx n="115" d="100"/>
          <a:sy n="115" d="100"/>
        </p:scale>
        <p:origin x="1464" y="19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p:scale>
          <a:sx n="1" d="2"/>
          <a:sy n="1" d="2"/>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ri Vande Sande" userId="S::youri.vandesande@leerpunt.be::a85c2a67-3db3-40cf-8da2-6817e5ce45bc" providerId="AD" clId="Web-{A260B281-C40D-B37E-32C0-6C1BA3D16A73}"/>
    <pc:docChg chg="addSld">
      <pc:chgData name="Youri Vande Sande" userId="S::youri.vandesande@leerpunt.be::a85c2a67-3db3-40cf-8da2-6817e5ce45bc" providerId="AD" clId="Web-{A260B281-C40D-B37E-32C0-6C1BA3D16A73}" dt="2026-01-29T09:17:11.438" v="0"/>
      <pc:docMkLst>
        <pc:docMk/>
      </pc:docMkLst>
      <pc:sldChg chg="new">
        <pc:chgData name="Youri Vande Sande" userId="S::youri.vandesande@leerpunt.be::a85c2a67-3db3-40cf-8da2-6817e5ce45bc" providerId="AD" clId="Web-{A260B281-C40D-B37E-32C0-6C1BA3D16A73}" dt="2026-01-29T09:17:11.438" v="0"/>
        <pc:sldMkLst>
          <pc:docMk/>
          <pc:sldMk cId="4211400505" sldId="694"/>
        </pc:sldMkLst>
      </pc:sldChg>
    </pc:docChg>
  </pc:docChgLst>
  <pc:docChgLst>
    <pc:chgData name="Steven Vanhooren" userId="e9d3de13-db8f-431e-bf14-67b520ccaa49" providerId="ADAL" clId="{30FBA5EB-92B5-5AA6-B765-34F71FCD6145}"/>
    <pc:docChg chg="undo redo custSel addSld delSld modSld sldOrd">
      <pc:chgData name="Steven Vanhooren" userId="e9d3de13-db8f-431e-bf14-67b520ccaa49" providerId="ADAL" clId="{30FBA5EB-92B5-5AA6-B765-34F71FCD6145}" dt="2026-01-28T17:07:17.471" v="12086"/>
      <pc:docMkLst>
        <pc:docMk/>
      </pc:docMkLst>
      <pc:sldChg chg="addSp delSp modSp add mod modNotesTx">
        <pc:chgData name="Steven Vanhooren" userId="e9d3de13-db8f-431e-bf14-67b520ccaa49" providerId="ADAL" clId="{30FBA5EB-92B5-5AA6-B765-34F71FCD6145}" dt="2026-01-28T17:05:20.434" v="12080" actId="20577"/>
        <pc:sldMkLst>
          <pc:docMk/>
          <pc:sldMk cId="0" sldId="505"/>
        </pc:sldMkLst>
        <pc:picChg chg="mod">
          <ac:chgData name="Steven Vanhooren" userId="e9d3de13-db8f-431e-bf14-67b520ccaa49" providerId="ADAL" clId="{30FBA5EB-92B5-5AA6-B765-34F71FCD6145}" dt="2026-01-25T09:09:43.275" v="1087" actId="1076"/>
          <ac:picMkLst>
            <pc:docMk/>
            <pc:sldMk cId="0" sldId="505"/>
            <ac:picMk id="5" creationId="{3BE7AF3E-DBF4-C496-7659-65B28E8FC40C}"/>
          </ac:picMkLst>
        </pc:picChg>
      </pc:sldChg>
      <pc:sldChg chg="modSp add mod modNotesTx">
        <pc:chgData name="Steven Vanhooren" userId="e9d3de13-db8f-431e-bf14-67b520ccaa49" providerId="ADAL" clId="{30FBA5EB-92B5-5AA6-B765-34F71FCD6145}" dt="2026-01-28T17:05:14.405" v="12079" actId="20577"/>
        <pc:sldMkLst>
          <pc:docMk/>
          <pc:sldMk cId="0" sldId="539"/>
        </pc:sldMkLst>
        <pc:spChg chg="mod">
          <ac:chgData name="Steven Vanhooren" userId="e9d3de13-db8f-431e-bf14-67b520ccaa49" providerId="ADAL" clId="{30FBA5EB-92B5-5AA6-B765-34F71FCD6145}" dt="2026-01-25T08:58:41.265" v="703" actId="255"/>
          <ac:spMkLst>
            <pc:docMk/>
            <pc:sldMk cId="0" sldId="539"/>
            <ac:spMk id="6" creationId="{D3760F7B-51ED-9C7D-6FAF-731B4A4E906A}"/>
          </ac:spMkLst>
        </pc:spChg>
        <pc:spChg chg="mod">
          <ac:chgData name="Steven Vanhooren" userId="e9d3de13-db8f-431e-bf14-67b520ccaa49" providerId="ADAL" clId="{30FBA5EB-92B5-5AA6-B765-34F71FCD6145}" dt="2026-01-25T09:09:11.030" v="1080" actId="207"/>
          <ac:spMkLst>
            <pc:docMk/>
            <pc:sldMk cId="0" sldId="539"/>
            <ac:spMk id="25602" creationId="{2D3394DF-39A4-1DDA-F561-E7F1B4E1AD33}"/>
          </ac:spMkLst>
        </pc:spChg>
      </pc:sldChg>
      <pc:sldChg chg="modSp add mod">
        <pc:chgData name="Steven Vanhooren" userId="e9d3de13-db8f-431e-bf14-67b520ccaa49" providerId="ADAL" clId="{30FBA5EB-92B5-5AA6-B765-34F71FCD6145}" dt="2026-01-25T20:49:45.015" v="6329" actId="255"/>
        <pc:sldMkLst>
          <pc:docMk/>
          <pc:sldMk cId="0" sldId="572"/>
        </pc:sldMkLst>
        <pc:spChg chg="mod">
          <ac:chgData name="Steven Vanhooren" userId="e9d3de13-db8f-431e-bf14-67b520ccaa49" providerId="ADAL" clId="{30FBA5EB-92B5-5AA6-B765-34F71FCD6145}" dt="2026-01-25T20:49:45.015" v="6329" actId="255"/>
          <ac:spMkLst>
            <pc:docMk/>
            <pc:sldMk cId="0" sldId="572"/>
            <ac:spMk id="7" creationId="{8E4D5D55-9D06-D1D3-5FF4-A8502E6514C8}"/>
          </ac:spMkLst>
        </pc:spChg>
        <pc:spChg chg="mod">
          <ac:chgData name="Steven Vanhooren" userId="e9d3de13-db8f-431e-bf14-67b520ccaa49" providerId="ADAL" clId="{30FBA5EB-92B5-5AA6-B765-34F71FCD6145}" dt="2026-01-25T09:09:58.242" v="1089" actId="207"/>
          <ac:spMkLst>
            <pc:docMk/>
            <pc:sldMk cId="0" sldId="572"/>
            <ac:spMk id="24577" creationId="{A9407EBE-842F-C9DE-C012-9DF94D33F99F}"/>
          </ac:spMkLst>
        </pc:spChg>
      </pc:sldChg>
      <pc:sldChg chg="add">
        <pc:chgData name="Steven Vanhooren" userId="e9d3de13-db8f-431e-bf14-67b520ccaa49" providerId="ADAL" clId="{30FBA5EB-92B5-5AA6-B765-34F71FCD6145}" dt="2026-01-25T08:52:26.738" v="643"/>
        <pc:sldMkLst>
          <pc:docMk/>
          <pc:sldMk cId="0" sldId="575"/>
        </pc:sldMkLst>
      </pc:sldChg>
      <pc:sldChg chg="add">
        <pc:chgData name="Steven Vanhooren" userId="e9d3de13-db8f-431e-bf14-67b520ccaa49" providerId="ADAL" clId="{30FBA5EB-92B5-5AA6-B765-34F71FCD6145}" dt="2026-01-25T08:52:26.738" v="643"/>
        <pc:sldMkLst>
          <pc:docMk/>
          <pc:sldMk cId="0" sldId="589"/>
        </pc:sldMkLst>
      </pc:sldChg>
      <pc:sldChg chg="add modNotesTx">
        <pc:chgData name="Steven Vanhooren" userId="e9d3de13-db8f-431e-bf14-67b520ccaa49" providerId="ADAL" clId="{30FBA5EB-92B5-5AA6-B765-34F71FCD6145}" dt="2026-01-28T17:05:29.348" v="12081" actId="20577"/>
        <pc:sldMkLst>
          <pc:docMk/>
          <pc:sldMk cId="3352887079" sldId="590"/>
        </pc:sldMkLst>
      </pc:sldChg>
      <pc:sldChg chg="modSp add mod modNotesTx">
        <pc:chgData name="Steven Vanhooren" userId="e9d3de13-db8f-431e-bf14-67b520ccaa49" providerId="ADAL" clId="{30FBA5EB-92B5-5AA6-B765-34F71FCD6145}" dt="2026-01-28T17:05:35.461" v="12082" actId="20577"/>
        <pc:sldMkLst>
          <pc:docMk/>
          <pc:sldMk cId="396075978" sldId="591"/>
        </pc:sldMkLst>
        <pc:spChg chg="mod">
          <ac:chgData name="Steven Vanhooren" userId="e9d3de13-db8f-431e-bf14-67b520ccaa49" providerId="ADAL" clId="{30FBA5EB-92B5-5AA6-B765-34F71FCD6145}" dt="2026-01-25T08:58:15.592" v="701" actId="255"/>
          <ac:spMkLst>
            <pc:docMk/>
            <pc:sldMk cId="396075978" sldId="591"/>
            <ac:spMk id="6" creationId="{D54958D5-8139-6FAB-4F49-244F7E82A95A}"/>
          </ac:spMkLst>
        </pc:spChg>
        <pc:spChg chg="mod">
          <ac:chgData name="Steven Vanhooren" userId="e9d3de13-db8f-431e-bf14-67b520ccaa49" providerId="ADAL" clId="{30FBA5EB-92B5-5AA6-B765-34F71FCD6145}" dt="2026-01-25T09:09:48.365" v="1088" actId="207"/>
          <ac:spMkLst>
            <pc:docMk/>
            <pc:sldMk cId="396075978" sldId="591"/>
            <ac:spMk id="25602" creationId="{3C8A5D29-8735-81DA-7C19-3B05235EB143}"/>
          </ac:spMkLst>
        </pc:spChg>
      </pc:sldChg>
      <pc:sldChg chg="addSp delSp modSp add mod">
        <pc:chgData name="Steven Vanhooren" userId="e9d3de13-db8f-431e-bf14-67b520ccaa49" providerId="ADAL" clId="{30FBA5EB-92B5-5AA6-B765-34F71FCD6145}" dt="2026-01-25T21:15:20.898" v="6854" actId="1076"/>
        <pc:sldMkLst>
          <pc:docMk/>
          <pc:sldMk cId="1759464509" sldId="594"/>
        </pc:sldMkLst>
        <pc:spChg chg="mod">
          <ac:chgData name="Steven Vanhooren" userId="e9d3de13-db8f-431e-bf14-67b520ccaa49" providerId="ADAL" clId="{30FBA5EB-92B5-5AA6-B765-34F71FCD6145}" dt="2026-01-25T21:15:20.898" v="6854" actId="1076"/>
          <ac:spMkLst>
            <pc:docMk/>
            <pc:sldMk cId="1759464509" sldId="594"/>
            <ac:spMk id="4" creationId="{276F6B4D-9207-0DC3-2A71-35C29F4249AE}"/>
          </ac:spMkLst>
        </pc:spChg>
        <pc:spChg chg="add mod">
          <ac:chgData name="Steven Vanhooren" userId="e9d3de13-db8f-431e-bf14-67b520ccaa49" providerId="ADAL" clId="{30FBA5EB-92B5-5AA6-B765-34F71FCD6145}" dt="2026-01-25T21:02:27.408" v="6668" actId="20577"/>
          <ac:spMkLst>
            <pc:docMk/>
            <pc:sldMk cId="1759464509" sldId="594"/>
            <ac:spMk id="11" creationId="{00D6E9E7-D5B7-4A76-F568-9B5595A28E9E}"/>
          </ac:spMkLst>
        </pc:spChg>
        <pc:picChg chg="mod">
          <ac:chgData name="Steven Vanhooren" userId="e9d3de13-db8f-431e-bf14-67b520ccaa49" providerId="ADAL" clId="{30FBA5EB-92B5-5AA6-B765-34F71FCD6145}" dt="2026-01-25T21:03:23.671" v="6676" actId="1076"/>
          <ac:picMkLst>
            <pc:docMk/>
            <pc:sldMk cId="1759464509" sldId="594"/>
            <ac:picMk id="3" creationId="{85899591-E2C1-F545-7381-C190B05E083C}"/>
          </ac:picMkLst>
        </pc:picChg>
        <pc:picChg chg="mod">
          <ac:chgData name="Steven Vanhooren" userId="e9d3de13-db8f-431e-bf14-67b520ccaa49" providerId="ADAL" clId="{30FBA5EB-92B5-5AA6-B765-34F71FCD6145}" dt="2026-01-25T21:06:37.100" v="6749" actId="1076"/>
          <ac:picMkLst>
            <pc:docMk/>
            <pc:sldMk cId="1759464509" sldId="594"/>
            <ac:picMk id="6" creationId="{F7B65551-7980-228E-C359-AA8882011C75}"/>
          </ac:picMkLst>
        </pc:picChg>
        <pc:picChg chg="mod">
          <ac:chgData name="Steven Vanhooren" userId="e9d3de13-db8f-431e-bf14-67b520ccaa49" providerId="ADAL" clId="{30FBA5EB-92B5-5AA6-B765-34F71FCD6145}" dt="2026-01-25T21:06:34.712" v="6748" actId="1076"/>
          <ac:picMkLst>
            <pc:docMk/>
            <pc:sldMk cId="1759464509" sldId="594"/>
            <ac:picMk id="9" creationId="{A088188E-0F29-1651-6717-0612F6D5EBE7}"/>
          </ac:picMkLst>
        </pc:picChg>
      </pc:sldChg>
      <pc:sldChg chg="modSp add del mod">
        <pc:chgData name="Steven Vanhooren" userId="e9d3de13-db8f-431e-bf14-67b520ccaa49" providerId="ADAL" clId="{30FBA5EB-92B5-5AA6-B765-34F71FCD6145}" dt="2026-01-26T22:44:42.017" v="10233" actId="5793"/>
        <pc:sldMkLst>
          <pc:docMk/>
          <pc:sldMk cId="3605545125" sldId="596"/>
        </pc:sldMkLst>
        <pc:spChg chg="mod">
          <ac:chgData name="Steven Vanhooren" userId="e9d3de13-db8f-431e-bf14-67b520ccaa49" providerId="ADAL" clId="{30FBA5EB-92B5-5AA6-B765-34F71FCD6145}" dt="2026-01-26T22:41:39.770" v="10181" actId="20577"/>
          <ac:spMkLst>
            <pc:docMk/>
            <pc:sldMk cId="3605545125" sldId="596"/>
            <ac:spMk id="2" creationId="{68FEB3FA-BDBF-B21F-31EE-89A928BF12FC}"/>
          </ac:spMkLst>
        </pc:spChg>
        <pc:spChg chg="mod">
          <ac:chgData name="Steven Vanhooren" userId="e9d3de13-db8f-431e-bf14-67b520ccaa49" providerId="ADAL" clId="{30FBA5EB-92B5-5AA6-B765-34F71FCD6145}" dt="2026-01-26T22:44:42.017" v="10233" actId="5793"/>
          <ac:spMkLst>
            <pc:docMk/>
            <pc:sldMk cId="3605545125" sldId="596"/>
            <ac:spMk id="4" creationId="{640790AA-B463-A7F8-BF17-0D7A9EDB5C89}"/>
          </ac:spMkLst>
        </pc:spChg>
      </pc:sldChg>
      <pc:sldChg chg="addSp modSp add mod">
        <pc:chgData name="Steven Vanhooren" userId="e9d3de13-db8f-431e-bf14-67b520ccaa49" providerId="ADAL" clId="{30FBA5EB-92B5-5AA6-B765-34F71FCD6145}" dt="2026-01-26T22:48:34.940" v="10252" actId="122"/>
        <pc:sldMkLst>
          <pc:docMk/>
          <pc:sldMk cId="1808407669" sldId="610"/>
        </pc:sldMkLst>
        <pc:spChg chg="add mod">
          <ac:chgData name="Steven Vanhooren" userId="e9d3de13-db8f-431e-bf14-67b520ccaa49" providerId="ADAL" clId="{30FBA5EB-92B5-5AA6-B765-34F71FCD6145}" dt="2026-01-26T13:31:50.455" v="8535" actId="1076"/>
          <ac:spMkLst>
            <pc:docMk/>
            <pc:sldMk cId="1808407669" sldId="610"/>
            <ac:spMk id="2" creationId="{FFBFB6D1-CE99-0023-3EF7-C183FEC2FF43}"/>
          </ac:spMkLst>
        </pc:spChg>
        <pc:spChg chg="mod">
          <ac:chgData name="Steven Vanhooren" userId="e9d3de13-db8f-431e-bf14-67b520ccaa49" providerId="ADAL" clId="{30FBA5EB-92B5-5AA6-B765-34F71FCD6145}" dt="2026-01-26T13:30:58.865" v="8517" actId="20577"/>
          <ac:spMkLst>
            <pc:docMk/>
            <pc:sldMk cId="1808407669" sldId="610"/>
            <ac:spMk id="10" creationId="{A5E02FF0-9CBB-B973-E3E8-04E1021936A3}"/>
          </ac:spMkLst>
        </pc:spChg>
        <pc:graphicFrameChg chg="mod modGraphic">
          <ac:chgData name="Steven Vanhooren" userId="e9d3de13-db8f-431e-bf14-67b520ccaa49" providerId="ADAL" clId="{30FBA5EB-92B5-5AA6-B765-34F71FCD6145}" dt="2026-01-26T22:48:34.940" v="10252" actId="122"/>
          <ac:graphicFrameMkLst>
            <pc:docMk/>
            <pc:sldMk cId="1808407669" sldId="610"/>
            <ac:graphicFrameMk id="9" creationId="{6E8A9C9F-859F-5139-6DBB-3ED9BE0EC08E}"/>
          </ac:graphicFrameMkLst>
        </pc:graphicFrameChg>
      </pc:sldChg>
      <pc:sldChg chg="modSp add mod">
        <pc:chgData name="Steven Vanhooren" userId="e9d3de13-db8f-431e-bf14-67b520ccaa49" providerId="ADAL" clId="{30FBA5EB-92B5-5AA6-B765-34F71FCD6145}" dt="2026-01-26T13:43:32.783" v="8847" actId="113"/>
        <pc:sldMkLst>
          <pc:docMk/>
          <pc:sldMk cId="3725389404" sldId="611"/>
        </pc:sldMkLst>
        <pc:spChg chg="mod">
          <ac:chgData name="Steven Vanhooren" userId="e9d3de13-db8f-431e-bf14-67b520ccaa49" providerId="ADAL" clId="{30FBA5EB-92B5-5AA6-B765-34F71FCD6145}" dt="2026-01-26T13:43:32.783" v="8847" actId="113"/>
          <ac:spMkLst>
            <pc:docMk/>
            <pc:sldMk cId="3725389404" sldId="611"/>
            <ac:spMk id="4" creationId="{5B138D40-1B23-0CD7-B6A9-068A2E57F8F3}"/>
          </ac:spMkLst>
        </pc:spChg>
      </pc:sldChg>
      <pc:sldChg chg="addSp delSp modSp add mod">
        <pc:chgData name="Steven Vanhooren" userId="e9d3de13-db8f-431e-bf14-67b520ccaa49" providerId="ADAL" clId="{30FBA5EB-92B5-5AA6-B765-34F71FCD6145}" dt="2026-01-26T22:48:44.420" v="10254" actId="122"/>
        <pc:sldMkLst>
          <pc:docMk/>
          <pc:sldMk cId="1552935352" sldId="612"/>
        </pc:sldMkLst>
        <pc:spChg chg="add mod">
          <ac:chgData name="Steven Vanhooren" userId="e9d3de13-db8f-431e-bf14-67b520ccaa49" providerId="ADAL" clId="{30FBA5EB-92B5-5AA6-B765-34F71FCD6145}" dt="2026-01-26T13:32:09.786" v="8538"/>
          <ac:spMkLst>
            <pc:docMk/>
            <pc:sldMk cId="1552935352" sldId="612"/>
            <ac:spMk id="5" creationId="{D16E05CE-D4BD-D207-549C-859A26B97E5E}"/>
          </ac:spMkLst>
        </pc:spChg>
        <pc:spChg chg="add mod">
          <ac:chgData name="Steven Vanhooren" userId="e9d3de13-db8f-431e-bf14-67b520ccaa49" providerId="ADAL" clId="{30FBA5EB-92B5-5AA6-B765-34F71FCD6145}" dt="2026-01-26T13:32:15.633" v="8539"/>
          <ac:spMkLst>
            <pc:docMk/>
            <pc:sldMk cId="1552935352" sldId="612"/>
            <ac:spMk id="6" creationId="{C62B266A-A5C3-B031-0BA7-6DC724731D18}"/>
          </ac:spMkLst>
        </pc:spChg>
        <pc:graphicFrameChg chg="mod modGraphic">
          <ac:chgData name="Steven Vanhooren" userId="e9d3de13-db8f-431e-bf14-67b520ccaa49" providerId="ADAL" clId="{30FBA5EB-92B5-5AA6-B765-34F71FCD6145}" dt="2026-01-26T22:48:44.420" v="10254" actId="122"/>
          <ac:graphicFrameMkLst>
            <pc:docMk/>
            <pc:sldMk cId="1552935352" sldId="612"/>
            <ac:graphicFrameMk id="9" creationId="{44489079-0847-97A8-B2C0-28CC7CE16C6B}"/>
          </ac:graphicFrameMkLst>
        </pc:graphicFrameChg>
      </pc:sldChg>
      <pc:sldChg chg="addSp delSp modSp add mod">
        <pc:chgData name="Steven Vanhooren" userId="e9d3de13-db8f-431e-bf14-67b520ccaa49" providerId="ADAL" clId="{30FBA5EB-92B5-5AA6-B765-34F71FCD6145}" dt="2026-01-27T19:54:52.753" v="12053" actId="478"/>
        <pc:sldMkLst>
          <pc:docMk/>
          <pc:sldMk cId="2928341858" sldId="616"/>
        </pc:sldMkLst>
        <pc:spChg chg="mod">
          <ac:chgData name="Steven Vanhooren" userId="e9d3de13-db8f-431e-bf14-67b520ccaa49" providerId="ADAL" clId="{30FBA5EB-92B5-5AA6-B765-34F71FCD6145}" dt="2026-01-26T13:30:35.282" v="8484" actId="20577"/>
          <ac:spMkLst>
            <pc:docMk/>
            <pc:sldMk cId="2928341858" sldId="616"/>
            <ac:spMk id="2" creationId="{925B8A7D-B74B-0BC7-6499-B8E9CCFCC376}"/>
          </ac:spMkLst>
        </pc:spChg>
        <pc:spChg chg="mod">
          <ac:chgData name="Steven Vanhooren" userId="e9d3de13-db8f-431e-bf14-67b520ccaa49" providerId="ADAL" clId="{30FBA5EB-92B5-5AA6-B765-34F71FCD6145}" dt="2026-01-26T06:50:21.688" v="7936" actId="20577"/>
          <ac:spMkLst>
            <pc:docMk/>
            <pc:sldMk cId="2928341858" sldId="616"/>
            <ac:spMk id="10" creationId="{5EBC6B16-D742-C171-0D65-EFE6813631C2}"/>
          </ac:spMkLst>
        </pc:spChg>
      </pc:sldChg>
      <pc:sldChg chg="addSp modSp add mod">
        <pc:chgData name="Steven Vanhooren" userId="e9d3de13-db8f-431e-bf14-67b520ccaa49" providerId="ADAL" clId="{30FBA5EB-92B5-5AA6-B765-34F71FCD6145}" dt="2026-01-26T22:46:44.209" v="10245" actId="1076"/>
        <pc:sldMkLst>
          <pc:docMk/>
          <pc:sldMk cId="770841344" sldId="618"/>
        </pc:sldMkLst>
        <pc:spChg chg="mod">
          <ac:chgData name="Steven Vanhooren" userId="e9d3de13-db8f-431e-bf14-67b520ccaa49" providerId="ADAL" clId="{30FBA5EB-92B5-5AA6-B765-34F71FCD6145}" dt="2026-01-26T13:33:57.762" v="8551" actId="1076"/>
          <ac:spMkLst>
            <pc:docMk/>
            <pc:sldMk cId="770841344" sldId="618"/>
            <ac:spMk id="2" creationId="{6402F952-5DD9-7DE5-4E04-476F6C8B6A83}"/>
          </ac:spMkLst>
        </pc:spChg>
        <pc:spChg chg="mod">
          <ac:chgData name="Steven Vanhooren" userId="e9d3de13-db8f-431e-bf14-67b520ccaa49" providerId="ADAL" clId="{30FBA5EB-92B5-5AA6-B765-34F71FCD6145}" dt="2026-01-26T22:46:32.437" v="10240" actId="1076"/>
          <ac:spMkLst>
            <pc:docMk/>
            <pc:sldMk cId="770841344" sldId="618"/>
            <ac:spMk id="4" creationId="{194A0EEE-2C88-6E82-EF22-88AE86089DB6}"/>
          </ac:spMkLst>
        </pc:spChg>
        <pc:spChg chg="add mod">
          <ac:chgData name="Steven Vanhooren" userId="e9d3de13-db8f-431e-bf14-67b520ccaa49" providerId="ADAL" clId="{30FBA5EB-92B5-5AA6-B765-34F71FCD6145}" dt="2026-01-26T13:33:33.183" v="8545"/>
          <ac:spMkLst>
            <pc:docMk/>
            <pc:sldMk cId="770841344" sldId="618"/>
            <ac:spMk id="5" creationId="{29AB56E2-C10B-224C-AF7F-37547BFB6D1D}"/>
          </ac:spMkLst>
        </pc:spChg>
        <pc:spChg chg="mod">
          <ac:chgData name="Steven Vanhooren" userId="e9d3de13-db8f-431e-bf14-67b520ccaa49" providerId="ADAL" clId="{30FBA5EB-92B5-5AA6-B765-34F71FCD6145}" dt="2026-01-26T22:46:39.785" v="10243" actId="1076"/>
          <ac:spMkLst>
            <pc:docMk/>
            <pc:sldMk cId="770841344" sldId="618"/>
            <ac:spMk id="7" creationId="{FFBF250F-9382-7959-0813-31B0E8713DBC}"/>
          </ac:spMkLst>
        </pc:spChg>
        <pc:spChg chg="mod">
          <ac:chgData name="Steven Vanhooren" userId="e9d3de13-db8f-431e-bf14-67b520ccaa49" providerId="ADAL" clId="{30FBA5EB-92B5-5AA6-B765-34F71FCD6145}" dt="2026-01-26T22:46:41.586" v="10244" actId="1076"/>
          <ac:spMkLst>
            <pc:docMk/>
            <pc:sldMk cId="770841344" sldId="618"/>
            <ac:spMk id="8" creationId="{AAA382D1-E870-3572-7362-CA2BD41994F4}"/>
          </ac:spMkLst>
        </pc:spChg>
        <pc:spChg chg="mod">
          <ac:chgData name="Steven Vanhooren" userId="e9d3de13-db8f-431e-bf14-67b520ccaa49" providerId="ADAL" clId="{30FBA5EB-92B5-5AA6-B765-34F71FCD6145}" dt="2026-01-26T22:46:44.209" v="10245" actId="1076"/>
          <ac:spMkLst>
            <pc:docMk/>
            <pc:sldMk cId="770841344" sldId="618"/>
            <ac:spMk id="9" creationId="{E2B9252E-1E86-1635-92A3-A34574CB0B33}"/>
          </ac:spMkLst>
        </pc:spChg>
        <pc:spChg chg="add mod">
          <ac:chgData name="Steven Vanhooren" userId="e9d3de13-db8f-431e-bf14-67b520ccaa49" providerId="ADAL" clId="{30FBA5EB-92B5-5AA6-B765-34F71FCD6145}" dt="2026-01-26T22:46:35.260" v="10242" actId="1076"/>
          <ac:spMkLst>
            <pc:docMk/>
            <pc:sldMk cId="770841344" sldId="618"/>
            <ac:spMk id="11" creationId="{B0E5477F-749D-E1EB-49D2-37CD175BA01E}"/>
          </ac:spMkLst>
        </pc:spChg>
      </pc:sldChg>
      <pc:sldChg chg="addSp modSp add mod">
        <pc:chgData name="Steven Vanhooren" userId="e9d3de13-db8f-431e-bf14-67b520ccaa49" providerId="ADAL" clId="{30FBA5EB-92B5-5AA6-B765-34F71FCD6145}" dt="2026-01-26T22:49:09.897" v="10258" actId="20577"/>
        <pc:sldMkLst>
          <pc:docMk/>
          <pc:sldMk cId="3680078019" sldId="620"/>
        </pc:sldMkLst>
        <pc:spChg chg="add mod">
          <ac:chgData name="Steven Vanhooren" userId="e9d3de13-db8f-431e-bf14-67b520ccaa49" providerId="ADAL" clId="{30FBA5EB-92B5-5AA6-B765-34F71FCD6145}" dt="2026-01-26T13:37:33.725" v="8757"/>
          <ac:spMkLst>
            <pc:docMk/>
            <pc:sldMk cId="3680078019" sldId="620"/>
            <ac:spMk id="2" creationId="{B9A931A0-0A0C-FD95-6C6D-EA1DF7699829}"/>
          </ac:spMkLst>
        </pc:spChg>
        <pc:spChg chg="mod">
          <ac:chgData name="Steven Vanhooren" userId="e9d3de13-db8f-431e-bf14-67b520ccaa49" providerId="ADAL" clId="{30FBA5EB-92B5-5AA6-B765-34F71FCD6145}" dt="2026-01-26T13:37:23.861" v="8755" actId="1076"/>
          <ac:spMkLst>
            <pc:docMk/>
            <pc:sldMk cId="3680078019" sldId="620"/>
            <ac:spMk id="3" creationId="{C9229A6C-3DAD-8BD1-FD9D-9F7F5754BEE0}"/>
          </ac:spMkLst>
        </pc:spChg>
        <pc:spChg chg="mod">
          <ac:chgData name="Steven Vanhooren" userId="e9d3de13-db8f-431e-bf14-67b520ccaa49" providerId="ADAL" clId="{30FBA5EB-92B5-5AA6-B765-34F71FCD6145}" dt="2026-01-26T13:37:18.186" v="8754" actId="20577"/>
          <ac:spMkLst>
            <pc:docMk/>
            <pc:sldMk cId="3680078019" sldId="620"/>
            <ac:spMk id="10" creationId="{19F86016-EC7D-8C57-94C1-DE092B6746D9}"/>
          </ac:spMkLst>
        </pc:spChg>
        <pc:graphicFrameChg chg="mod modGraphic">
          <ac:chgData name="Steven Vanhooren" userId="e9d3de13-db8f-431e-bf14-67b520ccaa49" providerId="ADAL" clId="{30FBA5EB-92B5-5AA6-B765-34F71FCD6145}" dt="2026-01-26T22:49:09.897" v="10258" actId="20577"/>
          <ac:graphicFrameMkLst>
            <pc:docMk/>
            <pc:sldMk cId="3680078019" sldId="620"/>
            <ac:graphicFrameMk id="9" creationId="{FDD4AB3F-EEA7-9681-D026-24F3E5893071}"/>
          </ac:graphicFrameMkLst>
        </pc:graphicFrameChg>
      </pc:sldChg>
      <pc:sldChg chg="addSp delSp modSp add mod">
        <pc:chgData name="Steven Vanhooren" userId="e9d3de13-db8f-431e-bf14-67b520ccaa49" providerId="ADAL" clId="{30FBA5EB-92B5-5AA6-B765-34F71FCD6145}" dt="2026-01-26T13:36:27.584" v="8681"/>
        <pc:sldMkLst>
          <pc:docMk/>
          <pc:sldMk cId="1038996331" sldId="621"/>
        </pc:sldMkLst>
        <pc:spChg chg="mod">
          <ac:chgData name="Steven Vanhooren" userId="e9d3de13-db8f-431e-bf14-67b520ccaa49" providerId="ADAL" clId="{30FBA5EB-92B5-5AA6-B765-34F71FCD6145}" dt="2026-01-26T13:36:25.545" v="8679" actId="20577"/>
          <ac:spMkLst>
            <pc:docMk/>
            <pc:sldMk cId="1038996331" sldId="621"/>
            <ac:spMk id="9" creationId="{397A3419-2BD6-0801-5917-90CC27841C3E}"/>
          </ac:spMkLst>
        </pc:spChg>
      </pc:sldChg>
      <pc:sldChg chg="addSp modSp add mod">
        <pc:chgData name="Steven Vanhooren" userId="e9d3de13-db8f-431e-bf14-67b520ccaa49" providerId="ADAL" clId="{30FBA5EB-92B5-5AA6-B765-34F71FCD6145}" dt="2026-01-26T13:40:36.984" v="8841" actId="20577"/>
        <pc:sldMkLst>
          <pc:docMk/>
          <pc:sldMk cId="851217245" sldId="624"/>
        </pc:sldMkLst>
        <pc:spChg chg="mod">
          <ac:chgData name="Steven Vanhooren" userId="e9d3de13-db8f-431e-bf14-67b520ccaa49" providerId="ADAL" clId="{30FBA5EB-92B5-5AA6-B765-34F71FCD6145}" dt="2026-01-26T13:39:43.874" v="8773" actId="1076"/>
          <ac:spMkLst>
            <pc:docMk/>
            <pc:sldMk cId="851217245" sldId="624"/>
            <ac:spMk id="2" creationId="{8687DE99-9D1B-6AD6-E843-424E520EB303}"/>
          </ac:spMkLst>
        </pc:spChg>
        <pc:spChg chg="mod">
          <ac:chgData name="Steven Vanhooren" userId="e9d3de13-db8f-431e-bf14-67b520ccaa49" providerId="ADAL" clId="{30FBA5EB-92B5-5AA6-B765-34F71FCD6145}" dt="2026-01-26T13:39:38.091" v="8771" actId="1076"/>
          <ac:spMkLst>
            <pc:docMk/>
            <pc:sldMk cId="851217245" sldId="624"/>
            <ac:spMk id="4" creationId="{02B01378-0C62-EC78-C3B7-D9884DF9A40F}"/>
          </ac:spMkLst>
        </pc:spChg>
        <pc:spChg chg="add mod">
          <ac:chgData name="Steven Vanhooren" userId="e9d3de13-db8f-431e-bf14-67b520ccaa49" providerId="ADAL" clId="{30FBA5EB-92B5-5AA6-B765-34F71FCD6145}" dt="2026-01-26T13:39:49.286" v="8774"/>
          <ac:spMkLst>
            <pc:docMk/>
            <pc:sldMk cId="851217245" sldId="624"/>
            <ac:spMk id="5" creationId="{C5572AEB-D4DC-FB14-79FD-CA6DCFB9D217}"/>
          </ac:spMkLst>
        </pc:spChg>
        <pc:spChg chg="add mod">
          <ac:chgData name="Steven Vanhooren" userId="e9d3de13-db8f-431e-bf14-67b520ccaa49" providerId="ADAL" clId="{30FBA5EB-92B5-5AA6-B765-34F71FCD6145}" dt="2026-01-26T13:40:36.984" v="8841" actId="20577"/>
          <ac:spMkLst>
            <pc:docMk/>
            <pc:sldMk cId="851217245" sldId="624"/>
            <ac:spMk id="6" creationId="{0ABC111A-9CA3-FF99-AC8D-22D578B9FF2E}"/>
          </ac:spMkLst>
        </pc:spChg>
        <pc:spChg chg="mod">
          <ac:chgData name="Steven Vanhooren" userId="e9d3de13-db8f-431e-bf14-67b520ccaa49" providerId="ADAL" clId="{30FBA5EB-92B5-5AA6-B765-34F71FCD6145}" dt="2026-01-26T13:39:41.022" v="8772" actId="1076"/>
          <ac:spMkLst>
            <pc:docMk/>
            <pc:sldMk cId="851217245" sldId="624"/>
            <ac:spMk id="7" creationId="{50DAD91B-2E6F-643F-37F0-D93ABE43B746}"/>
          </ac:spMkLst>
        </pc:spChg>
      </pc:sldChg>
      <pc:sldChg chg="addSp delSp modSp add mod">
        <pc:chgData name="Steven Vanhooren" userId="e9d3de13-db8f-431e-bf14-67b520ccaa49" providerId="ADAL" clId="{30FBA5EB-92B5-5AA6-B765-34F71FCD6145}" dt="2026-01-26T20:05:05.862" v="8902" actId="1076"/>
        <pc:sldMkLst>
          <pc:docMk/>
          <pc:sldMk cId="3397089651" sldId="627"/>
        </pc:sldMkLst>
        <pc:spChg chg="add mod">
          <ac:chgData name="Steven Vanhooren" userId="e9d3de13-db8f-431e-bf14-67b520ccaa49" providerId="ADAL" clId="{30FBA5EB-92B5-5AA6-B765-34F71FCD6145}" dt="2026-01-26T20:04:39.167" v="8898"/>
          <ac:spMkLst>
            <pc:docMk/>
            <pc:sldMk cId="3397089651" sldId="627"/>
            <ac:spMk id="5" creationId="{62D50DDF-64E2-F765-4985-411F06A3B35E}"/>
          </ac:spMkLst>
        </pc:spChg>
        <pc:spChg chg="add mod">
          <ac:chgData name="Steven Vanhooren" userId="e9d3de13-db8f-431e-bf14-67b520ccaa49" providerId="ADAL" clId="{30FBA5EB-92B5-5AA6-B765-34F71FCD6145}" dt="2026-01-26T20:04:55.251" v="8901"/>
          <ac:spMkLst>
            <pc:docMk/>
            <pc:sldMk cId="3397089651" sldId="627"/>
            <ac:spMk id="6" creationId="{BB8490B5-86A5-DE19-B9FE-C7B41F52B9E5}"/>
          </ac:spMkLst>
        </pc:spChg>
        <pc:graphicFrameChg chg="mod modGraphic">
          <ac:chgData name="Steven Vanhooren" userId="e9d3de13-db8f-431e-bf14-67b520ccaa49" providerId="ADAL" clId="{30FBA5EB-92B5-5AA6-B765-34F71FCD6145}" dt="2026-01-26T20:05:05.862" v="8902" actId="1076"/>
          <ac:graphicFrameMkLst>
            <pc:docMk/>
            <pc:sldMk cId="3397089651" sldId="627"/>
            <ac:graphicFrameMk id="9" creationId="{4E83D642-9817-2AE6-5E5E-FA35E919392C}"/>
          </ac:graphicFrameMkLst>
        </pc:graphicFrameChg>
      </pc:sldChg>
      <pc:sldChg chg="modSp mod">
        <pc:chgData name="Steven Vanhooren" userId="e9d3de13-db8f-431e-bf14-67b520ccaa49" providerId="ADAL" clId="{30FBA5EB-92B5-5AA6-B765-34F71FCD6145}" dt="2026-01-25T20:52:58.442" v="6489" actId="5793"/>
        <pc:sldMkLst>
          <pc:docMk/>
          <pc:sldMk cId="715991868" sldId="633"/>
        </pc:sldMkLst>
        <pc:spChg chg="mod">
          <ac:chgData name="Steven Vanhooren" userId="e9d3de13-db8f-431e-bf14-67b520ccaa49" providerId="ADAL" clId="{30FBA5EB-92B5-5AA6-B765-34F71FCD6145}" dt="2026-01-25T20:52:58.442" v="6489" actId="5793"/>
          <ac:spMkLst>
            <pc:docMk/>
            <pc:sldMk cId="715991868" sldId="633"/>
            <ac:spMk id="6" creationId="{AC4A0905-1557-17EF-5138-6056F678BBC0}"/>
          </ac:spMkLst>
        </pc:spChg>
      </pc:sldChg>
      <pc:sldChg chg="ord">
        <pc:chgData name="Steven Vanhooren" userId="e9d3de13-db8f-431e-bf14-67b520ccaa49" providerId="ADAL" clId="{30FBA5EB-92B5-5AA6-B765-34F71FCD6145}" dt="2026-01-26T22:47:20.600" v="10246" actId="20578"/>
        <pc:sldMkLst>
          <pc:docMk/>
          <pc:sldMk cId="3400689402" sldId="640"/>
        </pc:sldMkLst>
      </pc:sldChg>
      <pc:sldChg chg="modSp mod">
        <pc:chgData name="Steven Vanhooren" userId="e9d3de13-db8f-431e-bf14-67b520ccaa49" providerId="ADAL" clId="{30FBA5EB-92B5-5AA6-B765-34F71FCD6145}" dt="2026-01-27T19:26:45.181" v="10843" actId="20577"/>
        <pc:sldMkLst>
          <pc:docMk/>
          <pc:sldMk cId="3047328074" sldId="655"/>
        </pc:sldMkLst>
        <pc:spChg chg="mod">
          <ac:chgData name="Steven Vanhooren" userId="e9d3de13-db8f-431e-bf14-67b520ccaa49" providerId="ADAL" clId="{30FBA5EB-92B5-5AA6-B765-34F71FCD6145}" dt="2026-01-26T06:46:30.440" v="7633" actId="20577"/>
          <ac:spMkLst>
            <pc:docMk/>
            <pc:sldMk cId="3047328074" sldId="655"/>
            <ac:spMk id="2" creationId="{38DE2A20-E7F9-F5F4-5239-42A10398B847}"/>
          </ac:spMkLst>
        </pc:spChg>
        <pc:spChg chg="mod">
          <ac:chgData name="Steven Vanhooren" userId="e9d3de13-db8f-431e-bf14-67b520ccaa49" providerId="ADAL" clId="{30FBA5EB-92B5-5AA6-B765-34F71FCD6145}" dt="2026-01-27T19:26:45.181" v="10843" actId="20577"/>
          <ac:spMkLst>
            <pc:docMk/>
            <pc:sldMk cId="3047328074" sldId="655"/>
            <ac:spMk id="3" creationId="{D7305124-5E8F-86BA-CEA1-31A2C9B046B8}"/>
          </ac:spMkLst>
        </pc:spChg>
      </pc:sldChg>
      <pc:sldChg chg="addSp delSp modSp add del mod">
        <pc:chgData name="Steven Vanhooren" userId="e9d3de13-db8f-431e-bf14-67b520ccaa49" providerId="ADAL" clId="{30FBA5EB-92B5-5AA6-B765-34F71FCD6145}" dt="2026-01-28T17:07:17.471" v="12086"/>
        <pc:sldMkLst>
          <pc:docMk/>
          <pc:sldMk cId="3182417046" sldId="657"/>
        </pc:sldMkLst>
        <pc:graphicFrameChg chg="del mod modGraphic">
          <ac:chgData name="Steven Vanhooren" userId="e9d3de13-db8f-431e-bf14-67b520ccaa49" providerId="ADAL" clId="{30FBA5EB-92B5-5AA6-B765-34F71FCD6145}" dt="2026-01-27T19:25:56.655" v="10841" actId="478"/>
          <ac:graphicFrameMkLst>
            <pc:docMk/>
            <pc:sldMk cId="3182417046" sldId="657"/>
            <ac:graphicFrameMk id="6" creationId="{8494FA3E-6E61-65CF-46AA-7A1316409BB7}"/>
          </ac:graphicFrameMkLst>
        </pc:graphicFrameChg>
      </pc:sldChg>
      <pc:sldChg chg="modSp mod">
        <pc:chgData name="Steven Vanhooren" userId="e9d3de13-db8f-431e-bf14-67b520ccaa49" providerId="ADAL" clId="{30FBA5EB-92B5-5AA6-B765-34F71FCD6145}" dt="2026-01-27T19:26:57.709" v="10845" actId="20577"/>
        <pc:sldMkLst>
          <pc:docMk/>
          <pc:sldMk cId="359130846" sldId="658"/>
        </pc:sldMkLst>
        <pc:spChg chg="mod">
          <ac:chgData name="Steven Vanhooren" userId="e9d3de13-db8f-431e-bf14-67b520ccaa49" providerId="ADAL" clId="{30FBA5EB-92B5-5AA6-B765-34F71FCD6145}" dt="2026-01-26T06:46:47.030" v="7658" actId="20577"/>
          <ac:spMkLst>
            <pc:docMk/>
            <pc:sldMk cId="359130846" sldId="658"/>
            <ac:spMk id="2" creationId="{8406C58E-C37E-4628-614C-F111E3CBF1BB}"/>
          </ac:spMkLst>
        </pc:spChg>
        <pc:spChg chg="mod">
          <ac:chgData name="Steven Vanhooren" userId="e9d3de13-db8f-431e-bf14-67b520ccaa49" providerId="ADAL" clId="{30FBA5EB-92B5-5AA6-B765-34F71FCD6145}" dt="2026-01-26T06:46:42.458" v="7637" actId="20577"/>
          <ac:spMkLst>
            <pc:docMk/>
            <pc:sldMk cId="359130846" sldId="658"/>
            <ac:spMk id="3" creationId="{FE54AEF1-6E0C-AE5B-3219-E11A7413C124}"/>
          </ac:spMkLst>
        </pc:spChg>
        <pc:graphicFrameChg chg="mod modGraphic">
          <ac:chgData name="Steven Vanhooren" userId="e9d3de13-db8f-431e-bf14-67b520ccaa49" providerId="ADAL" clId="{30FBA5EB-92B5-5AA6-B765-34F71FCD6145}" dt="2026-01-27T19:26:57.709" v="10845" actId="20577"/>
          <ac:graphicFrameMkLst>
            <pc:docMk/>
            <pc:sldMk cId="359130846" sldId="658"/>
            <ac:graphicFrameMk id="4" creationId="{22259ED7-9FAC-8E18-5292-770075A457B6}"/>
          </ac:graphicFrameMkLst>
        </pc:graphicFrameChg>
      </pc:sldChg>
      <pc:sldChg chg="modSp mod">
        <pc:chgData name="Steven Vanhooren" userId="e9d3de13-db8f-431e-bf14-67b520ccaa49" providerId="ADAL" clId="{30FBA5EB-92B5-5AA6-B765-34F71FCD6145}" dt="2026-01-27T19:26:52.214" v="10844" actId="20577"/>
        <pc:sldMkLst>
          <pc:docMk/>
          <pc:sldMk cId="2879224857" sldId="659"/>
        </pc:sldMkLst>
        <pc:spChg chg="mod">
          <ac:chgData name="Steven Vanhooren" userId="e9d3de13-db8f-431e-bf14-67b520ccaa49" providerId="ADAL" clId="{30FBA5EB-92B5-5AA6-B765-34F71FCD6145}" dt="2026-01-26T06:47:06.365" v="7681" actId="20577"/>
          <ac:spMkLst>
            <pc:docMk/>
            <pc:sldMk cId="2879224857" sldId="659"/>
            <ac:spMk id="2" creationId="{B8C1FF3F-D2B0-5CD9-C549-12783A4A5E05}"/>
          </ac:spMkLst>
        </pc:spChg>
        <pc:spChg chg="mod">
          <ac:chgData name="Steven Vanhooren" userId="e9d3de13-db8f-431e-bf14-67b520ccaa49" providerId="ADAL" clId="{30FBA5EB-92B5-5AA6-B765-34F71FCD6145}" dt="2026-01-26T06:46:55.751" v="7659" actId="20577"/>
          <ac:spMkLst>
            <pc:docMk/>
            <pc:sldMk cId="2879224857" sldId="659"/>
            <ac:spMk id="3" creationId="{E059767B-A6E3-DD1D-4B73-9603E8FF08A8}"/>
          </ac:spMkLst>
        </pc:spChg>
        <pc:graphicFrameChg chg="mod modGraphic">
          <ac:chgData name="Steven Vanhooren" userId="e9d3de13-db8f-431e-bf14-67b520ccaa49" providerId="ADAL" clId="{30FBA5EB-92B5-5AA6-B765-34F71FCD6145}" dt="2026-01-27T19:26:52.214" v="10844" actId="20577"/>
          <ac:graphicFrameMkLst>
            <pc:docMk/>
            <pc:sldMk cId="2879224857" sldId="659"/>
            <ac:graphicFrameMk id="6" creationId="{515C65D9-62EB-78F9-071D-0D27934B1BD2}"/>
          </ac:graphicFrameMkLst>
        </pc:graphicFrameChg>
      </pc:sldChg>
      <pc:sldChg chg="modSp add mod modNotesTx">
        <pc:chgData name="Steven Vanhooren" userId="e9d3de13-db8f-431e-bf14-67b520ccaa49" providerId="ADAL" clId="{30FBA5EB-92B5-5AA6-B765-34F71FCD6145}" dt="2026-01-28T17:05:45.072" v="12083" actId="20577"/>
        <pc:sldMkLst>
          <pc:docMk/>
          <pc:sldMk cId="1990591336" sldId="673"/>
        </pc:sldMkLst>
        <pc:spChg chg="mod">
          <ac:chgData name="Steven Vanhooren" userId="e9d3de13-db8f-431e-bf14-67b520ccaa49" providerId="ADAL" clId="{30FBA5EB-92B5-5AA6-B765-34F71FCD6145}" dt="2026-01-25T08:58:20.682" v="702" actId="255"/>
          <ac:spMkLst>
            <pc:docMk/>
            <pc:sldMk cId="1990591336" sldId="673"/>
            <ac:spMk id="6" creationId="{4E0DB301-FD08-6C46-3455-B8F4E9C61D90}"/>
          </ac:spMkLst>
        </pc:spChg>
        <pc:spChg chg="mod">
          <ac:chgData name="Steven Vanhooren" userId="e9d3de13-db8f-431e-bf14-67b520ccaa49" providerId="ADAL" clId="{30FBA5EB-92B5-5AA6-B765-34F71FCD6145}" dt="2026-01-25T09:10:03.127" v="1090" actId="207"/>
          <ac:spMkLst>
            <pc:docMk/>
            <pc:sldMk cId="1990591336" sldId="673"/>
            <ac:spMk id="25602" creationId="{6146367E-4935-0530-F9E5-D99D281103DD}"/>
          </ac:spMkLst>
        </pc:spChg>
      </pc:sldChg>
      <pc:sldChg chg="delSp modSp add mod">
        <pc:chgData name="Steven Vanhooren" userId="e9d3de13-db8f-431e-bf14-67b520ccaa49" providerId="ADAL" clId="{30FBA5EB-92B5-5AA6-B765-34F71FCD6145}" dt="2026-01-25T20:30:06.511" v="5511" actId="478"/>
        <pc:sldMkLst>
          <pc:docMk/>
          <pc:sldMk cId="388835652" sldId="675"/>
        </pc:sldMkLst>
        <pc:spChg chg="mod">
          <ac:chgData name="Steven Vanhooren" userId="e9d3de13-db8f-431e-bf14-67b520ccaa49" providerId="ADAL" clId="{30FBA5EB-92B5-5AA6-B765-34F71FCD6145}" dt="2026-01-25T09:05:46.864" v="860" actId="20577"/>
          <ac:spMkLst>
            <pc:docMk/>
            <pc:sldMk cId="388835652" sldId="675"/>
            <ac:spMk id="22529" creationId="{404959DB-93C2-35ED-1036-E5AE267D156F}"/>
          </ac:spMkLst>
        </pc:spChg>
      </pc:sldChg>
      <pc:sldChg chg="modSp add mod">
        <pc:chgData name="Steven Vanhooren" userId="e9d3de13-db8f-431e-bf14-67b520ccaa49" providerId="ADAL" clId="{30FBA5EB-92B5-5AA6-B765-34F71FCD6145}" dt="2026-01-25T09:07:26.778" v="1041" actId="20577"/>
        <pc:sldMkLst>
          <pc:docMk/>
          <pc:sldMk cId="2337083421" sldId="676"/>
        </pc:sldMkLst>
        <pc:spChg chg="mod">
          <ac:chgData name="Steven Vanhooren" userId="e9d3de13-db8f-431e-bf14-67b520ccaa49" providerId="ADAL" clId="{30FBA5EB-92B5-5AA6-B765-34F71FCD6145}" dt="2026-01-25T09:07:26.778" v="1041" actId="20577"/>
          <ac:spMkLst>
            <pc:docMk/>
            <pc:sldMk cId="2337083421" sldId="676"/>
            <ac:spMk id="2" creationId="{71886BA5-79B7-746E-13BA-9F68A8763970}"/>
          </ac:spMkLst>
        </pc:spChg>
        <pc:spChg chg="mod">
          <ac:chgData name="Steven Vanhooren" userId="e9d3de13-db8f-431e-bf14-67b520ccaa49" providerId="ADAL" clId="{30FBA5EB-92B5-5AA6-B765-34F71FCD6145}" dt="2026-01-25T09:06:27.137" v="935" actId="20577"/>
          <ac:spMkLst>
            <pc:docMk/>
            <pc:sldMk cId="2337083421" sldId="676"/>
            <ac:spMk id="22529" creationId="{FD457D56-5C36-9C2C-962D-C73B91CE0533}"/>
          </ac:spMkLst>
        </pc:spChg>
      </pc:sldChg>
      <pc:sldChg chg="addSp delSp modSp add mod setBg">
        <pc:chgData name="Steven Vanhooren" userId="e9d3de13-db8f-431e-bf14-67b520ccaa49" providerId="ADAL" clId="{30FBA5EB-92B5-5AA6-B765-34F71FCD6145}" dt="2026-01-25T16:37:09.510" v="4859" actId="1076"/>
        <pc:sldMkLst>
          <pc:docMk/>
          <pc:sldMk cId="441445781" sldId="677"/>
        </pc:sldMkLst>
        <pc:spChg chg="add mod">
          <ac:chgData name="Steven Vanhooren" userId="e9d3de13-db8f-431e-bf14-67b520ccaa49" providerId="ADAL" clId="{30FBA5EB-92B5-5AA6-B765-34F71FCD6145}" dt="2026-01-25T16:37:09.510" v="4859" actId="1076"/>
          <ac:spMkLst>
            <pc:docMk/>
            <pc:sldMk cId="441445781" sldId="677"/>
            <ac:spMk id="3" creationId="{3A2232E1-3EA6-8344-3E2F-000FF169826A}"/>
          </ac:spMkLst>
        </pc:spChg>
      </pc:sldChg>
      <pc:sldChg chg="addSp delSp modSp add mod setBg">
        <pc:chgData name="Steven Vanhooren" userId="e9d3de13-db8f-431e-bf14-67b520ccaa49" providerId="ADAL" clId="{30FBA5EB-92B5-5AA6-B765-34F71FCD6145}" dt="2026-01-27T19:52:12.151" v="11985" actId="20577"/>
        <pc:sldMkLst>
          <pc:docMk/>
          <pc:sldMk cId="3194255505" sldId="678"/>
        </pc:sldMkLst>
        <pc:spChg chg="add mod">
          <ac:chgData name="Steven Vanhooren" userId="e9d3de13-db8f-431e-bf14-67b520ccaa49" providerId="ADAL" clId="{30FBA5EB-92B5-5AA6-B765-34F71FCD6145}" dt="2026-01-27T19:52:12.151" v="11985" actId="20577"/>
          <ac:spMkLst>
            <pc:docMk/>
            <pc:sldMk cId="3194255505" sldId="678"/>
            <ac:spMk id="4" creationId="{1ABF4377-C985-9451-057C-36D75F794727}"/>
          </ac:spMkLst>
        </pc:spChg>
      </pc:sldChg>
      <pc:sldChg chg="addSp delSp modSp add mod ord">
        <pc:chgData name="Steven Vanhooren" userId="e9d3de13-db8f-431e-bf14-67b520ccaa49" providerId="ADAL" clId="{30FBA5EB-92B5-5AA6-B765-34F71FCD6145}" dt="2026-01-28T13:42:13.274" v="12060" actId="20577"/>
        <pc:sldMkLst>
          <pc:docMk/>
          <pc:sldMk cId="3267942155" sldId="680"/>
        </pc:sldMkLst>
        <pc:graphicFrameChg chg="add mod modGraphic">
          <ac:chgData name="Steven Vanhooren" userId="e9d3de13-db8f-431e-bf14-67b520ccaa49" providerId="ADAL" clId="{30FBA5EB-92B5-5AA6-B765-34F71FCD6145}" dt="2026-01-28T13:42:13.274" v="12060" actId="20577"/>
          <ac:graphicFrameMkLst>
            <pc:docMk/>
            <pc:sldMk cId="3267942155" sldId="680"/>
            <ac:graphicFrameMk id="3" creationId="{B8B148AA-7257-8DC4-BCA8-0868352833CA}"/>
          </ac:graphicFrameMkLst>
        </pc:graphicFrameChg>
      </pc:sldChg>
      <pc:sldChg chg="delSp modSp add mod setBg">
        <pc:chgData name="Steven Vanhooren" userId="e9d3de13-db8f-431e-bf14-67b520ccaa49" providerId="ADAL" clId="{30FBA5EB-92B5-5AA6-B765-34F71FCD6145}" dt="2026-01-27T19:51:55.395" v="11982" actId="1076"/>
        <pc:sldMkLst>
          <pc:docMk/>
          <pc:sldMk cId="3716340105" sldId="681"/>
        </pc:sldMkLst>
        <pc:spChg chg="mod">
          <ac:chgData name="Steven Vanhooren" userId="e9d3de13-db8f-431e-bf14-67b520ccaa49" providerId="ADAL" clId="{30FBA5EB-92B5-5AA6-B765-34F71FCD6145}" dt="2026-01-27T19:51:55.395" v="11982" actId="1076"/>
          <ac:spMkLst>
            <pc:docMk/>
            <pc:sldMk cId="3716340105" sldId="681"/>
            <ac:spMk id="10" creationId="{95802856-3C4E-F9E7-453D-E22321A63A85}"/>
          </ac:spMkLst>
        </pc:spChg>
      </pc:sldChg>
      <pc:sldChg chg="addSp delSp modSp add mod modNotesTx">
        <pc:chgData name="Steven Vanhooren" userId="e9d3de13-db8f-431e-bf14-67b520ccaa49" providerId="ADAL" clId="{30FBA5EB-92B5-5AA6-B765-34F71FCD6145}" dt="2026-01-28T17:05:56.197" v="12084" actId="20577"/>
        <pc:sldMkLst>
          <pc:docMk/>
          <pc:sldMk cId="4155127380" sldId="682"/>
        </pc:sldMkLst>
        <pc:spChg chg="mod">
          <ac:chgData name="Steven Vanhooren" userId="e9d3de13-db8f-431e-bf14-67b520ccaa49" providerId="ADAL" clId="{30FBA5EB-92B5-5AA6-B765-34F71FCD6145}" dt="2026-01-25T20:54:19.046" v="6554" actId="20577"/>
          <ac:spMkLst>
            <pc:docMk/>
            <pc:sldMk cId="4155127380" sldId="682"/>
            <ac:spMk id="6" creationId="{9548D323-2E97-A266-81CD-68512273C3CA}"/>
          </ac:spMkLst>
        </pc:spChg>
        <pc:spChg chg="mod">
          <ac:chgData name="Steven Vanhooren" userId="e9d3de13-db8f-431e-bf14-67b520ccaa49" providerId="ADAL" clId="{30FBA5EB-92B5-5AA6-B765-34F71FCD6145}" dt="2026-01-25T20:27:08.310" v="5421" actId="14100"/>
          <ac:spMkLst>
            <pc:docMk/>
            <pc:sldMk cId="4155127380" sldId="682"/>
            <ac:spMk id="25602" creationId="{D4C094BA-D7E0-537A-39E1-8776C8ECDEFD}"/>
          </ac:spMkLst>
        </pc:spChg>
      </pc:sldChg>
      <pc:sldChg chg="addSp delSp modSp add mod">
        <pc:chgData name="Steven Vanhooren" userId="e9d3de13-db8f-431e-bf14-67b520ccaa49" providerId="ADAL" clId="{30FBA5EB-92B5-5AA6-B765-34F71FCD6145}" dt="2026-01-25T21:15:30.096" v="6859" actId="1076"/>
        <pc:sldMkLst>
          <pc:docMk/>
          <pc:sldMk cId="2354859884" sldId="683"/>
        </pc:sldMkLst>
        <pc:spChg chg="mod">
          <ac:chgData name="Steven Vanhooren" userId="e9d3de13-db8f-431e-bf14-67b520ccaa49" providerId="ADAL" clId="{30FBA5EB-92B5-5AA6-B765-34F71FCD6145}" dt="2026-01-25T21:15:30.096" v="6859" actId="1076"/>
          <ac:spMkLst>
            <pc:docMk/>
            <pc:sldMk cId="2354859884" sldId="683"/>
            <ac:spMk id="4" creationId="{8323F04A-38AC-985F-BE6F-961AD9A229DA}"/>
          </ac:spMkLst>
        </pc:spChg>
        <pc:spChg chg="mod">
          <ac:chgData name="Steven Vanhooren" userId="e9d3de13-db8f-431e-bf14-67b520ccaa49" providerId="ADAL" clId="{30FBA5EB-92B5-5AA6-B765-34F71FCD6145}" dt="2026-01-25T21:05:09.008" v="6733" actId="20577"/>
          <ac:spMkLst>
            <pc:docMk/>
            <pc:sldMk cId="2354859884" sldId="683"/>
            <ac:spMk id="11" creationId="{407F18FC-A8BB-E696-75D9-F309AA4D8B52}"/>
          </ac:spMkLst>
        </pc:spChg>
        <pc:picChg chg="add mod">
          <ac:chgData name="Steven Vanhooren" userId="e9d3de13-db8f-431e-bf14-67b520ccaa49" providerId="ADAL" clId="{30FBA5EB-92B5-5AA6-B765-34F71FCD6145}" dt="2026-01-25T21:12:44.066" v="6845" actId="1076"/>
          <ac:picMkLst>
            <pc:docMk/>
            <pc:sldMk cId="2354859884" sldId="683"/>
            <ac:picMk id="2" creationId="{8C8EB7FD-139F-8A1A-268A-F00DF2385E05}"/>
          </ac:picMkLst>
        </pc:picChg>
        <pc:picChg chg="add mod modCrop">
          <ac:chgData name="Steven Vanhooren" userId="e9d3de13-db8f-431e-bf14-67b520ccaa49" providerId="ADAL" clId="{30FBA5EB-92B5-5AA6-B765-34F71FCD6145}" dt="2026-01-25T21:12:26.163" v="6843" actId="1076"/>
          <ac:picMkLst>
            <pc:docMk/>
            <pc:sldMk cId="2354859884" sldId="683"/>
            <ac:picMk id="7" creationId="{7B5C034D-D934-595B-68DC-92528B925AA0}"/>
          </ac:picMkLst>
        </pc:picChg>
      </pc:sldChg>
      <pc:sldChg chg="addSp delSp modSp add mod">
        <pc:chgData name="Steven Vanhooren" userId="e9d3de13-db8f-431e-bf14-67b520ccaa49" providerId="ADAL" clId="{30FBA5EB-92B5-5AA6-B765-34F71FCD6145}" dt="2026-01-25T21:29:53.442" v="7139" actId="14100"/>
        <pc:sldMkLst>
          <pc:docMk/>
          <pc:sldMk cId="2580026590" sldId="685"/>
        </pc:sldMkLst>
        <pc:spChg chg="add mod">
          <ac:chgData name="Steven Vanhooren" userId="e9d3de13-db8f-431e-bf14-67b520ccaa49" providerId="ADAL" clId="{30FBA5EB-92B5-5AA6-B765-34F71FCD6145}" dt="2026-01-25T21:25:39.109" v="7138" actId="20577"/>
          <ac:spMkLst>
            <pc:docMk/>
            <pc:sldMk cId="2580026590" sldId="685"/>
            <ac:spMk id="3" creationId="{35384AC0-6F21-686A-2278-68D968258C1E}"/>
          </ac:spMkLst>
        </pc:spChg>
        <pc:spChg chg="mod">
          <ac:chgData name="Steven Vanhooren" userId="e9d3de13-db8f-431e-bf14-67b520ccaa49" providerId="ADAL" clId="{30FBA5EB-92B5-5AA6-B765-34F71FCD6145}" dt="2026-01-25T21:16:44.862" v="6941" actId="20577"/>
          <ac:spMkLst>
            <pc:docMk/>
            <pc:sldMk cId="2580026590" sldId="685"/>
            <ac:spMk id="11" creationId="{EBAAB65B-8B1C-853D-A882-1FEA68BB9999}"/>
          </ac:spMkLst>
        </pc:spChg>
        <pc:picChg chg="add mod modCrop">
          <ac:chgData name="Steven Vanhooren" userId="e9d3de13-db8f-431e-bf14-67b520ccaa49" providerId="ADAL" clId="{30FBA5EB-92B5-5AA6-B765-34F71FCD6145}" dt="2026-01-25T21:29:53.442" v="7139" actId="14100"/>
          <ac:picMkLst>
            <pc:docMk/>
            <pc:sldMk cId="2580026590" sldId="685"/>
            <ac:picMk id="6" creationId="{BA1FAFD0-70CB-DB7B-783A-B753CCC2322C}"/>
          </ac:picMkLst>
        </pc:picChg>
        <pc:picChg chg="add mod">
          <ac:chgData name="Steven Vanhooren" userId="e9d3de13-db8f-431e-bf14-67b520ccaa49" providerId="ADAL" clId="{30FBA5EB-92B5-5AA6-B765-34F71FCD6145}" dt="2026-01-25T21:22:08.744" v="7101" actId="1076"/>
          <ac:picMkLst>
            <pc:docMk/>
            <pc:sldMk cId="2580026590" sldId="685"/>
            <ac:picMk id="8" creationId="{556B917C-94B4-B964-195A-8A3FB8C20A88}"/>
          </ac:picMkLst>
        </pc:picChg>
      </pc:sldChg>
      <pc:sldChg chg="addSp delSp modSp add mod">
        <pc:chgData name="Steven Vanhooren" userId="e9d3de13-db8f-431e-bf14-67b520ccaa49" providerId="ADAL" clId="{30FBA5EB-92B5-5AA6-B765-34F71FCD6145}" dt="2026-01-25T21:25:35.670" v="7137" actId="20577"/>
        <pc:sldMkLst>
          <pc:docMk/>
          <pc:sldMk cId="1616129761" sldId="686"/>
        </pc:sldMkLst>
        <pc:spChg chg="add mod">
          <ac:chgData name="Steven Vanhooren" userId="e9d3de13-db8f-431e-bf14-67b520ccaa49" providerId="ADAL" clId="{30FBA5EB-92B5-5AA6-B765-34F71FCD6145}" dt="2026-01-25T21:25:23.326" v="7136" actId="1076"/>
          <ac:spMkLst>
            <pc:docMk/>
            <pc:sldMk cId="1616129761" sldId="686"/>
            <ac:spMk id="2" creationId="{E187D98D-0988-E929-21AB-04B62D720AA8}"/>
          </ac:spMkLst>
        </pc:spChg>
        <pc:spChg chg="mod">
          <ac:chgData name="Steven Vanhooren" userId="e9d3de13-db8f-431e-bf14-67b520ccaa49" providerId="ADAL" clId="{30FBA5EB-92B5-5AA6-B765-34F71FCD6145}" dt="2026-01-25T21:25:35.670" v="7137" actId="20577"/>
          <ac:spMkLst>
            <pc:docMk/>
            <pc:sldMk cId="1616129761" sldId="686"/>
            <ac:spMk id="3" creationId="{ECF0943F-31CE-888D-A6F5-BC7140A549B7}"/>
          </ac:spMkLst>
        </pc:spChg>
        <pc:picChg chg="add mod">
          <ac:chgData name="Steven Vanhooren" userId="e9d3de13-db8f-431e-bf14-67b520ccaa49" providerId="ADAL" clId="{30FBA5EB-92B5-5AA6-B765-34F71FCD6145}" dt="2026-01-25T21:25:19.323" v="7135" actId="1076"/>
          <ac:picMkLst>
            <pc:docMk/>
            <pc:sldMk cId="1616129761" sldId="686"/>
            <ac:picMk id="4" creationId="{15367E6B-9DE1-60B5-EAD4-0D1DB798DA9F}"/>
          </ac:picMkLst>
        </pc:picChg>
        <pc:picChg chg="add mod">
          <ac:chgData name="Steven Vanhooren" userId="e9d3de13-db8f-431e-bf14-67b520ccaa49" providerId="ADAL" clId="{30FBA5EB-92B5-5AA6-B765-34F71FCD6145}" dt="2026-01-25T21:25:17.158" v="7134" actId="1076"/>
          <ac:picMkLst>
            <pc:docMk/>
            <pc:sldMk cId="1616129761" sldId="686"/>
            <ac:picMk id="5" creationId="{837689EA-9446-1EC3-FFD9-11B248E92A76}"/>
          </ac:picMkLst>
        </pc:picChg>
      </pc:sldChg>
      <pc:sldChg chg="modSp add mod">
        <pc:chgData name="Steven Vanhooren" userId="e9d3de13-db8f-431e-bf14-67b520ccaa49" providerId="ADAL" clId="{30FBA5EB-92B5-5AA6-B765-34F71FCD6145}" dt="2026-01-25T21:32:34.292" v="7306" actId="20577"/>
        <pc:sldMkLst>
          <pc:docMk/>
          <pc:sldMk cId="3049938799" sldId="687"/>
        </pc:sldMkLst>
        <pc:spChg chg="mod">
          <ac:chgData name="Steven Vanhooren" userId="e9d3de13-db8f-431e-bf14-67b520ccaa49" providerId="ADAL" clId="{30FBA5EB-92B5-5AA6-B765-34F71FCD6145}" dt="2026-01-25T21:32:34.292" v="7306" actId="20577"/>
          <ac:spMkLst>
            <pc:docMk/>
            <pc:sldMk cId="3049938799" sldId="687"/>
            <ac:spMk id="22529" creationId="{63BB7F4D-088C-5E8D-E411-3838A660595B}"/>
          </ac:spMkLst>
        </pc:spChg>
      </pc:sldChg>
      <pc:sldChg chg="addSp delSp modSp add mod">
        <pc:chgData name="Steven Vanhooren" userId="e9d3de13-db8f-431e-bf14-67b520ccaa49" providerId="ADAL" clId="{30FBA5EB-92B5-5AA6-B765-34F71FCD6145}" dt="2026-01-26T13:23:17.894" v="8182" actId="20577"/>
        <pc:sldMkLst>
          <pc:docMk/>
          <pc:sldMk cId="3039077199" sldId="688"/>
        </pc:sldMkLst>
        <pc:spChg chg="add mod">
          <ac:chgData name="Steven Vanhooren" userId="e9d3de13-db8f-431e-bf14-67b520ccaa49" providerId="ADAL" clId="{30FBA5EB-92B5-5AA6-B765-34F71FCD6145}" dt="2026-01-26T13:23:17.894" v="8182" actId="20577"/>
          <ac:spMkLst>
            <pc:docMk/>
            <pc:sldMk cId="3039077199" sldId="688"/>
            <ac:spMk id="4" creationId="{EE2FB9FC-21C9-AC85-5CC1-56ED1635A299}"/>
          </ac:spMkLst>
        </pc:spChg>
      </pc:sldChg>
      <pc:sldChg chg="modSp add mod">
        <pc:chgData name="Steven Vanhooren" userId="e9d3de13-db8f-431e-bf14-67b520ccaa49" providerId="ADAL" clId="{30FBA5EB-92B5-5AA6-B765-34F71FCD6145}" dt="2026-01-26T22:45:29.960" v="10234" actId="207"/>
        <pc:sldMkLst>
          <pc:docMk/>
          <pc:sldMk cId="1288631073" sldId="689"/>
        </pc:sldMkLst>
        <pc:spChg chg="mod">
          <ac:chgData name="Steven Vanhooren" userId="e9d3de13-db8f-431e-bf14-67b520ccaa49" providerId="ADAL" clId="{30FBA5EB-92B5-5AA6-B765-34F71FCD6145}" dt="2026-01-26T22:41:50.918" v="10189" actId="20577"/>
          <ac:spMkLst>
            <pc:docMk/>
            <pc:sldMk cId="1288631073" sldId="689"/>
            <ac:spMk id="2" creationId="{F71D5A96-87BA-0C3F-FAFC-C7E494C05433}"/>
          </ac:spMkLst>
        </pc:spChg>
        <pc:spChg chg="mod">
          <ac:chgData name="Steven Vanhooren" userId="e9d3de13-db8f-431e-bf14-67b520ccaa49" providerId="ADAL" clId="{30FBA5EB-92B5-5AA6-B765-34F71FCD6145}" dt="2026-01-26T22:45:29.960" v="10234" actId="207"/>
          <ac:spMkLst>
            <pc:docMk/>
            <pc:sldMk cId="1288631073" sldId="689"/>
            <ac:spMk id="4" creationId="{7DD31D3F-1FF0-7B96-B29F-BA0990C6CDB9}"/>
          </ac:spMkLst>
        </pc:spChg>
      </pc:sldChg>
      <pc:sldChg chg="addSp delSp modSp add mod">
        <pc:chgData name="Steven Vanhooren" userId="e9d3de13-db8f-431e-bf14-67b520ccaa49" providerId="ADAL" clId="{30FBA5EB-92B5-5AA6-B765-34F71FCD6145}" dt="2026-01-28T13:43:51.440" v="12076" actId="20577"/>
        <pc:sldMkLst>
          <pc:docMk/>
          <pc:sldMk cId="1537311032" sldId="690"/>
        </pc:sldMkLst>
        <pc:spChg chg="mod">
          <ac:chgData name="Steven Vanhooren" userId="e9d3de13-db8f-431e-bf14-67b520ccaa49" providerId="ADAL" clId="{30FBA5EB-92B5-5AA6-B765-34F71FCD6145}" dt="2026-01-26T06:46:19.012" v="7605" actId="20577"/>
          <ac:spMkLst>
            <pc:docMk/>
            <pc:sldMk cId="1537311032" sldId="690"/>
            <ac:spMk id="2" creationId="{80BFBD2D-C658-AEDF-D2D9-CEB5EC5434E9}"/>
          </ac:spMkLst>
        </pc:spChg>
        <pc:spChg chg="mod">
          <ac:chgData name="Steven Vanhooren" userId="e9d3de13-db8f-431e-bf14-67b520ccaa49" providerId="ADAL" clId="{30FBA5EB-92B5-5AA6-B765-34F71FCD6145}" dt="2026-01-28T13:43:51.440" v="12076" actId="20577"/>
          <ac:spMkLst>
            <pc:docMk/>
            <pc:sldMk cId="1537311032" sldId="690"/>
            <ac:spMk id="3" creationId="{C8825537-3AFC-9E0B-4172-3F948BBA904B}"/>
          </ac:spMkLst>
        </pc:spChg>
      </pc:sldChg>
      <pc:sldChg chg="modSp add mod">
        <pc:chgData name="Steven Vanhooren" userId="e9d3de13-db8f-431e-bf14-67b520ccaa49" providerId="ADAL" clId="{30FBA5EB-92B5-5AA6-B765-34F71FCD6145}" dt="2026-01-26T22:49:27.276" v="10262" actId="20577"/>
        <pc:sldMkLst>
          <pc:docMk/>
          <pc:sldMk cId="3279284875" sldId="691"/>
        </pc:sldMkLst>
        <pc:graphicFrameChg chg="modGraphic">
          <ac:chgData name="Steven Vanhooren" userId="e9d3de13-db8f-431e-bf14-67b520ccaa49" providerId="ADAL" clId="{30FBA5EB-92B5-5AA6-B765-34F71FCD6145}" dt="2026-01-26T22:49:27.276" v="10262" actId="20577"/>
          <ac:graphicFrameMkLst>
            <pc:docMk/>
            <pc:sldMk cId="3279284875" sldId="691"/>
            <ac:graphicFrameMk id="9" creationId="{CFB534AC-F49F-7059-B343-DBDF1A20A61E}"/>
          </ac:graphicFrameMkLst>
        </pc:graphicFrameChg>
      </pc:sldChg>
      <pc:sldChg chg="addSp delSp modSp new mod">
        <pc:chgData name="Steven Vanhooren" userId="e9d3de13-db8f-431e-bf14-67b520ccaa49" providerId="ADAL" clId="{30FBA5EB-92B5-5AA6-B765-34F71FCD6145}" dt="2026-01-28T13:44:06.531" v="12077" actId="20577"/>
        <pc:sldMkLst>
          <pc:docMk/>
          <pc:sldMk cId="1766056640" sldId="692"/>
        </pc:sldMkLst>
        <pc:spChg chg="add mod">
          <ac:chgData name="Steven Vanhooren" userId="e9d3de13-db8f-431e-bf14-67b520ccaa49" providerId="ADAL" clId="{30FBA5EB-92B5-5AA6-B765-34F71FCD6145}" dt="2026-01-26T20:18:33.074" v="9770"/>
          <ac:spMkLst>
            <pc:docMk/>
            <pc:sldMk cId="1766056640" sldId="692"/>
            <ac:spMk id="5" creationId="{161914AF-FE0B-C98D-3FD2-6A35FA6C2DD2}"/>
          </ac:spMkLst>
        </pc:spChg>
        <pc:spChg chg="add mod">
          <ac:chgData name="Steven Vanhooren" userId="e9d3de13-db8f-431e-bf14-67b520ccaa49" providerId="ADAL" clId="{30FBA5EB-92B5-5AA6-B765-34F71FCD6145}" dt="2026-01-28T13:44:06.531" v="12077" actId="20577"/>
          <ac:spMkLst>
            <pc:docMk/>
            <pc:sldMk cId="1766056640" sldId="692"/>
            <ac:spMk id="6" creationId="{84F72DB7-D996-200C-E49C-CE89EC9180A5}"/>
          </ac:spMkLst>
        </pc:spChg>
        <pc:graphicFrameChg chg="add mod modGraphic">
          <ac:chgData name="Steven Vanhooren" userId="e9d3de13-db8f-431e-bf14-67b520ccaa49" providerId="ADAL" clId="{30FBA5EB-92B5-5AA6-B765-34F71FCD6145}" dt="2026-01-26T22:38:35.674" v="10132" actId="14100"/>
          <ac:graphicFrameMkLst>
            <pc:docMk/>
            <pc:sldMk cId="1766056640" sldId="692"/>
            <ac:graphicFrameMk id="4" creationId="{75177167-F8CB-2644-E221-4903A9EF5A7B}"/>
          </ac:graphicFrameMkLst>
        </pc:graphicFrameChg>
      </pc:sldChg>
      <pc:sldChg chg="addSp delSp modSp add mod">
        <pc:chgData name="Steven Vanhooren" userId="e9d3de13-db8f-431e-bf14-67b520ccaa49" providerId="ADAL" clId="{30FBA5EB-92B5-5AA6-B765-34F71FCD6145}" dt="2026-01-27T19:56:01.811" v="12057" actId="1076"/>
        <pc:sldMkLst>
          <pc:docMk/>
          <pc:sldMk cId="3262583443" sldId="693"/>
        </pc:sldMkLst>
        <pc:spChg chg="mod">
          <ac:chgData name="Steven Vanhooren" userId="e9d3de13-db8f-431e-bf14-67b520ccaa49" providerId="ADAL" clId="{30FBA5EB-92B5-5AA6-B765-34F71FCD6145}" dt="2026-01-26T23:00:54.485" v="10275" actId="20577"/>
          <ac:spMkLst>
            <pc:docMk/>
            <pc:sldMk cId="3262583443" sldId="693"/>
            <ac:spMk id="5" creationId="{F8E02785-5938-84EC-35F0-1CB1FDF0C023}"/>
          </ac:spMkLst>
        </pc:spChg>
        <pc:spChg chg="add mod">
          <ac:chgData name="Steven Vanhooren" userId="e9d3de13-db8f-431e-bf14-67b520ccaa49" providerId="ADAL" clId="{30FBA5EB-92B5-5AA6-B765-34F71FCD6145}" dt="2026-01-27T19:55:55.276" v="12055" actId="1076"/>
          <ac:spMkLst>
            <pc:docMk/>
            <pc:sldMk cId="3262583443" sldId="693"/>
            <ac:spMk id="8" creationId="{3E0126E1-1AEC-9E02-3366-DD83E66423EF}"/>
          </ac:spMkLst>
        </pc:spChg>
        <pc:picChg chg="add mod">
          <ac:chgData name="Steven Vanhooren" userId="e9d3de13-db8f-431e-bf14-67b520ccaa49" providerId="ADAL" clId="{30FBA5EB-92B5-5AA6-B765-34F71FCD6145}" dt="2026-01-27T19:56:01.811" v="12057" actId="1076"/>
          <ac:picMkLst>
            <pc:docMk/>
            <pc:sldMk cId="3262583443" sldId="693"/>
            <ac:picMk id="10" creationId="{6FE01698-4894-9980-49EA-275A46DAF29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87D1980-D325-1433-3150-5BF7ED48198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93314685-765B-7BF6-CC2C-626652F42E15}"/>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1F85DF-2A8E-BD47-8DC1-9B3FAAF2D78E}" type="datetime1">
              <a:rPr lang="en-US"/>
              <a:pPr>
                <a:defRPr/>
              </a:pPr>
              <a:t>1/29/2026</a:t>
            </a:fld>
            <a:endParaRPr lang="nl-NL"/>
          </a:p>
        </p:txBody>
      </p:sp>
      <p:sp>
        <p:nvSpPr>
          <p:cNvPr id="4" name="Tijdelijke aanduiding voor voettekst 3">
            <a:extLst>
              <a:ext uri="{FF2B5EF4-FFF2-40B4-BE49-F238E27FC236}">
                <a16:creationId xmlns:a16="http://schemas.microsoft.com/office/drawing/2014/main" id="{6C8BCB44-6E74-BD17-0BAE-70B8EEEE09D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5" name="Tijdelijke aanduiding voor dianummer 4">
            <a:extLst>
              <a:ext uri="{FF2B5EF4-FFF2-40B4-BE49-F238E27FC236}">
                <a16:creationId xmlns:a16="http://schemas.microsoft.com/office/drawing/2014/main" id="{D01CCD55-FA0E-E757-88AF-174924A53825}"/>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407B40E-5645-9C4F-A525-A84170E127B4}" type="slidenum">
              <a:rPr lang="nl-NL"/>
              <a:pPr>
                <a:defRPr/>
              </a:pPr>
              <a:t>‹#›</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83D8A02-B811-7C3A-E54B-E18D2D8FA3E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1DFA2144-849D-E8DB-9007-0C7167F0418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2611B27-4E13-6248-B79B-9C90063EF2B9}" type="datetime1">
              <a:rPr lang="en-US"/>
              <a:pPr>
                <a:defRPr/>
              </a:pPr>
              <a:t>1/29/2026</a:t>
            </a:fld>
            <a:endParaRPr lang="nl-NL"/>
          </a:p>
        </p:txBody>
      </p:sp>
      <p:sp>
        <p:nvSpPr>
          <p:cNvPr id="4" name="Tijdelijke aanduiding voor dia-afbeelding 3">
            <a:extLst>
              <a:ext uri="{FF2B5EF4-FFF2-40B4-BE49-F238E27FC236}">
                <a16:creationId xmlns:a16="http://schemas.microsoft.com/office/drawing/2014/main" id="{85A6172A-FF24-34F9-0B81-BB8666BF032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F72FF50A-8B3D-DF27-B45C-8DDE8F909A5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A6E45FC6-8A1C-AD4D-71E8-B839B917022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C6DDFADC-A430-8B59-67E9-921AC395ADD9}"/>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D2818F0-0C11-5941-A9C3-ACFB9620959A}" type="slidenum">
              <a:rPr lang="nl-NL"/>
              <a:pPr>
                <a:defRPr/>
              </a:pPr>
              <a:t>‹#›</a:t>
            </a:fld>
            <a:endParaRPr lang="nl-NL"/>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jdelijke aanduiding voor dia-afbeelding 1">
            <a:extLst>
              <a:ext uri="{FF2B5EF4-FFF2-40B4-BE49-F238E27FC236}">
                <a16:creationId xmlns:a16="http://schemas.microsoft.com/office/drawing/2014/main" id="{9A568B34-86D3-1505-7974-9EE9A66397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l-NL"/>
          </a:p>
        </p:txBody>
      </p:sp>
      <p:sp>
        <p:nvSpPr>
          <p:cNvPr id="21506" name="Tijdelijke aanduiding voor notities 2">
            <a:extLst>
              <a:ext uri="{FF2B5EF4-FFF2-40B4-BE49-F238E27FC236}">
                <a16:creationId xmlns:a16="http://schemas.microsoft.com/office/drawing/2014/main" id="{332AB0A0-3914-0695-D915-643CE79143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a:p>
        </p:txBody>
      </p:sp>
      <p:sp>
        <p:nvSpPr>
          <p:cNvPr id="21507" name="Tijdelijke aanduiding voor dianummer 3">
            <a:extLst>
              <a:ext uri="{FF2B5EF4-FFF2-40B4-BE49-F238E27FC236}">
                <a16:creationId xmlns:a16="http://schemas.microsoft.com/office/drawing/2014/main" id="{C7BF1539-F6AA-B916-FFDA-5112AAD8A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BCCD2AD-3D52-E543-BF85-9639BBE3A0A5}" type="slidenum">
              <a:rPr lang="nl-NL" altLang="en-AD" smtClean="0">
                <a:latin typeface="Calibri" panose="020F0502020204030204" pitchFamily="34" charset="0"/>
              </a:rPr>
              <a:pPr fontAlgn="base">
                <a:spcBef>
                  <a:spcPct val="0"/>
                </a:spcBef>
                <a:spcAft>
                  <a:spcPct val="0"/>
                </a:spcAft>
              </a:pPr>
              <a:t>2</a:t>
            </a:fld>
            <a:endParaRPr lang="nl-NL" altLang="en-AD">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D2818F0-0C11-5941-A9C3-ACFB9620959A}" type="slidenum">
              <a:rPr lang="nl-NL" smtClean="0"/>
              <a:pPr>
                <a:defRPr/>
              </a:pPr>
              <a:t>11</a:t>
            </a:fld>
            <a:endParaRPr lang="nl-NL"/>
          </a:p>
        </p:txBody>
      </p:sp>
    </p:spTree>
    <p:extLst>
      <p:ext uri="{BB962C8B-B14F-4D97-AF65-F5344CB8AC3E}">
        <p14:creationId xmlns:p14="http://schemas.microsoft.com/office/powerpoint/2010/main" val="130203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359B2-F2AC-8D1B-E1A4-A24811F57E1E}"/>
            </a:ext>
          </a:extLst>
        </p:cNvPr>
        <p:cNvGrpSpPr/>
        <p:nvPr/>
      </p:nvGrpSpPr>
      <p:grpSpPr>
        <a:xfrm>
          <a:off x="0" y="0"/>
          <a:ext cx="0" cy="0"/>
          <a:chOff x="0" y="0"/>
          <a:chExt cx="0" cy="0"/>
        </a:xfrm>
      </p:grpSpPr>
      <p:sp>
        <p:nvSpPr>
          <p:cNvPr id="26625" name="Tijdelijke aanduiding voor dia-afbeelding 1">
            <a:extLst>
              <a:ext uri="{FF2B5EF4-FFF2-40B4-BE49-F238E27FC236}">
                <a16:creationId xmlns:a16="http://schemas.microsoft.com/office/drawing/2014/main" id="{B0293DC7-532C-D977-E304-8C58F8914A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Tijdelijke aanduiding voor notities 2">
            <a:extLst>
              <a:ext uri="{FF2B5EF4-FFF2-40B4-BE49-F238E27FC236}">
                <a16:creationId xmlns:a16="http://schemas.microsoft.com/office/drawing/2014/main" id="{CD73F8E7-35B6-7B97-227C-E8F6B3A4A8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dirty="0"/>
          </a:p>
        </p:txBody>
      </p:sp>
      <p:sp>
        <p:nvSpPr>
          <p:cNvPr id="26627" name="Tijdelijke aanduiding voor dianummer 3">
            <a:extLst>
              <a:ext uri="{FF2B5EF4-FFF2-40B4-BE49-F238E27FC236}">
                <a16:creationId xmlns:a16="http://schemas.microsoft.com/office/drawing/2014/main" id="{A99CCEF6-ACF4-DFB5-3E69-F71195B654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F63C6C-18B2-6E4E-AB0E-2CCC507AFDA1}" type="slidenum">
              <a:rPr lang="nl-NL" altLang="en-AD" smtClean="0">
                <a:latin typeface="Calibri" panose="020F0502020204030204" pitchFamily="34" charset="0"/>
              </a:rPr>
              <a:pPr fontAlgn="base">
                <a:spcBef>
                  <a:spcPct val="0"/>
                </a:spcBef>
                <a:spcAft>
                  <a:spcPct val="0"/>
                </a:spcAft>
              </a:pPr>
              <a:t>12</a:t>
            </a:fld>
            <a:endParaRPr lang="nl-NL" altLang="en-AD">
              <a:latin typeface="Calibri" panose="020F0502020204030204" pitchFamily="34" charset="0"/>
            </a:endParaRPr>
          </a:p>
        </p:txBody>
      </p:sp>
    </p:spTree>
    <p:extLst>
      <p:ext uri="{BB962C8B-B14F-4D97-AF65-F5344CB8AC3E}">
        <p14:creationId xmlns:p14="http://schemas.microsoft.com/office/powerpoint/2010/main" val="2336349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73617-F1E3-24F3-F884-F7F1DF56A096}"/>
            </a:ext>
          </a:extLst>
        </p:cNvPr>
        <p:cNvGrpSpPr/>
        <p:nvPr/>
      </p:nvGrpSpPr>
      <p:grpSpPr>
        <a:xfrm>
          <a:off x="0" y="0"/>
          <a:ext cx="0" cy="0"/>
          <a:chOff x="0" y="0"/>
          <a:chExt cx="0" cy="0"/>
        </a:xfrm>
      </p:grpSpPr>
      <p:sp>
        <p:nvSpPr>
          <p:cNvPr id="23553" name="Tijdelijke aanduiding voor dia-afbeelding 1">
            <a:extLst>
              <a:ext uri="{FF2B5EF4-FFF2-40B4-BE49-F238E27FC236}">
                <a16:creationId xmlns:a16="http://schemas.microsoft.com/office/drawing/2014/main" id="{E53542FC-6B13-6667-BE88-712D7BC30F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Tijdelijke aanduiding voor notities 2">
            <a:extLst>
              <a:ext uri="{FF2B5EF4-FFF2-40B4-BE49-F238E27FC236}">
                <a16:creationId xmlns:a16="http://schemas.microsoft.com/office/drawing/2014/main" id="{084DC03E-5D1F-F913-74F8-88DF5AB149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a:p>
        </p:txBody>
      </p:sp>
      <p:sp>
        <p:nvSpPr>
          <p:cNvPr id="23555" name="Tijdelijke aanduiding voor dianummer 3">
            <a:extLst>
              <a:ext uri="{FF2B5EF4-FFF2-40B4-BE49-F238E27FC236}">
                <a16:creationId xmlns:a16="http://schemas.microsoft.com/office/drawing/2014/main" id="{BC7078EC-FABB-09A0-5265-CFEC93896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2E2F8CF-C728-814F-B8B5-FED3C2D4CA02}" type="slidenum">
              <a:rPr lang="nl-NL" altLang="en-AD" smtClean="0">
                <a:latin typeface="Calibri" panose="020F0502020204030204" pitchFamily="34" charset="0"/>
              </a:rPr>
              <a:pPr fontAlgn="base">
                <a:spcBef>
                  <a:spcPct val="0"/>
                </a:spcBef>
                <a:spcAft>
                  <a:spcPct val="0"/>
                </a:spcAft>
              </a:pPr>
              <a:t>17</a:t>
            </a:fld>
            <a:endParaRPr lang="nl-NL" altLang="en-AD">
              <a:latin typeface="Calibri" panose="020F0502020204030204" pitchFamily="34" charset="0"/>
            </a:endParaRPr>
          </a:p>
        </p:txBody>
      </p:sp>
    </p:spTree>
    <p:extLst>
      <p:ext uri="{BB962C8B-B14F-4D97-AF65-F5344CB8AC3E}">
        <p14:creationId xmlns:p14="http://schemas.microsoft.com/office/powerpoint/2010/main" val="352442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BB05-CE45-F4E8-482D-9A4B7B21982B}"/>
            </a:ext>
          </a:extLst>
        </p:cNvPr>
        <p:cNvGrpSpPr/>
        <p:nvPr/>
      </p:nvGrpSpPr>
      <p:grpSpPr>
        <a:xfrm>
          <a:off x="0" y="0"/>
          <a:ext cx="0" cy="0"/>
          <a:chOff x="0" y="0"/>
          <a:chExt cx="0" cy="0"/>
        </a:xfrm>
      </p:grpSpPr>
      <p:sp>
        <p:nvSpPr>
          <p:cNvPr id="26625" name="Tijdelijke aanduiding voor dia-afbeelding 1">
            <a:extLst>
              <a:ext uri="{FF2B5EF4-FFF2-40B4-BE49-F238E27FC236}">
                <a16:creationId xmlns:a16="http://schemas.microsoft.com/office/drawing/2014/main" id="{C11B1C74-31D4-3FBC-7517-705533E591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Tijdelijke aanduiding voor notities 2">
            <a:extLst>
              <a:ext uri="{FF2B5EF4-FFF2-40B4-BE49-F238E27FC236}">
                <a16:creationId xmlns:a16="http://schemas.microsoft.com/office/drawing/2014/main" id="{6700FADC-15D3-F042-F976-A8785B9B6C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dirty="0"/>
          </a:p>
        </p:txBody>
      </p:sp>
      <p:sp>
        <p:nvSpPr>
          <p:cNvPr id="26627" name="Tijdelijke aanduiding voor dianummer 3">
            <a:extLst>
              <a:ext uri="{FF2B5EF4-FFF2-40B4-BE49-F238E27FC236}">
                <a16:creationId xmlns:a16="http://schemas.microsoft.com/office/drawing/2014/main" id="{EF0C6AAE-B9F6-E4CC-9C3A-8FE1324FCF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F63C6C-18B2-6E4E-AB0E-2CCC507AFDA1}" type="slidenum">
              <a:rPr lang="nl-NL" altLang="en-AD" smtClean="0">
                <a:latin typeface="Calibri" panose="020F0502020204030204" pitchFamily="34" charset="0"/>
              </a:rPr>
              <a:pPr fontAlgn="base">
                <a:spcBef>
                  <a:spcPct val="0"/>
                </a:spcBef>
                <a:spcAft>
                  <a:spcPct val="0"/>
                </a:spcAft>
              </a:pPr>
              <a:t>18</a:t>
            </a:fld>
            <a:endParaRPr lang="nl-NL" altLang="en-AD">
              <a:latin typeface="Calibri" panose="020F0502020204030204" pitchFamily="34" charset="0"/>
            </a:endParaRPr>
          </a:p>
        </p:txBody>
      </p:sp>
    </p:spTree>
    <p:extLst>
      <p:ext uri="{BB962C8B-B14F-4D97-AF65-F5344CB8AC3E}">
        <p14:creationId xmlns:p14="http://schemas.microsoft.com/office/powerpoint/2010/main" val="107493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7A6B4-7C55-8E27-CFDB-BF83CA5F01E1}"/>
            </a:ext>
          </a:extLst>
        </p:cNvPr>
        <p:cNvGrpSpPr/>
        <p:nvPr/>
      </p:nvGrpSpPr>
      <p:grpSpPr>
        <a:xfrm>
          <a:off x="0" y="0"/>
          <a:ext cx="0" cy="0"/>
          <a:chOff x="0" y="0"/>
          <a:chExt cx="0" cy="0"/>
        </a:xfrm>
      </p:grpSpPr>
      <p:sp>
        <p:nvSpPr>
          <p:cNvPr id="23553" name="Tijdelijke aanduiding voor dia-afbeelding 1">
            <a:extLst>
              <a:ext uri="{FF2B5EF4-FFF2-40B4-BE49-F238E27FC236}">
                <a16:creationId xmlns:a16="http://schemas.microsoft.com/office/drawing/2014/main" id="{93A3AAE9-8A6B-EB7A-4FAD-B4376E2008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Tijdelijke aanduiding voor notities 2">
            <a:extLst>
              <a:ext uri="{FF2B5EF4-FFF2-40B4-BE49-F238E27FC236}">
                <a16:creationId xmlns:a16="http://schemas.microsoft.com/office/drawing/2014/main" id="{8A323E28-0C4A-0DB0-3559-A09CA32A3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a:p>
        </p:txBody>
      </p:sp>
      <p:sp>
        <p:nvSpPr>
          <p:cNvPr id="23555" name="Tijdelijke aanduiding voor dianummer 3">
            <a:extLst>
              <a:ext uri="{FF2B5EF4-FFF2-40B4-BE49-F238E27FC236}">
                <a16:creationId xmlns:a16="http://schemas.microsoft.com/office/drawing/2014/main" id="{B61F8B76-B14E-D71A-0958-C8502EEC40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2E2F8CF-C728-814F-B8B5-FED3C2D4CA02}" type="slidenum">
              <a:rPr lang="nl-NL" altLang="en-AD" smtClean="0">
                <a:latin typeface="Calibri" panose="020F0502020204030204" pitchFamily="34" charset="0"/>
              </a:rPr>
              <a:pPr fontAlgn="base">
                <a:spcBef>
                  <a:spcPct val="0"/>
                </a:spcBef>
                <a:spcAft>
                  <a:spcPct val="0"/>
                </a:spcAft>
              </a:pPr>
              <a:t>3</a:t>
            </a:fld>
            <a:endParaRPr lang="nl-NL" altLang="en-AD">
              <a:latin typeface="Calibri" panose="020F0502020204030204" pitchFamily="34" charset="0"/>
            </a:endParaRPr>
          </a:p>
        </p:txBody>
      </p:sp>
    </p:spTree>
    <p:extLst>
      <p:ext uri="{BB962C8B-B14F-4D97-AF65-F5344CB8AC3E}">
        <p14:creationId xmlns:p14="http://schemas.microsoft.com/office/powerpoint/2010/main" val="420505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3343-9445-3F5C-E9A2-5357C0F0611B}"/>
            </a:ext>
          </a:extLst>
        </p:cNvPr>
        <p:cNvGrpSpPr/>
        <p:nvPr/>
      </p:nvGrpSpPr>
      <p:grpSpPr>
        <a:xfrm>
          <a:off x="0" y="0"/>
          <a:ext cx="0" cy="0"/>
          <a:chOff x="0" y="0"/>
          <a:chExt cx="0" cy="0"/>
        </a:xfrm>
      </p:grpSpPr>
      <p:sp>
        <p:nvSpPr>
          <p:cNvPr id="23553" name="Tijdelijke aanduiding voor dia-afbeelding 1">
            <a:extLst>
              <a:ext uri="{FF2B5EF4-FFF2-40B4-BE49-F238E27FC236}">
                <a16:creationId xmlns:a16="http://schemas.microsoft.com/office/drawing/2014/main" id="{771A0779-E174-9E07-5C88-C46E018B9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Tijdelijke aanduiding voor notities 2">
            <a:extLst>
              <a:ext uri="{FF2B5EF4-FFF2-40B4-BE49-F238E27FC236}">
                <a16:creationId xmlns:a16="http://schemas.microsoft.com/office/drawing/2014/main" id="{81746819-82AB-860B-7133-EF6788E965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a:p>
        </p:txBody>
      </p:sp>
      <p:sp>
        <p:nvSpPr>
          <p:cNvPr id="23555" name="Tijdelijke aanduiding voor dianummer 3">
            <a:extLst>
              <a:ext uri="{FF2B5EF4-FFF2-40B4-BE49-F238E27FC236}">
                <a16:creationId xmlns:a16="http://schemas.microsoft.com/office/drawing/2014/main" id="{08830409-88C7-E441-3BF0-74390A247A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2E2F8CF-C728-814F-B8B5-FED3C2D4CA02}" type="slidenum">
              <a:rPr lang="nl-NL" altLang="en-AD" smtClean="0">
                <a:latin typeface="Calibri" panose="020F0502020204030204" pitchFamily="34" charset="0"/>
              </a:rPr>
              <a:pPr fontAlgn="base">
                <a:spcBef>
                  <a:spcPct val="0"/>
                </a:spcBef>
                <a:spcAft>
                  <a:spcPct val="0"/>
                </a:spcAft>
              </a:pPr>
              <a:t>4</a:t>
            </a:fld>
            <a:endParaRPr lang="nl-NL" altLang="en-AD">
              <a:latin typeface="Calibri" panose="020F0502020204030204" pitchFamily="34" charset="0"/>
            </a:endParaRPr>
          </a:p>
        </p:txBody>
      </p:sp>
    </p:spTree>
    <p:extLst>
      <p:ext uri="{BB962C8B-B14F-4D97-AF65-F5344CB8AC3E}">
        <p14:creationId xmlns:p14="http://schemas.microsoft.com/office/powerpoint/2010/main" val="369802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jdelijke aanduiding voor dia-afbeelding 1">
            <a:extLst>
              <a:ext uri="{FF2B5EF4-FFF2-40B4-BE49-F238E27FC236}">
                <a16:creationId xmlns:a16="http://schemas.microsoft.com/office/drawing/2014/main" id="{B2CC261F-1978-7C62-942C-6C22A17C8B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Tijdelijke aanduiding voor notities 2">
            <a:extLst>
              <a:ext uri="{FF2B5EF4-FFF2-40B4-BE49-F238E27FC236}">
                <a16:creationId xmlns:a16="http://schemas.microsoft.com/office/drawing/2014/main" id="{BEFF38FA-2938-5086-F71C-666E22FDBA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a:p>
        </p:txBody>
      </p:sp>
      <p:sp>
        <p:nvSpPr>
          <p:cNvPr id="49155" name="Tijdelijke aanduiding voor dianummer 3">
            <a:extLst>
              <a:ext uri="{FF2B5EF4-FFF2-40B4-BE49-F238E27FC236}">
                <a16:creationId xmlns:a16="http://schemas.microsoft.com/office/drawing/2014/main" id="{E795ECD5-7C26-7DC3-8B04-980568B626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25B9F45-2558-BF46-95A4-3D69AB1118F3}" type="slidenum">
              <a:rPr lang="nl-NL" altLang="en-AD" smtClean="0">
                <a:latin typeface="Calibri" panose="020F0502020204030204" pitchFamily="34" charset="0"/>
              </a:rPr>
              <a:pPr fontAlgn="base">
                <a:spcBef>
                  <a:spcPct val="0"/>
                </a:spcBef>
                <a:spcAft>
                  <a:spcPct val="0"/>
                </a:spcAft>
              </a:pPr>
              <a:t>5</a:t>
            </a:fld>
            <a:endParaRPr lang="nl-NL" altLang="en-AD">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jdelijke aanduiding voor dia-afbeelding 1">
            <a:extLst>
              <a:ext uri="{FF2B5EF4-FFF2-40B4-BE49-F238E27FC236}">
                <a16:creationId xmlns:a16="http://schemas.microsoft.com/office/drawing/2014/main" id="{4D9FE4F8-64D2-FDA5-0030-C2A0E6F9C2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Tijdelijke aanduiding voor notities 2">
            <a:extLst>
              <a:ext uri="{FF2B5EF4-FFF2-40B4-BE49-F238E27FC236}">
                <a16:creationId xmlns:a16="http://schemas.microsoft.com/office/drawing/2014/main" id="{2E9BD66A-EBEE-CB82-B2AC-F14CB72E3B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dirty="0"/>
          </a:p>
        </p:txBody>
      </p:sp>
      <p:sp>
        <p:nvSpPr>
          <p:cNvPr id="26627" name="Tijdelijke aanduiding voor dianummer 3">
            <a:extLst>
              <a:ext uri="{FF2B5EF4-FFF2-40B4-BE49-F238E27FC236}">
                <a16:creationId xmlns:a16="http://schemas.microsoft.com/office/drawing/2014/main" id="{18629B6E-E26B-C1C6-E0ED-00FA1977BF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F63C6C-18B2-6E4E-AB0E-2CCC507AFDA1}" type="slidenum">
              <a:rPr lang="nl-NL" altLang="en-AD" smtClean="0">
                <a:latin typeface="Calibri" panose="020F0502020204030204" pitchFamily="34" charset="0"/>
              </a:rPr>
              <a:pPr fontAlgn="base">
                <a:spcBef>
                  <a:spcPct val="0"/>
                </a:spcBef>
                <a:spcAft>
                  <a:spcPct val="0"/>
                </a:spcAft>
              </a:pPr>
              <a:t>6</a:t>
            </a:fld>
            <a:endParaRPr lang="nl-NL" altLang="en-AD">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jdelijke aanduiding voor dia-afbeelding 1">
            <a:extLst>
              <a:ext uri="{FF2B5EF4-FFF2-40B4-BE49-F238E27FC236}">
                <a16:creationId xmlns:a16="http://schemas.microsoft.com/office/drawing/2014/main" id="{5D0388FB-9826-97CF-7819-B36C0D1E51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Tijdelijke aanduiding voor notities 2">
            <a:extLst>
              <a:ext uri="{FF2B5EF4-FFF2-40B4-BE49-F238E27FC236}">
                <a16:creationId xmlns:a16="http://schemas.microsoft.com/office/drawing/2014/main" id="{49C0E15C-BDAD-446E-7B83-6502D0084C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dirty="0"/>
          </a:p>
        </p:txBody>
      </p:sp>
      <p:sp>
        <p:nvSpPr>
          <p:cNvPr id="32771" name="Tijdelijke aanduiding voor dianummer 3">
            <a:extLst>
              <a:ext uri="{FF2B5EF4-FFF2-40B4-BE49-F238E27FC236}">
                <a16:creationId xmlns:a16="http://schemas.microsoft.com/office/drawing/2014/main" id="{98480027-7FD3-B117-B187-DCC349AEC6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8B43EA-2F44-8C44-A01E-6044FBA54FFD}" type="slidenum">
              <a:rPr lang="nl-NL" altLang="en-AD" smtClean="0">
                <a:latin typeface="Calibri" panose="020F0502020204030204" pitchFamily="34" charset="0"/>
              </a:rPr>
              <a:pPr fontAlgn="base">
                <a:spcBef>
                  <a:spcPct val="0"/>
                </a:spcBef>
                <a:spcAft>
                  <a:spcPct val="0"/>
                </a:spcAft>
              </a:pPr>
              <a:t>7</a:t>
            </a:fld>
            <a:endParaRPr lang="nl-NL" altLang="en-AD">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A558-DE1D-ADD2-B2DF-926F0B97A80F}"/>
            </a:ext>
          </a:extLst>
        </p:cNvPr>
        <p:cNvGrpSpPr/>
        <p:nvPr/>
      </p:nvGrpSpPr>
      <p:grpSpPr>
        <a:xfrm>
          <a:off x="0" y="0"/>
          <a:ext cx="0" cy="0"/>
          <a:chOff x="0" y="0"/>
          <a:chExt cx="0" cy="0"/>
        </a:xfrm>
      </p:grpSpPr>
      <p:sp>
        <p:nvSpPr>
          <p:cNvPr id="32769" name="Tijdelijke aanduiding voor dia-afbeelding 1">
            <a:extLst>
              <a:ext uri="{FF2B5EF4-FFF2-40B4-BE49-F238E27FC236}">
                <a16:creationId xmlns:a16="http://schemas.microsoft.com/office/drawing/2014/main" id="{21176B50-4F2B-72A1-8FBD-10013090B4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Tijdelijke aanduiding voor notities 2">
            <a:extLst>
              <a:ext uri="{FF2B5EF4-FFF2-40B4-BE49-F238E27FC236}">
                <a16:creationId xmlns:a16="http://schemas.microsoft.com/office/drawing/2014/main" id="{12003D87-C1D5-4362-DC80-0FA294254B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dirty="0"/>
          </a:p>
        </p:txBody>
      </p:sp>
      <p:sp>
        <p:nvSpPr>
          <p:cNvPr id="32771" name="Tijdelijke aanduiding voor dianummer 3">
            <a:extLst>
              <a:ext uri="{FF2B5EF4-FFF2-40B4-BE49-F238E27FC236}">
                <a16:creationId xmlns:a16="http://schemas.microsoft.com/office/drawing/2014/main" id="{9FA7D061-F9C3-F973-AC31-FE407A23D9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8B43EA-2F44-8C44-A01E-6044FBA54FFD}" type="slidenum">
              <a:rPr lang="nl-NL" altLang="en-AD" smtClean="0">
                <a:latin typeface="Calibri" panose="020F0502020204030204" pitchFamily="34" charset="0"/>
              </a:rPr>
              <a:pPr fontAlgn="base">
                <a:spcBef>
                  <a:spcPct val="0"/>
                </a:spcBef>
                <a:spcAft>
                  <a:spcPct val="0"/>
                </a:spcAft>
              </a:pPr>
              <a:t>8</a:t>
            </a:fld>
            <a:endParaRPr lang="nl-NL" altLang="en-AD">
              <a:latin typeface="Calibri" panose="020F0502020204030204" pitchFamily="34" charset="0"/>
            </a:endParaRPr>
          </a:p>
        </p:txBody>
      </p:sp>
    </p:spTree>
    <p:extLst>
      <p:ext uri="{BB962C8B-B14F-4D97-AF65-F5344CB8AC3E}">
        <p14:creationId xmlns:p14="http://schemas.microsoft.com/office/powerpoint/2010/main" val="235699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624D0-051E-7727-A42E-84F3ED1ED553}"/>
            </a:ext>
          </a:extLst>
        </p:cNvPr>
        <p:cNvGrpSpPr/>
        <p:nvPr/>
      </p:nvGrpSpPr>
      <p:grpSpPr>
        <a:xfrm>
          <a:off x="0" y="0"/>
          <a:ext cx="0" cy="0"/>
          <a:chOff x="0" y="0"/>
          <a:chExt cx="0" cy="0"/>
        </a:xfrm>
      </p:grpSpPr>
      <p:sp>
        <p:nvSpPr>
          <p:cNvPr id="26625" name="Tijdelijke aanduiding voor dia-afbeelding 1">
            <a:extLst>
              <a:ext uri="{FF2B5EF4-FFF2-40B4-BE49-F238E27FC236}">
                <a16:creationId xmlns:a16="http://schemas.microsoft.com/office/drawing/2014/main" id="{28301FF0-B39C-18DD-3C2D-207A7666F6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Tijdelijke aanduiding voor notities 2">
            <a:extLst>
              <a:ext uri="{FF2B5EF4-FFF2-40B4-BE49-F238E27FC236}">
                <a16:creationId xmlns:a16="http://schemas.microsoft.com/office/drawing/2014/main" id="{2DDAACC9-C95D-389C-914E-798374240F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dirty="0"/>
          </a:p>
        </p:txBody>
      </p:sp>
      <p:sp>
        <p:nvSpPr>
          <p:cNvPr id="26627" name="Tijdelijke aanduiding voor dianummer 3">
            <a:extLst>
              <a:ext uri="{FF2B5EF4-FFF2-40B4-BE49-F238E27FC236}">
                <a16:creationId xmlns:a16="http://schemas.microsoft.com/office/drawing/2014/main" id="{500D7534-EEF4-C23D-CAEA-3C9D0AB9CD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0F63C6C-18B2-6E4E-AB0E-2CCC507AFDA1}" type="slidenum">
              <a:rPr lang="nl-NL" altLang="en-AD" smtClean="0">
                <a:latin typeface="Calibri" panose="020F0502020204030204" pitchFamily="34" charset="0"/>
              </a:rPr>
              <a:pPr fontAlgn="base">
                <a:spcBef>
                  <a:spcPct val="0"/>
                </a:spcBef>
                <a:spcAft>
                  <a:spcPct val="0"/>
                </a:spcAft>
              </a:pPr>
              <a:t>9</a:t>
            </a:fld>
            <a:endParaRPr lang="nl-NL" altLang="en-AD">
              <a:latin typeface="Calibri" panose="020F0502020204030204" pitchFamily="34" charset="0"/>
            </a:endParaRPr>
          </a:p>
        </p:txBody>
      </p:sp>
    </p:spTree>
    <p:extLst>
      <p:ext uri="{BB962C8B-B14F-4D97-AF65-F5344CB8AC3E}">
        <p14:creationId xmlns:p14="http://schemas.microsoft.com/office/powerpoint/2010/main" val="308380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jdelijke aanduiding voor dia-afbeelding 1">
            <a:extLst>
              <a:ext uri="{FF2B5EF4-FFF2-40B4-BE49-F238E27FC236}">
                <a16:creationId xmlns:a16="http://schemas.microsoft.com/office/drawing/2014/main" id="{ECC52D9C-90EA-25ED-FC69-7A99459A96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Tijdelijke aanduiding voor notities 2">
            <a:extLst>
              <a:ext uri="{FF2B5EF4-FFF2-40B4-BE49-F238E27FC236}">
                <a16:creationId xmlns:a16="http://schemas.microsoft.com/office/drawing/2014/main" id="{24631A3D-7079-F5B3-959D-CF7E17123B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AD"/>
          </a:p>
        </p:txBody>
      </p:sp>
      <p:sp>
        <p:nvSpPr>
          <p:cNvPr id="51203" name="Tijdelijke aanduiding voor dianummer 3">
            <a:extLst>
              <a:ext uri="{FF2B5EF4-FFF2-40B4-BE49-F238E27FC236}">
                <a16:creationId xmlns:a16="http://schemas.microsoft.com/office/drawing/2014/main" id="{1682D96D-A190-B92F-E485-BFFC5B0A38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D1FF33-F9C8-344D-BF42-A38E2CA3D351}" type="slidenum">
              <a:rPr lang="nl-NL" altLang="en-AD" smtClean="0">
                <a:latin typeface="Calibri" panose="020F0502020204030204" pitchFamily="34" charset="0"/>
              </a:rPr>
              <a:pPr fontAlgn="base">
                <a:spcBef>
                  <a:spcPct val="0"/>
                </a:spcBef>
                <a:spcAft>
                  <a:spcPct val="0"/>
                </a:spcAft>
              </a:pPr>
              <a:t>10</a:t>
            </a:fld>
            <a:endParaRPr lang="nl-NL" altLang="en-AD">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0311B-E120-278D-BC01-4FAEBA452A4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078C545-8DD7-8A6C-11C3-BDB1969DF2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7EE3C03-1344-53EC-4116-288938ED9767}"/>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5" name="Tijdelijke aanduiding voor voettekst 4">
            <a:extLst>
              <a:ext uri="{FF2B5EF4-FFF2-40B4-BE49-F238E27FC236}">
                <a16:creationId xmlns:a16="http://schemas.microsoft.com/office/drawing/2014/main" id="{C495B939-D206-6568-BF77-DF8FE019CC6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92BB5E-81FB-A65D-E8E9-A887E70DF012}"/>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86648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5BFD6-38E2-D3CE-A3CF-011D1852025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E5CDBC4-C20D-C762-B373-645931CD2BB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3B2FB4-0472-5559-A689-995FC7063D9C}"/>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5" name="Tijdelijke aanduiding voor voettekst 4">
            <a:extLst>
              <a:ext uri="{FF2B5EF4-FFF2-40B4-BE49-F238E27FC236}">
                <a16:creationId xmlns:a16="http://schemas.microsoft.com/office/drawing/2014/main" id="{5447C028-02D7-DAD9-9280-931749F581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77492C-D66E-0581-31F1-BB224831B3DE}"/>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204338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5D41187-63BE-F4B9-8132-C6159A8F035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E4194B7-455E-B6E5-89BE-E1E923153F0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82585E-5303-F2DF-A97F-2D7AC6624A13}"/>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5" name="Tijdelijke aanduiding voor voettekst 4">
            <a:extLst>
              <a:ext uri="{FF2B5EF4-FFF2-40B4-BE49-F238E27FC236}">
                <a16:creationId xmlns:a16="http://schemas.microsoft.com/office/drawing/2014/main" id="{EC6C017E-EE6A-4EC5-36AD-430DADE818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D0F97B-FC59-F781-6539-88C4D114C73A}"/>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91535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1 Star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C26B55-95C1-657D-D009-ECD71291D564}"/>
              </a:ext>
            </a:extLst>
          </p:cNvPr>
          <p:cNvSpPr/>
          <p:nvPr userDrawn="1"/>
        </p:nvSpPr>
        <p:spPr>
          <a:xfrm>
            <a:off x="0" y="0"/>
            <a:ext cx="9144000" cy="68580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AD"/>
          </a:p>
        </p:txBody>
      </p:sp>
      <p:pic>
        <p:nvPicPr>
          <p:cNvPr id="3" name="Picture 2">
            <a:extLst>
              <a:ext uri="{FF2B5EF4-FFF2-40B4-BE49-F238E27FC236}">
                <a16:creationId xmlns:a16="http://schemas.microsoft.com/office/drawing/2014/main" id="{B26E353B-6F74-CF37-E5AB-4750A5A8E9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654300" y="2317750"/>
            <a:ext cx="38354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69111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3 Hoofdstuk">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8DA6D9F-749B-A711-DAFF-408D4D653A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11188" y="828000"/>
            <a:ext cx="7885112" cy="498598"/>
          </a:xfrm>
          <a:prstGeom prst="rect">
            <a:avLst/>
          </a:prstGeom>
        </p:spPr>
        <p:txBody>
          <a:bodyPr wrap="square" lIns="0" tIns="0" rIns="0" bIns="0" anchor="t" anchorCtr="0">
            <a:spAutoFit/>
          </a:bodyPr>
          <a:lstStyle>
            <a:lvl1pPr algn="l">
              <a:defRPr sz="3600" b="1" baseline="0">
                <a:solidFill>
                  <a:schemeClr val="tx1"/>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4" name="Text Placeholder 10"/>
          <p:cNvSpPr>
            <a:spLocks noGrp="1"/>
          </p:cNvSpPr>
          <p:nvPr>
            <p:ph type="body" sz="quarter" idx="10"/>
          </p:nvPr>
        </p:nvSpPr>
        <p:spPr>
          <a:xfrm>
            <a:off x="611186" y="1562925"/>
            <a:ext cx="7921625" cy="432055"/>
          </a:xfrm>
          <a:prstGeom prst="rect">
            <a:avLst/>
          </a:prstGeom>
        </p:spPr>
        <p:txBody>
          <a:bodyPr lIns="0" tIns="0" rIns="0" bIns="0"/>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53786058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4 Titel en ondertitel">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7EAC94C4-8FA5-C956-E8EA-F27C620C61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11187" y="828000"/>
            <a:ext cx="7921625" cy="498598"/>
          </a:xfrm>
          <a:prstGeom prst="rect">
            <a:avLst/>
          </a:prstGeom>
        </p:spPr>
        <p:txBody>
          <a:bodyPr wrap="square" lIns="0" tIns="0" rIns="0" bIns="0" anchor="t" anchorCtr="0">
            <a:spAutoFit/>
          </a:bodyPr>
          <a:lstStyle>
            <a:lvl1pPr algn="l">
              <a:defRPr sz="3600" b="1" baseline="0">
                <a:solidFill>
                  <a:schemeClr val="tx1"/>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11" name="Text Placeholder 10"/>
          <p:cNvSpPr>
            <a:spLocks noGrp="1"/>
          </p:cNvSpPr>
          <p:nvPr>
            <p:ph type="body" sz="quarter" idx="10"/>
          </p:nvPr>
        </p:nvSpPr>
        <p:spPr>
          <a:xfrm>
            <a:off x="611186" y="1562925"/>
            <a:ext cx="7921625" cy="432055"/>
          </a:xfrm>
          <a:prstGeom prst="rect">
            <a:avLst/>
          </a:prstGeom>
        </p:spPr>
        <p:txBody>
          <a:bodyPr lIns="0" tIns="0" rIns="0" bIns="0"/>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9954787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 Titel met quot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B46EB61-173C-0D3E-BE40-4AD25267A3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C5565F7-A17D-3ED2-B088-53EF8D90155F}"/>
              </a:ext>
            </a:extLst>
          </p:cNvPr>
          <p:cNvSpPr/>
          <p:nvPr userDrawn="1"/>
        </p:nvSpPr>
        <p:spPr>
          <a:xfrm>
            <a:off x="611188" y="2082800"/>
            <a:ext cx="7921625" cy="2952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D" dirty="0"/>
          </a:p>
        </p:txBody>
      </p:sp>
      <p:sp>
        <p:nvSpPr>
          <p:cNvPr id="2" name="Titel 1"/>
          <p:cNvSpPr>
            <a:spLocks noGrp="1"/>
          </p:cNvSpPr>
          <p:nvPr>
            <p:ph type="title"/>
          </p:nvPr>
        </p:nvSpPr>
        <p:spPr>
          <a:xfrm>
            <a:off x="611187" y="828000"/>
            <a:ext cx="7921625" cy="498598"/>
          </a:xfrm>
          <a:prstGeom prst="rect">
            <a:avLst/>
          </a:prstGeom>
        </p:spPr>
        <p:txBody>
          <a:bodyPr wrap="square" lIns="0" tIns="0" rIns="0" bIns="0" anchor="t" anchorCtr="0">
            <a:spAutoFit/>
          </a:bodyPr>
          <a:lstStyle>
            <a:lvl1pPr algn="l">
              <a:defRPr sz="3600" b="1" baseline="0">
                <a:solidFill>
                  <a:schemeClr val="tx1"/>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8" name="Text Placeholder 7"/>
          <p:cNvSpPr>
            <a:spLocks noGrp="1"/>
          </p:cNvSpPr>
          <p:nvPr>
            <p:ph type="body" sz="quarter" idx="10"/>
          </p:nvPr>
        </p:nvSpPr>
        <p:spPr>
          <a:xfrm>
            <a:off x="611188" y="2516188"/>
            <a:ext cx="7921624" cy="1534951"/>
          </a:xfrm>
          <a:prstGeom prst="rect">
            <a:avLst/>
          </a:prstGeom>
        </p:spPr>
        <p:txBody>
          <a:bodyPr anchor="ctr" anchorCtr="0"/>
          <a:lstStyle>
            <a:lvl1pPr marL="0" indent="0" algn="ctr">
              <a:buNone/>
              <a:defRPr i="1">
                <a:solidFill>
                  <a:srgbClr val="FFFFFF"/>
                </a:solidFill>
              </a:defRPr>
            </a:lvl1pPr>
          </a:lstStyle>
          <a:p>
            <a:pPr lvl="0"/>
            <a:r>
              <a:rPr lang="nl-NL"/>
              <a:t>Klikken om de tekststijl van het model te bewerken</a:t>
            </a:r>
          </a:p>
        </p:txBody>
      </p:sp>
      <p:sp>
        <p:nvSpPr>
          <p:cNvPr id="10" name="Text Placeholder 9"/>
          <p:cNvSpPr>
            <a:spLocks noGrp="1"/>
          </p:cNvSpPr>
          <p:nvPr>
            <p:ph type="body" sz="quarter" idx="11"/>
          </p:nvPr>
        </p:nvSpPr>
        <p:spPr>
          <a:xfrm>
            <a:off x="611188" y="4197825"/>
            <a:ext cx="7921625" cy="358071"/>
          </a:xfrm>
          <a:prstGeom prst="rect">
            <a:avLst/>
          </a:prstGeom>
          <a:ln>
            <a:solidFill>
              <a:srgbClr val="FFFFFF"/>
            </a:solidFill>
          </a:ln>
        </p:spPr>
        <p:txBody>
          <a:bodyPr/>
          <a:lstStyle>
            <a:lvl1pPr marL="0" indent="0" algn="ctr">
              <a:buNone/>
              <a:defRPr sz="1400">
                <a:solidFill>
                  <a:srgbClr val="FFFFFF"/>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0781558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6 Quo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37490A-E8C2-404C-D947-251DA12E3C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0934611-FB46-9334-8645-DC4C4AC5F209}"/>
              </a:ext>
            </a:extLst>
          </p:cNvPr>
          <p:cNvSpPr/>
          <p:nvPr userDrawn="1"/>
        </p:nvSpPr>
        <p:spPr>
          <a:xfrm>
            <a:off x="611188" y="800100"/>
            <a:ext cx="7921625" cy="42354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D" dirty="0"/>
          </a:p>
        </p:txBody>
      </p:sp>
      <p:sp>
        <p:nvSpPr>
          <p:cNvPr id="8" name="Text Placeholder 7"/>
          <p:cNvSpPr>
            <a:spLocks noGrp="1"/>
          </p:cNvSpPr>
          <p:nvPr>
            <p:ph type="body" sz="quarter" idx="10"/>
          </p:nvPr>
        </p:nvSpPr>
        <p:spPr>
          <a:xfrm>
            <a:off x="611188" y="1145894"/>
            <a:ext cx="7921624" cy="2905245"/>
          </a:xfrm>
          <a:prstGeom prst="rect">
            <a:avLst/>
          </a:prstGeom>
        </p:spPr>
        <p:txBody>
          <a:bodyPr anchor="ctr" anchorCtr="0"/>
          <a:lstStyle>
            <a:lvl1pPr marL="0" indent="0" algn="ctr">
              <a:buNone/>
              <a:defRPr i="1">
                <a:solidFill>
                  <a:schemeClr val="bg1"/>
                </a:solidFill>
              </a:defRPr>
            </a:lvl1pPr>
          </a:lstStyle>
          <a:p>
            <a:pPr lvl="0"/>
            <a:r>
              <a:rPr lang="nl-NL"/>
              <a:t>Klikken om de tekststijl van het model te bewerken</a:t>
            </a:r>
          </a:p>
        </p:txBody>
      </p:sp>
      <p:sp>
        <p:nvSpPr>
          <p:cNvPr id="10" name="Text Placeholder 9"/>
          <p:cNvSpPr>
            <a:spLocks noGrp="1"/>
          </p:cNvSpPr>
          <p:nvPr>
            <p:ph type="body" sz="quarter" idx="11"/>
          </p:nvPr>
        </p:nvSpPr>
        <p:spPr>
          <a:xfrm>
            <a:off x="611188" y="4197825"/>
            <a:ext cx="7921625" cy="358071"/>
          </a:xfrm>
          <a:prstGeom prst="rect">
            <a:avLst/>
          </a:prstGeom>
          <a:ln>
            <a:solidFill>
              <a:srgbClr val="FFFFFF"/>
            </a:solidFill>
          </a:ln>
        </p:spPr>
        <p:txBody>
          <a:bodyPr/>
          <a:lstStyle>
            <a:lvl1pPr marL="0" indent="0" algn="ctr">
              <a:buNone/>
              <a:defRPr sz="14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Klikken om de tekststijl van het model te bewerken</a:t>
            </a:r>
          </a:p>
        </p:txBody>
      </p:sp>
    </p:spTree>
    <p:extLst>
      <p:ext uri="{BB962C8B-B14F-4D97-AF65-F5344CB8AC3E}">
        <p14:creationId xmlns:p14="http://schemas.microsoft.com/office/powerpoint/2010/main" val="78902561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7 Titel en lijs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FFF79-17AB-C5CD-48AC-24D93BCC13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611188" y="828000"/>
            <a:ext cx="7885112" cy="553998"/>
          </a:xfrm>
          <a:prstGeom prst="rect">
            <a:avLst/>
          </a:prstGeom>
        </p:spPr>
        <p:txBody>
          <a:bodyPr wrap="square" lIns="0" tIns="0" rIns="0" bIns="0" anchor="t" anchorCtr="0">
            <a:spAutoFit/>
          </a:bodyPr>
          <a:lstStyle>
            <a:lvl1pPr algn="l">
              <a:defRPr sz="3600" b="1" baseline="0">
                <a:solidFill>
                  <a:schemeClr val="bg1"/>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3" name="Tijdelijke aanduiding voor inhoud 3"/>
          <p:cNvSpPr>
            <a:spLocks noGrp="1"/>
          </p:cNvSpPr>
          <p:nvPr>
            <p:ph idx="4294967295"/>
          </p:nvPr>
        </p:nvSpPr>
        <p:spPr>
          <a:xfrm>
            <a:off x="611188" y="1656000"/>
            <a:ext cx="7885112" cy="4186000"/>
          </a:xfrm>
          <a:prstGeom prst="rect">
            <a:avLst/>
          </a:prstGeom>
        </p:spPr>
        <p:txBody>
          <a:bodyPr lIns="0" tIns="0" rIns="0" bIns="0" anchor="t"/>
          <a:lstStyle>
            <a:lvl1pPr>
              <a:lnSpc>
                <a:spcPct val="150000"/>
              </a:lnSpc>
              <a:buClr>
                <a:schemeClr val="bg1"/>
              </a:buClr>
              <a:buSzPct val="110000"/>
              <a:defRPr/>
            </a:lvl1pPr>
            <a:lvl2pPr>
              <a:lnSpc>
                <a:spcPct val="150000"/>
              </a:lnSpc>
              <a:buClr>
                <a:schemeClr val="bg1"/>
              </a:buClr>
              <a:defRPr/>
            </a:lvl2pPr>
            <a:lvl3pPr>
              <a:lnSpc>
                <a:spcPct val="150000"/>
              </a:lnSpc>
              <a:buClr>
                <a:schemeClr val="bg1"/>
              </a:buClr>
              <a:buSzPct val="110000"/>
              <a:defRPr/>
            </a:lvl3pPr>
            <a:lvl4pPr>
              <a:lnSpc>
                <a:spcPct val="150000"/>
              </a:lnSpc>
              <a:buClr>
                <a:schemeClr val="bg1"/>
              </a:buClr>
              <a:defRPr/>
            </a:lvl4pPr>
            <a:lvl5pPr>
              <a:buClr>
                <a:schemeClr val="bg1"/>
              </a:buClr>
              <a:buSzPct val="110000"/>
              <a:defRPr/>
            </a:lvl5pPr>
            <a:lvl7pPr>
              <a:buClr>
                <a:schemeClr val="bg1"/>
              </a:buClr>
              <a:buSzPct val="110000"/>
              <a:defRPr/>
            </a:lvl7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133819768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8 Titel en lijst in 2 kolomm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ACAFD-1C54-05D5-1A9E-FDD65DBF543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611187" y="1656000"/>
            <a:ext cx="3816000" cy="4186000"/>
          </a:xfrm>
          <a:prstGeom prst="rect">
            <a:avLst/>
          </a:prstGeom>
        </p:spPr>
        <p:txBody>
          <a:bodyPr lIns="0" tIns="0" rIns="0" bIns="0"/>
          <a:lstStyle>
            <a:lvl1pPr marL="268288" indent="-268288">
              <a:spcBef>
                <a:spcPts val="1776"/>
              </a:spcBef>
              <a:buClr>
                <a:schemeClr val="bg1"/>
              </a:buClr>
              <a:buSzPct val="110000"/>
              <a:buFont typeface="Arial"/>
              <a:buChar char="•"/>
              <a:defRPr sz="1800" b="0" i="0" baseline="0">
                <a:solidFill>
                  <a:schemeClr val="tx1"/>
                </a:solidFill>
                <a:latin typeface="Arial" panose="020B0604020202020204" pitchFamily="34" charset="0"/>
                <a:cs typeface="Arial" panose="020B0604020202020204" pitchFamily="34" charset="0"/>
              </a:defRPr>
            </a:lvl1pPr>
            <a:lvl2pPr marL="538163"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2pPr>
            <a:lvl3pPr marL="806450" indent="-268288">
              <a:spcBef>
                <a:spcPts val="1776"/>
              </a:spcBef>
              <a:buClr>
                <a:schemeClr val="bg1"/>
              </a:buClr>
              <a:buSzPct val="110000"/>
              <a:defRPr sz="1800" b="0" i="0">
                <a:solidFill>
                  <a:schemeClr val="tx1"/>
                </a:solidFill>
                <a:latin typeface="Arial" panose="020B0604020202020204" pitchFamily="34" charset="0"/>
                <a:cs typeface="Arial" panose="020B0604020202020204" pitchFamily="34" charset="0"/>
              </a:defRPr>
            </a:lvl3pPr>
            <a:lvl4pPr marL="1076325"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4pPr>
            <a:lvl5pPr marL="1344613" indent="-268288">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611188" y="828000"/>
            <a:ext cx="7885112" cy="553998"/>
          </a:xfrm>
          <a:prstGeom prst="rect">
            <a:avLst/>
          </a:prstGeom>
        </p:spPr>
        <p:txBody>
          <a:bodyPr wrap="square" lIns="0" tIns="0" rIns="0" bIns="0" anchor="t" anchorCtr="0">
            <a:spAutoFit/>
          </a:bodyPr>
          <a:lstStyle>
            <a:lvl1pPr algn="l">
              <a:defRPr sz="3600" b="1" baseline="0">
                <a:solidFill>
                  <a:schemeClr val="bg1"/>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5" name="Tijdelijke aanduiding voor inhoud 2"/>
          <p:cNvSpPr>
            <a:spLocks noGrp="1"/>
          </p:cNvSpPr>
          <p:nvPr>
            <p:ph idx="10"/>
          </p:nvPr>
        </p:nvSpPr>
        <p:spPr>
          <a:xfrm>
            <a:off x="4686230" y="1656000"/>
            <a:ext cx="3816000" cy="4186000"/>
          </a:xfrm>
          <a:prstGeom prst="rect">
            <a:avLst/>
          </a:prstGeom>
        </p:spPr>
        <p:txBody>
          <a:bodyPr lIns="0" tIns="0" rIns="0" bIns="0"/>
          <a:lstStyle>
            <a:lvl1pPr marL="268288" indent="-268288">
              <a:spcBef>
                <a:spcPts val="1776"/>
              </a:spcBef>
              <a:buClr>
                <a:schemeClr val="bg1"/>
              </a:buClr>
              <a:buSzPct val="110000"/>
              <a:buFont typeface="Arial"/>
              <a:buChar char="•"/>
              <a:defRPr sz="1800" b="0" i="0" baseline="0">
                <a:solidFill>
                  <a:schemeClr val="tx1"/>
                </a:solidFill>
                <a:latin typeface="Arial" panose="020B0604020202020204" pitchFamily="34" charset="0"/>
                <a:cs typeface="Arial" panose="020B0604020202020204" pitchFamily="34" charset="0"/>
              </a:defRPr>
            </a:lvl1pPr>
            <a:lvl2pPr marL="538163"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2pPr>
            <a:lvl3pPr marL="806450" indent="-268288">
              <a:spcBef>
                <a:spcPts val="1776"/>
              </a:spcBef>
              <a:buClr>
                <a:schemeClr val="bg1"/>
              </a:buClr>
              <a:buSzPct val="110000"/>
              <a:defRPr sz="1800" b="0" i="0">
                <a:solidFill>
                  <a:schemeClr val="tx1"/>
                </a:solidFill>
                <a:latin typeface="Arial" panose="020B0604020202020204" pitchFamily="34" charset="0"/>
                <a:cs typeface="Arial" panose="020B0604020202020204" pitchFamily="34" charset="0"/>
              </a:defRPr>
            </a:lvl3pPr>
            <a:lvl4pPr marL="1076325"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4pPr>
            <a:lvl5pPr marL="1344613" indent="-268288">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2218730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9 Inhoud &amp; beeld wi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AD7A1-EEA9-E98B-F1C5-C90ACC09F8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p:cNvSpPr>
            <a:spLocks noGrp="1"/>
          </p:cNvSpPr>
          <p:nvPr>
            <p:ph type="title"/>
          </p:nvPr>
        </p:nvSpPr>
        <p:spPr>
          <a:xfrm>
            <a:off x="611189" y="828000"/>
            <a:ext cx="7848600" cy="553998"/>
          </a:xfrm>
          <a:prstGeom prst="rect">
            <a:avLst/>
          </a:prstGeom>
        </p:spPr>
        <p:txBody>
          <a:bodyPr wrap="square" lIns="0" tIns="0" rIns="0" bIns="0" anchor="t" anchorCtr="0">
            <a:spAutoFit/>
          </a:bodyPr>
          <a:lstStyle>
            <a:lvl1pPr algn="l">
              <a:defRPr sz="3600" b="1" baseline="0">
                <a:solidFill>
                  <a:schemeClr val="bg1"/>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6" name="Tijdelijke aanduiding voor inhoud 2"/>
          <p:cNvSpPr>
            <a:spLocks noGrp="1"/>
          </p:cNvSpPr>
          <p:nvPr>
            <p:ph idx="1"/>
          </p:nvPr>
        </p:nvSpPr>
        <p:spPr>
          <a:xfrm>
            <a:off x="611189" y="1656000"/>
            <a:ext cx="3712334" cy="4220925"/>
          </a:xfrm>
          <a:prstGeom prst="rect">
            <a:avLst/>
          </a:prstGeom>
        </p:spPr>
        <p:txBody>
          <a:bodyPr lIns="0" tIns="0" rIns="0" bIns="0"/>
          <a:lstStyle>
            <a:lvl1pPr marL="268288" indent="-268288">
              <a:spcBef>
                <a:spcPts val="1776"/>
              </a:spcBef>
              <a:buClr>
                <a:schemeClr val="bg1"/>
              </a:buClr>
              <a:buSzPct val="110000"/>
              <a:buFont typeface="Arial"/>
              <a:buChar char="•"/>
              <a:defRPr sz="1800" b="0" i="0" baseline="0">
                <a:solidFill>
                  <a:schemeClr val="tx1"/>
                </a:solidFill>
                <a:latin typeface="Arial" panose="020B0604020202020204" pitchFamily="34" charset="0"/>
                <a:cs typeface="Arial" panose="020B0604020202020204" pitchFamily="34" charset="0"/>
              </a:defRPr>
            </a:lvl1pPr>
            <a:lvl2pPr marL="538163"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2pPr>
            <a:lvl3pPr marL="806450" indent="-268288">
              <a:spcBef>
                <a:spcPts val="1776"/>
              </a:spcBef>
              <a:buClr>
                <a:schemeClr val="bg1"/>
              </a:buClr>
              <a:buSzPct val="110000"/>
              <a:defRPr sz="1800" b="0" i="0">
                <a:solidFill>
                  <a:schemeClr val="tx1"/>
                </a:solidFill>
                <a:latin typeface="Arial" panose="020B0604020202020204" pitchFamily="34" charset="0"/>
                <a:cs typeface="Arial" panose="020B0604020202020204" pitchFamily="34" charset="0"/>
              </a:defRPr>
            </a:lvl3pPr>
            <a:lvl4pPr marL="1076325"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4pPr>
            <a:lvl5pPr marL="1344613" indent="-268288">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2"/>
          <p:cNvSpPr>
            <a:spLocks noGrp="1"/>
          </p:cNvSpPr>
          <p:nvPr>
            <p:ph idx="10"/>
          </p:nvPr>
        </p:nvSpPr>
        <p:spPr>
          <a:xfrm>
            <a:off x="4576902" y="1656000"/>
            <a:ext cx="3712334" cy="4220925"/>
          </a:xfrm>
          <a:prstGeom prst="rect">
            <a:avLst/>
          </a:prstGeom>
          <a:solidFill>
            <a:schemeClr val="accent2"/>
          </a:solidFill>
        </p:spPr>
        <p:txBody>
          <a:bodyPr lIns="360000" tIns="360000" rIns="360000" bIns="360000"/>
          <a:lstStyle>
            <a:lvl1pPr marL="268288" indent="-268288">
              <a:spcBef>
                <a:spcPts val="1776"/>
              </a:spcBef>
              <a:buClr>
                <a:srgbClr val="FFFFFF"/>
              </a:buClr>
              <a:buSzPct val="110000"/>
              <a:buFont typeface="Arial"/>
              <a:buChar char="•"/>
              <a:defRPr sz="1800" b="0" i="0" baseline="0">
                <a:solidFill>
                  <a:srgbClr val="FFFFFF"/>
                </a:solidFill>
                <a:latin typeface="Arial" panose="020B0604020202020204" pitchFamily="34" charset="0"/>
                <a:cs typeface="Arial" panose="020B0604020202020204" pitchFamily="34" charset="0"/>
              </a:defRPr>
            </a:lvl1pPr>
            <a:lvl2pPr marL="538163"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2pPr>
            <a:lvl3pPr marL="806450" indent="-268288">
              <a:spcBef>
                <a:spcPts val="1776"/>
              </a:spcBef>
              <a:buClr>
                <a:srgbClr val="FFFFFF"/>
              </a:buClr>
              <a:buSzPct val="110000"/>
              <a:defRPr sz="1800" b="0" i="0">
                <a:solidFill>
                  <a:srgbClr val="FFFFFF"/>
                </a:solidFill>
                <a:latin typeface="Arial" panose="020B0604020202020204" pitchFamily="34" charset="0"/>
                <a:cs typeface="Arial" panose="020B0604020202020204" pitchFamily="34" charset="0"/>
              </a:defRPr>
            </a:lvl3pPr>
            <a:lvl4pPr marL="1076325"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4pPr>
            <a:lvl5pPr marL="1344613" indent="-268288">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3870086255"/>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D9DD-2C55-A3FC-8D09-5D44B93BA0A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C1D60C6-D5C6-552F-F3E2-7D4F0E391C6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930968-94AC-6A09-68F4-749E368A5267}"/>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5" name="Tijdelijke aanduiding voor voettekst 4">
            <a:extLst>
              <a:ext uri="{FF2B5EF4-FFF2-40B4-BE49-F238E27FC236}">
                <a16:creationId xmlns:a16="http://schemas.microsoft.com/office/drawing/2014/main" id="{51C6F90B-665A-A332-1D3B-1E3D777BF1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BC96BB5-E8A9-320C-71B1-5BCD09BF7087}"/>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3186289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 Inhoud &amp; beeld blauw">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4DC1C-2906-4CFA-2297-787053D32A0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p:cNvSpPr>
            <a:spLocks noGrp="1"/>
          </p:cNvSpPr>
          <p:nvPr>
            <p:ph type="title"/>
          </p:nvPr>
        </p:nvSpPr>
        <p:spPr>
          <a:xfrm>
            <a:off x="611189" y="828000"/>
            <a:ext cx="7848600" cy="498598"/>
          </a:xfrm>
          <a:prstGeom prst="rect">
            <a:avLst/>
          </a:prstGeom>
        </p:spPr>
        <p:txBody>
          <a:bodyPr wrap="square" lIns="0" tIns="0" rIns="0" bIns="0" anchor="t" anchorCtr="0">
            <a:spAutoFit/>
          </a:bodyPr>
          <a:lstStyle>
            <a:lvl1pPr algn="l">
              <a:defRPr sz="3600" b="1" baseline="0">
                <a:solidFill>
                  <a:schemeClr val="tx2"/>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6" name="Tijdelijke aanduiding voor inhoud 2"/>
          <p:cNvSpPr>
            <a:spLocks noGrp="1"/>
          </p:cNvSpPr>
          <p:nvPr>
            <p:ph idx="1"/>
          </p:nvPr>
        </p:nvSpPr>
        <p:spPr>
          <a:xfrm>
            <a:off x="611189" y="1656000"/>
            <a:ext cx="3712334" cy="4220925"/>
          </a:xfrm>
          <a:prstGeom prst="rect">
            <a:avLst/>
          </a:prstGeom>
        </p:spPr>
        <p:txBody>
          <a:bodyPr lIns="0" tIns="0" rIns="0" bIns="0"/>
          <a:lstStyle>
            <a:lvl1pPr marL="268288" indent="-268288">
              <a:spcBef>
                <a:spcPts val="1776"/>
              </a:spcBef>
              <a:buClr>
                <a:srgbClr val="FFFFFF"/>
              </a:buClr>
              <a:buSzPct val="110000"/>
              <a:buFont typeface="Arial"/>
              <a:buChar char="•"/>
              <a:defRPr sz="1800" b="0" i="0" baseline="0">
                <a:solidFill>
                  <a:srgbClr val="FFFFFF"/>
                </a:solidFill>
                <a:latin typeface="Arial" panose="020B0604020202020204" pitchFamily="34" charset="0"/>
                <a:cs typeface="Arial" panose="020B0604020202020204" pitchFamily="34" charset="0"/>
              </a:defRPr>
            </a:lvl1pPr>
            <a:lvl2pPr marL="538163"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2pPr>
            <a:lvl3pPr marL="806450" indent="-268288">
              <a:spcBef>
                <a:spcPts val="1776"/>
              </a:spcBef>
              <a:buClr>
                <a:srgbClr val="FFFFFF"/>
              </a:buClr>
              <a:buSzPct val="110000"/>
              <a:defRPr sz="1800" b="0" i="0">
                <a:solidFill>
                  <a:srgbClr val="FFFFFF"/>
                </a:solidFill>
                <a:latin typeface="Arial" panose="020B0604020202020204" pitchFamily="34" charset="0"/>
                <a:cs typeface="Arial" panose="020B0604020202020204" pitchFamily="34" charset="0"/>
              </a:defRPr>
            </a:lvl3pPr>
            <a:lvl4pPr marL="1076325"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4pPr>
            <a:lvl5pPr marL="1344613" indent="-268288">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2"/>
          <p:cNvSpPr>
            <a:spLocks noGrp="1"/>
          </p:cNvSpPr>
          <p:nvPr>
            <p:ph idx="10"/>
          </p:nvPr>
        </p:nvSpPr>
        <p:spPr>
          <a:xfrm>
            <a:off x="4576902" y="1656000"/>
            <a:ext cx="3712334" cy="4220925"/>
          </a:xfrm>
          <a:prstGeom prst="rect">
            <a:avLst/>
          </a:prstGeom>
          <a:solidFill>
            <a:schemeClr val="accent1"/>
          </a:solidFill>
        </p:spPr>
        <p:txBody>
          <a:bodyPr lIns="360000" tIns="360000" rIns="360000" bIns="360000"/>
          <a:lstStyle>
            <a:lvl1pPr marL="268288" indent="-268288">
              <a:spcBef>
                <a:spcPts val="1776"/>
              </a:spcBef>
              <a:buClr>
                <a:srgbClr val="FFFFFF"/>
              </a:buClr>
              <a:buSzPct val="110000"/>
              <a:buFont typeface="Arial"/>
              <a:buChar char="•"/>
              <a:defRPr sz="1800" b="0" i="0" baseline="0">
                <a:solidFill>
                  <a:srgbClr val="FFFFFF"/>
                </a:solidFill>
                <a:latin typeface="Arial" panose="020B0604020202020204" pitchFamily="34" charset="0"/>
                <a:cs typeface="Arial" panose="020B0604020202020204" pitchFamily="34" charset="0"/>
              </a:defRPr>
            </a:lvl1pPr>
            <a:lvl2pPr marL="538163"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2pPr>
            <a:lvl3pPr marL="806450" indent="-268288">
              <a:spcBef>
                <a:spcPts val="1776"/>
              </a:spcBef>
              <a:buClr>
                <a:srgbClr val="FFFFFF"/>
              </a:buClr>
              <a:buSzPct val="110000"/>
              <a:defRPr sz="1800" b="0" i="0">
                <a:solidFill>
                  <a:srgbClr val="FFFFFF"/>
                </a:solidFill>
                <a:latin typeface="Arial" panose="020B0604020202020204" pitchFamily="34" charset="0"/>
                <a:cs typeface="Arial" panose="020B0604020202020204" pitchFamily="34" charset="0"/>
              </a:defRPr>
            </a:lvl3pPr>
            <a:lvl4pPr marL="1076325"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4pPr>
            <a:lvl5pPr marL="1344613" indent="-268288">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169531548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 Inhoud &amp; beeld grijs">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D4B54-C26A-E917-DA2C-71CE34A9D6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p:cNvSpPr>
            <a:spLocks noGrp="1"/>
          </p:cNvSpPr>
          <p:nvPr>
            <p:ph type="title"/>
          </p:nvPr>
        </p:nvSpPr>
        <p:spPr>
          <a:xfrm>
            <a:off x="611189" y="828000"/>
            <a:ext cx="7848600" cy="498598"/>
          </a:xfrm>
          <a:prstGeom prst="rect">
            <a:avLst/>
          </a:prstGeom>
        </p:spPr>
        <p:txBody>
          <a:bodyPr wrap="square" lIns="0" tIns="0" rIns="0" bIns="0" anchor="t" anchorCtr="0">
            <a:spAutoFit/>
          </a:bodyPr>
          <a:lstStyle>
            <a:lvl1pPr algn="l">
              <a:defRPr sz="3600" b="1" baseline="0">
                <a:solidFill>
                  <a:schemeClr val="bg2"/>
                </a:solidFill>
                <a:latin typeface="Arial" panose="020B0604020202020204" pitchFamily="34" charset="0"/>
                <a:cs typeface="Arial" panose="020B0604020202020204" pitchFamily="34" charset="0"/>
              </a:defRPr>
            </a:lvl1pPr>
          </a:lstStyle>
          <a:p>
            <a:r>
              <a:rPr lang="nl-NL"/>
              <a:t>Klik om stijl te bewerken</a:t>
            </a:r>
            <a:endParaRPr lang="nl-NL" dirty="0"/>
          </a:p>
        </p:txBody>
      </p:sp>
      <p:sp>
        <p:nvSpPr>
          <p:cNvPr id="6" name="Tijdelijke aanduiding voor inhoud 2"/>
          <p:cNvSpPr>
            <a:spLocks noGrp="1"/>
          </p:cNvSpPr>
          <p:nvPr>
            <p:ph idx="1"/>
          </p:nvPr>
        </p:nvSpPr>
        <p:spPr>
          <a:xfrm>
            <a:off x="611189" y="1656000"/>
            <a:ext cx="3712334" cy="4220925"/>
          </a:xfrm>
          <a:prstGeom prst="rect">
            <a:avLst/>
          </a:prstGeom>
        </p:spPr>
        <p:txBody>
          <a:bodyPr lIns="0" tIns="0" rIns="0" bIns="0"/>
          <a:lstStyle>
            <a:lvl1pPr marL="268288" indent="-268288">
              <a:spcBef>
                <a:spcPts val="1776"/>
              </a:spcBef>
              <a:buClr>
                <a:schemeClr val="bg1"/>
              </a:buClr>
              <a:buSzPct val="110000"/>
              <a:buFont typeface="Arial"/>
              <a:buChar char="•"/>
              <a:defRPr sz="1800" b="0" i="0" baseline="0">
                <a:solidFill>
                  <a:schemeClr val="tx1"/>
                </a:solidFill>
                <a:latin typeface="Arial" panose="020B0604020202020204" pitchFamily="34" charset="0"/>
                <a:cs typeface="Arial" panose="020B0604020202020204" pitchFamily="34" charset="0"/>
              </a:defRPr>
            </a:lvl1pPr>
            <a:lvl2pPr marL="538163"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2pPr>
            <a:lvl3pPr marL="806450" indent="-268288">
              <a:spcBef>
                <a:spcPts val="1776"/>
              </a:spcBef>
              <a:buClr>
                <a:schemeClr val="bg1"/>
              </a:buClr>
              <a:buSzPct val="110000"/>
              <a:defRPr sz="1800" b="0" i="0">
                <a:solidFill>
                  <a:schemeClr val="tx1"/>
                </a:solidFill>
                <a:latin typeface="Arial" panose="020B0604020202020204" pitchFamily="34" charset="0"/>
                <a:cs typeface="Arial" panose="020B0604020202020204" pitchFamily="34" charset="0"/>
              </a:defRPr>
            </a:lvl3pPr>
            <a:lvl4pPr marL="1076325" indent="-269875">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4pPr>
            <a:lvl5pPr marL="1344613" indent="-268288">
              <a:spcBef>
                <a:spcPts val="1776"/>
              </a:spcBef>
              <a:buClr>
                <a:schemeClr val="bg1"/>
              </a:buClr>
              <a:buSzPct val="1100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2"/>
          <p:cNvSpPr>
            <a:spLocks noGrp="1"/>
          </p:cNvSpPr>
          <p:nvPr>
            <p:ph idx="10"/>
          </p:nvPr>
        </p:nvSpPr>
        <p:spPr>
          <a:xfrm>
            <a:off x="4576902" y="1656000"/>
            <a:ext cx="3712334" cy="4220925"/>
          </a:xfrm>
          <a:prstGeom prst="rect">
            <a:avLst/>
          </a:prstGeom>
          <a:solidFill>
            <a:schemeClr val="accent2"/>
          </a:solidFill>
        </p:spPr>
        <p:txBody>
          <a:bodyPr lIns="360000" tIns="360000" rIns="360000" bIns="360000"/>
          <a:lstStyle>
            <a:lvl1pPr marL="268288" indent="-268288">
              <a:spcBef>
                <a:spcPts val="1776"/>
              </a:spcBef>
              <a:buClr>
                <a:srgbClr val="FFFFFF"/>
              </a:buClr>
              <a:buSzPct val="110000"/>
              <a:buFont typeface="Arial"/>
              <a:buChar char="•"/>
              <a:defRPr sz="1800" b="0" i="0" baseline="0">
                <a:solidFill>
                  <a:srgbClr val="FFFFFF"/>
                </a:solidFill>
                <a:latin typeface="Arial" panose="020B0604020202020204" pitchFamily="34" charset="0"/>
                <a:cs typeface="Arial" panose="020B0604020202020204" pitchFamily="34" charset="0"/>
              </a:defRPr>
            </a:lvl1pPr>
            <a:lvl2pPr marL="538163"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2pPr>
            <a:lvl3pPr marL="806450" indent="-268288">
              <a:spcBef>
                <a:spcPts val="1776"/>
              </a:spcBef>
              <a:buClr>
                <a:srgbClr val="FFFFFF"/>
              </a:buClr>
              <a:buSzPct val="110000"/>
              <a:defRPr sz="1800" b="0" i="0">
                <a:solidFill>
                  <a:srgbClr val="FFFFFF"/>
                </a:solidFill>
                <a:latin typeface="Arial" panose="020B0604020202020204" pitchFamily="34" charset="0"/>
                <a:cs typeface="Arial" panose="020B0604020202020204" pitchFamily="34" charset="0"/>
              </a:defRPr>
            </a:lvl3pPr>
            <a:lvl4pPr marL="1076325" indent="-269875">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4pPr>
            <a:lvl5pPr marL="1344613" indent="-268288">
              <a:spcBef>
                <a:spcPts val="1776"/>
              </a:spcBef>
              <a:buClr>
                <a:srgbClr val="FFFFFF"/>
              </a:buClr>
              <a:buSzPct val="110000"/>
              <a:buFont typeface="Arial" panose="020B0604020202020204" pitchFamily="34" charset="0"/>
              <a:buChar char="•"/>
              <a:defRPr sz="1800" b="0" i="0">
                <a:solidFill>
                  <a:srgbClr val="FFFFFF"/>
                </a:solidFill>
                <a:latin typeface="Arial" panose="020B0604020202020204" pitchFamily="34" charset="0"/>
                <a:cs typeface="Arial" panose="020B0604020202020204"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420111263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 Leeg wit - alleen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550A4-F2D1-2D70-826C-E325EB0E42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0439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 Leeg blauw - alleen logo">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5067C-253F-3DB4-00C0-E814FF25A1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90038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 Leeg grijs - alleen 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BA60B1-22F6-136F-8566-FDA07B236E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08329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 Leeg met website">
    <p:spTree>
      <p:nvGrpSpPr>
        <p:cNvPr id="1" name=""/>
        <p:cNvGrpSpPr/>
        <p:nvPr/>
      </p:nvGrpSpPr>
      <p:grpSpPr>
        <a:xfrm>
          <a:off x="0" y="0"/>
          <a:ext cx="0" cy="0"/>
          <a:chOff x="0" y="0"/>
          <a:chExt cx="0" cy="0"/>
        </a:xfrm>
      </p:grpSpPr>
      <p:sp>
        <p:nvSpPr>
          <p:cNvPr id="2" name="Tekstvak 2">
            <a:extLst>
              <a:ext uri="{FF2B5EF4-FFF2-40B4-BE49-F238E27FC236}">
                <a16:creationId xmlns:a16="http://schemas.microsoft.com/office/drawing/2014/main" id="{953A5AC7-E8D4-4B63-A522-D997B96B3DF1}"/>
              </a:ext>
            </a:extLst>
          </p:cNvPr>
          <p:cNvSpPr txBox="1">
            <a:spLocks noChangeArrowheads="1"/>
          </p:cNvSpPr>
          <p:nvPr userDrawn="1"/>
        </p:nvSpPr>
        <p:spPr bwMode="auto">
          <a:xfrm>
            <a:off x="6589713" y="6316663"/>
            <a:ext cx="2160587" cy="231775"/>
          </a:xfrm>
          <a:prstGeom prst="rect">
            <a:avLst/>
          </a:prstGeom>
          <a:noFill/>
          <a:ln>
            <a:noFill/>
          </a:ln>
        </p:spPr>
        <p:txBody>
          <a:bodyPr t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nl-NL" altLang="en-AD" sz="1500" b="1">
                <a:solidFill>
                  <a:schemeClr val="bg1"/>
                </a:solidFill>
                <a:cs typeface="Arial" panose="020B0604020202020204" pitchFamily="34" charset="0"/>
              </a:rPr>
              <a:t>www.taalunie.org</a:t>
            </a:r>
          </a:p>
        </p:txBody>
      </p:sp>
      <p:pic>
        <p:nvPicPr>
          <p:cNvPr id="3" name="Picture 2">
            <a:extLst>
              <a:ext uri="{FF2B5EF4-FFF2-40B4-BE49-F238E27FC236}">
                <a16:creationId xmlns:a16="http://schemas.microsoft.com/office/drawing/2014/main" id="{18FF95E8-FE22-D072-C034-0CF34F01FB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90432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0 met foo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D1FB9-4DEE-C0D6-3F48-60E7B3D695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142038"/>
            <a:ext cx="766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7026B85B-8CB4-234D-B799-259F9DDF7FFD}"/>
              </a:ext>
            </a:extLst>
          </p:cNvPr>
          <p:cNvSpPr>
            <a:spLocks noGrp="1"/>
          </p:cNvSpPr>
          <p:nvPr>
            <p:ph type="dt" sz="half" idx="10"/>
          </p:nvPr>
        </p:nvSpPr>
        <p:spPr>
          <a:xfrm>
            <a:off x="1693863" y="6321425"/>
            <a:ext cx="992187" cy="365125"/>
          </a:xfrm>
        </p:spPr>
        <p:txBody>
          <a:bodyPr/>
          <a:lstStyle>
            <a:lvl1pPr>
              <a:defRPr/>
            </a:lvl1pPr>
          </a:lstStyle>
          <a:p>
            <a:pPr>
              <a:defRPr/>
            </a:pPr>
            <a:fld id="{14DD4DD2-77FC-6C44-A15D-211D205C816D}" type="datetimeFigureOut">
              <a:rPr lang="LID4096"/>
              <a:pPr>
                <a:defRPr/>
              </a:pPr>
              <a:t>01/29/2026</a:t>
            </a:fld>
            <a:endParaRPr lang="en-NL"/>
          </a:p>
        </p:txBody>
      </p:sp>
      <p:sp>
        <p:nvSpPr>
          <p:cNvPr id="4" name="Footer Placeholder 2">
            <a:extLst>
              <a:ext uri="{FF2B5EF4-FFF2-40B4-BE49-F238E27FC236}">
                <a16:creationId xmlns:a16="http://schemas.microsoft.com/office/drawing/2014/main" id="{5142E866-1001-598C-2B0F-C9F40CE03DA1}"/>
              </a:ext>
            </a:extLst>
          </p:cNvPr>
          <p:cNvSpPr>
            <a:spLocks noGrp="1"/>
          </p:cNvSpPr>
          <p:nvPr>
            <p:ph type="ftr" sz="quarter" idx="11"/>
          </p:nvPr>
        </p:nvSpPr>
        <p:spPr>
          <a:xfrm>
            <a:off x="3028950" y="6321425"/>
            <a:ext cx="3086100" cy="365125"/>
          </a:xfrm>
        </p:spPr>
        <p:txBody>
          <a:bodyPr/>
          <a:lstStyle>
            <a:lvl1pPr>
              <a:defRPr/>
            </a:lvl1pPr>
          </a:lstStyle>
          <a:p>
            <a:pPr>
              <a:defRPr/>
            </a:pPr>
            <a:endParaRPr lang="en-NL"/>
          </a:p>
        </p:txBody>
      </p:sp>
      <p:sp>
        <p:nvSpPr>
          <p:cNvPr id="5" name="Slide Number Placeholder 3">
            <a:extLst>
              <a:ext uri="{FF2B5EF4-FFF2-40B4-BE49-F238E27FC236}">
                <a16:creationId xmlns:a16="http://schemas.microsoft.com/office/drawing/2014/main" id="{FDA1A370-322F-5FA6-7161-6D1A5163AA59}"/>
              </a:ext>
            </a:extLst>
          </p:cNvPr>
          <p:cNvSpPr>
            <a:spLocks noGrp="1"/>
          </p:cNvSpPr>
          <p:nvPr>
            <p:ph type="sldNum" sz="quarter" idx="12"/>
          </p:nvPr>
        </p:nvSpPr>
        <p:spPr/>
        <p:txBody>
          <a:bodyPr/>
          <a:lstStyle>
            <a:lvl1pPr>
              <a:defRPr/>
            </a:lvl1pPr>
          </a:lstStyle>
          <a:p>
            <a:pPr>
              <a:defRPr/>
            </a:pPr>
            <a:endParaRPr lang="en-NL"/>
          </a:p>
        </p:txBody>
      </p:sp>
    </p:spTree>
    <p:extLst>
      <p:ext uri="{BB962C8B-B14F-4D97-AF65-F5344CB8AC3E}">
        <p14:creationId xmlns:p14="http://schemas.microsoft.com/office/powerpoint/2010/main" val="205440383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02 Titel presentatie">
    <p:bg>
      <p:bgPr>
        <a:solidFill>
          <a:schemeClr val="tx2"/>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8815EE1-2DB8-0E08-D326-5A01FFAC2AD2}"/>
              </a:ext>
            </a:extLst>
          </p:cNvPr>
          <p:cNvSpPr txBox="1">
            <a:spLocks noChangeArrowheads="1"/>
          </p:cNvSpPr>
          <p:nvPr userDrawn="1"/>
        </p:nvSpPr>
        <p:spPr bwMode="auto">
          <a:xfrm>
            <a:off x="6918325" y="6475413"/>
            <a:ext cx="2160588" cy="231775"/>
          </a:xfrm>
          <a:prstGeom prst="rect">
            <a:avLst/>
          </a:prstGeom>
          <a:noFill/>
          <a:ln>
            <a:noFill/>
          </a:ln>
        </p:spPr>
        <p:txBody>
          <a:bodyPr t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nl-NL" altLang="en-AD" sz="1500" b="1" dirty="0" err="1">
                <a:solidFill>
                  <a:srgbClr val="FFFFFF"/>
                </a:solidFill>
                <a:cs typeface="Arial" panose="020B0604020202020204" pitchFamily="34" charset="0"/>
              </a:rPr>
              <a:t>www.taalunie.org</a:t>
            </a:r>
            <a:endParaRPr lang="nl-NL" altLang="en-AD" sz="1500" b="1" dirty="0">
              <a:solidFill>
                <a:srgbClr val="FFFFFF"/>
              </a:solidFill>
              <a:cs typeface="Arial" panose="020B0604020202020204" pitchFamily="34" charset="0"/>
            </a:endParaRPr>
          </a:p>
        </p:txBody>
      </p:sp>
      <p:pic>
        <p:nvPicPr>
          <p:cNvPr id="4" name="Picture 2">
            <a:extLst>
              <a:ext uri="{FF2B5EF4-FFF2-40B4-BE49-F238E27FC236}">
                <a16:creationId xmlns:a16="http://schemas.microsoft.com/office/drawing/2014/main" id="{16683467-934F-1418-A8C3-CD4BA98B8D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73088" y="497169"/>
            <a:ext cx="1155700" cy="65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12775" y="828000"/>
            <a:ext cx="8027988" cy="4682850"/>
          </a:xfrm>
          <a:prstGeom prst="rect">
            <a:avLst/>
          </a:prstGeom>
          <a:noFill/>
        </p:spPr>
        <p:txBody>
          <a:bodyPr vert="horz" lIns="0" tIns="0" rIns="0" bIns="0" anchor="ctr" anchorCtr="0"/>
          <a:lstStyle>
            <a:lvl1pPr algn="l">
              <a:defRPr sz="4200" b="1" baseline="0">
                <a:solidFill>
                  <a:srgbClr val="FFFFFF"/>
                </a:solidFill>
                <a:latin typeface="Arial" panose="020B0604020202020204" pitchFamily="34" charset="0"/>
                <a:cs typeface="Arial" panose="020B0604020202020204" pitchFamily="34" charset="0"/>
              </a:defRPr>
            </a:lvl1pPr>
          </a:lstStyle>
          <a:p>
            <a:r>
              <a:rPr lang="nl-NL"/>
              <a:t>Klik om stijl te bewerken</a:t>
            </a:r>
            <a:endParaRPr lang="nl-NL" dirty="0"/>
          </a:p>
        </p:txBody>
      </p:sp>
    </p:spTree>
    <p:extLst>
      <p:ext uri="{BB962C8B-B14F-4D97-AF65-F5344CB8AC3E}">
        <p14:creationId xmlns:p14="http://schemas.microsoft.com/office/powerpoint/2010/main" val="10351341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CF1E4-C885-0494-6C38-AC4060EA0A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92861E7-8341-0E83-3BA5-AA9CABAF17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1C4F82E-BB4D-3EBC-974C-E8F6EC59E982}"/>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5" name="Tijdelijke aanduiding voor voettekst 4">
            <a:extLst>
              <a:ext uri="{FF2B5EF4-FFF2-40B4-BE49-F238E27FC236}">
                <a16:creationId xmlns:a16="http://schemas.microsoft.com/office/drawing/2014/main" id="{89AB15C4-91A9-493A-16A4-BBB46DF95A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1F90E10-F2F1-BEB5-F9C5-DC073B28BAB9}"/>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174641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7682E-CAC8-7DD7-6A8D-AEC5009C99B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4B20A2-2F56-3539-79C5-0123EE28231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B2635C1-A71E-5A80-926A-A86760472A4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104311A-AD7E-5D4F-94BC-964BE1451F86}"/>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6" name="Tijdelijke aanduiding voor voettekst 5">
            <a:extLst>
              <a:ext uri="{FF2B5EF4-FFF2-40B4-BE49-F238E27FC236}">
                <a16:creationId xmlns:a16="http://schemas.microsoft.com/office/drawing/2014/main" id="{1053227C-7C93-212C-B84D-62EBA7B617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DFA3BB-A07B-7A87-22DA-988935EFA5D7}"/>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100808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1D6FD-92DE-32D4-183D-43DA5BE9ED9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BB18DB2-C0E6-62FD-254D-E10EDC845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6441707-E684-1034-9E28-9C3BD0FB9AD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9B2D2D5-227C-FAFB-1492-3587EFADC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72B1E8B-FE90-F38F-22D9-0C322DAD1B9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1E812B-EAF9-DF33-366B-53F16C7A2685}"/>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8" name="Tijdelijke aanduiding voor voettekst 7">
            <a:extLst>
              <a:ext uri="{FF2B5EF4-FFF2-40B4-BE49-F238E27FC236}">
                <a16:creationId xmlns:a16="http://schemas.microsoft.com/office/drawing/2014/main" id="{37DD5258-999E-3F90-5002-44878D0F005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617CCE8-DFD3-71E4-A8EF-18ECF08EDC01}"/>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2829024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4A131A-6CBE-351A-7804-2FF287D96CD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44FE6C5-204C-2CAB-7D90-FBF9E89477FE}"/>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4" name="Tijdelijke aanduiding voor voettekst 3">
            <a:extLst>
              <a:ext uri="{FF2B5EF4-FFF2-40B4-BE49-F238E27FC236}">
                <a16:creationId xmlns:a16="http://schemas.microsoft.com/office/drawing/2014/main" id="{E31EA560-DBAF-3754-36C2-11113D8B9AD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592214D-CC59-8350-9EE8-E8EBC8D77BAC}"/>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14652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069A672-6F6C-4FDB-B82E-CB0A705103F1}"/>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3" name="Tijdelijke aanduiding voor voettekst 2">
            <a:extLst>
              <a:ext uri="{FF2B5EF4-FFF2-40B4-BE49-F238E27FC236}">
                <a16:creationId xmlns:a16="http://schemas.microsoft.com/office/drawing/2014/main" id="{2B65B426-2C13-97B8-62D3-B2D167615E6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77DF46C-2137-F48B-D787-2DFB52420E90}"/>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3458596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7D6956-21D4-7D6E-EBC2-6CF69DE5039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7E99B80-2B68-291A-D27A-1A2E79E9B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D4C43C3-2532-77E7-4BAE-26B6B8E59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3B96143-6F9C-EEB3-698B-16D00610FFB8}"/>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6" name="Tijdelijke aanduiding voor voettekst 5">
            <a:extLst>
              <a:ext uri="{FF2B5EF4-FFF2-40B4-BE49-F238E27FC236}">
                <a16:creationId xmlns:a16="http://schemas.microsoft.com/office/drawing/2014/main" id="{A079AB15-B4FF-2896-A29E-870DC42CF6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B8BF63E-169D-58D1-EE6E-25824473050D}"/>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53356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25137-38DB-7FA6-F6A1-D91AE63178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AA133F0-6389-628C-6BAD-D5F1E3765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742D463-EDAF-7F69-D4D9-4A6F83E6E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F98258F-D373-87E6-ABBF-714F262060DB}"/>
              </a:ext>
            </a:extLst>
          </p:cNvPr>
          <p:cNvSpPr>
            <a:spLocks noGrp="1"/>
          </p:cNvSpPr>
          <p:nvPr>
            <p:ph type="dt" sz="half" idx="10"/>
          </p:nvPr>
        </p:nvSpPr>
        <p:spPr/>
        <p:txBody>
          <a:bodyPr/>
          <a:lstStyle/>
          <a:p>
            <a:fld id="{BD8DE436-A329-FF42-9FD6-25F6EB69BBC2}" type="datetimeFigureOut">
              <a:rPr lang="nl-NL" smtClean="0"/>
              <a:t>29-1-2026</a:t>
            </a:fld>
            <a:endParaRPr lang="nl-NL"/>
          </a:p>
        </p:txBody>
      </p:sp>
      <p:sp>
        <p:nvSpPr>
          <p:cNvPr id="6" name="Tijdelijke aanduiding voor voettekst 5">
            <a:extLst>
              <a:ext uri="{FF2B5EF4-FFF2-40B4-BE49-F238E27FC236}">
                <a16:creationId xmlns:a16="http://schemas.microsoft.com/office/drawing/2014/main" id="{9952DA3A-F6F7-ADB6-99F0-C6FF699BEB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617E71-2EBC-2059-EBAB-FC294F4C7D30}"/>
              </a:ext>
            </a:extLst>
          </p:cNvPr>
          <p:cNvSpPr>
            <a:spLocks noGrp="1"/>
          </p:cNvSpPr>
          <p:nvPr>
            <p:ph type="sldNum" sz="quarter" idx="12"/>
          </p:nvPr>
        </p:nvSpPr>
        <p:spPr/>
        <p:txBody>
          <a:bodyPr/>
          <a:lstStyle/>
          <a:p>
            <a:fld id="{7400848A-42E2-124F-A6B3-7854A19FA854}" type="slidenum">
              <a:rPr lang="nl-NL" smtClean="0"/>
              <a:t>‹#›</a:t>
            </a:fld>
            <a:endParaRPr lang="nl-NL"/>
          </a:p>
        </p:txBody>
      </p:sp>
    </p:spTree>
    <p:extLst>
      <p:ext uri="{BB962C8B-B14F-4D97-AF65-F5344CB8AC3E}">
        <p14:creationId xmlns:p14="http://schemas.microsoft.com/office/powerpoint/2010/main" val="43906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8B3EE23-9731-62A3-21B5-CCAB3F4F2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CFDA1E0-4444-E828-2D6F-473715FE6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177883-258D-32CE-BD67-5F880CCF8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8DE436-A329-FF42-9FD6-25F6EB69BBC2}" type="datetimeFigureOut">
              <a:rPr lang="nl-NL" smtClean="0"/>
              <a:t>29-1-2026</a:t>
            </a:fld>
            <a:endParaRPr lang="nl-NL"/>
          </a:p>
        </p:txBody>
      </p:sp>
      <p:sp>
        <p:nvSpPr>
          <p:cNvPr id="5" name="Tijdelijke aanduiding voor voettekst 4">
            <a:extLst>
              <a:ext uri="{FF2B5EF4-FFF2-40B4-BE49-F238E27FC236}">
                <a16:creationId xmlns:a16="http://schemas.microsoft.com/office/drawing/2014/main" id="{C8BE6306-1D12-3F87-5705-1710082E26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6864614-0FE3-CDBE-720E-9D65531C1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0848A-42E2-124F-A6B3-7854A19FA854}" type="slidenum">
              <a:rPr lang="nl-NL" smtClean="0"/>
              <a:t>‹#›</a:t>
            </a:fld>
            <a:endParaRPr lang="nl-NL"/>
          </a:p>
        </p:txBody>
      </p:sp>
    </p:spTree>
    <p:extLst>
      <p:ext uri="{BB962C8B-B14F-4D97-AF65-F5344CB8AC3E}">
        <p14:creationId xmlns:p14="http://schemas.microsoft.com/office/powerpoint/2010/main" val="1793014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9A8365-8E71-15F8-3687-C73F7A0F9B04}"/>
              </a:ext>
            </a:extLst>
          </p:cNvPr>
          <p:cNvSpPr>
            <a:spLocks noGrp="1"/>
          </p:cNvSpPr>
          <p:nvPr>
            <p:ph type="dt" sz="half" idx="2"/>
          </p:nvPr>
        </p:nvSpPr>
        <p:spPr>
          <a:xfrm>
            <a:off x="2106613" y="6321425"/>
            <a:ext cx="992187"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F62D974A-0A46-254D-8302-280D267D6CED}" type="datetimeFigureOut">
              <a:rPr lang="en-AD"/>
              <a:pPr>
                <a:defRPr/>
              </a:pPr>
              <a:t>01/29/2026</a:t>
            </a:fld>
            <a:endParaRPr lang="en-AD"/>
          </a:p>
        </p:txBody>
      </p:sp>
      <p:sp>
        <p:nvSpPr>
          <p:cNvPr id="5" name="Footer Placeholder 4">
            <a:extLst>
              <a:ext uri="{FF2B5EF4-FFF2-40B4-BE49-F238E27FC236}">
                <a16:creationId xmlns:a16="http://schemas.microsoft.com/office/drawing/2014/main" id="{BD83A615-AE1C-C857-5DD3-79493BFDCFF7}"/>
              </a:ext>
            </a:extLst>
          </p:cNvPr>
          <p:cNvSpPr>
            <a:spLocks noGrp="1"/>
          </p:cNvSpPr>
          <p:nvPr>
            <p:ph type="ftr" sz="quarter" idx="3"/>
          </p:nvPr>
        </p:nvSpPr>
        <p:spPr>
          <a:xfrm>
            <a:off x="3441700" y="6321425"/>
            <a:ext cx="267335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AD"/>
          </a:p>
        </p:txBody>
      </p:sp>
      <p:sp>
        <p:nvSpPr>
          <p:cNvPr id="6" name="Slide Number Placeholder 5">
            <a:extLst>
              <a:ext uri="{FF2B5EF4-FFF2-40B4-BE49-F238E27FC236}">
                <a16:creationId xmlns:a16="http://schemas.microsoft.com/office/drawing/2014/main" id="{F76339C1-ECB7-F4E8-C70D-6215758CF54D}"/>
              </a:ext>
            </a:extLst>
          </p:cNvPr>
          <p:cNvSpPr>
            <a:spLocks noGrp="1"/>
          </p:cNvSpPr>
          <p:nvPr>
            <p:ph type="sldNum" sz="quarter" idx="4"/>
          </p:nvPr>
        </p:nvSpPr>
        <p:spPr>
          <a:xfrm>
            <a:off x="6457950" y="632142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3CE3C85-408E-EA4F-BB38-CE699680F71D}" type="slidenum">
              <a:rPr lang="en-AD"/>
              <a:pPr>
                <a:defRPr/>
              </a:pPr>
              <a:t>‹#›</a:t>
            </a:fld>
            <a:endParaRPr lang="en-AD"/>
          </a:p>
        </p:txBody>
      </p:sp>
    </p:spTree>
  </p:cSld>
  <p:clrMap bg1="dk1" tx1="lt1" bg2="dk2" tx2="lt2" accent1="accent1" accent2="accent2" accent3="accent3" accent4="accent4" accent5="accent5" accent6="accent6" hlink="hlink" folHlink="folHlink"/>
  <p:sldLayoutIdLst>
    <p:sldLayoutId id="2147483937"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2" r:id="rId14"/>
    <p:sldLayoutId id="2147483953" r:id="rId15"/>
    <p:sldLayoutId id="2147483954" r:id="rId16"/>
  </p:sldLayoutIdLst>
  <p:transition spd="slow">
    <p:fade/>
  </p:transition>
  <p:hf hdr="0" ftr="0" dt="0"/>
  <p:txStyles>
    <p:titleStyle>
      <a:lvl1pPr algn="l" defTabSz="685800" rtl="0" eaLnBrk="1" fontAlgn="base" hangingPunct="1">
        <a:lnSpc>
          <a:spcPct val="90000"/>
        </a:lnSpc>
        <a:spcBef>
          <a:spcPct val="0"/>
        </a:spcBef>
        <a:spcAft>
          <a:spcPct val="0"/>
        </a:spcAft>
        <a:defRPr sz="3300" kern="1200">
          <a:solidFill>
            <a:schemeClr val="tx2"/>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2pPr>
      <a:lvl3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3pPr>
      <a:lvl4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4pPr>
      <a:lvl5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A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8">
            <a:extLst>
              <a:ext uri="{FF2B5EF4-FFF2-40B4-BE49-F238E27FC236}">
                <a16:creationId xmlns:a16="http://schemas.microsoft.com/office/drawing/2014/main" id="{A9407EBE-842F-C9DE-C012-9DF94D33F99F}"/>
              </a:ext>
            </a:extLst>
          </p:cNvPr>
          <p:cNvSpPr>
            <a:spLocks noGrp="1" noChangeArrowheads="1"/>
          </p:cNvSpPr>
          <p:nvPr>
            <p:ph type="title"/>
          </p:nvPr>
        </p:nvSpPr>
        <p:spPr bwMode="auto">
          <a:xfrm>
            <a:off x="611188" y="828675"/>
            <a:ext cx="7921625" cy="49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nl-BE" altLang="en-AD" dirty="0">
                <a:solidFill>
                  <a:schemeClr val="tx2"/>
                </a:solidFill>
              </a:rPr>
              <a:t>Onze opdracht</a:t>
            </a:r>
            <a:endParaRPr lang="en-AD" altLang="en-AD">
              <a:solidFill>
                <a:schemeClr val="tx2"/>
              </a:solidFill>
            </a:endParaRPr>
          </a:p>
        </p:txBody>
      </p:sp>
      <p:pic>
        <p:nvPicPr>
          <p:cNvPr id="5" name="Afbeelding 4">
            <a:extLst>
              <a:ext uri="{FF2B5EF4-FFF2-40B4-BE49-F238E27FC236}">
                <a16:creationId xmlns:a16="http://schemas.microsoft.com/office/drawing/2014/main" id="{9F180AB7-B525-ED9D-61BB-A213FBA732AF}"/>
              </a:ext>
            </a:extLst>
          </p:cNvPr>
          <p:cNvPicPr>
            <a:picLocks noChangeAspect="1"/>
          </p:cNvPicPr>
          <p:nvPr/>
        </p:nvPicPr>
        <p:blipFill>
          <a:blip r:embed="rId3"/>
          <a:stretch>
            <a:fillRect/>
          </a:stretch>
        </p:blipFill>
        <p:spPr>
          <a:xfrm>
            <a:off x="861561" y="2196721"/>
            <a:ext cx="2208212" cy="3096089"/>
          </a:xfrm>
          <a:prstGeom prst="rect">
            <a:avLst/>
          </a:prstGeom>
        </p:spPr>
      </p:pic>
      <p:sp>
        <p:nvSpPr>
          <p:cNvPr id="7" name="Tijdelijke aanduiding voor tekst 6">
            <a:extLst>
              <a:ext uri="{FF2B5EF4-FFF2-40B4-BE49-F238E27FC236}">
                <a16:creationId xmlns:a16="http://schemas.microsoft.com/office/drawing/2014/main" id="{8E4D5D55-9D06-D1D3-5FF4-A8502E6514C8}"/>
              </a:ext>
            </a:extLst>
          </p:cNvPr>
          <p:cNvSpPr>
            <a:spLocks noGrp="1"/>
          </p:cNvSpPr>
          <p:nvPr>
            <p:ph type="body" sz="quarter" idx="10"/>
          </p:nvPr>
        </p:nvSpPr>
        <p:spPr>
          <a:xfrm>
            <a:off x="611187" y="1448188"/>
            <a:ext cx="8312096" cy="498475"/>
          </a:xfrm>
        </p:spPr>
        <p:txBody>
          <a:bodyPr/>
          <a:lstStyle/>
          <a:p>
            <a:pPr marL="285750" indent="-285750">
              <a:buFont typeface="Arial" panose="020B0604020202020204" pitchFamily="34" charset="0"/>
              <a:buChar char="•"/>
            </a:pPr>
            <a:r>
              <a:rPr lang="nl-NL" sz="2000" dirty="0">
                <a:latin typeface="+mj-lt"/>
              </a:rPr>
              <a:t>Het Nederlands sterk houden en er gezamenlijk beleid voor ontwikkelen</a:t>
            </a: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pPr marL="285750" indent="-285750">
              <a:buFont typeface="Arial" panose="020B0604020202020204" pitchFamily="34" charset="0"/>
              <a:buChar char="•"/>
            </a:pPr>
            <a:endParaRPr lang="nl-NL" sz="1800" dirty="0">
              <a:latin typeface="+mj-lt"/>
            </a:endParaRPr>
          </a:p>
          <a:p>
            <a:endParaRPr lang="nl-NL" sz="1800" dirty="0">
              <a:latin typeface="+mj-lt"/>
            </a:endParaRPr>
          </a:p>
          <a:p>
            <a:pPr marL="285750" indent="-285750">
              <a:buFont typeface="Arial" panose="020B0604020202020204" pitchFamily="34" charset="0"/>
              <a:buChar char="•"/>
            </a:pPr>
            <a:r>
              <a:rPr lang="nl-NL" sz="2000" dirty="0">
                <a:latin typeface="+mj-lt"/>
              </a:rPr>
              <a:t>Beleidsbepalend en beleidsaanvullend</a:t>
            </a:r>
          </a:p>
          <a:p>
            <a:endParaRPr lang="nl-NL" dirty="0"/>
          </a:p>
        </p:txBody>
      </p:sp>
      <p:pic>
        <p:nvPicPr>
          <p:cNvPr id="9" name="Afbeelding 8">
            <a:extLst>
              <a:ext uri="{FF2B5EF4-FFF2-40B4-BE49-F238E27FC236}">
                <a16:creationId xmlns:a16="http://schemas.microsoft.com/office/drawing/2014/main" id="{25C13A41-B6E9-8DA3-961B-D073E57BDF93}"/>
              </a:ext>
            </a:extLst>
          </p:cNvPr>
          <p:cNvPicPr>
            <a:picLocks noChangeAspect="1"/>
          </p:cNvPicPr>
          <p:nvPr/>
        </p:nvPicPr>
        <p:blipFill>
          <a:blip r:embed="rId4"/>
          <a:srcRect l="3760" t="4042" r="3183"/>
          <a:stretch/>
        </p:blipFill>
        <p:spPr>
          <a:xfrm>
            <a:off x="3145273" y="2415768"/>
            <a:ext cx="5998727" cy="2657994"/>
          </a:xfrm>
          <a:prstGeom prst="rect">
            <a:avLst/>
          </a:prstGeom>
        </p:spPr>
      </p:pic>
      <p:sp>
        <p:nvSpPr>
          <p:cNvPr id="10" name="Tekstvak 9">
            <a:extLst>
              <a:ext uri="{FF2B5EF4-FFF2-40B4-BE49-F238E27FC236}">
                <a16:creationId xmlns:a16="http://schemas.microsoft.com/office/drawing/2014/main" id="{43BE097E-B1B3-6AE5-A411-C6C7A7EAB7A1}"/>
              </a:ext>
            </a:extLst>
          </p:cNvPr>
          <p:cNvSpPr txBox="1"/>
          <p:nvPr/>
        </p:nvSpPr>
        <p:spPr>
          <a:xfrm>
            <a:off x="3900669" y="5046589"/>
            <a:ext cx="4848758" cy="246221"/>
          </a:xfrm>
          <a:prstGeom prst="rect">
            <a:avLst/>
          </a:prstGeom>
          <a:noFill/>
        </p:spPr>
        <p:txBody>
          <a:bodyPr wrap="square" rtlCol="0">
            <a:spAutoFit/>
          </a:bodyPr>
          <a:lstStyle/>
          <a:p>
            <a:pPr algn="r"/>
            <a:r>
              <a:rPr lang="nl-NL" sz="1000" dirty="0">
                <a:solidFill>
                  <a:schemeClr val="bg1"/>
                </a:solidFill>
              </a:rPr>
              <a:t>Uit: Het Verdrag inzake de Nederlandse Taalunie (1980)</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A4ED-75F4-CDA3-68F2-FD8D7DEC7267}"/>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4E0DB301-FD08-6C46-3455-B8F4E9C61D90}"/>
              </a:ext>
            </a:extLst>
          </p:cNvPr>
          <p:cNvSpPr>
            <a:spLocks noGrp="1" noChangeArrowheads="1"/>
          </p:cNvSpPr>
          <p:nvPr>
            <p:ph idx="4294967295"/>
          </p:nvPr>
        </p:nvSpPr>
        <p:spPr bwMode="auto">
          <a:xfrm>
            <a:off x="629444" y="1559959"/>
            <a:ext cx="7885112" cy="4486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marL="0" indent="0">
              <a:buNone/>
            </a:pPr>
            <a:endParaRPr lang="en-GB" dirty="0">
              <a:solidFill>
                <a:srgbClr val="000000"/>
              </a:solidFill>
            </a:endParaRPr>
          </a:p>
          <a:p>
            <a:pPr marL="0" indent="0">
              <a:buNone/>
            </a:pPr>
            <a:r>
              <a:rPr lang="nl-NL" sz="2000" dirty="0">
                <a:solidFill>
                  <a:srgbClr val="000000"/>
                </a:solidFill>
              </a:rPr>
              <a:t>Mensen en organisaties stimuleren en ondersteunen om het Nederlands optimaal te gebruiken</a:t>
            </a:r>
          </a:p>
        </p:txBody>
      </p:sp>
      <p:sp>
        <p:nvSpPr>
          <p:cNvPr id="25602" name="Titel 2">
            <a:extLst>
              <a:ext uri="{FF2B5EF4-FFF2-40B4-BE49-F238E27FC236}">
                <a16:creationId xmlns:a16="http://schemas.microsoft.com/office/drawing/2014/main" id="{6146367E-4935-0530-F9E5-D99D281103DD}"/>
              </a:ext>
            </a:extLst>
          </p:cNvPr>
          <p:cNvSpPr>
            <a:spLocks noGrp="1" noChangeArrowheads="1"/>
          </p:cNvSpPr>
          <p:nvPr>
            <p:ph type="title"/>
          </p:nvPr>
        </p:nvSpPr>
        <p:spPr bwMode="auto">
          <a:xfrm>
            <a:off x="629444" y="811766"/>
            <a:ext cx="7885112" cy="49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nl-BE" altLang="en-AD" dirty="0">
                <a:solidFill>
                  <a:schemeClr val="bg2"/>
                </a:solidFill>
              </a:rPr>
              <a:t>Onze missie</a:t>
            </a:r>
          </a:p>
        </p:txBody>
      </p:sp>
    </p:spTree>
    <p:extLst>
      <p:ext uri="{BB962C8B-B14F-4D97-AF65-F5344CB8AC3E}">
        <p14:creationId xmlns:p14="http://schemas.microsoft.com/office/powerpoint/2010/main" val="199059133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27C1-A0D2-9FD6-7EF6-84B0B04E0A59}"/>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76F6B4D-9207-0DC3-2A71-35C29F4249AE}"/>
              </a:ext>
            </a:extLst>
          </p:cNvPr>
          <p:cNvSpPr txBox="1"/>
          <p:nvPr/>
        </p:nvSpPr>
        <p:spPr>
          <a:xfrm>
            <a:off x="629444" y="3006777"/>
            <a:ext cx="4348254" cy="3442156"/>
          </a:xfrm>
          <a:prstGeom prst="rect">
            <a:avLst/>
          </a:prstGeom>
        </p:spPr>
        <p:txBody>
          <a:bodyPr lIns="0" tIns="0" rIns="0" bIns="0" rtlCol="0">
            <a:noAutofit/>
          </a:bodyPr>
          <a:lstStyle/>
          <a:p>
            <a:pPr marL="342900" lvl="1" indent="-342900" defTabSz="685800" eaLnBrk="1" hangingPunct="1">
              <a:lnSpc>
                <a:spcPct val="90000"/>
              </a:lnSpc>
              <a:spcBef>
                <a:spcPts val="1776"/>
              </a:spcBef>
              <a:buClr>
                <a:schemeClr val="bg1"/>
              </a:buClr>
              <a:buSzPct val="110000"/>
              <a:buFont typeface="Arial" panose="020B0604020202020204" pitchFamily="34" charset="0"/>
              <a:buChar char="•"/>
            </a:pPr>
            <a:r>
              <a:rPr lang="nl-BE" sz="2000" b="0" i="0" u="none" strike="noStrike" dirty="0">
                <a:solidFill>
                  <a:srgbClr val="05234F"/>
                </a:solidFill>
                <a:effectLst/>
                <a:latin typeface="+mj-lt"/>
              </a:rPr>
              <a:t>Spelling, grammatica, terminologie</a:t>
            </a:r>
          </a:p>
          <a:p>
            <a:pPr marL="342900" lvl="1" indent="-342900" defTabSz="685800" eaLnBrk="1" hangingPunct="1">
              <a:lnSpc>
                <a:spcPct val="90000"/>
              </a:lnSpc>
              <a:spcBef>
                <a:spcPts val="1776"/>
              </a:spcBef>
              <a:buClr>
                <a:schemeClr val="bg1"/>
              </a:buClr>
              <a:buSzPct val="110000"/>
              <a:buFont typeface="Arial" panose="020B0604020202020204" pitchFamily="34" charset="0"/>
              <a:buChar char="•"/>
            </a:pPr>
            <a:r>
              <a:rPr lang="nl-BE" sz="2000" b="0" i="0" u="none" strike="noStrike" dirty="0">
                <a:solidFill>
                  <a:srgbClr val="05234F"/>
                </a:solidFill>
                <a:effectLst/>
                <a:latin typeface="+mj-lt"/>
              </a:rPr>
              <a:t>Staat van het Nederlands</a:t>
            </a:r>
          </a:p>
          <a:p>
            <a:pPr marL="342900" lvl="1" indent="-342900" defTabSz="685800" eaLnBrk="1" hangingPunct="1">
              <a:lnSpc>
                <a:spcPct val="90000"/>
              </a:lnSpc>
              <a:spcBef>
                <a:spcPts val="1776"/>
              </a:spcBef>
              <a:buClr>
                <a:schemeClr val="bg1"/>
              </a:buClr>
              <a:buSzPct val="110000"/>
              <a:buFont typeface="Arial" panose="020B0604020202020204" pitchFamily="34" charset="0"/>
              <a:buChar char="•"/>
            </a:pPr>
            <a:r>
              <a:rPr lang="nl-BE" sz="2000" dirty="0">
                <a:solidFill>
                  <a:srgbClr val="05234F"/>
                </a:solidFill>
                <a:latin typeface="+mj-lt"/>
              </a:rPr>
              <a:t>Digitale taalinfrastructuur voor het Nederlands</a:t>
            </a:r>
          </a:p>
          <a:p>
            <a:pPr marL="285750" lvl="1" indent="-285750" defTabSz="685800" eaLnBrk="1" hangingPunct="1">
              <a:lnSpc>
                <a:spcPct val="90000"/>
              </a:lnSpc>
              <a:spcBef>
                <a:spcPts val="1776"/>
              </a:spcBef>
              <a:buClr>
                <a:schemeClr val="bg1"/>
              </a:buClr>
              <a:buSzPct val="110000"/>
              <a:buFont typeface="Arial" panose="020B0604020202020204" pitchFamily="34" charset="0"/>
              <a:buChar char="•"/>
            </a:pPr>
            <a:r>
              <a:rPr lang="nl-NL" sz="2000" dirty="0">
                <a:latin typeface="+mj-lt"/>
                <a:cs typeface="Arial" panose="020B0604020202020204" pitchFamily="34" charset="0"/>
              </a:rPr>
              <a:t>Taal- en spraaktechnologie, artificiële intelligentie</a:t>
            </a:r>
            <a:endParaRPr lang="nl-NL" sz="2000" baseline="0" dirty="0">
              <a:latin typeface="+mj-lt"/>
              <a:cs typeface="Arial" panose="020B0604020202020204" pitchFamily="34" charset="0"/>
            </a:endParaRPr>
          </a:p>
        </p:txBody>
      </p:sp>
      <p:pic>
        <p:nvPicPr>
          <p:cNvPr id="3" name="Afbeelding 2">
            <a:extLst>
              <a:ext uri="{FF2B5EF4-FFF2-40B4-BE49-F238E27FC236}">
                <a16:creationId xmlns:a16="http://schemas.microsoft.com/office/drawing/2014/main" id="{85899591-E2C1-F545-7381-C190B05E083C}"/>
              </a:ext>
            </a:extLst>
          </p:cNvPr>
          <p:cNvPicPr>
            <a:picLocks noChangeAspect="1"/>
          </p:cNvPicPr>
          <p:nvPr/>
        </p:nvPicPr>
        <p:blipFill>
          <a:blip r:embed="rId2"/>
          <a:stretch>
            <a:fillRect/>
          </a:stretch>
        </p:blipFill>
        <p:spPr>
          <a:xfrm>
            <a:off x="5181265" y="2427736"/>
            <a:ext cx="3371207" cy="702664"/>
          </a:xfrm>
          <a:prstGeom prst="rect">
            <a:avLst/>
          </a:prstGeom>
        </p:spPr>
      </p:pic>
      <p:pic>
        <p:nvPicPr>
          <p:cNvPr id="6" name="Afbeelding 5">
            <a:extLst>
              <a:ext uri="{FF2B5EF4-FFF2-40B4-BE49-F238E27FC236}">
                <a16:creationId xmlns:a16="http://schemas.microsoft.com/office/drawing/2014/main" id="{F7B65551-7980-228E-C359-AA8882011C75}"/>
              </a:ext>
            </a:extLst>
          </p:cNvPr>
          <p:cNvPicPr>
            <a:picLocks noChangeAspect="1"/>
          </p:cNvPicPr>
          <p:nvPr/>
        </p:nvPicPr>
        <p:blipFill>
          <a:blip r:embed="rId3"/>
          <a:stretch>
            <a:fillRect/>
          </a:stretch>
        </p:blipFill>
        <p:spPr>
          <a:xfrm>
            <a:off x="5181265" y="3389380"/>
            <a:ext cx="3213100" cy="1270000"/>
          </a:xfrm>
          <a:prstGeom prst="rect">
            <a:avLst/>
          </a:prstGeom>
        </p:spPr>
      </p:pic>
      <p:pic>
        <p:nvPicPr>
          <p:cNvPr id="9" name="Afbeelding 8">
            <a:extLst>
              <a:ext uri="{FF2B5EF4-FFF2-40B4-BE49-F238E27FC236}">
                <a16:creationId xmlns:a16="http://schemas.microsoft.com/office/drawing/2014/main" id="{A088188E-0F29-1651-6717-0612F6D5EBE7}"/>
              </a:ext>
            </a:extLst>
          </p:cNvPr>
          <p:cNvPicPr>
            <a:picLocks noChangeAspect="1"/>
          </p:cNvPicPr>
          <p:nvPr/>
        </p:nvPicPr>
        <p:blipFill>
          <a:blip r:embed="rId4"/>
          <a:stretch>
            <a:fillRect/>
          </a:stretch>
        </p:blipFill>
        <p:spPr>
          <a:xfrm>
            <a:off x="5560768" y="4918361"/>
            <a:ext cx="2454094" cy="1530572"/>
          </a:xfrm>
          <a:prstGeom prst="rect">
            <a:avLst/>
          </a:prstGeom>
        </p:spPr>
      </p:pic>
      <p:sp>
        <p:nvSpPr>
          <p:cNvPr id="11" name="Titel 2">
            <a:extLst>
              <a:ext uri="{FF2B5EF4-FFF2-40B4-BE49-F238E27FC236}">
                <a16:creationId xmlns:a16="http://schemas.microsoft.com/office/drawing/2014/main" id="{00D6E9E7-D5B7-4A76-F568-9B5595A28E9E}"/>
              </a:ext>
            </a:extLst>
          </p:cNvPr>
          <p:cNvSpPr>
            <a:spLocks noGrp="1" noChangeArrowheads="1"/>
          </p:cNvSpPr>
          <p:nvPr>
            <p:ph type="title"/>
          </p:nvPr>
        </p:nvSpPr>
        <p:spPr bwMode="auto">
          <a:xfrm>
            <a:off x="629444" y="811766"/>
            <a:ext cx="8157204" cy="1495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nl-BE" altLang="en-AD" dirty="0">
                <a:solidFill>
                  <a:schemeClr val="bg2"/>
                </a:solidFill>
              </a:rPr>
              <a:t>Voor een toekomstbestendige taalinfrastructuur voor het Nederlands zorgen</a:t>
            </a:r>
          </a:p>
        </p:txBody>
      </p:sp>
    </p:spTree>
    <p:extLst>
      <p:ext uri="{BB962C8B-B14F-4D97-AF65-F5344CB8AC3E}">
        <p14:creationId xmlns:p14="http://schemas.microsoft.com/office/powerpoint/2010/main" val="175946450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0C44-F870-E3CD-7F5C-28B1C6108162}"/>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8323F04A-38AC-985F-BE6F-961AD9A229DA}"/>
              </a:ext>
            </a:extLst>
          </p:cNvPr>
          <p:cNvSpPr txBox="1"/>
          <p:nvPr/>
        </p:nvSpPr>
        <p:spPr>
          <a:xfrm>
            <a:off x="629444" y="3281254"/>
            <a:ext cx="4348254" cy="3442156"/>
          </a:xfrm>
          <a:prstGeom prst="rect">
            <a:avLst/>
          </a:prstGeom>
        </p:spPr>
        <p:txBody>
          <a:bodyPr lIns="0" tIns="0" rIns="0" bIns="0" rtlCol="0">
            <a:noAutofit/>
          </a:bodyPr>
          <a:lstStyle/>
          <a:p>
            <a:pPr marL="342900" lvl="1" indent="-342900" defTabSz="685800" eaLnBrk="1" hangingPunct="1">
              <a:lnSpc>
                <a:spcPct val="90000"/>
              </a:lnSpc>
              <a:spcBef>
                <a:spcPts val="1776"/>
              </a:spcBef>
              <a:buClr>
                <a:schemeClr val="bg1"/>
              </a:buClr>
              <a:buSzPct val="110000"/>
              <a:buFont typeface="Arial" panose="020B0604020202020204" pitchFamily="34" charset="0"/>
              <a:buChar char="•"/>
            </a:pPr>
            <a:r>
              <a:rPr lang="nl-NL" sz="2000" baseline="0" dirty="0">
                <a:solidFill>
                  <a:srgbClr val="05234F"/>
                </a:solidFill>
                <a:latin typeface="+mj-lt"/>
                <a:cs typeface="Arial" panose="020B0604020202020204" pitchFamily="34" charset="0"/>
              </a:rPr>
              <a:t>Literair grensverkeer</a:t>
            </a:r>
          </a:p>
          <a:p>
            <a:pPr marL="342900" lvl="1" indent="-342900" defTabSz="685800" eaLnBrk="1" hangingPunct="1">
              <a:lnSpc>
                <a:spcPct val="90000"/>
              </a:lnSpc>
              <a:spcBef>
                <a:spcPts val="1776"/>
              </a:spcBef>
              <a:buClr>
                <a:schemeClr val="bg1"/>
              </a:buClr>
              <a:buSzPct val="110000"/>
              <a:buFont typeface="Arial" panose="020B0604020202020204" pitchFamily="34" charset="0"/>
              <a:buChar char="•"/>
            </a:pPr>
            <a:r>
              <a:rPr lang="nl-NL" sz="2000" baseline="0" dirty="0">
                <a:latin typeface="+mj-lt"/>
                <a:cs typeface="Arial" panose="020B0604020202020204" pitchFamily="34" charset="0"/>
              </a:rPr>
              <a:t>Prijs der Nederlandse Letteren </a:t>
            </a:r>
          </a:p>
          <a:p>
            <a:pPr marL="285750" lvl="1" indent="-285750" defTabSz="685800" eaLnBrk="1" hangingPunct="1">
              <a:lnSpc>
                <a:spcPct val="90000"/>
              </a:lnSpc>
              <a:spcBef>
                <a:spcPts val="1776"/>
              </a:spcBef>
              <a:buClr>
                <a:schemeClr val="bg1"/>
              </a:buClr>
              <a:buSzPct val="110000"/>
              <a:buFont typeface="Arial" panose="020B0604020202020204" pitchFamily="34" charset="0"/>
              <a:buChar char="•"/>
            </a:pPr>
            <a:r>
              <a:rPr lang="nl-NL" sz="2000" baseline="0" dirty="0">
                <a:latin typeface="+mj-lt"/>
                <a:cs typeface="Arial" panose="020B0604020202020204" pitchFamily="34" charset="0"/>
              </a:rPr>
              <a:t>Vertaalbeleid</a:t>
            </a:r>
          </a:p>
        </p:txBody>
      </p:sp>
      <p:sp>
        <p:nvSpPr>
          <p:cNvPr id="11" name="Titel 2">
            <a:extLst>
              <a:ext uri="{FF2B5EF4-FFF2-40B4-BE49-F238E27FC236}">
                <a16:creationId xmlns:a16="http://schemas.microsoft.com/office/drawing/2014/main" id="{407F18FC-A8BB-E696-75D9-F309AA4D8B52}"/>
              </a:ext>
            </a:extLst>
          </p:cNvPr>
          <p:cNvSpPr>
            <a:spLocks noGrp="1" noChangeArrowheads="1"/>
          </p:cNvSpPr>
          <p:nvPr>
            <p:ph type="title"/>
          </p:nvPr>
        </p:nvSpPr>
        <p:spPr bwMode="auto">
          <a:xfrm>
            <a:off x="629444" y="811766"/>
            <a:ext cx="8157204" cy="9971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r>
              <a:rPr lang="nl-BE" altLang="en-AD" dirty="0">
                <a:solidFill>
                  <a:schemeClr val="bg2"/>
                </a:solidFill>
              </a:rPr>
              <a:t>De Nederlandstalige woordcultuur stimuleren</a:t>
            </a:r>
          </a:p>
        </p:txBody>
      </p:sp>
      <p:pic>
        <p:nvPicPr>
          <p:cNvPr id="2" name="Afbeelding 1">
            <a:extLst>
              <a:ext uri="{FF2B5EF4-FFF2-40B4-BE49-F238E27FC236}">
                <a16:creationId xmlns:a16="http://schemas.microsoft.com/office/drawing/2014/main" id="{8C8EB7FD-139F-8A1A-268A-F00DF2385E05}"/>
              </a:ext>
            </a:extLst>
          </p:cNvPr>
          <p:cNvPicPr>
            <a:picLocks noChangeAspect="1"/>
          </p:cNvPicPr>
          <p:nvPr/>
        </p:nvPicPr>
        <p:blipFill>
          <a:blip r:embed="rId2"/>
          <a:stretch>
            <a:fillRect/>
          </a:stretch>
        </p:blipFill>
        <p:spPr>
          <a:xfrm>
            <a:off x="6089962" y="4461362"/>
            <a:ext cx="1523962" cy="2262048"/>
          </a:xfrm>
          <a:prstGeom prst="rect">
            <a:avLst/>
          </a:prstGeom>
        </p:spPr>
      </p:pic>
      <p:pic>
        <p:nvPicPr>
          <p:cNvPr id="7" name="Afbeelding 6">
            <a:extLst>
              <a:ext uri="{FF2B5EF4-FFF2-40B4-BE49-F238E27FC236}">
                <a16:creationId xmlns:a16="http://schemas.microsoft.com/office/drawing/2014/main" id="{7B5C034D-D934-595B-68DC-92528B925AA0}"/>
              </a:ext>
            </a:extLst>
          </p:cNvPr>
          <p:cNvPicPr>
            <a:picLocks noChangeAspect="1"/>
          </p:cNvPicPr>
          <p:nvPr/>
        </p:nvPicPr>
        <p:blipFill>
          <a:blip r:embed="rId3"/>
          <a:srcRect l="2536" t="2462" r="1453" b="2189"/>
          <a:stretch>
            <a:fillRect/>
          </a:stretch>
        </p:blipFill>
        <p:spPr>
          <a:xfrm>
            <a:off x="5484796" y="2296232"/>
            <a:ext cx="2734294" cy="2017986"/>
          </a:xfrm>
          <a:prstGeom prst="rect">
            <a:avLst/>
          </a:prstGeom>
        </p:spPr>
      </p:pic>
    </p:spTree>
    <p:extLst>
      <p:ext uri="{BB962C8B-B14F-4D97-AF65-F5344CB8AC3E}">
        <p14:creationId xmlns:p14="http://schemas.microsoft.com/office/powerpoint/2010/main" val="235485988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2CA2A-0D45-3828-7995-0103AA02A40F}"/>
            </a:ext>
          </a:extLst>
        </p:cNvPr>
        <p:cNvGrpSpPr/>
        <p:nvPr/>
      </p:nvGrpSpPr>
      <p:grpSpPr>
        <a:xfrm>
          <a:off x="0" y="0"/>
          <a:ext cx="0" cy="0"/>
          <a:chOff x="0" y="0"/>
          <a:chExt cx="0" cy="0"/>
        </a:xfrm>
      </p:grpSpPr>
      <p:sp>
        <p:nvSpPr>
          <p:cNvPr id="11" name="Titel 2">
            <a:extLst>
              <a:ext uri="{FF2B5EF4-FFF2-40B4-BE49-F238E27FC236}">
                <a16:creationId xmlns:a16="http://schemas.microsoft.com/office/drawing/2014/main" id="{EBAAB65B-8B1C-853D-A882-1FEA68BB9999}"/>
              </a:ext>
            </a:extLst>
          </p:cNvPr>
          <p:cNvSpPr>
            <a:spLocks noGrp="1" noChangeArrowheads="1"/>
          </p:cNvSpPr>
          <p:nvPr>
            <p:ph type="title"/>
          </p:nvPr>
        </p:nvSpPr>
        <p:spPr bwMode="auto">
          <a:xfrm>
            <a:off x="629444" y="811766"/>
            <a:ext cx="8157204" cy="9971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r>
              <a:rPr lang="nl-BE" altLang="en-AD" dirty="0">
                <a:solidFill>
                  <a:schemeClr val="bg2"/>
                </a:solidFill>
              </a:rPr>
              <a:t>De toekomstbestendigheid van het Nederlands in de wereld stimuleren</a:t>
            </a:r>
          </a:p>
        </p:txBody>
      </p:sp>
      <p:sp>
        <p:nvSpPr>
          <p:cNvPr id="3" name="Tijdelijke aanduiding voor inhoud 5">
            <a:extLst>
              <a:ext uri="{FF2B5EF4-FFF2-40B4-BE49-F238E27FC236}">
                <a16:creationId xmlns:a16="http://schemas.microsoft.com/office/drawing/2014/main" id="{35384AC0-6F21-686A-2278-68D968258C1E}"/>
              </a:ext>
            </a:extLst>
          </p:cNvPr>
          <p:cNvSpPr txBox="1">
            <a:spLocks noChangeArrowheads="1"/>
          </p:cNvSpPr>
          <p:nvPr/>
        </p:nvSpPr>
        <p:spPr bwMode="auto">
          <a:xfrm>
            <a:off x="629444" y="2017985"/>
            <a:ext cx="7885112" cy="3825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000" b="1" dirty="0" err="1">
                <a:solidFill>
                  <a:schemeClr val="bg2"/>
                </a:solidFill>
              </a:rPr>
              <a:t>Neerlandistiek</a:t>
            </a:r>
            <a:r>
              <a:rPr lang="en-GB" sz="2000" b="1" dirty="0">
                <a:solidFill>
                  <a:schemeClr val="bg2"/>
                </a:solidFill>
              </a:rPr>
              <a:t> in de </a:t>
            </a:r>
            <a:r>
              <a:rPr lang="en-GB" sz="2000" b="1" dirty="0" err="1">
                <a:solidFill>
                  <a:schemeClr val="bg2"/>
                </a:solidFill>
              </a:rPr>
              <a:t>wereld</a:t>
            </a:r>
            <a:endParaRPr lang="en-GB" sz="2000" b="1" dirty="0">
              <a:solidFill>
                <a:schemeClr val="bg2"/>
              </a:solidFill>
            </a:endParaRPr>
          </a:p>
          <a:p>
            <a:pPr marL="0" indent="0">
              <a:buNone/>
            </a:pPr>
            <a:endParaRPr lang="en-GB" sz="2000" dirty="0">
              <a:solidFill>
                <a:srgbClr val="000000"/>
              </a:solidFill>
            </a:endParaRPr>
          </a:p>
          <a:p>
            <a:endParaRPr lang="en-GB" sz="2000" dirty="0">
              <a:solidFill>
                <a:srgbClr val="000000"/>
              </a:solidFill>
            </a:endParaRPr>
          </a:p>
          <a:p>
            <a:pPr lvl="1"/>
            <a:endParaRPr lang="en-GB" sz="1700" dirty="0">
              <a:solidFill>
                <a:srgbClr val="000000"/>
              </a:solidFill>
            </a:endParaRPr>
          </a:p>
          <a:p>
            <a:pPr marL="0" indent="0">
              <a:buFont typeface="Arial" panose="020B0604020202020204" pitchFamily="34" charset="0"/>
              <a:buNone/>
            </a:pPr>
            <a:endParaRPr lang="en-GB" sz="2000" dirty="0">
              <a:solidFill>
                <a:srgbClr val="000000"/>
              </a:solidFill>
            </a:endParaRPr>
          </a:p>
          <a:p>
            <a:pPr marL="0" indent="0">
              <a:buFont typeface="Arial" panose="020B0604020202020204" pitchFamily="34" charset="0"/>
              <a:buNone/>
            </a:pPr>
            <a:r>
              <a:rPr lang="en-GB" sz="2000" dirty="0">
                <a:solidFill>
                  <a:srgbClr val="000000"/>
                </a:solidFill>
              </a:rPr>
              <a:t>   </a:t>
            </a:r>
          </a:p>
          <a:p>
            <a:endParaRPr lang="en-GB" dirty="0">
              <a:solidFill>
                <a:srgbClr val="000000"/>
              </a:solidFill>
            </a:endParaRPr>
          </a:p>
          <a:p>
            <a:endParaRPr lang="en-GB" dirty="0">
              <a:solidFill>
                <a:srgbClr val="000000"/>
              </a:solidFill>
            </a:endParaRPr>
          </a:p>
        </p:txBody>
      </p:sp>
      <p:pic>
        <p:nvPicPr>
          <p:cNvPr id="6" name="object 3">
            <a:extLst>
              <a:ext uri="{FF2B5EF4-FFF2-40B4-BE49-F238E27FC236}">
                <a16:creationId xmlns:a16="http://schemas.microsoft.com/office/drawing/2014/main" id="{BA1FAFD0-70CB-DB7B-783A-B753CCC2322C}"/>
              </a:ext>
            </a:extLst>
          </p:cNvPr>
          <p:cNvPicPr>
            <a:picLocks/>
          </p:cNvPicPr>
          <p:nvPr/>
        </p:nvPicPr>
        <p:blipFill>
          <a:blip r:embed="rId2" cstate="print"/>
          <a:srcRect l="-3295" t="12538" r="1"/>
          <a:stretch>
            <a:fillRect/>
          </a:stretch>
        </p:blipFill>
        <p:spPr>
          <a:xfrm>
            <a:off x="156477" y="2564532"/>
            <a:ext cx="7684240" cy="3618337"/>
          </a:xfrm>
          <a:prstGeom prst="rect">
            <a:avLst/>
          </a:prstGeom>
        </p:spPr>
      </p:pic>
      <p:pic>
        <p:nvPicPr>
          <p:cNvPr id="8" name="Afbeelding 7">
            <a:extLst>
              <a:ext uri="{FF2B5EF4-FFF2-40B4-BE49-F238E27FC236}">
                <a16:creationId xmlns:a16="http://schemas.microsoft.com/office/drawing/2014/main" id="{556B917C-94B4-B964-195A-8A3FB8C20A88}"/>
              </a:ext>
            </a:extLst>
          </p:cNvPr>
          <p:cNvPicPr>
            <a:picLocks noChangeAspect="1"/>
          </p:cNvPicPr>
          <p:nvPr/>
        </p:nvPicPr>
        <p:blipFill>
          <a:blip r:embed="rId3"/>
          <a:stretch>
            <a:fillRect/>
          </a:stretch>
        </p:blipFill>
        <p:spPr>
          <a:xfrm>
            <a:off x="156477" y="4640460"/>
            <a:ext cx="2444528" cy="1542409"/>
          </a:xfrm>
          <a:prstGeom prst="rect">
            <a:avLst/>
          </a:prstGeom>
        </p:spPr>
      </p:pic>
    </p:spTree>
    <p:extLst>
      <p:ext uri="{BB962C8B-B14F-4D97-AF65-F5344CB8AC3E}">
        <p14:creationId xmlns:p14="http://schemas.microsoft.com/office/powerpoint/2010/main" val="258002659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56D39-1AFE-73FC-A16C-B124361EB799}"/>
            </a:ext>
          </a:extLst>
        </p:cNvPr>
        <p:cNvGrpSpPr/>
        <p:nvPr/>
      </p:nvGrpSpPr>
      <p:grpSpPr>
        <a:xfrm>
          <a:off x="0" y="0"/>
          <a:ext cx="0" cy="0"/>
          <a:chOff x="0" y="0"/>
          <a:chExt cx="0" cy="0"/>
        </a:xfrm>
      </p:grpSpPr>
      <p:sp>
        <p:nvSpPr>
          <p:cNvPr id="11" name="Titel 2">
            <a:extLst>
              <a:ext uri="{FF2B5EF4-FFF2-40B4-BE49-F238E27FC236}">
                <a16:creationId xmlns:a16="http://schemas.microsoft.com/office/drawing/2014/main" id="{14649BC7-2265-4D66-2A5C-971969BAB3C0}"/>
              </a:ext>
            </a:extLst>
          </p:cNvPr>
          <p:cNvSpPr>
            <a:spLocks noGrp="1" noChangeArrowheads="1"/>
          </p:cNvSpPr>
          <p:nvPr>
            <p:ph type="title"/>
          </p:nvPr>
        </p:nvSpPr>
        <p:spPr bwMode="auto">
          <a:xfrm>
            <a:off x="629444" y="811766"/>
            <a:ext cx="8157204" cy="9971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r>
              <a:rPr lang="nl-BE" altLang="en-AD" dirty="0">
                <a:solidFill>
                  <a:schemeClr val="bg2"/>
                </a:solidFill>
              </a:rPr>
              <a:t>De toekomstbestendigheid van het Nederlands in de wereld stimuleren</a:t>
            </a:r>
          </a:p>
        </p:txBody>
      </p:sp>
      <p:sp>
        <p:nvSpPr>
          <p:cNvPr id="3" name="Tijdelijke aanduiding voor inhoud 5">
            <a:extLst>
              <a:ext uri="{FF2B5EF4-FFF2-40B4-BE49-F238E27FC236}">
                <a16:creationId xmlns:a16="http://schemas.microsoft.com/office/drawing/2014/main" id="{ECF0943F-31CE-888D-A6F5-BC7140A549B7}"/>
              </a:ext>
            </a:extLst>
          </p:cNvPr>
          <p:cNvSpPr txBox="1">
            <a:spLocks noChangeArrowheads="1"/>
          </p:cNvSpPr>
          <p:nvPr/>
        </p:nvSpPr>
        <p:spPr bwMode="auto">
          <a:xfrm>
            <a:off x="629444" y="2017985"/>
            <a:ext cx="7885112" cy="3825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000" b="1" dirty="0" err="1">
                <a:solidFill>
                  <a:schemeClr val="bg2"/>
                </a:solidFill>
              </a:rPr>
              <a:t>Leerplichtonderwijs</a:t>
            </a:r>
            <a:r>
              <a:rPr lang="en-GB" sz="2000" b="1" dirty="0">
                <a:solidFill>
                  <a:schemeClr val="bg2"/>
                </a:solidFill>
              </a:rPr>
              <a:t> </a:t>
            </a:r>
            <a:r>
              <a:rPr lang="en-GB" sz="2000" b="1" dirty="0" err="1">
                <a:solidFill>
                  <a:schemeClr val="bg2"/>
                </a:solidFill>
              </a:rPr>
              <a:t>Nederlands</a:t>
            </a:r>
            <a:r>
              <a:rPr lang="en-GB" sz="2000" b="1" dirty="0">
                <a:solidFill>
                  <a:schemeClr val="bg2"/>
                </a:solidFill>
              </a:rPr>
              <a:t> in de </a:t>
            </a:r>
            <a:r>
              <a:rPr lang="en-GB" sz="2000" b="1" dirty="0" err="1">
                <a:solidFill>
                  <a:schemeClr val="bg2"/>
                </a:solidFill>
              </a:rPr>
              <a:t>buurregio’s</a:t>
            </a:r>
            <a:r>
              <a:rPr lang="en-GB" sz="2000" b="1" dirty="0">
                <a:solidFill>
                  <a:schemeClr val="bg2"/>
                </a:solidFill>
              </a:rPr>
              <a:t> </a:t>
            </a:r>
            <a:r>
              <a:rPr lang="en-GB" sz="2000" b="1" dirty="0" err="1">
                <a:solidFill>
                  <a:schemeClr val="bg2"/>
                </a:solidFill>
              </a:rPr>
              <a:t>en</a:t>
            </a:r>
            <a:r>
              <a:rPr lang="en-GB" sz="2000" b="1" dirty="0">
                <a:solidFill>
                  <a:schemeClr val="bg2"/>
                </a:solidFill>
              </a:rPr>
              <a:t> in het </a:t>
            </a:r>
            <a:r>
              <a:rPr lang="en-GB" sz="2000" b="1" dirty="0" err="1">
                <a:solidFill>
                  <a:schemeClr val="bg2"/>
                </a:solidFill>
              </a:rPr>
              <a:t>Caribisch</a:t>
            </a:r>
            <a:r>
              <a:rPr lang="en-GB" sz="2000" b="1" dirty="0">
                <a:solidFill>
                  <a:schemeClr val="bg2"/>
                </a:solidFill>
              </a:rPr>
              <a:t> </a:t>
            </a:r>
            <a:r>
              <a:rPr lang="en-GB" sz="2000" b="1" dirty="0" err="1">
                <a:solidFill>
                  <a:schemeClr val="bg2"/>
                </a:solidFill>
              </a:rPr>
              <a:t>gebied</a:t>
            </a:r>
            <a:endParaRPr lang="en-GB" sz="2000" b="1" dirty="0">
              <a:solidFill>
                <a:schemeClr val="bg2"/>
              </a:solidFill>
            </a:endParaRPr>
          </a:p>
          <a:p>
            <a:pPr marL="0" indent="0">
              <a:buNone/>
            </a:pPr>
            <a:endParaRPr lang="en-GB" sz="2000" dirty="0">
              <a:solidFill>
                <a:srgbClr val="000000"/>
              </a:solidFill>
            </a:endParaRPr>
          </a:p>
          <a:p>
            <a:endParaRPr lang="en-GB" sz="2000" dirty="0">
              <a:solidFill>
                <a:srgbClr val="000000"/>
              </a:solidFill>
            </a:endParaRPr>
          </a:p>
          <a:p>
            <a:pPr lvl="1"/>
            <a:endParaRPr lang="en-GB" sz="1700" dirty="0">
              <a:solidFill>
                <a:srgbClr val="000000"/>
              </a:solidFill>
            </a:endParaRPr>
          </a:p>
          <a:p>
            <a:pPr marL="0" indent="0">
              <a:buFont typeface="Arial" panose="020B0604020202020204" pitchFamily="34" charset="0"/>
              <a:buNone/>
            </a:pPr>
            <a:endParaRPr lang="en-GB" sz="2000" dirty="0">
              <a:solidFill>
                <a:srgbClr val="000000"/>
              </a:solidFill>
            </a:endParaRPr>
          </a:p>
          <a:p>
            <a:pPr marL="0" indent="0">
              <a:buFont typeface="Arial" panose="020B0604020202020204" pitchFamily="34" charset="0"/>
              <a:buNone/>
            </a:pPr>
            <a:r>
              <a:rPr lang="en-GB" sz="2000" dirty="0">
                <a:solidFill>
                  <a:srgbClr val="000000"/>
                </a:solidFill>
              </a:rPr>
              <a:t>   </a:t>
            </a:r>
          </a:p>
          <a:p>
            <a:endParaRPr lang="en-GB" dirty="0">
              <a:solidFill>
                <a:srgbClr val="000000"/>
              </a:solidFill>
            </a:endParaRPr>
          </a:p>
          <a:p>
            <a:endParaRPr lang="en-GB" dirty="0">
              <a:solidFill>
                <a:srgbClr val="000000"/>
              </a:solidFill>
            </a:endParaRPr>
          </a:p>
        </p:txBody>
      </p:sp>
      <p:sp>
        <p:nvSpPr>
          <p:cNvPr id="2" name="Tijdelijke aanduiding voor inhoud 2">
            <a:extLst>
              <a:ext uri="{FF2B5EF4-FFF2-40B4-BE49-F238E27FC236}">
                <a16:creationId xmlns:a16="http://schemas.microsoft.com/office/drawing/2014/main" id="{E187D98D-0988-E929-21AB-04B62D720AA8}"/>
              </a:ext>
            </a:extLst>
          </p:cNvPr>
          <p:cNvSpPr txBox="1">
            <a:spLocks/>
          </p:cNvSpPr>
          <p:nvPr/>
        </p:nvSpPr>
        <p:spPr>
          <a:xfrm>
            <a:off x="4173988" y="2321225"/>
            <a:ext cx="3519378" cy="3854450"/>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nl-BE" b="1" dirty="0"/>
          </a:p>
          <a:p>
            <a:endParaRPr lang="nl-BE" sz="1800" dirty="0">
              <a:solidFill>
                <a:srgbClr val="000000"/>
              </a:solidFill>
            </a:endParaRPr>
          </a:p>
          <a:p>
            <a:r>
              <a:rPr lang="nl-BE" sz="2000" dirty="0">
                <a:solidFill>
                  <a:srgbClr val="000000"/>
                </a:solidFill>
              </a:rPr>
              <a:t>Professionalisering</a:t>
            </a:r>
            <a:r>
              <a:rPr lang="nl-BE" sz="2000" dirty="0">
                <a:solidFill>
                  <a:schemeClr val="bg1"/>
                </a:solidFill>
              </a:rPr>
              <a:t> </a:t>
            </a:r>
          </a:p>
          <a:p>
            <a:r>
              <a:rPr lang="nl-BE" sz="2000" dirty="0">
                <a:solidFill>
                  <a:srgbClr val="000000"/>
                </a:solidFill>
              </a:rPr>
              <a:t>NVT</a:t>
            </a:r>
          </a:p>
          <a:p>
            <a:pPr marL="0" indent="0">
              <a:buFont typeface="Arial" panose="020B0604020202020204" pitchFamily="34" charset="0"/>
              <a:buNone/>
            </a:pPr>
            <a:endParaRPr lang="nl-BE" sz="2000" dirty="0"/>
          </a:p>
          <a:p>
            <a:r>
              <a:rPr lang="nl-BE" sz="2000" dirty="0"/>
              <a:t>Docentencursussen</a:t>
            </a:r>
          </a:p>
          <a:p>
            <a:r>
              <a:rPr lang="nl-BE" sz="2000" dirty="0"/>
              <a:t>Conversatietafels</a:t>
            </a:r>
          </a:p>
          <a:p>
            <a:r>
              <a:rPr lang="nl-BE" sz="2000" dirty="0"/>
              <a:t>Didactische ondersteuning</a:t>
            </a:r>
          </a:p>
          <a:p>
            <a:r>
              <a:rPr lang="nl-BE" sz="2000" dirty="0"/>
              <a:t>Projectsubsidie</a:t>
            </a:r>
          </a:p>
          <a:p>
            <a:r>
              <a:rPr lang="nl-BE" sz="2000" dirty="0"/>
              <a:t>Imago/beeldvorming NVT</a:t>
            </a:r>
          </a:p>
        </p:txBody>
      </p:sp>
      <p:pic>
        <p:nvPicPr>
          <p:cNvPr id="4" name="Tijdelijke aanduiding voor inhoud 3" descr="Afbeelding met tekst, kaart, atlas&#10;&#10;Automatisch gegenereerde beschrijving">
            <a:extLst>
              <a:ext uri="{FF2B5EF4-FFF2-40B4-BE49-F238E27FC236}">
                <a16:creationId xmlns:a16="http://schemas.microsoft.com/office/drawing/2014/main" id="{15367E6B-9DE1-60B5-EAD4-0D1DB798D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24" y="2698801"/>
            <a:ext cx="2754375" cy="1549649"/>
          </a:xfrm>
          <a:prstGeom prst="rect">
            <a:avLst/>
          </a:prstGeom>
        </p:spPr>
      </p:pic>
      <p:pic>
        <p:nvPicPr>
          <p:cNvPr id="5" name="Afbeelding 4">
            <a:extLst>
              <a:ext uri="{FF2B5EF4-FFF2-40B4-BE49-F238E27FC236}">
                <a16:creationId xmlns:a16="http://schemas.microsoft.com/office/drawing/2014/main" id="{837689EA-9446-1EC3-FFD9-11B248E92A76}"/>
              </a:ext>
            </a:extLst>
          </p:cNvPr>
          <p:cNvPicPr>
            <a:picLocks noChangeAspect="1"/>
          </p:cNvPicPr>
          <p:nvPr/>
        </p:nvPicPr>
        <p:blipFill>
          <a:blip r:embed="rId3"/>
          <a:stretch>
            <a:fillRect/>
          </a:stretch>
        </p:blipFill>
        <p:spPr>
          <a:xfrm>
            <a:off x="598424" y="4352962"/>
            <a:ext cx="2754375" cy="2303987"/>
          </a:xfrm>
          <a:prstGeom prst="rect">
            <a:avLst/>
          </a:prstGeom>
        </p:spPr>
      </p:pic>
    </p:spTree>
    <p:extLst>
      <p:ext uri="{BB962C8B-B14F-4D97-AF65-F5344CB8AC3E}">
        <p14:creationId xmlns:p14="http://schemas.microsoft.com/office/powerpoint/2010/main" val="161612976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0126-466D-666B-BFBC-08C649690E22}"/>
            </a:ext>
          </a:extLst>
        </p:cNvPr>
        <p:cNvGrpSpPr/>
        <p:nvPr/>
      </p:nvGrpSpPr>
      <p:grpSpPr>
        <a:xfrm>
          <a:off x="0" y="0"/>
          <a:ext cx="0" cy="0"/>
          <a:chOff x="0" y="0"/>
          <a:chExt cx="0" cy="0"/>
        </a:xfrm>
      </p:grpSpPr>
      <p:sp>
        <p:nvSpPr>
          <p:cNvPr id="22529" name="Title 3">
            <a:extLst>
              <a:ext uri="{FF2B5EF4-FFF2-40B4-BE49-F238E27FC236}">
                <a16:creationId xmlns:a16="http://schemas.microsoft.com/office/drawing/2014/main" id="{63BB7F4D-088C-5E8D-E411-3838A660595B}"/>
              </a:ext>
            </a:extLst>
          </p:cNvPr>
          <p:cNvSpPr>
            <a:spLocks noGrp="1" noChangeArrowheads="1"/>
          </p:cNvSpPr>
          <p:nvPr>
            <p:ph type="title"/>
          </p:nvPr>
        </p:nvSpPr>
        <p:spPr bwMode="auto">
          <a:xfrm>
            <a:off x="612775" y="828675"/>
            <a:ext cx="8027988" cy="4681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lnSpc>
                <a:spcPts val="5500"/>
              </a:lnSpc>
            </a:pPr>
            <a:r>
              <a:rPr lang="nl-BE" altLang="en-AD" sz="3800" dirty="0"/>
              <a:t>De Taalunie en het onderwijs Nederlands in Vlaanderen en Nederland</a:t>
            </a:r>
            <a:endParaRPr lang="en-AD" altLang="en-AD" sz="3800"/>
          </a:p>
        </p:txBody>
      </p:sp>
      <p:sp>
        <p:nvSpPr>
          <p:cNvPr id="22530" name="Tekstvak 1">
            <a:extLst>
              <a:ext uri="{FF2B5EF4-FFF2-40B4-BE49-F238E27FC236}">
                <a16:creationId xmlns:a16="http://schemas.microsoft.com/office/drawing/2014/main" id="{06F8339A-A581-05F9-8DAA-BFA30AEC292F}"/>
              </a:ext>
            </a:extLst>
          </p:cNvPr>
          <p:cNvSpPr txBox="1">
            <a:spLocks noChangeArrowheads="1"/>
          </p:cNvSpPr>
          <p:nvPr/>
        </p:nvSpPr>
        <p:spPr bwMode="auto">
          <a:xfrm>
            <a:off x="1227138" y="2219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AD"/>
          </a:p>
        </p:txBody>
      </p:sp>
    </p:spTree>
    <p:extLst>
      <p:ext uri="{BB962C8B-B14F-4D97-AF65-F5344CB8AC3E}">
        <p14:creationId xmlns:p14="http://schemas.microsoft.com/office/powerpoint/2010/main" val="304993879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89964-BF97-1834-F973-2F7E23513F68}"/>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9548D323-2E97-A266-81CD-68512273C3CA}"/>
              </a:ext>
            </a:extLst>
          </p:cNvPr>
          <p:cNvSpPr>
            <a:spLocks noGrp="1" noChangeArrowheads="1"/>
          </p:cNvSpPr>
          <p:nvPr>
            <p:ph idx="4294967295"/>
          </p:nvPr>
        </p:nvSpPr>
        <p:spPr bwMode="auto">
          <a:xfrm>
            <a:off x="629444" y="2017985"/>
            <a:ext cx="7885112" cy="3825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en-GB" sz="2000" dirty="0" err="1">
                <a:solidFill>
                  <a:srgbClr val="000000"/>
                </a:solidFill>
              </a:rPr>
              <a:t>Beleidsaanvullend</a:t>
            </a:r>
            <a:r>
              <a:rPr lang="en-GB" sz="2000" dirty="0">
                <a:solidFill>
                  <a:srgbClr val="000000"/>
                </a:solidFill>
              </a:rPr>
              <a:t> </a:t>
            </a:r>
          </a:p>
          <a:p>
            <a:endParaRPr lang="en-GB" sz="2000" dirty="0">
              <a:solidFill>
                <a:srgbClr val="000000"/>
              </a:solidFill>
            </a:endParaRPr>
          </a:p>
          <a:p>
            <a:r>
              <a:rPr lang="en-GB" sz="2000" dirty="0" err="1">
                <a:solidFill>
                  <a:srgbClr val="000000"/>
                </a:solidFill>
              </a:rPr>
              <a:t>Grensoverstijgend</a:t>
            </a:r>
            <a:r>
              <a:rPr lang="en-GB" sz="2000" dirty="0">
                <a:solidFill>
                  <a:srgbClr val="000000"/>
                </a:solidFill>
              </a:rPr>
              <a:t>: </a:t>
            </a:r>
            <a:r>
              <a:rPr lang="en-GB" sz="2000" dirty="0" err="1">
                <a:solidFill>
                  <a:srgbClr val="000000"/>
                </a:solidFill>
              </a:rPr>
              <a:t>meerwaarde</a:t>
            </a:r>
            <a:r>
              <a:rPr lang="en-GB" sz="2000" dirty="0">
                <a:solidFill>
                  <a:srgbClr val="000000"/>
                </a:solidFill>
              </a:rPr>
              <a:t> door </a:t>
            </a:r>
            <a:r>
              <a:rPr lang="en-GB" sz="2000" dirty="0" err="1">
                <a:solidFill>
                  <a:srgbClr val="000000"/>
                </a:solidFill>
              </a:rPr>
              <a:t>samenwerking</a:t>
            </a:r>
            <a:r>
              <a:rPr lang="en-GB" sz="2000" dirty="0">
                <a:solidFill>
                  <a:srgbClr val="000000"/>
                </a:solidFill>
              </a:rPr>
              <a:t> </a:t>
            </a:r>
            <a:r>
              <a:rPr lang="en-GB" sz="2000" dirty="0" err="1">
                <a:solidFill>
                  <a:srgbClr val="000000"/>
                </a:solidFill>
              </a:rPr>
              <a:t>tussen</a:t>
            </a:r>
            <a:r>
              <a:rPr lang="en-GB" sz="2000" dirty="0">
                <a:solidFill>
                  <a:srgbClr val="000000"/>
                </a:solidFill>
              </a:rPr>
              <a:t> Nederland </a:t>
            </a:r>
            <a:r>
              <a:rPr lang="en-GB" sz="2000" dirty="0" err="1">
                <a:solidFill>
                  <a:srgbClr val="000000"/>
                </a:solidFill>
              </a:rPr>
              <a:t>en</a:t>
            </a:r>
            <a:r>
              <a:rPr lang="en-GB" sz="2000" dirty="0">
                <a:solidFill>
                  <a:srgbClr val="000000"/>
                </a:solidFill>
              </a:rPr>
              <a:t> Vlaanderen</a:t>
            </a:r>
          </a:p>
          <a:p>
            <a:endParaRPr lang="en-GB" sz="2000" dirty="0">
              <a:solidFill>
                <a:srgbClr val="000000"/>
              </a:solidFill>
            </a:endParaRPr>
          </a:p>
          <a:p>
            <a:r>
              <a:rPr lang="en-GB" sz="2000" dirty="0">
                <a:solidFill>
                  <a:srgbClr val="000000"/>
                </a:solidFill>
              </a:rPr>
              <a:t>Van </a:t>
            </a:r>
            <a:r>
              <a:rPr lang="en-GB" sz="2000" dirty="0" err="1">
                <a:solidFill>
                  <a:srgbClr val="000000"/>
                </a:solidFill>
              </a:rPr>
              <a:t>kleuteronderwijs</a:t>
            </a:r>
            <a:r>
              <a:rPr lang="en-GB" sz="2000" dirty="0">
                <a:solidFill>
                  <a:srgbClr val="000000"/>
                </a:solidFill>
              </a:rPr>
              <a:t> tot </a:t>
            </a:r>
            <a:r>
              <a:rPr lang="en-GB" sz="2000" dirty="0" err="1">
                <a:solidFill>
                  <a:srgbClr val="000000"/>
                </a:solidFill>
              </a:rPr>
              <a:t>hoger</a:t>
            </a:r>
            <a:r>
              <a:rPr lang="en-GB" sz="2000" dirty="0">
                <a:solidFill>
                  <a:srgbClr val="000000"/>
                </a:solidFill>
              </a:rPr>
              <a:t> </a:t>
            </a:r>
            <a:r>
              <a:rPr lang="en-GB" sz="2000" dirty="0" err="1">
                <a:solidFill>
                  <a:srgbClr val="000000"/>
                </a:solidFill>
              </a:rPr>
              <a:t>onderwijs</a:t>
            </a:r>
            <a:endParaRPr lang="en-GB" sz="2000" dirty="0">
              <a:solidFill>
                <a:srgbClr val="000000"/>
              </a:solidFill>
            </a:endParaRPr>
          </a:p>
          <a:p>
            <a:endParaRPr lang="en-GB" sz="2000" dirty="0">
              <a:solidFill>
                <a:srgbClr val="000000"/>
              </a:solidFill>
            </a:endParaRPr>
          </a:p>
          <a:p>
            <a:r>
              <a:rPr lang="en-GB" sz="2000" dirty="0" err="1">
                <a:solidFill>
                  <a:srgbClr val="000000"/>
                </a:solidFill>
              </a:rPr>
              <a:t>Visie</a:t>
            </a:r>
            <a:r>
              <a:rPr lang="en-GB" sz="2000" dirty="0">
                <a:solidFill>
                  <a:srgbClr val="000000"/>
                </a:solidFill>
              </a:rPr>
              <a:t>, </a:t>
            </a:r>
            <a:r>
              <a:rPr lang="en-GB" sz="2000" dirty="0" err="1">
                <a:solidFill>
                  <a:srgbClr val="000000"/>
                </a:solidFill>
              </a:rPr>
              <a:t>advies</a:t>
            </a:r>
            <a:r>
              <a:rPr lang="en-GB" sz="2000" dirty="0">
                <a:solidFill>
                  <a:srgbClr val="000000"/>
                </a:solidFill>
              </a:rPr>
              <a:t>, </a:t>
            </a:r>
            <a:r>
              <a:rPr lang="en-GB" sz="2000" dirty="0" err="1">
                <a:solidFill>
                  <a:srgbClr val="000000"/>
                </a:solidFill>
              </a:rPr>
              <a:t>kennisdeling</a:t>
            </a:r>
            <a:r>
              <a:rPr lang="en-GB" sz="2000" dirty="0">
                <a:solidFill>
                  <a:srgbClr val="000000"/>
                </a:solidFill>
              </a:rPr>
              <a:t> -&gt; </a:t>
            </a:r>
            <a:r>
              <a:rPr lang="en-GB" sz="2000" b="1" u="sng" dirty="0" err="1">
                <a:solidFill>
                  <a:schemeClr val="bg2"/>
                </a:solidFill>
              </a:rPr>
              <a:t>samen</a:t>
            </a:r>
            <a:r>
              <a:rPr lang="en-GB" sz="2000" dirty="0">
                <a:solidFill>
                  <a:schemeClr val="bg2"/>
                </a:solidFill>
              </a:rPr>
              <a:t> met </a:t>
            </a:r>
            <a:r>
              <a:rPr lang="en-GB" sz="2000" dirty="0" err="1">
                <a:solidFill>
                  <a:schemeClr val="bg2"/>
                </a:solidFill>
              </a:rPr>
              <a:t>experten</a:t>
            </a:r>
            <a:r>
              <a:rPr lang="en-GB" sz="2000" dirty="0">
                <a:solidFill>
                  <a:schemeClr val="bg2"/>
                </a:solidFill>
              </a:rPr>
              <a:t> </a:t>
            </a:r>
            <a:r>
              <a:rPr lang="en-GB" sz="2000" dirty="0" err="1">
                <a:solidFill>
                  <a:schemeClr val="bg2"/>
                </a:solidFill>
              </a:rPr>
              <a:t>en</a:t>
            </a:r>
            <a:r>
              <a:rPr lang="en-GB" sz="2000" dirty="0">
                <a:solidFill>
                  <a:schemeClr val="bg2"/>
                </a:solidFill>
              </a:rPr>
              <a:t> het </a:t>
            </a:r>
            <a:r>
              <a:rPr lang="en-GB" sz="2000" dirty="0" err="1">
                <a:solidFill>
                  <a:schemeClr val="bg2"/>
                </a:solidFill>
              </a:rPr>
              <a:t>werkveld</a:t>
            </a:r>
            <a:endParaRPr lang="en-GB" sz="2000" dirty="0">
              <a:solidFill>
                <a:schemeClr val="bg2"/>
              </a:solidFill>
            </a:endParaRPr>
          </a:p>
          <a:p>
            <a:pPr lvl="1"/>
            <a:r>
              <a:rPr lang="en-GB" sz="1700" dirty="0" err="1">
                <a:solidFill>
                  <a:srgbClr val="000000"/>
                </a:solidFill>
              </a:rPr>
              <a:t>Ontwikkeling</a:t>
            </a:r>
            <a:r>
              <a:rPr lang="en-GB" sz="1700" dirty="0">
                <a:solidFill>
                  <a:srgbClr val="000000"/>
                </a:solidFill>
              </a:rPr>
              <a:t> van </a:t>
            </a:r>
            <a:r>
              <a:rPr lang="en-GB" sz="1700" dirty="0" err="1">
                <a:solidFill>
                  <a:srgbClr val="000000"/>
                </a:solidFill>
              </a:rPr>
              <a:t>visieteksten</a:t>
            </a:r>
            <a:r>
              <a:rPr lang="en-GB" sz="1700" dirty="0">
                <a:solidFill>
                  <a:srgbClr val="000000"/>
                </a:solidFill>
              </a:rPr>
              <a:t> </a:t>
            </a:r>
            <a:r>
              <a:rPr lang="en-GB" sz="1700" dirty="0" err="1">
                <a:solidFill>
                  <a:srgbClr val="000000"/>
                </a:solidFill>
              </a:rPr>
              <a:t>en</a:t>
            </a:r>
            <a:r>
              <a:rPr lang="en-GB" sz="1700" dirty="0">
                <a:solidFill>
                  <a:srgbClr val="000000"/>
                </a:solidFill>
              </a:rPr>
              <a:t> </a:t>
            </a:r>
            <a:r>
              <a:rPr lang="en-GB" sz="1700" dirty="0" err="1">
                <a:solidFill>
                  <a:srgbClr val="000000"/>
                </a:solidFill>
              </a:rPr>
              <a:t>referentiekaders</a:t>
            </a:r>
            <a:endParaRPr lang="en-GB" sz="1700" dirty="0">
              <a:solidFill>
                <a:srgbClr val="000000"/>
              </a:solidFill>
            </a:endParaRPr>
          </a:p>
          <a:p>
            <a:pPr lvl="1"/>
            <a:r>
              <a:rPr lang="en-GB" sz="1700" dirty="0" err="1">
                <a:solidFill>
                  <a:srgbClr val="000000"/>
                </a:solidFill>
              </a:rPr>
              <a:t>Organisatie</a:t>
            </a:r>
            <a:r>
              <a:rPr lang="en-GB" sz="1700" dirty="0">
                <a:solidFill>
                  <a:srgbClr val="000000"/>
                </a:solidFill>
              </a:rPr>
              <a:t> van </a:t>
            </a:r>
            <a:r>
              <a:rPr lang="en-GB" sz="1700" dirty="0" err="1">
                <a:solidFill>
                  <a:srgbClr val="000000"/>
                </a:solidFill>
              </a:rPr>
              <a:t>thematische</a:t>
            </a:r>
            <a:r>
              <a:rPr lang="en-GB" sz="1700" dirty="0">
                <a:solidFill>
                  <a:srgbClr val="000000"/>
                </a:solidFill>
              </a:rPr>
              <a:t> </a:t>
            </a:r>
            <a:r>
              <a:rPr lang="en-GB" sz="1700" dirty="0" err="1">
                <a:solidFill>
                  <a:srgbClr val="000000"/>
                </a:solidFill>
              </a:rPr>
              <a:t>studiedagen</a:t>
            </a:r>
            <a:r>
              <a:rPr lang="en-GB" sz="1700" dirty="0">
                <a:solidFill>
                  <a:srgbClr val="000000"/>
                </a:solidFill>
              </a:rPr>
              <a:t> </a:t>
            </a:r>
          </a:p>
          <a:p>
            <a:pPr lvl="1"/>
            <a:r>
              <a:rPr lang="en-GB" sz="1700" dirty="0" err="1">
                <a:solidFill>
                  <a:srgbClr val="000000"/>
                </a:solidFill>
              </a:rPr>
              <a:t>Beleidsadviezen</a:t>
            </a:r>
            <a:r>
              <a:rPr lang="en-GB" sz="1700" dirty="0">
                <a:solidFill>
                  <a:srgbClr val="000000"/>
                </a:solidFill>
              </a:rPr>
              <a:t> </a:t>
            </a:r>
          </a:p>
          <a:p>
            <a:pPr lvl="1"/>
            <a:r>
              <a:rPr lang="en-GB" sz="1700" dirty="0">
                <a:solidFill>
                  <a:srgbClr val="000000"/>
                </a:solidFill>
              </a:rPr>
              <a:t>Soms: </a:t>
            </a:r>
            <a:r>
              <a:rPr lang="en-GB" sz="1700" dirty="0" err="1">
                <a:solidFill>
                  <a:srgbClr val="000000"/>
                </a:solidFill>
              </a:rPr>
              <a:t>ontwikkeling</a:t>
            </a:r>
            <a:r>
              <a:rPr lang="en-GB" sz="1700" dirty="0">
                <a:solidFill>
                  <a:srgbClr val="000000"/>
                </a:solidFill>
              </a:rPr>
              <a:t> van concrete </a:t>
            </a:r>
            <a:r>
              <a:rPr lang="en-GB" sz="1700" dirty="0" err="1">
                <a:solidFill>
                  <a:srgbClr val="000000"/>
                </a:solidFill>
              </a:rPr>
              <a:t>materialen</a:t>
            </a:r>
            <a:r>
              <a:rPr lang="en-GB" sz="1700" dirty="0">
                <a:solidFill>
                  <a:srgbClr val="000000"/>
                </a:solidFill>
              </a:rPr>
              <a:t> </a:t>
            </a:r>
            <a:r>
              <a:rPr lang="en-GB" sz="1700" dirty="0" err="1">
                <a:solidFill>
                  <a:srgbClr val="000000"/>
                </a:solidFill>
              </a:rPr>
              <a:t>en</a:t>
            </a:r>
            <a:r>
              <a:rPr lang="en-GB" sz="1700" dirty="0">
                <a:solidFill>
                  <a:srgbClr val="000000"/>
                </a:solidFill>
              </a:rPr>
              <a:t> </a:t>
            </a:r>
            <a:r>
              <a:rPr lang="en-GB" sz="1700" dirty="0" err="1">
                <a:solidFill>
                  <a:srgbClr val="000000"/>
                </a:solidFill>
              </a:rPr>
              <a:t>instrumenten</a:t>
            </a:r>
            <a:endParaRPr lang="en-GB" sz="1700" dirty="0">
              <a:solidFill>
                <a:srgbClr val="000000"/>
              </a:solidFill>
            </a:endParaRPr>
          </a:p>
          <a:p>
            <a:pPr lvl="1"/>
            <a:endParaRPr lang="en-GB" sz="1700" dirty="0">
              <a:solidFill>
                <a:srgbClr val="000000"/>
              </a:solidFill>
            </a:endParaRPr>
          </a:p>
          <a:p>
            <a:pPr marL="0" indent="0">
              <a:buNone/>
            </a:pPr>
            <a:endParaRPr lang="en-GB" sz="2000" dirty="0">
              <a:solidFill>
                <a:srgbClr val="000000"/>
              </a:solidFill>
            </a:endParaRPr>
          </a:p>
          <a:p>
            <a:pPr marL="0" indent="0">
              <a:buNone/>
            </a:pPr>
            <a:r>
              <a:rPr lang="en-GB" sz="2000" dirty="0">
                <a:solidFill>
                  <a:srgbClr val="000000"/>
                </a:solidFill>
              </a:rPr>
              <a:t>   </a:t>
            </a:r>
          </a:p>
          <a:p>
            <a:endParaRPr lang="en-GB" dirty="0">
              <a:solidFill>
                <a:srgbClr val="000000"/>
              </a:solidFill>
            </a:endParaRPr>
          </a:p>
          <a:p>
            <a:endParaRPr lang="en-GB" dirty="0">
              <a:solidFill>
                <a:srgbClr val="000000"/>
              </a:solidFill>
            </a:endParaRPr>
          </a:p>
        </p:txBody>
      </p:sp>
      <p:sp>
        <p:nvSpPr>
          <p:cNvPr id="25602" name="Titel 2">
            <a:extLst>
              <a:ext uri="{FF2B5EF4-FFF2-40B4-BE49-F238E27FC236}">
                <a16:creationId xmlns:a16="http://schemas.microsoft.com/office/drawing/2014/main" id="{D4C094BA-D7E0-537A-39E1-8776C8ECDEFD}"/>
              </a:ext>
            </a:extLst>
          </p:cNvPr>
          <p:cNvSpPr>
            <a:spLocks noGrp="1" noChangeArrowheads="1"/>
          </p:cNvSpPr>
          <p:nvPr>
            <p:ph type="title"/>
          </p:nvPr>
        </p:nvSpPr>
        <p:spPr bwMode="auto">
          <a:xfrm>
            <a:off x="629444" y="811766"/>
            <a:ext cx="8157204" cy="1495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nl-BE" altLang="en-AD" dirty="0">
                <a:solidFill>
                  <a:schemeClr val="bg2"/>
                </a:solidFill>
              </a:rPr>
              <a:t>Het onderwijs Nederlands in Nederland en Vlaanderen versterken</a:t>
            </a:r>
          </a:p>
        </p:txBody>
      </p:sp>
    </p:spTree>
    <p:extLst>
      <p:ext uri="{BB962C8B-B14F-4D97-AF65-F5344CB8AC3E}">
        <p14:creationId xmlns:p14="http://schemas.microsoft.com/office/powerpoint/2010/main" val="415512738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5BE97-708D-9089-E435-5B0188F5F8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1D7C53-2B45-2CD9-65ED-E136F7B140FA}"/>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pic>
        <p:nvPicPr>
          <p:cNvPr id="5" name="Afbeelding 4">
            <a:extLst>
              <a:ext uri="{FF2B5EF4-FFF2-40B4-BE49-F238E27FC236}">
                <a16:creationId xmlns:a16="http://schemas.microsoft.com/office/drawing/2014/main" id="{D3F6A319-9AAB-0ED1-36A7-15647423090E}"/>
              </a:ext>
            </a:extLst>
          </p:cNvPr>
          <p:cNvPicPr>
            <a:picLocks noChangeAspect="1"/>
          </p:cNvPicPr>
          <p:nvPr/>
        </p:nvPicPr>
        <p:blipFill>
          <a:blip r:embed="rId2"/>
          <a:stretch>
            <a:fillRect/>
          </a:stretch>
        </p:blipFill>
        <p:spPr>
          <a:xfrm>
            <a:off x="611188" y="1523999"/>
            <a:ext cx="2721292" cy="4062219"/>
          </a:xfrm>
          <a:prstGeom prst="rect">
            <a:avLst/>
          </a:prstGeom>
        </p:spPr>
      </p:pic>
      <p:sp>
        <p:nvSpPr>
          <p:cNvPr id="6" name="Tekstvak 5">
            <a:extLst>
              <a:ext uri="{FF2B5EF4-FFF2-40B4-BE49-F238E27FC236}">
                <a16:creationId xmlns:a16="http://schemas.microsoft.com/office/drawing/2014/main" id="{AC4A0905-1557-17EF-5138-6056F678BBC0}"/>
              </a:ext>
            </a:extLst>
          </p:cNvPr>
          <p:cNvSpPr txBox="1"/>
          <p:nvPr/>
        </p:nvSpPr>
        <p:spPr>
          <a:xfrm>
            <a:off x="3627120" y="2378224"/>
            <a:ext cx="5191760" cy="1631216"/>
          </a:xfrm>
          <a:prstGeom prst="rect">
            <a:avLst/>
          </a:prstGeom>
          <a:noFill/>
        </p:spPr>
        <p:txBody>
          <a:bodyPr wrap="square" rtlCol="0">
            <a:spAutoFit/>
          </a:bodyPr>
          <a:lstStyle/>
          <a:p>
            <a:endParaRPr lang="nl-NL" sz="2000" dirty="0"/>
          </a:p>
          <a:p>
            <a:pPr marL="285750" indent="-285750">
              <a:buFont typeface="Arial" panose="020B0604020202020204" pitchFamily="34" charset="0"/>
              <a:buChar char="•"/>
            </a:pPr>
            <a:r>
              <a:rPr lang="nl-NL" sz="2000" dirty="0"/>
              <a:t>de ontwikkeling van taalcompetentie centraal</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kennis/inzicht – vaardigheden - attitudes</a:t>
            </a:r>
          </a:p>
        </p:txBody>
      </p:sp>
      <p:cxnSp>
        <p:nvCxnSpPr>
          <p:cNvPr id="9" name="Rechte verbindingslijn 8">
            <a:extLst>
              <a:ext uri="{FF2B5EF4-FFF2-40B4-BE49-F238E27FC236}">
                <a16:creationId xmlns:a16="http://schemas.microsoft.com/office/drawing/2014/main" id="{BE20B2EF-C3DF-269A-6A3B-3D467AF3FF27}"/>
              </a:ext>
            </a:extLst>
          </p:cNvPr>
          <p:cNvCxnSpPr/>
          <p:nvPr/>
        </p:nvCxnSpPr>
        <p:spPr>
          <a:xfrm>
            <a:off x="611188" y="1523999"/>
            <a:ext cx="272129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Rechte verbindingslijn 10">
            <a:extLst>
              <a:ext uri="{FF2B5EF4-FFF2-40B4-BE49-F238E27FC236}">
                <a16:creationId xmlns:a16="http://schemas.microsoft.com/office/drawing/2014/main" id="{FF470CFB-F190-077E-E1D8-A1BF5359E06C}"/>
              </a:ext>
            </a:extLst>
          </p:cNvPr>
          <p:cNvCxnSpPr/>
          <p:nvPr/>
        </p:nvCxnSpPr>
        <p:spPr>
          <a:xfrm>
            <a:off x="611188" y="1523999"/>
            <a:ext cx="0" cy="4135121"/>
          </a:xfrm>
          <a:prstGeom prst="line">
            <a:avLst/>
          </a:prstGeom>
        </p:spPr>
        <p:style>
          <a:lnRef idx="1">
            <a:schemeClr val="dk1"/>
          </a:lnRef>
          <a:fillRef idx="0">
            <a:schemeClr val="dk1"/>
          </a:fillRef>
          <a:effectRef idx="0">
            <a:schemeClr val="dk1"/>
          </a:effectRef>
          <a:fontRef idx="minor">
            <a:schemeClr val="tx1"/>
          </a:fontRef>
        </p:style>
      </p:cxnSp>
      <p:cxnSp>
        <p:nvCxnSpPr>
          <p:cNvPr id="13" name="Rechte verbindingslijn 12">
            <a:extLst>
              <a:ext uri="{FF2B5EF4-FFF2-40B4-BE49-F238E27FC236}">
                <a16:creationId xmlns:a16="http://schemas.microsoft.com/office/drawing/2014/main" id="{3F0F7422-6973-F54F-DA76-3CF809EFACB4}"/>
              </a:ext>
            </a:extLst>
          </p:cNvPr>
          <p:cNvCxnSpPr/>
          <p:nvPr/>
        </p:nvCxnSpPr>
        <p:spPr>
          <a:xfrm>
            <a:off x="3332480" y="1523999"/>
            <a:ext cx="0" cy="4135121"/>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Rechte verbindingslijn 14">
            <a:extLst>
              <a:ext uri="{FF2B5EF4-FFF2-40B4-BE49-F238E27FC236}">
                <a16:creationId xmlns:a16="http://schemas.microsoft.com/office/drawing/2014/main" id="{658078DC-F8D6-44F6-9A40-6B8EF3383E7C}"/>
              </a:ext>
            </a:extLst>
          </p:cNvPr>
          <p:cNvCxnSpPr/>
          <p:nvPr/>
        </p:nvCxnSpPr>
        <p:spPr>
          <a:xfrm>
            <a:off x="611188" y="5659120"/>
            <a:ext cx="2721292"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1599186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E5FAEA1-464C-5DDE-81D1-6C1A817D54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28B743-AADD-5DAD-11BD-DB62A6C50535}"/>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3" name="Tekstvak 2">
            <a:extLst>
              <a:ext uri="{FF2B5EF4-FFF2-40B4-BE49-F238E27FC236}">
                <a16:creationId xmlns:a16="http://schemas.microsoft.com/office/drawing/2014/main" id="{3A2232E1-3EA6-8344-3E2F-000FF169826A}"/>
              </a:ext>
            </a:extLst>
          </p:cNvPr>
          <p:cNvSpPr txBox="1"/>
          <p:nvPr/>
        </p:nvSpPr>
        <p:spPr>
          <a:xfrm>
            <a:off x="574675" y="2833362"/>
            <a:ext cx="7921625" cy="1015663"/>
          </a:xfrm>
          <a:prstGeom prst="rect">
            <a:avLst/>
          </a:prstGeom>
          <a:solidFill>
            <a:srgbClr val="FFFFFF"/>
          </a:solidFill>
          <a:ln>
            <a:solidFill>
              <a:schemeClr val="accent2"/>
            </a:solidFill>
          </a:ln>
        </p:spPr>
        <p:txBody>
          <a:bodyPr wrap="square" rtlCol="0">
            <a:spAutoFit/>
          </a:bodyPr>
          <a:lstStyle/>
          <a:p>
            <a:pPr algn="ctr"/>
            <a:r>
              <a:rPr lang="nl-NL" sz="2000" b="1" dirty="0">
                <a:solidFill>
                  <a:schemeClr val="bg2"/>
                </a:solidFill>
              </a:rPr>
              <a:t>= het vermogen om taal (het Nederlands) bewust, doelgericht en effectief te gebruiken, te begrijpen en te beschouwen in uiteenlopende contexten. </a:t>
            </a:r>
          </a:p>
        </p:txBody>
      </p:sp>
    </p:spTree>
    <p:extLst>
      <p:ext uri="{BB962C8B-B14F-4D97-AF65-F5344CB8AC3E}">
        <p14:creationId xmlns:p14="http://schemas.microsoft.com/office/powerpoint/2010/main" val="44144578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DB315-347D-2F97-27DD-ADA22A330765}"/>
            </a:ext>
          </a:extLst>
        </p:cNvPr>
        <p:cNvGrpSpPr/>
        <p:nvPr/>
      </p:nvGrpSpPr>
      <p:grpSpPr>
        <a:xfrm>
          <a:off x="0" y="0"/>
          <a:ext cx="0" cy="0"/>
          <a:chOff x="0" y="0"/>
          <a:chExt cx="0" cy="0"/>
        </a:xfrm>
      </p:grpSpPr>
      <p:sp>
        <p:nvSpPr>
          <p:cNvPr id="22529" name="Title 3">
            <a:extLst>
              <a:ext uri="{FF2B5EF4-FFF2-40B4-BE49-F238E27FC236}">
                <a16:creationId xmlns:a16="http://schemas.microsoft.com/office/drawing/2014/main" id="{FD457D56-5C36-9C2C-962D-C73B91CE0533}"/>
              </a:ext>
            </a:extLst>
          </p:cNvPr>
          <p:cNvSpPr>
            <a:spLocks noGrp="1" noChangeArrowheads="1"/>
          </p:cNvSpPr>
          <p:nvPr>
            <p:ph type="title"/>
          </p:nvPr>
        </p:nvSpPr>
        <p:spPr bwMode="auto">
          <a:xfrm>
            <a:off x="612775" y="828675"/>
            <a:ext cx="8027988" cy="4681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lnSpc>
                <a:spcPts val="5500"/>
              </a:lnSpc>
            </a:pPr>
            <a:r>
              <a:rPr lang="nl-BE" altLang="en-AD" sz="3800" dirty="0"/>
              <a:t>Iedereen taalcompetent!</a:t>
            </a:r>
            <a:endParaRPr lang="en-AD" altLang="en-AD" sz="3800"/>
          </a:p>
        </p:txBody>
      </p:sp>
      <p:sp>
        <p:nvSpPr>
          <p:cNvPr id="22530" name="Tekstvak 1">
            <a:extLst>
              <a:ext uri="{FF2B5EF4-FFF2-40B4-BE49-F238E27FC236}">
                <a16:creationId xmlns:a16="http://schemas.microsoft.com/office/drawing/2014/main" id="{ACE7E8D9-E7C3-2779-7F91-406F9EC65984}"/>
              </a:ext>
            </a:extLst>
          </p:cNvPr>
          <p:cNvSpPr txBox="1">
            <a:spLocks noChangeArrowheads="1"/>
          </p:cNvSpPr>
          <p:nvPr/>
        </p:nvSpPr>
        <p:spPr bwMode="auto">
          <a:xfrm>
            <a:off x="1227138" y="2219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AD"/>
          </a:p>
        </p:txBody>
      </p:sp>
      <p:sp>
        <p:nvSpPr>
          <p:cNvPr id="2" name="Title 1">
            <a:extLst>
              <a:ext uri="{FF2B5EF4-FFF2-40B4-BE49-F238E27FC236}">
                <a16:creationId xmlns:a16="http://schemas.microsoft.com/office/drawing/2014/main" id="{71886BA5-79B7-746E-13BA-9F68A8763970}"/>
              </a:ext>
            </a:extLst>
          </p:cNvPr>
          <p:cNvSpPr txBox="1">
            <a:spLocks noChangeArrowheads="1"/>
          </p:cNvSpPr>
          <p:nvPr/>
        </p:nvSpPr>
        <p:spPr bwMode="auto">
          <a:xfrm>
            <a:off x="612775" y="5316538"/>
            <a:ext cx="80279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AD" sz="2200" dirty="0">
                <a:solidFill>
                  <a:srgbClr val="FFFFFF"/>
                </a:solidFill>
                <a:cs typeface="Arial" panose="020B0604020202020204" pitchFamily="34" charset="0"/>
              </a:rPr>
              <a:t>Startbijeenkomst ‘Ieder kind taalheld’, 29 januari 2026</a:t>
            </a:r>
          </a:p>
        </p:txBody>
      </p:sp>
    </p:spTree>
    <p:extLst>
      <p:ext uri="{BB962C8B-B14F-4D97-AF65-F5344CB8AC3E}">
        <p14:creationId xmlns:p14="http://schemas.microsoft.com/office/powerpoint/2010/main" val="23370834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0B484-7FC6-B843-39A5-AB76671E0C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253101-4F5A-3258-1302-B1BED6AF83C5}"/>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graphicFrame>
        <p:nvGraphicFramePr>
          <p:cNvPr id="3" name="Tabel 2">
            <a:extLst>
              <a:ext uri="{FF2B5EF4-FFF2-40B4-BE49-F238E27FC236}">
                <a16:creationId xmlns:a16="http://schemas.microsoft.com/office/drawing/2014/main" id="{B8B148AA-7257-8DC4-BCA8-0868352833CA}"/>
              </a:ext>
            </a:extLst>
          </p:cNvPr>
          <p:cNvGraphicFramePr>
            <a:graphicFrameLocks noGrp="1"/>
          </p:cNvGraphicFramePr>
          <p:nvPr>
            <p:extLst>
              <p:ext uri="{D42A27DB-BD31-4B8C-83A1-F6EECF244321}">
                <p14:modId xmlns:p14="http://schemas.microsoft.com/office/powerpoint/2010/main" val="1970047339"/>
              </p:ext>
            </p:extLst>
          </p:nvPr>
        </p:nvGraphicFramePr>
        <p:xfrm>
          <a:off x="455503" y="1912833"/>
          <a:ext cx="8196482" cy="3380867"/>
        </p:xfrm>
        <a:graphic>
          <a:graphicData uri="http://schemas.openxmlformats.org/drawingml/2006/table">
            <a:tbl>
              <a:tblPr firstRow="1" bandRow="1">
                <a:tableStyleId>{073A0DAA-6AF3-43AB-8588-CEC1D06C72B9}</a:tableStyleId>
              </a:tblPr>
              <a:tblGrid>
                <a:gridCol w="4098241">
                  <a:extLst>
                    <a:ext uri="{9D8B030D-6E8A-4147-A177-3AD203B41FA5}">
                      <a16:colId xmlns:a16="http://schemas.microsoft.com/office/drawing/2014/main" val="2726018864"/>
                    </a:ext>
                  </a:extLst>
                </a:gridCol>
                <a:gridCol w="4098241">
                  <a:extLst>
                    <a:ext uri="{9D8B030D-6E8A-4147-A177-3AD203B41FA5}">
                      <a16:colId xmlns:a16="http://schemas.microsoft.com/office/drawing/2014/main" val="952946202"/>
                    </a:ext>
                  </a:extLst>
                </a:gridCol>
              </a:tblGrid>
              <a:tr h="1734231">
                <a:tc>
                  <a:txBody>
                    <a:bodyPr/>
                    <a:lstStyle/>
                    <a:p>
                      <a:pPr algn="ctr"/>
                      <a:r>
                        <a:rPr lang="nl-NL" sz="2000" dirty="0">
                          <a:solidFill>
                            <a:srgbClr val="FFFFFF"/>
                          </a:solidFill>
                        </a:rPr>
                        <a:t>Taalcompetentie en identiteit</a:t>
                      </a:r>
                    </a:p>
                    <a:p>
                      <a:pPr algn="ctr"/>
                      <a:endParaRPr lang="nl-NL" sz="1800" dirty="0">
                        <a:solidFill>
                          <a:srgbClr val="FFFFFF"/>
                        </a:solidFill>
                      </a:endParaRPr>
                    </a:p>
                    <a:p>
                      <a:pPr algn="ctr"/>
                      <a:endParaRPr lang="nl-NL" sz="1800" dirty="0">
                        <a:solidFill>
                          <a:srgbClr val="FFFFFF"/>
                        </a:solidFill>
                      </a:endParaRPr>
                    </a:p>
                    <a:p>
                      <a:pPr algn="ctr"/>
                      <a:r>
                        <a:rPr lang="nl-NL" sz="1600" b="0" dirty="0">
                          <a:solidFill>
                            <a:srgbClr val="FFFFFF"/>
                          </a:solidFill>
                        </a:rPr>
                        <a:t>(‘ik’)</a:t>
                      </a:r>
                    </a:p>
                    <a:p>
                      <a:pPr algn="ctr"/>
                      <a:endParaRPr lang="nl-NL" sz="1800" b="0" dirty="0">
                        <a:solidFill>
                          <a:srgbClr val="FFFFFF"/>
                        </a:solidFill>
                      </a:endParaRPr>
                    </a:p>
                  </a:txBody>
                  <a:tcPr>
                    <a:solidFill>
                      <a:schemeClr val="bg2"/>
                    </a:solidFill>
                  </a:tcPr>
                </a:tc>
                <a:tc>
                  <a:txBody>
                    <a:bodyPr/>
                    <a:lstStyle/>
                    <a:p>
                      <a:pPr algn="ctr"/>
                      <a:r>
                        <a:rPr lang="nl-NL" sz="2000" dirty="0">
                          <a:solidFill>
                            <a:srgbClr val="FFFFFF"/>
                          </a:solidFill>
                        </a:rPr>
                        <a:t>Taalcompetentie en communicatie</a:t>
                      </a:r>
                    </a:p>
                    <a:p>
                      <a:pPr algn="ctr"/>
                      <a:endParaRPr lang="nl-NL" sz="1800" dirty="0">
                        <a:solidFill>
                          <a:srgbClr val="FFFFFF"/>
                        </a:solidFill>
                      </a:endParaRPr>
                    </a:p>
                    <a:p>
                      <a:pPr algn="ctr"/>
                      <a:r>
                        <a:rPr lang="nl-NL" sz="1600" b="0" dirty="0">
                          <a:solidFill>
                            <a:srgbClr val="FFFFFF"/>
                          </a:solidFill>
                        </a:rPr>
                        <a:t>(‘ik in relatie tot anderen)</a:t>
                      </a:r>
                    </a:p>
                    <a:p>
                      <a:pPr algn="ctr"/>
                      <a:endParaRPr lang="nl-NL" sz="1800" b="0" dirty="0">
                        <a:solidFill>
                          <a:srgbClr val="FFFFFF"/>
                        </a:solidFill>
                      </a:endParaRPr>
                    </a:p>
                  </a:txBody>
                  <a:tcPr>
                    <a:solidFill>
                      <a:schemeClr val="bg2"/>
                    </a:solidFill>
                  </a:tcPr>
                </a:tc>
                <a:extLst>
                  <a:ext uri="{0D108BD9-81ED-4DB2-BD59-A6C34878D82A}">
                    <a16:rowId xmlns:a16="http://schemas.microsoft.com/office/drawing/2014/main" val="57546432"/>
                  </a:ext>
                </a:extLst>
              </a:tr>
              <a:tr h="1646636">
                <a:tc>
                  <a:txBody>
                    <a:bodyPr/>
                    <a:lstStyle/>
                    <a:p>
                      <a:pPr algn="ctr"/>
                      <a:r>
                        <a:rPr lang="nl-NL" sz="2000" b="1" dirty="0"/>
                        <a:t>Taalcompetentie en informatie</a:t>
                      </a:r>
                    </a:p>
                    <a:p>
                      <a:pPr algn="ctr"/>
                      <a:endParaRPr lang="nl-NL" sz="1800" dirty="0"/>
                    </a:p>
                    <a:p>
                      <a:pPr algn="ctr"/>
                      <a:r>
                        <a:rPr lang="nl-NL" sz="1600" dirty="0"/>
                        <a:t>(‘ik’ in relatie tot tekst/media)</a:t>
                      </a:r>
                    </a:p>
                    <a:p>
                      <a:pPr algn="ctr"/>
                      <a:endParaRPr lang="nl-NL" sz="1800" dirty="0"/>
                    </a:p>
                  </a:txBody>
                  <a:tcPr>
                    <a:noFill/>
                  </a:tcPr>
                </a:tc>
                <a:tc>
                  <a:txBody>
                    <a:bodyPr/>
                    <a:lstStyle/>
                    <a:p>
                      <a:pPr algn="ctr"/>
                      <a:r>
                        <a:rPr lang="nl-NL" sz="2000" b="1" dirty="0"/>
                        <a:t>Taalcompetentie en cultuur</a:t>
                      </a:r>
                    </a:p>
                    <a:p>
                      <a:pPr algn="ctr"/>
                      <a:endParaRPr lang="nl-NL" sz="1800" dirty="0"/>
                    </a:p>
                    <a:p>
                      <a:pPr algn="ctr"/>
                      <a:endParaRPr lang="nl-NL" sz="1800" dirty="0"/>
                    </a:p>
                    <a:p>
                      <a:pPr algn="ctr"/>
                      <a:r>
                        <a:rPr lang="nl-NL" sz="1600" dirty="0"/>
                        <a:t>(‘ik’ in relatie tot mijn omgeving/de wereld)</a:t>
                      </a:r>
                    </a:p>
                    <a:p>
                      <a:pPr algn="ctr"/>
                      <a:endParaRPr lang="nl-NL" sz="1800" dirty="0"/>
                    </a:p>
                  </a:txBody>
                  <a:tcPr>
                    <a:noFill/>
                  </a:tcPr>
                </a:tc>
                <a:extLst>
                  <a:ext uri="{0D108BD9-81ED-4DB2-BD59-A6C34878D82A}">
                    <a16:rowId xmlns:a16="http://schemas.microsoft.com/office/drawing/2014/main" val="1408954560"/>
                  </a:ext>
                </a:extLst>
              </a:tr>
            </a:tbl>
          </a:graphicData>
        </a:graphic>
      </p:graphicFrame>
    </p:spTree>
    <p:extLst>
      <p:ext uri="{BB962C8B-B14F-4D97-AF65-F5344CB8AC3E}">
        <p14:creationId xmlns:p14="http://schemas.microsoft.com/office/powerpoint/2010/main" val="326794215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4D1A-1717-366A-9A2E-89279A424C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D8EB95-86B1-2874-47D3-C344ADBBFF41}"/>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10" name="Tekstvak 9">
            <a:extLst>
              <a:ext uri="{FF2B5EF4-FFF2-40B4-BE49-F238E27FC236}">
                <a16:creationId xmlns:a16="http://schemas.microsoft.com/office/drawing/2014/main" id="{95802856-3C4E-F9E7-453D-E22321A63A85}"/>
              </a:ext>
            </a:extLst>
          </p:cNvPr>
          <p:cNvSpPr txBox="1"/>
          <p:nvPr/>
        </p:nvSpPr>
        <p:spPr>
          <a:xfrm>
            <a:off x="611188" y="1764380"/>
            <a:ext cx="7921624" cy="3693319"/>
          </a:xfrm>
          <a:prstGeom prst="rect">
            <a:avLst/>
          </a:prstGeom>
          <a:noFill/>
        </p:spPr>
        <p:txBody>
          <a:bodyPr wrap="square" rtlCol="0">
            <a:spAutoFit/>
          </a:bodyPr>
          <a:lstStyle/>
          <a:p>
            <a:pPr marL="342900" indent="-342900">
              <a:buAutoNum type="arabicPeriod"/>
            </a:pPr>
            <a:r>
              <a:rPr lang="nl-NL" sz="2000" dirty="0"/>
              <a:t>De leerling gebruikt het Nederlands om eigen doelen te bereiken.</a:t>
            </a:r>
          </a:p>
          <a:p>
            <a:pPr marL="342900" indent="-342900">
              <a:buAutoNum type="arabicPeriod"/>
            </a:pPr>
            <a:endParaRPr lang="nl-NL" sz="2000" dirty="0"/>
          </a:p>
          <a:p>
            <a:pPr marL="342900" indent="-342900">
              <a:buAutoNum type="arabicPeriod"/>
            </a:pPr>
            <a:r>
              <a:rPr lang="nl-NL" sz="2000" dirty="0"/>
              <a:t>De leerling laat een positieve houding zien tegenover taal.</a:t>
            </a:r>
          </a:p>
          <a:p>
            <a:endParaRPr lang="nl-NL" sz="2000" dirty="0"/>
          </a:p>
          <a:p>
            <a:pPr marL="342900" indent="-342900">
              <a:buFont typeface="+mj-lt"/>
              <a:buAutoNum type="arabicPeriod" startAt="3"/>
            </a:pPr>
            <a:r>
              <a:rPr lang="nl-NL" sz="2000" dirty="0"/>
              <a:t>De leerling communiceert doelgericht en adequaat in verschillende contexten.</a:t>
            </a:r>
          </a:p>
          <a:p>
            <a:pPr marL="342900" indent="-342900">
              <a:buFont typeface="+mj-lt"/>
              <a:buAutoNum type="arabicPeriod" startAt="3"/>
            </a:pPr>
            <a:endParaRPr lang="nl-NL" sz="2000" dirty="0"/>
          </a:p>
          <a:p>
            <a:pPr marL="342900" indent="-342900">
              <a:buFont typeface="+mj-lt"/>
              <a:buAutoNum type="arabicPeriod" startAt="3"/>
            </a:pPr>
            <a:r>
              <a:rPr lang="nl-NL" sz="2000" dirty="0"/>
              <a:t>De leerling heeft kennis van en inzicht in hoe het taalsysteem van het Nederlands werkt en past dit doelgericht en adequaat toe in verschillende communicatieve situaties.</a:t>
            </a:r>
          </a:p>
          <a:p>
            <a:pPr marL="342900" indent="-342900">
              <a:buFont typeface="+mj-lt"/>
              <a:buAutoNum type="arabicPeriod" startAt="3"/>
            </a:pPr>
            <a:endParaRPr lang="nl-NL" sz="1600" dirty="0"/>
          </a:p>
          <a:p>
            <a:endParaRPr lang="nl-NL" dirty="0"/>
          </a:p>
        </p:txBody>
      </p:sp>
    </p:spTree>
    <p:extLst>
      <p:ext uri="{BB962C8B-B14F-4D97-AF65-F5344CB8AC3E}">
        <p14:creationId xmlns:p14="http://schemas.microsoft.com/office/powerpoint/2010/main" val="371634010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44C73-187D-DA55-06D4-63DAD397B9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0A0A23-10D1-35EF-ECB0-FB4979707254}"/>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4" name="Tekstvak 3">
            <a:extLst>
              <a:ext uri="{FF2B5EF4-FFF2-40B4-BE49-F238E27FC236}">
                <a16:creationId xmlns:a16="http://schemas.microsoft.com/office/drawing/2014/main" id="{1ABF4377-C985-9451-057C-36D75F794727}"/>
              </a:ext>
            </a:extLst>
          </p:cNvPr>
          <p:cNvSpPr txBox="1"/>
          <p:nvPr/>
        </p:nvSpPr>
        <p:spPr>
          <a:xfrm>
            <a:off x="611188" y="1804140"/>
            <a:ext cx="7921624" cy="4555093"/>
          </a:xfrm>
          <a:prstGeom prst="rect">
            <a:avLst/>
          </a:prstGeom>
          <a:noFill/>
        </p:spPr>
        <p:txBody>
          <a:bodyPr wrap="square" rtlCol="0">
            <a:spAutoFit/>
          </a:bodyPr>
          <a:lstStyle/>
          <a:p>
            <a:pPr marL="342900" indent="-342900">
              <a:buFont typeface="+mj-lt"/>
              <a:buAutoNum type="arabicPeriod" startAt="5"/>
            </a:pPr>
            <a:r>
              <a:rPr lang="nl-NL" sz="2000" dirty="0"/>
              <a:t>De leerling produceert duidelijke teksten die afgestemd zijn op doel, publiek en situatie.</a:t>
            </a:r>
          </a:p>
          <a:p>
            <a:pPr marL="342900" indent="-342900">
              <a:buFont typeface="+mj-lt"/>
              <a:buAutoNum type="arabicPeriod" startAt="5"/>
            </a:pPr>
            <a:endParaRPr lang="nl-NL" sz="2000" dirty="0"/>
          </a:p>
          <a:p>
            <a:pPr marL="342900" indent="-342900">
              <a:buFont typeface="+mj-lt"/>
              <a:buAutoNum type="arabicPeriod" startAt="5"/>
            </a:pPr>
            <a:r>
              <a:rPr lang="nl-NL" sz="2000" dirty="0"/>
              <a:t>De leerling leest en beluistert verschillende soorten teksten en begrijpt, interpreteert en beoordeelt hun inhoud.</a:t>
            </a:r>
          </a:p>
          <a:p>
            <a:endParaRPr lang="nl-NL" sz="2000" dirty="0"/>
          </a:p>
          <a:p>
            <a:pPr marL="342900" indent="-342900">
              <a:buFont typeface="+mj-lt"/>
              <a:buAutoNum type="arabicPeriod" startAt="7"/>
            </a:pPr>
            <a:r>
              <a:rPr lang="nl-NL" sz="2000" dirty="0"/>
              <a:t>De leerling beleeft, begrijpt, analyseert en interpreteert literaire teksten.</a:t>
            </a:r>
          </a:p>
          <a:p>
            <a:pPr marL="342900" indent="-342900">
              <a:buFont typeface="+mj-lt"/>
              <a:buAutoNum type="arabicPeriod" startAt="8"/>
            </a:pPr>
            <a:endParaRPr lang="nl-NL" sz="2000" dirty="0"/>
          </a:p>
          <a:p>
            <a:pPr marL="342900" indent="-342900">
              <a:buFont typeface="+mj-lt"/>
              <a:buAutoNum type="arabicPeriod" startAt="8"/>
            </a:pPr>
            <a:r>
              <a:rPr lang="nl-NL" sz="2000" dirty="0"/>
              <a:t>De leerling heeft een rijke woordenschat en gebruikt die doelgericht in uiteenlopende contexten. </a:t>
            </a:r>
          </a:p>
          <a:p>
            <a:endParaRPr lang="nl-NL" dirty="0"/>
          </a:p>
          <a:p>
            <a:pPr marL="342900" indent="-342900">
              <a:buFont typeface="+mj-lt"/>
              <a:buAutoNum type="arabicPeriod" startAt="9"/>
            </a:pPr>
            <a:endParaRPr lang="nl-NL" sz="1600" dirty="0"/>
          </a:p>
          <a:p>
            <a:endParaRPr lang="nl-NL" dirty="0"/>
          </a:p>
          <a:p>
            <a:endParaRPr lang="nl-NL" dirty="0"/>
          </a:p>
        </p:txBody>
      </p:sp>
    </p:spTree>
    <p:extLst>
      <p:ext uri="{BB962C8B-B14F-4D97-AF65-F5344CB8AC3E}">
        <p14:creationId xmlns:p14="http://schemas.microsoft.com/office/powerpoint/2010/main" val="319425550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E102A-A22F-2868-AFC1-B4262E68D9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0E6441-2171-85E7-D81C-46CDBAF85426}"/>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4" name="Tekstvak 3">
            <a:extLst>
              <a:ext uri="{FF2B5EF4-FFF2-40B4-BE49-F238E27FC236}">
                <a16:creationId xmlns:a16="http://schemas.microsoft.com/office/drawing/2014/main" id="{EE2FB9FC-21C9-AC85-5CC1-56ED1635A299}"/>
              </a:ext>
            </a:extLst>
          </p:cNvPr>
          <p:cNvSpPr txBox="1"/>
          <p:nvPr/>
        </p:nvSpPr>
        <p:spPr>
          <a:xfrm>
            <a:off x="567558" y="1629104"/>
            <a:ext cx="8008883" cy="4062651"/>
          </a:xfrm>
          <a:prstGeom prst="rect">
            <a:avLst/>
          </a:prstGeom>
          <a:noFill/>
        </p:spPr>
        <p:txBody>
          <a:bodyPr wrap="square" rtlCol="0">
            <a:spAutoFit/>
          </a:bodyPr>
          <a:lstStyle/>
          <a:p>
            <a:pPr marL="285750" indent="-285750">
              <a:buFont typeface="Arial" panose="020B0604020202020204" pitchFamily="34" charset="0"/>
              <a:buChar char="•"/>
            </a:pPr>
            <a:r>
              <a:rPr lang="nl-NL" sz="2000" dirty="0"/>
              <a:t>Impact op: </a:t>
            </a:r>
          </a:p>
          <a:p>
            <a:pPr marL="285750" indent="-285750">
              <a:buFont typeface="Arial" panose="020B0604020202020204" pitchFamily="34" charset="0"/>
              <a:buChar char="•"/>
            </a:pPr>
            <a:endParaRPr lang="nl-NL" sz="2000" dirty="0"/>
          </a:p>
          <a:p>
            <a:pPr marL="742950" lvl="1" indent="-285750">
              <a:buFont typeface="Arial" panose="020B0604020202020204" pitchFamily="34" charset="0"/>
              <a:buChar char="•"/>
            </a:pPr>
            <a:r>
              <a:rPr lang="nl-NL" sz="2000" dirty="0"/>
              <a:t>curriculum</a:t>
            </a:r>
          </a:p>
          <a:p>
            <a:pPr marL="742950" lvl="1" indent="-285750">
              <a:buFont typeface="Arial" panose="020B0604020202020204" pitchFamily="34" charset="0"/>
              <a:buChar char="•"/>
            </a:pPr>
            <a:r>
              <a:rPr lang="nl-NL" sz="2000" dirty="0"/>
              <a:t>de leraar</a:t>
            </a:r>
          </a:p>
          <a:p>
            <a:pPr marL="742950" lvl="1" indent="-285750">
              <a:buFont typeface="Arial" panose="020B0604020202020204" pitchFamily="34" charset="0"/>
              <a:buChar char="•"/>
            </a:pPr>
            <a:r>
              <a:rPr lang="nl-NL" sz="2000" dirty="0"/>
              <a:t>toetsing</a:t>
            </a:r>
          </a:p>
          <a:p>
            <a:pPr marL="742950" lvl="1" indent="-285750">
              <a:buFont typeface="Arial" panose="020B0604020202020204" pitchFamily="34" charset="0"/>
              <a:buChar char="•"/>
            </a:pPr>
            <a:r>
              <a:rPr lang="nl-NL" sz="2000" dirty="0"/>
              <a:t>taalbeleid</a:t>
            </a:r>
          </a:p>
          <a:p>
            <a:pPr marL="742950" lvl="1" indent="-285750">
              <a:buFont typeface="Arial" panose="020B0604020202020204" pitchFamily="34" charset="0"/>
              <a:buChar char="•"/>
            </a:pPr>
            <a:endParaRPr lang="nl-NL" sz="2000" dirty="0"/>
          </a:p>
          <a:p>
            <a:pPr marL="742950" lvl="1" indent="-285750">
              <a:buFont typeface="Arial" panose="020B0604020202020204" pitchFamily="34" charset="0"/>
              <a:buChar char="•"/>
            </a:pPr>
            <a:endParaRPr lang="nl-NL" sz="2000" dirty="0"/>
          </a:p>
          <a:p>
            <a:endParaRPr lang="nl-NL" sz="2000" dirty="0"/>
          </a:p>
          <a:p>
            <a:endParaRPr lang="nl-NL" sz="2000" dirty="0"/>
          </a:p>
          <a:p>
            <a:endParaRPr lang="nl-NL" sz="2000" dirty="0"/>
          </a:p>
          <a:p>
            <a:pPr algn="ctr"/>
            <a:r>
              <a:rPr lang="nl-NL" sz="2000" b="1" dirty="0">
                <a:solidFill>
                  <a:schemeClr val="bg2"/>
                </a:solidFill>
              </a:rPr>
              <a:t>Visie is niet automatisch ook praktijk</a:t>
            </a:r>
          </a:p>
          <a:p>
            <a:endParaRPr lang="nl-NL" dirty="0"/>
          </a:p>
        </p:txBody>
      </p:sp>
    </p:spTree>
    <p:extLst>
      <p:ext uri="{BB962C8B-B14F-4D97-AF65-F5344CB8AC3E}">
        <p14:creationId xmlns:p14="http://schemas.microsoft.com/office/powerpoint/2010/main" val="303907719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3F8E6-A999-83EA-02D3-C7706AAF57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EC354B-B5E6-1350-DEC4-1A3B7C56BCFF}"/>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3" name="Tijdelijke aanduiding voor inhoud 2">
            <a:extLst>
              <a:ext uri="{FF2B5EF4-FFF2-40B4-BE49-F238E27FC236}">
                <a16:creationId xmlns:a16="http://schemas.microsoft.com/office/drawing/2014/main" id="{4DE66775-268A-AD41-0044-19EDD9309568}"/>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pic>
        <p:nvPicPr>
          <p:cNvPr id="5" name="Afbeelding 4">
            <a:extLst>
              <a:ext uri="{FF2B5EF4-FFF2-40B4-BE49-F238E27FC236}">
                <a16:creationId xmlns:a16="http://schemas.microsoft.com/office/drawing/2014/main" id="{ADB94A71-ABAA-1EFD-332A-377145ACF203}"/>
              </a:ext>
            </a:extLst>
          </p:cNvPr>
          <p:cNvPicPr>
            <a:picLocks noChangeAspect="1"/>
          </p:cNvPicPr>
          <p:nvPr/>
        </p:nvPicPr>
        <p:blipFill>
          <a:blip r:embed="rId2"/>
          <a:srcRect l="2388" b="2827"/>
          <a:stretch>
            <a:fillRect/>
          </a:stretch>
        </p:blipFill>
        <p:spPr>
          <a:xfrm>
            <a:off x="710000" y="2335009"/>
            <a:ext cx="1869440" cy="2765311"/>
          </a:xfrm>
          <a:prstGeom prst="rect">
            <a:avLst/>
          </a:prstGeom>
        </p:spPr>
      </p:pic>
      <p:pic>
        <p:nvPicPr>
          <p:cNvPr id="6" name="Afbeelding 5">
            <a:extLst>
              <a:ext uri="{FF2B5EF4-FFF2-40B4-BE49-F238E27FC236}">
                <a16:creationId xmlns:a16="http://schemas.microsoft.com/office/drawing/2014/main" id="{310CE5E5-90F0-D061-80A2-33AD75F54402}"/>
              </a:ext>
            </a:extLst>
          </p:cNvPr>
          <p:cNvPicPr>
            <a:picLocks noChangeAspect="1"/>
          </p:cNvPicPr>
          <p:nvPr/>
        </p:nvPicPr>
        <p:blipFill>
          <a:blip r:embed="rId3"/>
          <a:stretch>
            <a:fillRect/>
          </a:stretch>
        </p:blipFill>
        <p:spPr>
          <a:xfrm>
            <a:off x="2847897" y="2420399"/>
            <a:ext cx="1737360" cy="2635543"/>
          </a:xfrm>
          <a:prstGeom prst="rect">
            <a:avLst/>
          </a:prstGeom>
        </p:spPr>
      </p:pic>
      <p:pic>
        <p:nvPicPr>
          <p:cNvPr id="7" name="Afbeelding 6">
            <a:extLst>
              <a:ext uri="{FF2B5EF4-FFF2-40B4-BE49-F238E27FC236}">
                <a16:creationId xmlns:a16="http://schemas.microsoft.com/office/drawing/2014/main" id="{E780CA11-AC9B-675C-AE1E-32B26628ECDB}"/>
              </a:ext>
            </a:extLst>
          </p:cNvPr>
          <p:cNvPicPr>
            <a:picLocks noChangeAspect="1"/>
          </p:cNvPicPr>
          <p:nvPr/>
        </p:nvPicPr>
        <p:blipFill>
          <a:blip r:embed="rId4"/>
          <a:srcRect b="2481"/>
          <a:stretch>
            <a:fillRect/>
          </a:stretch>
        </p:blipFill>
        <p:spPr>
          <a:xfrm>
            <a:off x="4832606" y="2387940"/>
            <a:ext cx="1842402" cy="2570139"/>
          </a:xfrm>
          <a:prstGeom prst="rect">
            <a:avLst/>
          </a:prstGeom>
        </p:spPr>
      </p:pic>
      <p:pic>
        <p:nvPicPr>
          <p:cNvPr id="8" name="Afbeelding 7">
            <a:extLst>
              <a:ext uri="{FF2B5EF4-FFF2-40B4-BE49-F238E27FC236}">
                <a16:creationId xmlns:a16="http://schemas.microsoft.com/office/drawing/2014/main" id="{11855BA4-07F4-3873-8E7B-2A5371397294}"/>
              </a:ext>
            </a:extLst>
          </p:cNvPr>
          <p:cNvPicPr>
            <a:picLocks noChangeAspect="1"/>
          </p:cNvPicPr>
          <p:nvPr/>
        </p:nvPicPr>
        <p:blipFill>
          <a:blip r:embed="rId5"/>
          <a:stretch>
            <a:fillRect/>
          </a:stretch>
        </p:blipFill>
        <p:spPr>
          <a:xfrm>
            <a:off x="6956722" y="2399891"/>
            <a:ext cx="1759242" cy="2635544"/>
          </a:xfrm>
          <a:prstGeom prst="rect">
            <a:avLst/>
          </a:prstGeom>
        </p:spPr>
      </p:pic>
      <p:cxnSp>
        <p:nvCxnSpPr>
          <p:cNvPr id="10" name="Rechte verbindingslijn 9">
            <a:extLst>
              <a:ext uri="{FF2B5EF4-FFF2-40B4-BE49-F238E27FC236}">
                <a16:creationId xmlns:a16="http://schemas.microsoft.com/office/drawing/2014/main" id="{78BF3439-0B9B-391F-4F6E-C9938BC66C82}"/>
              </a:ext>
            </a:extLst>
          </p:cNvPr>
          <p:cNvCxnSpPr/>
          <p:nvPr/>
        </p:nvCxnSpPr>
        <p:spPr>
          <a:xfrm>
            <a:off x="708162" y="2323057"/>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Rechte verbindingslijn 11">
            <a:extLst>
              <a:ext uri="{FF2B5EF4-FFF2-40B4-BE49-F238E27FC236}">
                <a16:creationId xmlns:a16="http://schemas.microsoft.com/office/drawing/2014/main" id="{21F83A48-152C-6DA6-84C1-FB6FD911B630}"/>
              </a:ext>
            </a:extLst>
          </p:cNvPr>
          <p:cNvCxnSpPr>
            <a:cxnSpLocks/>
          </p:cNvCxnSpPr>
          <p:nvPr/>
        </p:nvCxnSpPr>
        <p:spPr>
          <a:xfrm>
            <a:off x="708162" y="2343565"/>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Rechte verbindingslijn 12">
            <a:extLst>
              <a:ext uri="{FF2B5EF4-FFF2-40B4-BE49-F238E27FC236}">
                <a16:creationId xmlns:a16="http://schemas.microsoft.com/office/drawing/2014/main" id="{88EE5587-D72B-4581-23EC-1AFA62D67A4E}"/>
              </a:ext>
            </a:extLst>
          </p:cNvPr>
          <p:cNvCxnSpPr>
            <a:cxnSpLocks/>
          </p:cNvCxnSpPr>
          <p:nvPr/>
        </p:nvCxnSpPr>
        <p:spPr>
          <a:xfrm>
            <a:off x="2494734" y="2343565"/>
            <a:ext cx="0" cy="277726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Rechte verbindingslijn 13">
            <a:extLst>
              <a:ext uri="{FF2B5EF4-FFF2-40B4-BE49-F238E27FC236}">
                <a16:creationId xmlns:a16="http://schemas.microsoft.com/office/drawing/2014/main" id="{A7EA4211-E365-C1B5-1D9A-F5CC3F00FAAC}"/>
              </a:ext>
            </a:extLst>
          </p:cNvPr>
          <p:cNvCxnSpPr>
            <a:cxnSpLocks/>
          </p:cNvCxnSpPr>
          <p:nvPr/>
        </p:nvCxnSpPr>
        <p:spPr>
          <a:xfrm>
            <a:off x="708162" y="5109063"/>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Rechte verbindingslijn 14">
            <a:extLst>
              <a:ext uri="{FF2B5EF4-FFF2-40B4-BE49-F238E27FC236}">
                <a16:creationId xmlns:a16="http://schemas.microsoft.com/office/drawing/2014/main" id="{31A6B5D2-E9CB-21B0-EDCB-3DA63F3D76A8}"/>
              </a:ext>
            </a:extLst>
          </p:cNvPr>
          <p:cNvCxnSpPr/>
          <p:nvPr/>
        </p:nvCxnSpPr>
        <p:spPr>
          <a:xfrm>
            <a:off x="6927558" y="2335008"/>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Rechte verbindingslijn 15">
            <a:extLst>
              <a:ext uri="{FF2B5EF4-FFF2-40B4-BE49-F238E27FC236}">
                <a16:creationId xmlns:a16="http://schemas.microsoft.com/office/drawing/2014/main" id="{8612CF5A-2A0A-0068-E6E9-CE1858EF550C}"/>
              </a:ext>
            </a:extLst>
          </p:cNvPr>
          <p:cNvCxnSpPr/>
          <p:nvPr/>
        </p:nvCxnSpPr>
        <p:spPr>
          <a:xfrm>
            <a:off x="4853715" y="2323057"/>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Rechte verbindingslijn 16">
            <a:extLst>
              <a:ext uri="{FF2B5EF4-FFF2-40B4-BE49-F238E27FC236}">
                <a16:creationId xmlns:a16="http://schemas.microsoft.com/office/drawing/2014/main" id="{2EF4B3F7-004B-96CA-E55B-4F0DB4F63B5B}"/>
              </a:ext>
            </a:extLst>
          </p:cNvPr>
          <p:cNvCxnSpPr/>
          <p:nvPr/>
        </p:nvCxnSpPr>
        <p:spPr>
          <a:xfrm>
            <a:off x="2785428" y="2319662"/>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Rechte verbindingslijn 20">
            <a:extLst>
              <a:ext uri="{FF2B5EF4-FFF2-40B4-BE49-F238E27FC236}">
                <a16:creationId xmlns:a16="http://schemas.microsoft.com/office/drawing/2014/main" id="{402282C6-FFCF-FE98-B8C8-036601FF758D}"/>
              </a:ext>
            </a:extLst>
          </p:cNvPr>
          <p:cNvCxnSpPr>
            <a:cxnSpLocks/>
          </p:cNvCxnSpPr>
          <p:nvPr/>
        </p:nvCxnSpPr>
        <p:spPr>
          <a:xfrm>
            <a:off x="6927558" y="233500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Rechte verbindingslijn 21">
            <a:extLst>
              <a:ext uri="{FF2B5EF4-FFF2-40B4-BE49-F238E27FC236}">
                <a16:creationId xmlns:a16="http://schemas.microsoft.com/office/drawing/2014/main" id="{8C5FC548-D152-20CF-84B4-DFAB7D2A9568}"/>
              </a:ext>
            </a:extLst>
          </p:cNvPr>
          <p:cNvCxnSpPr>
            <a:cxnSpLocks/>
          </p:cNvCxnSpPr>
          <p:nvPr/>
        </p:nvCxnSpPr>
        <p:spPr>
          <a:xfrm>
            <a:off x="4853715"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Rechte verbindingslijn 22">
            <a:extLst>
              <a:ext uri="{FF2B5EF4-FFF2-40B4-BE49-F238E27FC236}">
                <a16:creationId xmlns:a16="http://schemas.microsoft.com/office/drawing/2014/main" id="{996320FD-600F-B118-A25A-7937C42DEF17}"/>
              </a:ext>
            </a:extLst>
          </p:cNvPr>
          <p:cNvCxnSpPr>
            <a:cxnSpLocks/>
          </p:cNvCxnSpPr>
          <p:nvPr/>
        </p:nvCxnSpPr>
        <p:spPr>
          <a:xfrm>
            <a:off x="4572000"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Rechte verbindingslijn 23">
            <a:extLst>
              <a:ext uri="{FF2B5EF4-FFF2-40B4-BE49-F238E27FC236}">
                <a16:creationId xmlns:a16="http://schemas.microsoft.com/office/drawing/2014/main" id="{C0251A7F-CC97-091F-3115-711108DE1462}"/>
              </a:ext>
            </a:extLst>
          </p:cNvPr>
          <p:cNvCxnSpPr>
            <a:cxnSpLocks/>
          </p:cNvCxnSpPr>
          <p:nvPr/>
        </p:nvCxnSpPr>
        <p:spPr>
          <a:xfrm>
            <a:off x="2785428" y="2335008"/>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Rechte verbindingslijn 24">
            <a:extLst>
              <a:ext uri="{FF2B5EF4-FFF2-40B4-BE49-F238E27FC236}">
                <a16:creationId xmlns:a16="http://schemas.microsoft.com/office/drawing/2014/main" id="{3C899EDB-974A-450A-18C6-879FEEBBF9E1}"/>
              </a:ext>
            </a:extLst>
          </p:cNvPr>
          <p:cNvCxnSpPr>
            <a:cxnSpLocks/>
          </p:cNvCxnSpPr>
          <p:nvPr/>
        </p:nvCxnSpPr>
        <p:spPr>
          <a:xfrm>
            <a:off x="6634710"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Rechte verbindingslijn 25">
            <a:extLst>
              <a:ext uri="{FF2B5EF4-FFF2-40B4-BE49-F238E27FC236}">
                <a16:creationId xmlns:a16="http://schemas.microsoft.com/office/drawing/2014/main" id="{11F04407-1747-BD72-685B-C985C80B19BC}"/>
              </a:ext>
            </a:extLst>
          </p:cNvPr>
          <p:cNvCxnSpPr>
            <a:cxnSpLocks/>
          </p:cNvCxnSpPr>
          <p:nvPr/>
        </p:nvCxnSpPr>
        <p:spPr>
          <a:xfrm>
            <a:off x="8714130" y="2335006"/>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Rechte verbindingslijn 26">
            <a:extLst>
              <a:ext uri="{FF2B5EF4-FFF2-40B4-BE49-F238E27FC236}">
                <a16:creationId xmlns:a16="http://schemas.microsoft.com/office/drawing/2014/main" id="{730058C9-F86B-AE02-D1E3-97DE82885C7D}"/>
              </a:ext>
            </a:extLst>
          </p:cNvPr>
          <p:cNvCxnSpPr>
            <a:cxnSpLocks/>
          </p:cNvCxnSpPr>
          <p:nvPr/>
        </p:nvCxnSpPr>
        <p:spPr>
          <a:xfrm>
            <a:off x="2785428" y="5108876"/>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Rechte verbindingslijn 27">
            <a:extLst>
              <a:ext uri="{FF2B5EF4-FFF2-40B4-BE49-F238E27FC236}">
                <a16:creationId xmlns:a16="http://schemas.microsoft.com/office/drawing/2014/main" id="{BD6F3BC3-68BC-55EE-C194-6805DF9836E5}"/>
              </a:ext>
            </a:extLst>
          </p:cNvPr>
          <p:cNvCxnSpPr>
            <a:cxnSpLocks/>
          </p:cNvCxnSpPr>
          <p:nvPr/>
        </p:nvCxnSpPr>
        <p:spPr>
          <a:xfrm>
            <a:off x="4848138" y="5100320"/>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Rechte verbindingslijn 28">
            <a:extLst>
              <a:ext uri="{FF2B5EF4-FFF2-40B4-BE49-F238E27FC236}">
                <a16:creationId xmlns:a16="http://schemas.microsoft.com/office/drawing/2014/main" id="{35C96B8F-0D7B-53CA-CC21-E16B760DBA6D}"/>
              </a:ext>
            </a:extLst>
          </p:cNvPr>
          <p:cNvCxnSpPr>
            <a:cxnSpLocks/>
          </p:cNvCxnSpPr>
          <p:nvPr/>
        </p:nvCxnSpPr>
        <p:spPr>
          <a:xfrm>
            <a:off x="6927558" y="5100317"/>
            <a:ext cx="1786572" cy="0"/>
          </a:xfrm>
          <a:prstGeom prst="line">
            <a:avLst/>
          </a:prstGeom>
        </p:spPr>
        <p:style>
          <a:lnRef idx="1">
            <a:schemeClr val="accent2"/>
          </a:lnRef>
          <a:fillRef idx="0">
            <a:schemeClr val="accent2"/>
          </a:fillRef>
          <a:effectRef idx="0">
            <a:schemeClr val="accent2"/>
          </a:effectRef>
          <a:fontRef idx="minor">
            <a:schemeClr val="tx1"/>
          </a:fontRef>
        </p:style>
      </p:cxnSp>
      <p:sp>
        <p:nvSpPr>
          <p:cNvPr id="30" name="Tekstvak 29">
            <a:extLst>
              <a:ext uri="{FF2B5EF4-FFF2-40B4-BE49-F238E27FC236}">
                <a16:creationId xmlns:a16="http://schemas.microsoft.com/office/drawing/2014/main" id="{0086F6DA-CF50-53DD-76C3-E42DDAB84889}"/>
              </a:ext>
            </a:extLst>
          </p:cNvPr>
          <p:cNvSpPr txBox="1"/>
          <p:nvPr/>
        </p:nvSpPr>
        <p:spPr>
          <a:xfrm>
            <a:off x="708162" y="5303520"/>
            <a:ext cx="1786572" cy="365760"/>
          </a:xfrm>
          <a:prstGeom prst="rect">
            <a:avLst/>
          </a:prstGeom>
          <a:noFill/>
        </p:spPr>
        <p:txBody>
          <a:bodyPr wrap="square" rtlCol="0">
            <a:spAutoFit/>
          </a:bodyPr>
          <a:lstStyle/>
          <a:p>
            <a:pPr algn="ctr"/>
            <a:r>
              <a:rPr lang="nl-NL" dirty="0"/>
              <a:t>de leraar</a:t>
            </a:r>
          </a:p>
        </p:txBody>
      </p:sp>
      <p:cxnSp>
        <p:nvCxnSpPr>
          <p:cNvPr id="31" name="Rechte verbindingslijn 30">
            <a:extLst>
              <a:ext uri="{FF2B5EF4-FFF2-40B4-BE49-F238E27FC236}">
                <a16:creationId xmlns:a16="http://schemas.microsoft.com/office/drawing/2014/main" id="{D7A38180-004E-4EA9-71EF-D8213EF383CC}"/>
              </a:ext>
            </a:extLst>
          </p:cNvPr>
          <p:cNvCxnSpPr>
            <a:cxnSpLocks/>
          </p:cNvCxnSpPr>
          <p:nvPr/>
        </p:nvCxnSpPr>
        <p:spPr>
          <a:xfrm>
            <a:off x="708162" y="5110854"/>
            <a:ext cx="1786572"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kstvak 31">
            <a:extLst>
              <a:ext uri="{FF2B5EF4-FFF2-40B4-BE49-F238E27FC236}">
                <a16:creationId xmlns:a16="http://schemas.microsoft.com/office/drawing/2014/main" id="{6EBE218A-5744-C521-438A-8DC5126811BF}"/>
              </a:ext>
            </a:extLst>
          </p:cNvPr>
          <p:cNvSpPr txBox="1"/>
          <p:nvPr/>
        </p:nvSpPr>
        <p:spPr>
          <a:xfrm>
            <a:off x="2767172" y="5303520"/>
            <a:ext cx="1786572" cy="365760"/>
          </a:xfrm>
          <a:prstGeom prst="rect">
            <a:avLst/>
          </a:prstGeom>
          <a:noFill/>
        </p:spPr>
        <p:txBody>
          <a:bodyPr wrap="square" rtlCol="0">
            <a:spAutoFit/>
          </a:bodyPr>
          <a:lstStyle/>
          <a:p>
            <a:pPr algn="ctr"/>
            <a:r>
              <a:rPr lang="nl-NL" dirty="0"/>
              <a:t>toetsing</a:t>
            </a:r>
          </a:p>
        </p:txBody>
      </p:sp>
      <p:sp>
        <p:nvSpPr>
          <p:cNvPr id="33" name="Tekstvak 32">
            <a:extLst>
              <a:ext uri="{FF2B5EF4-FFF2-40B4-BE49-F238E27FC236}">
                <a16:creationId xmlns:a16="http://schemas.microsoft.com/office/drawing/2014/main" id="{28BAD6B1-9D1D-5B11-C764-86B117B3DCC6}"/>
              </a:ext>
            </a:extLst>
          </p:cNvPr>
          <p:cNvSpPr txBox="1"/>
          <p:nvPr/>
        </p:nvSpPr>
        <p:spPr>
          <a:xfrm>
            <a:off x="4738450" y="5303520"/>
            <a:ext cx="1786572" cy="365760"/>
          </a:xfrm>
          <a:prstGeom prst="rect">
            <a:avLst/>
          </a:prstGeom>
          <a:noFill/>
        </p:spPr>
        <p:txBody>
          <a:bodyPr wrap="square" rtlCol="0">
            <a:spAutoFit/>
          </a:bodyPr>
          <a:lstStyle/>
          <a:p>
            <a:pPr algn="ctr"/>
            <a:r>
              <a:rPr lang="nl-NL" dirty="0"/>
              <a:t>kleuters</a:t>
            </a:r>
          </a:p>
        </p:txBody>
      </p:sp>
      <p:sp>
        <p:nvSpPr>
          <p:cNvPr id="34" name="Tekstvak 33">
            <a:extLst>
              <a:ext uri="{FF2B5EF4-FFF2-40B4-BE49-F238E27FC236}">
                <a16:creationId xmlns:a16="http://schemas.microsoft.com/office/drawing/2014/main" id="{7CEC1380-D5B5-400F-0DB7-021D5256C28A}"/>
              </a:ext>
            </a:extLst>
          </p:cNvPr>
          <p:cNvSpPr txBox="1"/>
          <p:nvPr/>
        </p:nvSpPr>
        <p:spPr>
          <a:xfrm>
            <a:off x="6833979" y="5299948"/>
            <a:ext cx="1934759" cy="369332"/>
          </a:xfrm>
          <a:prstGeom prst="rect">
            <a:avLst/>
          </a:prstGeom>
          <a:noFill/>
        </p:spPr>
        <p:txBody>
          <a:bodyPr wrap="square" rtlCol="0">
            <a:spAutoFit/>
          </a:bodyPr>
          <a:lstStyle/>
          <a:p>
            <a:pPr algn="ctr"/>
            <a:r>
              <a:rPr lang="nl-NL" dirty="0"/>
              <a:t>hoger onderwijs</a:t>
            </a:r>
          </a:p>
        </p:txBody>
      </p:sp>
    </p:spTree>
    <p:extLst>
      <p:ext uri="{BB962C8B-B14F-4D97-AF65-F5344CB8AC3E}">
        <p14:creationId xmlns:p14="http://schemas.microsoft.com/office/powerpoint/2010/main" val="131951018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F0091-6E91-68DC-BA19-B900B2D1D6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947E61-71CC-F01F-1138-3EF116A8E95C}"/>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3" name="Tijdelijke aanduiding voor inhoud 2">
            <a:extLst>
              <a:ext uri="{FF2B5EF4-FFF2-40B4-BE49-F238E27FC236}">
                <a16:creationId xmlns:a16="http://schemas.microsoft.com/office/drawing/2014/main" id="{51FD0CCF-F2CD-D147-479C-2EDEAA79E606}"/>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sp>
        <p:nvSpPr>
          <p:cNvPr id="4" name="Tekstvak 3">
            <a:extLst>
              <a:ext uri="{FF2B5EF4-FFF2-40B4-BE49-F238E27FC236}">
                <a16:creationId xmlns:a16="http://schemas.microsoft.com/office/drawing/2014/main" id="{55818DBD-6A56-236F-4648-FB07DD5D3DCC}"/>
              </a:ext>
            </a:extLst>
          </p:cNvPr>
          <p:cNvSpPr txBox="1"/>
          <p:nvPr/>
        </p:nvSpPr>
        <p:spPr>
          <a:xfrm>
            <a:off x="3458052" y="5827557"/>
            <a:ext cx="1786572" cy="365760"/>
          </a:xfrm>
          <a:prstGeom prst="rect">
            <a:avLst/>
          </a:prstGeom>
          <a:noFill/>
        </p:spPr>
        <p:txBody>
          <a:bodyPr wrap="square" rtlCol="0">
            <a:spAutoFit/>
          </a:bodyPr>
          <a:lstStyle/>
          <a:p>
            <a:pPr algn="ctr"/>
            <a:r>
              <a:rPr lang="nl-NL" dirty="0"/>
              <a:t>lezen</a:t>
            </a:r>
          </a:p>
        </p:txBody>
      </p:sp>
      <p:pic>
        <p:nvPicPr>
          <p:cNvPr id="5" name="Afbeelding 4">
            <a:extLst>
              <a:ext uri="{FF2B5EF4-FFF2-40B4-BE49-F238E27FC236}">
                <a16:creationId xmlns:a16="http://schemas.microsoft.com/office/drawing/2014/main" id="{4E9EA12F-070F-EB6D-B70C-CF9890CC7D3D}"/>
              </a:ext>
            </a:extLst>
          </p:cNvPr>
          <p:cNvPicPr>
            <a:picLocks noChangeAspect="1"/>
          </p:cNvPicPr>
          <p:nvPr/>
        </p:nvPicPr>
        <p:blipFill>
          <a:blip r:embed="rId2"/>
          <a:stretch>
            <a:fillRect/>
          </a:stretch>
        </p:blipFill>
        <p:spPr>
          <a:xfrm>
            <a:off x="685800" y="1411469"/>
            <a:ext cx="7772400" cy="4312534"/>
          </a:xfrm>
          <a:prstGeom prst="rect">
            <a:avLst/>
          </a:prstGeom>
        </p:spPr>
      </p:pic>
    </p:spTree>
    <p:extLst>
      <p:ext uri="{BB962C8B-B14F-4D97-AF65-F5344CB8AC3E}">
        <p14:creationId xmlns:p14="http://schemas.microsoft.com/office/powerpoint/2010/main" val="340068940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B90B3-E214-E8F8-4D8E-5475B961B7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CA2FCC-417D-4A2D-62C0-99568950BC3D}"/>
              </a:ext>
            </a:extLst>
          </p:cNvPr>
          <p:cNvSpPr>
            <a:spLocks noGrp="1"/>
          </p:cNvSpPr>
          <p:nvPr>
            <p:ph type="title"/>
          </p:nvPr>
        </p:nvSpPr>
        <p:spPr>
          <a:xfrm>
            <a:off x="611188" y="828000"/>
            <a:ext cx="7885112" cy="443198"/>
          </a:xfrm>
        </p:spPr>
        <p:txBody>
          <a:bodyPr/>
          <a:lstStyle/>
          <a:p>
            <a:r>
              <a:rPr lang="nl-BE" sz="3200" dirty="0">
                <a:solidFill>
                  <a:schemeClr val="bg2"/>
                </a:solidFill>
              </a:rPr>
              <a:t>Taalcompetentie</a:t>
            </a:r>
          </a:p>
        </p:txBody>
      </p:sp>
      <p:sp>
        <p:nvSpPr>
          <p:cNvPr id="3" name="Tijdelijke aanduiding voor inhoud 2">
            <a:extLst>
              <a:ext uri="{FF2B5EF4-FFF2-40B4-BE49-F238E27FC236}">
                <a16:creationId xmlns:a16="http://schemas.microsoft.com/office/drawing/2014/main" id="{1F98C3D6-BF16-FF26-1F17-AF657C829692}"/>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cxnSp>
        <p:nvCxnSpPr>
          <p:cNvPr id="15" name="Rechte verbindingslijn 14">
            <a:extLst>
              <a:ext uri="{FF2B5EF4-FFF2-40B4-BE49-F238E27FC236}">
                <a16:creationId xmlns:a16="http://schemas.microsoft.com/office/drawing/2014/main" id="{D7CFA56A-D51B-5649-CB83-DC5E1F464B92}"/>
              </a:ext>
            </a:extLst>
          </p:cNvPr>
          <p:cNvCxnSpPr/>
          <p:nvPr/>
        </p:nvCxnSpPr>
        <p:spPr>
          <a:xfrm>
            <a:off x="5838876" y="2335006"/>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Rechte verbindingslijn 15">
            <a:extLst>
              <a:ext uri="{FF2B5EF4-FFF2-40B4-BE49-F238E27FC236}">
                <a16:creationId xmlns:a16="http://schemas.microsoft.com/office/drawing/2014/main" id="{CA20C18B-F2D4-3C31-4E76-5016E6E68506}"/>
              </a:ext>
            </a:extLst>
          </p:cNvPr>
          <p:cNvCxnSpPr/>
          <p:nvPr/>
        </p:nvCxnSpPr>
        <p:spPr>
          <a:xfrm>
            <a:off x="3458052" y="2335006"/>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Rechte verbindingslijn 16">
            <a:extLst>
              <a:ext uri="{FF2B5EF4-FFF2-40B4-BE49-F238E27FC236}">
                <a16:creationId xmlns:a16="http://schemas.microsoft.com/office/drawing/2014/main" id="{4FBC24FD-3A42-C1D9-539A-5E49C48506BC}"/>
              </a:ext>
            </a:extLst>
          </p:cNvPr>
          <p:cNvCxnSpPr/>
          <p:nvPr/>
        </p:nvCxnSpPr>
        <p:spPr>
          <a:xfrm>
            <a:off x="998856" y="2323057"/>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Rechte verbindingslijn 20">
            <a:extLst>
              <a:ext uri="{FF2B5EF4-FFF2-40B4-BE49-F238E27FC236}">
                <a16:creationId xmlns:a16="http://schemas.microsoft.com/office/drawing/2014/main" id="{A22DC603-E6CF-96AB-2430-A2953FE21D2E}"/>
              </a:ext>
            </a:extLst>
          </p:cNvPr>
          <p:cNvCxnSpPr>
            <a:cxnSpLocks/>
          </p:cNvCxnSpPr>
          <p:nvPr/>
        </p:nvCxnSpPr>
        <p:spPr>
          <a:xfrm>
            <a:off x="5838876"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Rechte verbindingslijn 21">
            <a:extLst>
              <a:ext uri="{FF2B5EF4-FFF2-40B4-BE49-F238E27FC236}">
                <a16:creationId xmlns:a16="http://schemas.microsoft.com/office/drawing/2014/main" id="{510F5756-EAA6-9DF1-2AA7-6B92C2AF70BB}"/>
              </a:ext>
            </a:extLst>
          </p:cNvPr>
          <p:cNvCxnSpPr>
            <a:cxnSpLocks/>
          </p:cNvCxnSpPr>
          <p:nvPr/>
        </p:nvCxnSpPr>
        <p:spPr>
          <a:xfrm>
            <a:off x="3458052" y="2335006"/>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Rechte verbindingslijn 22">
            <a:extLst>
              <a:ext uri="{FF2B5EF4-FFF2-40B4-BE49-F238E27FC236}">
                <a16:creationId xmlns:a16="http://schemas.microsoft.com/office/drawing/2014/main" id="{C2452413-A9D2-A3BB-47EB-26BC86DFBCA3}"/>
              </a:ext>
            </a:extLst>
          </p:cNvPr>
          <p:cNvCxnSpPr>
            <a:cxnSpLocks/>
          </p:cNvCxnSpPr>
          <p:nvPr/>
        </p:nvCxnSpPr>
        <p:spPr>
          <a:xfrm>
            <a:off x="2795588"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Rechte verbindingslijn 23">
            <a:extLst>
              <a:ext uri="{FF2B5EF4-FFF2-40B4-BE49-F238E27FC236}">
                <a16:creationId xmlns:a16="http://schemas.microsoft.com/office/drawing/2014/main" id="{0B1C5FC6-7986-B32D-5316-74D88833810E}"/>
              </a:ext>
            </a:extLst>
          </p:cNvPr>
          <p:cNvCxnSpPr>
            <a:cxnSpLocks/>
          </p:cNvCxnSpPr>
          <p:nvPr/>
        </p:nvCxnSpPr>
        <p:spPr>
          <a:xfrm>
            <a:off x="998856"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Rechte verbindingslijn 24">
            <a:extLst>
              <a:ext uri="{FF2B5EF4-FFF2-40B4-BE49-F238E27FC236}">
                <a16:creationId xmlns:a16="http://schemas.microsoft.com/office/drawing/2014/main" id="{2C738A19-530B-59B9-C0AF-BF5D4CF97FF3}"/>
              </a:ext>
            </a:extLst>
          </p:cNvPr>
          <p:cNvCxnSpPr>
            <a:cxnSpLocks/>
          </p:cNvCxnSpPr>
          <p:nvPr/>
        </p:nvCxnSpPr>
        <p:spPr>
          <a:xfrm>
            <a:off x="5255014" y="2323057"/>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Rechte verbindingslijn 25">
            <a:extLst>
              <a:ext uri="{FF2B5EF4-FFF2-40B4-BE49-F238E27FC236}">
                <a16:creationId xmlns:a16="http://schemas.microsoft.com/office/drawing/2014/main" id="{C94B2E8D-4E02-01A8-457C-90E356B196DD}"/>
              </a:ext>
            </a:extLst>
          </p:cNvPr>
          <p:cNvCxnSpPr>
            <a:cxnSpLocks/>
          </p:cNvCxnSpPr>
          <p:nvPr/>
        </p:nvCxnSpPr>
        <p:spPr>
          <a:xfrm>
            <a:off x="7625448" y="2335006"/>
            <a:ext cx="0" cy="2765311"/>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Rechte verbindingslijn 26">
            <a:extLst>
              <a:ext uri="{FF2B5EF4-FFF2-40B4-BE49-F238E27FC236}">
                <a16:creationId xmlns:a16="http://schemas.microsoft.com/office/drawing/2014/main" id="{90FF8EE9-9C53-47D9-EA2F-569C847AF3A6}"/>
              </a:ext>
            </a:extLst>
          </p:cNvPr>
          <p:cNvCxnSpPr>
            <a:cxnSpLocks/>
          </p:cNvCxnSpPr>
          <p:nvPr/>
        </p:nvCxnSpPr>
        <p:spPr>
          <a:xfrm>
            <a:off x="1009016" y="5100317"/>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Rechte verbindingslijn 27">
            <a:extLst>
              <a:ext uri="{FF2B5EF4-FFF2-40B4-BE49-F238E27FC236}">
                <a16:creationId xmlns:a16="http://schemas.microsoft.com/office/drawing/2014/main" id="{8EE158F1-4F42-EEB1-05AC-9F04DF52917A}"/>
              </a:ext>
            </a:extLst>
          </p:cNvPr>
          <p:cNvCxnSpPr>
            <a:cxnSpLocks/>
          </p:cNvCxnSpPr>
          <p:nvPr/>
        </p:nvCxnSpPr>
        <p:spPr>
          <a:xfrm>
            <a:off x="3468442" y="5100317"/>
            <a:ext cx="178657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Rechte verbindingslijn 28">
            <a:extLst>
              <a:ext uri="{FF2B5EF4-FFF2-40B4-BE49-F238E27FC236}">
                <a16:creationId xmlns:a16="http://schemas.microsoft.com/office/drawing/2014/main" id="{BD4B5BE9-C9E6-0760-B5C1-56C61A7B4C07}"/>
              </a:ext>
            </a:extLst>
          </p:cNvPr>
          <p:cNvCxnSpPr>
            <a:cxnSpLocks/>
          </p:cNvCxnSpPr>
          <p:nvPr/>
        </p:nvCxnSpPr>
        <p:spPr>
          <a:xfrm>
            <a:off x="5838876" y="5100317"/>
            <a:ext cx="1786572"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Tekstvak 3">
            <a:extLst>
              <a:ext uri="{FF2B5EF4-FFF2-40B4-BE49-F238E27FC236}">
                <a16:creationId xmlns:a16="http://schemas.microsoft.com/office/drawing/2014/main" id="{37085BAF-3B78-230F-3854-387D559BF92C}"/>
              </a:ext>
            </a:extLst>
          </p:cNvPr>
          <p:cNvSpPr txBox="1"/>
          <p:nvPr/>
        </p:nvSpPr>
        <p:spPr>
          <a:xfrm>
            <a:off x="3458052" y="5387567"/>
            <a:ext cx="1786572" cy="365760"/>
          </a:xfrm>
          <a:prstGeom prst="rect">
            <a:avLst/>
          </a:prstGeom>
          <a:noFill/>
        </p:spPr>
        <p:txBody>
          <a:bodyPr wrap="square" rtlCol="0">
            <a:spAutoFit/>
          </a:bodyPr>
          <a:lstStyle/>
          <a:p>
            <a:pPr algn="ctr"/>
            <a:r>
              <a:rPr lang="nl-NL" dirty="0"/>
              <a:t>taalbeleid</a:t>
            </a:r>
          </a:p>
        </p:txBody>
      </p:sp>
      <p:sp>
        <p:nvSpPr>
          <p:cNvPr id="9" name="Tekstvak 8">
            <a:extLst>
              <a:ext uri="{FF2B5EF4-FFF2-40B4-BE49-F238E27FC236}">
                <a16:creationId xmlns:a16="http://schemas.microsoft.com/office/drawing/2014/main" id="{55C89741-E530-F9EF-9A88-50AF1BD3AED8}"/>
              </a:ext>
            </a:extLst>
          </p:cNvPr>
          <p:cNvSpPr txBox="1"/>
          <p:nvPr/>
        </p:nvSpPr>
        <p:spPr>
          <a:xfrm>
            <a:off x="1009017" y="2542371"/>
            <a:ext cx="1751074" cy="707886"/>
          </a:xfrm>
          <a:prstGeom prst="rect">
            <a:avLst/>
          </a:prstGeom>
          <a:noFill/>
        </p:spPr>
        <p:txBody>
          <a:bodyPr wrap="square" rtlCol="0">
            <a:spAutoFit/>
          </a:bodyPr>
          <a:lstStyle/>
          <a:p>
            <a:pPr algn="ctr"/>
            <a:r>
              <a:rPr lang="nl-NL" sz="2000" dirty="0"/>
              <a:t>Criteria voor taalbeleid</a:t>
            </a:r>
          </a:p>
        </p:txBody>
      </p:sp>
      <p:pic>
        <p:nvPicPr>
          <p:cNvPr id="18" name="Afbeelding 17">
            <a:extLst>
              <a:ext uri="{FF2B5EF4-FFF2-40B4-BE49-F238E27FC236}">
                <a16:creationId xmlns:a16="http://schemas.microsoft.com/office/drawing/2014/main" id="{DE34A7DD-9AC6-76B3-4E13-958789C02C62}"/>
              </a:ext>
            </a:extLst>
          </p:cNvPr>
          <p:cNvPicPr>
            <a:picLocks noChangeAspect="1"/>
          </p:cNvPicPr>
          <p:nvPr/>
        </p:nvPicPr>
        <p:blipFill>
          <a:blip r:embed="rId2"/>
          <a:stretch>
            <a:fillRect/>
          </a:stretch>
        </p:blipFill>
        <p:spPr>
          <a:xfrm>
            <a:off x="3769777" y="3750897"/>
            <a:ext cx="1163122" cy="1261069"/>
          </a:xfrm>
          <a:prstGeom prst="rect">
            <a:avLst/>
          </a:prstGeom>
        </p:spPr>
      </p:pic>
      <p:sp>
        <p:nvSpPr>
          <p:cNvPr id="19" name="Tekstvak 18">
            <a:extLst>
              <a:ext uri="{FF2B5EF4-FFF2-40B4-BE49-F238E27FC236}">
                <a16:creationId xmlns:a16="http://schemas.microsoft.com/office/drawing/2014/main" id="{0A60A013-C764-EF7F-0FA9-4EA0E5E64900}"/>
              </a:ext>
            </a:extLst>
          </p:cNvPr>
          <p:cNvSpPr txBox="1"/>
          <p:nvPr/>
        </p:nvSpPr>
        <p:spPr>
          <a:xfrm>
            <a:off x="3478320" y="2554902"/>
            <a:ext cx="1766304" cy="707886"/>
          </a:xfrm>
          <a:prstGeom prst="rect">
            <a:avLst/>
          </a:prstGeom>
          <a:noFill/>
        </p:spPr>
        <p:txBody>
          <a:bodyPr wrap="square" rtlCol="0">
            <a:spAutoFit/>
          </a:bodyPr>
          <a:lstStyle/>
          <a:p>
            <a:pPr algn="ctr"/>
            <a:r>
              <a:rPr lang="nl-NL" sz="2000" dirty="0"/>
              <a:t>Taalbeleids-scan</a:t>
            </a:r>
          </a:p>
        </p:txBody>
      </p:sp>
      <p:sp>
        <p:nvSpPr>
          <p:cNvPr id="20" name="Tekstvak 19">
            <a:extLst>
              <a:ext uri="{FF2B5EF4-FFF2-40B4-BE49-F238E27FC236}">
                <a16:creationId xmlns:a16="http://schemas.microsoft.com/office/drawing/2014/main" id="{8BAF72AF-4291-7D40-2072-E7FBBE39DA50}"/>
              </a:ext>
            </a:extLst>
          </p:cNvPr>
          <p:cNvSpPr txBox="1"/>
          <p:nvPr/>
        </p:nvSpPr>
        <p:spPr>
          <a:xfrm>
            <a:off x="5818609" y="2508041"/>
            <a:ext cx="1796960" cy="923330"/>
          </a:xfrm>
          <a:prstGeom prst="rect">
            <a:avLst/>
          </a:prstGeom>
          <a:noFill/>
        </p:spPr>
        <p:txBody>
          <a:bodyPr wrap="square" rtlCol="0">
            <a:spAutoFit/>
          </a:bodyPr>
          <a:lstStyle/>
          <a:p>
            <a:pPr algn="ctr"/>
            <a:r>
              <a:rPr lang="nl-NL" dirty="0"/>
              <a:t>De taalcompetente school</a:t>
            </a:r>
          </a:p>
        </p:txBody>
      </p:sp>
    </p:spTree>
    <p:extLst>
      <p:ext uri="{BB962C8B-B14F-4D97-AF65-F5344CB8AC3E}">
        <p14:creationId xmlns:p14="http://schemas.microsoft.com/office/powerpoint/2010/main" val="47099453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BB49F-B224-9CD1-D7CC-3E733436A3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BFBD2D-C658-AEDF-D2D9-CEB5EC5434E9}"/>
              </a:ext>
            </a:extLst>
          </p:cNvPr>
          <p:cNvSpPr>
            <a:spLocks noGrp="1"/>
          </p:cNvSpPr>
          <p:nvPr>
            <p:ph type="title"/>
          </p:nvPr>
        </p:nvSpPr>
        <p:spPr>
          <a:xfrm>
            <a:off x="611188" y="828000"/>
            <a:ext cx="7885112" cy="443198"/>
          </a:xfrm>
        </p:spPr>
        <p:txBody>
          <a:bodyPr/>
          <a:lstStyle/>
          <a:p>
            <a:r>
              <a:rPr lang="nl-BE" sz="3200" dirty="0">
                <a:solidFill>
                  <a:schemeClr val="bg2"/>
                </a:solidFill>
              </a:rPr>
              <a:t>Ieder Kind Taalheld</a:t>
            </a:r>
          </a:p>
        </p:txBody>
      </p:sp>
      <p:sp>
        <p:nvSpPr>
          <p:cNvPr id="3" name="Tijdelijke aanduiding voor inhoud 2">
            <a:extLst>
              <a:ext uri="{FF2B5EF4-FFF2-40B4-BE49-F238E27FC236}">
                <a16:creationId xmlns:a16="http://schemas.microsoft.com/office/drawing/2014/main" id="{C8825537-3AFC-9E0B-4172-3F948BBA904B}"/>
              </a:ext>
            </a:extLst>
          </p:cNvPr>
          <p:cNvSpPr>
            <a:spLocks noGrp="1"/>
          </p:cNvSpPr>
          <p:nvPr>
            <p:ph idx="4294967295"/>
          </p:nvPr>
        </p:nvSpPr>
        <p:spPr>
          <a:xfrm>
            <a:off x="611188" y="1677224"/>
            <a:ext cx="7885112" cy="3854450"/>
          </a:xfrm>
          <a:prstGeom prst="rect">
            <a:avLst/>
          </a:prstGeom>
        </p:spPr>
        <p:txBody>
          <a:bodyPr/>
          <a:lstStyle/>
          <a:p>
            <a:r>
              <a:rPr lang="nl-BE" sz="2000" dirty="0"/>
              <a:t>Pakket maatregelen om het taalonderwijs te verbeteren</a:t>
            </a:r>
          </a:p>
          <a:p>
            <a:endParaRPr lang="nl-BE" sz="2000" dirty="0"/>
          </a:p>
          <a:p>
            <a:r>
              <a:rPr lang="nl-BE" sz="2000" dirty="0"/>
              <a:t>Focus op het kleuter- en het lager onderwijs</a:t>
            </a:r>
          </a:p>
          <a:p>
            <a:endParaRPr lang="nl-BE" sz="2000" dirty="0"/>
          </a:p>
          <a:p>
            <a:r>
              <a:rPr lang="nl-BE" sz="2000" dirty="0"/>
              <a:t>Kern: </a:t>
            </a:r>
          </a:p>
          <a:p>
            <a:endParaRPr lang="nl-BE" sz="2000" dirty="0"/>
          </a:p>
          <a:p>
            <a:pPr lvl="1"/>
            <a:r>
              <a:rPr lang="nl-BE" sz="2000" dirty="0"/>
              <a:t>Nederlands centraal</a:t>
            </a:r>
          </a:p>
          <a:p>
            <a:pPr lvl="1"/>
            <a:r>
              <a:rPr lang="nl-BE" sz="2000" dirty="0"/>
              <a:t>Elke leerkracht = een taalbewuste leerkracht</a:t>
            </a:r>
          </a:p>
          <a:p>
            <a:pPr lvl="1"/>
            <a:r>
              <a:rPr lang="nl-BE" sz="2000" dirty="0"/>
              <a:t>Elk vak draagt actief bij aan taalontwikkeling</a:t>
            </a:r>
          </a:p>
          <a:p>
            <a:endParaRPr lang="nl-BE" sz="2000" dirty="0"/>
          </a:p>
          <a:p>
            <a:pPr marL="0" indent="0">
              <a:buNone/>
            </a:pPr>
            <a:endParaRPr lang="nl-BE" sz="2000" dirty="0"/>
          </a:p>
          <a:p>
            <a:endParaRPr lang="nl-BE" sz="2000" dirty="0"/>
          </a:p>
          <a:p>
            <a:pPr marL="0" indent="0">
              <a:buNone/>
            </a:pPr>
            <a:endParaRPr lang="nl-BE" sz="2000" dirty="0"/>
          </a:p>
          <a:p>
            <a:pPr marL="0" indent="0">
              <a:buNone/>
            </a:pPr>
            <a:endParaRPr lang="nl-BE" sz="2000" dirty="0"/>
          </a:p>
          <a:p>
            <a:pPr lvl="1"/>
            <a:endParaRPr lang="nl-BE" dirty="0"/>
          </a:p>
          <a:p>
            <a:pPr lvl="2"/>
            <a:endParaRPr lang="nl-BE" dirty="0"/>
          </a:p>
        </p:txBody>
      </p:sp>
    </p:spTree>
    <p:extLst>
      <p:ext uri="{BB962C8B-B14F-4D97-AF65-F5344CB8AC3E}">
        <p14:creationId xmlns:p14="http://schemas.microsoft.com/office/powerpoint/2010/main" val="153731103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75177167-F8CB-2644-E221-4903A9EF5A7B}"/>
              </a:ext>
            </a:extLst>
          </p:cNvPr>
          <p:cNvGraphicFramePr>
            <a:graphicFrameLocks noGrp="1"/>
          </p:cNvGraphicFramePr>
          <p:nvPr>
            <p:extLst>
              <p:ext uri="{D42A27DB-BD31-4B8C-83A1-F6EECF244321}">
                <p14:modId xmlns:p14="http://schemas.microsoft.com/office/powerpoint/2010/main" val="1930382305"/>
              </p:ext>
            </p:extLst>
          </p:nvPr>
        </p:nvGraphicFramePr>
        <p:xfrm>
          <a:off x="1295400" y="1406088"/>
          <a:ext cx="7592123" cy="4104640"/>
        </p:xfrm>
        <a:graphic>
          <a:graphicData uri="http://schemas.openxmlformats.org/drawingml/2006/table">
            <a:tbl>
              <a:tblPr firstRow="1" bandRow="1">
                <a:tableStyleId>{073A0DAA-6AF3-43AB-8588-CEC1D06C72B9}</a:tableStyleId>
              </a:tblPr>
              <a:tblGrid>
                <a:gridCol w="495613">
                  <a:extLst>
                    <a:ext uri="{9D8B030D-6E8A-4147-A177-3AD203B41FA5}">
                      <a16:colId xmlns:a16="http://schemas.microsoft.com/office/drawing/2014/main" val="1031589161"/>
                    </a:ext>
                  </a:extLst>
                </a:gridCol>
                <a:gridCol w="7096510">
                  <a:extLst>
                    <a:ext uri="{9D8B030D-6E8A-4147-A177-3AD203B41FA5}">
                      <a16:colId xmlns:a16="http://schemas.microsoft.com/office/drawing/2014/main" val="2951740923"/>
                    </a:ext>
                  </a:extLst>
                </a:gridCol>
              </a:tblGrid>
              <a:tr h="370840">
                <a:tc gridSpan="2">
                  <a:txBody>
                    <a:bodyPr/>
                    <a:lstStyle/>
                    <a:p>
                      <a:pPr algn="ctr"/>
                      <a:r>
                        <a:rPr lang="nl-NL" sz="2000" b="1" u="none" dirty="0">
                          <a:solidFill>
                            <a:srgbClr val="FFFFFF"/>
                          </a:solidFill>
                        </a:rPr>
                        <a:t>10 acties</a:t>
                      </a:r>
                    </a:p>
                  </a:txBody>
                  <a:tcPr>
                    <a:solidFill>
                      <a:schemeClr val="tx1"/>
                    </a:solidFill>
                  </a:tcPr>
                </a:tc>
                <a:tc hMerge="1">
                  <a:txBody>
                    <a:bodyPr/>
                    <a:lstStyle/>
                    <a:p>
                      <a:endParaRPr lang="nl-NL" sz="1600" b="0" u="none" dirty="0">
                        <a:solidFill>
                          <a:srgbClr val="000000"/>
                        </a:solidFill>
                      </a:endParaRPr>
                    </a:p>
                  </a:txBody>
                  <a:tcPr>
                    <a:solidFill>
                      <a:schemeClr val="tx1"/>
                    </a:solidFill>
                  </a:tcPr>
                </a:tc>
                <a:extLst>
                  <a:ext uri="{0D108BD9-81ED-4DB2-BD59-A6C34878D82A}">
                    <a16:rowId xmlns:a16="http://schemas.microsoft.com/office/drawing/2014/main" val="868680636"/>
                  </a:ext>
                </a:extLst>
              </a:tr>
              <a:tr h="370840">
                <a:tc>
                  <a:txBody>
                    <a:bodyPr/>
                    <a:lstStyle/>
                    <a:p>
                      <a:pPr algn="ctr"/>
                      <a:r>
                        <a:rPr lang="nl-NL" sz="1600" b="0" dirty="0">
                          <a:solidFill>
                            <a:srgbClr val="000000"/>
                          </a:solidFill>
                        </a:rPr>
                        <a:t>1</a:t>
                      </a:r>
                    </a:p>
                  </a:txBody>
                  <a:tcPr>
                    <a:solidFill>
                      <a:srgbClr val="FFFFFF"/>
                    </a:solidFill>
                  </a:tcPr>
                </a:tc>
                <a:tc>
                  <a:txBody>
                    <a:bodyPr/>
                    <a:lstStyle/>
                    <a:p>
                      <a:r>
                        <a:rPr lang="nl-NL" sz="1600" b="0" dirty="0">
                          <a:solidFill>
                            <a:srgbClr val="000000"/>
                          </a:solidFill>
                        </a:rPr>
                        <a:t>Verbeterde en tijdige opsporing van taalachterstand</a:t>
                      </a:r>
                    </a:p>
                  </a:txBody>
                  <a:tcPr>
                    <a:solidFill>
                      <a:srgbClr val="FFFFFF"/>
                    </a:solidFill>
                  </a:tcPr>
                </a:tc>
                <a:extLst>
                  <a:ext uri="{0D108BD9-81ED-4DB2-BD59-A6C34878D82A}">
                    <a16:rowId xmlns:a16="http://schemas.microsoft.com/office/drawing/2014/main" val="2952245725"/>
                  </a:ext>
                </a:extLst>
              </a:tr>
              <a:tr h="370840">
                <a:tc>
                  <a:txBody>
                    <a:bodyPr/>
                    <a:lstStyle/>
                    <a:p>
                      <a:pPr algn="ctr"/>
                      <a:r>
                        <a:rPr lang="nl-NL" sz="1600" b="0" dirty="0">
                          <a:solidFill>
                            <a:srgbClr val="000000"/>
                          </a:solidFill>
                        </a:rPr>
                        <a:t>2</a:t>
                      </a:r>
                    </a:p>
                  </a:txBody>
                  <a:tcPr>
                    <a:solidFill>
                      <a:srgbClr val="FFFFFF"/>
                    </a:solidFill>
                  </a:tcPr>
                </a:tc>
                <a:tc>
                  <a:txBody>
                    <a:bodyPr/>
                    <a:lstStyle/>
                    <a:p>
                      <a:r>
                        <a:rPr lang="nl-NL" sz="1600" b="0" dirty="0">
                          <a:solidFill>
                            <a:srgbClr val="000000"/>
                          </a:solidFill>
                        </a:rPr>
                        <a:t>Voorinstructie van de peuterklas tot en met het eerste leerjaar</a:t>
                      </a:r>
                    </a:p>
                  </a:txBody>
                  <a:tcPr>
                    <a:solidFill>
                      <a:srgbClr val="FFFFFF"/>
                    </a:solidFill>
                  </a:tcPr>
                </a:tc>
                <a:extLst>
                  <a:ext uri="{0D108BD9-81ED-4DB2-BD59-A6C34878D82A}">
                    <a16:rowId xmlns:a16="http://schemas.microsoft.com/office/drawing/2014/main" val="1136389627"/>
                  </a:ext>
                </a:extLst>
              </a:tr>
              <a:tr h="370840">
                <a:tc>
                  <a:txBody>
                    <a:bodyPr/>
                    <a:lstStyle/>
                    <a:p>
                      <a:pPr algn="ctr"/>
                      <a:r>
                        <a:rPr lang="nl-NL" sz="1600" b="0" dirty="0">
                          <a:solidFill>
                            <a:srgbClr val="000000"/>
                          </a:solidFill>
                        </a:rPr>
                        <a:t>3</a:t>
                      </a:r>
                    </a:p>
                  </a:txBody>
                  <a:tcPr>
                    <a:solidFill>
                      <a:srgbClr val="FFFFFF"/>
                    </a:solidFill>
                  </a:tcPr>
                </a:tc>
                <a:tc>
                  <a:txBody>
                    <a:bodyPr/>
                    <a:lstStyle/>
                    <a:p>
                      <a:r>
                        <a:rPr lang="nl-NL" sz="1600" b="0" dirty="0">
                          <a:solidFill>
                            <a:srgbClr val="000000"/>
                          </a:solidFill>
                        </a:rPr>
                        <a:t>Taalheldklassen vanaf het tweede leerjaar</a:t>
                      </a:r>
                    </a:p>
                  </a:txBody>
                  <a:tcPr>
                    <a:solidFill>
                      <a:srgbClr val="FFFFFF"/>
                    </a:solidFill>
                  </a:tcPr>
                </a:tc>
                <a:extLst>
                  <a:ext uri="{0D108BD9-81ED-4DB2-BD59-A6C34878D82A}">
                    <a16:rowId xmlns:a16="http://schemas.microsoft.com/office/drawing/2014/main" val="2895470034"/>
                  </a:ext>
                </a:extLst>
              </a:tr>
              <a:tr h="370840">
                <a:tc>
                  <a:txBody>
                    <a:bodyPr/>
                    <a:lstStyle/>
                    <a:p>
                      <a:pPr algn="ctr"/>
                      <a:r>
                        <a:rPr lang="nl-NL" sz="1600" b="0" dirty="0">
                          <a:solidFill>
                            <a:srgbClr val="000000"/>
                          </a:solidFill>
                        </a:rPr>
                        <a:t>4</a:t>
                      </a:r>
                    </a:p>
                  </a:txBody>
                  <a:tcPr>
                    <a:solidFill>
                      <a:srgbClr val="FFFFFF"/>
                    </a:solidFill>
                  </a:tcPr>
                </a:tc>
                <a:tc>
                  <a:txBody>
                    <a:bodyPr/>
                    <a:lstStyle/>
                    <a:p>
                      <a:r>
                        <a:rPr lang="nl-NL" sz="1600" b="0" dirty="0">
                          <a:solidFill>
                            <a:srgbClr val="000000"/>
                          </a:solidFill>
                        </a:rPr>
                        <a:t>Remediëring voor leerlingen buiten de taalheldklassen</a:t>
                      </a:r>
                    </a:p>
                  </a:txBody>
                  <a:tcPr>
                    <a:solidFill>
                      <a:srgbClr val="FFFFFF"/>
                    </a:solidFill>
                  </a:tcPr>
                </a:tc>
                <a:extLst>
                  <a:ext uri="{0D108BD9-81ED-4DB2-BD59-A6C34878D82A}">
                    <a16:rowId xmlns:a16="http://schemas.microsoft.com/office/drawing/2014/main" val="1219701285"/>
                  </a:ext>
                </a:extLst>
              </a:tr>
              <a:tr h="370840">
                <a:tc>
                  <a:txBody>
                    <a:bodyPr/>
                    <a:lstStyle/>
                    <a:p>
                      <a:pPr algn="ctr"/>
                      <a:r>
                        <a:rPr lang="nl-NL" sz="1600" b="0" dirty="0">
                          <a:solidFill>
                            <a:srgbClr val="000000"/>
                          </a:solidFill>
                        </a:rPr>
                        <a:t>5</a:t>
                      </a:r>
                    </a:p>
                  </a:txBody>
                  <a:tcPr>
                    <a:solidFill>
                      <a:srgbClr val="FFFFFF"/>
                    </a:solidFill>
                  </a:tcPr>
                </a:tc>
                <a:tc>
                  <a:txBody>
                    <a:bodyPr/>
                    <a:lstStyle/>
                    <a:p>
                      <a:r>
                        <a:rPr lang="nl-NL" sz="1600" b="0" dirty="0">
                          <a:solidFill>
                            <a:srgbClr val="000000"/>
                          </a:solidFill>
                        </a:rPr>
                        <a:t>3 uur extra Nederlands bij de overgang naar het secundair onderwijs</a:t>
                      </a:r>
                    </a:p>
                  </a:txBody>
                  <a:tcPr>
                    <a:solidFill>
                      <a:srgbClr val="FFFFFF"/>
                    </a:solidFill>
                  </a:tcPr>
                </a:tc>
                <a:extLst>
                  <a:ext uri="{0D108BD9-81ED-4DB2-BD59-A6C34878D82A}">
                    <a16:rowId xmlns:a16="http://schemas.microsoft.com/office/drawing/2014/main" val="650090604"/>
                  </a:ext>
                </a:extLst>
              </a:tr>
              <a:tr h="370840">
                <a:tc>
                  <a:txBody>
                    <a:bodyPr/>
                    <a:lstStyle/>
                    <a:p>
                      <a:pPr algn="ctr"/>
                      <a:r>
                        <a:rPr lang="nl-NL" sz="1600" b="0" dirty="0">
                          <a:solidFill>
                            <a:srgbClr val="000000"/>
                          </a:solidFill>
                        </a:rPr>
                        <a:t>6</a:t>
                      </a:r>
                    </a:p>
                  </a:txBody>
                  <a:tcPr>
                    <a:solidFill>
                      <a:srgbClr val="FFFFFF"/>
                    </a:solidFill>
                  </a:tcPr>
                </a:tc>
                <a:tc>
                  <a:txBody>
                    <a:bodyPr/>
                    <a:lstStyle/>
                    <a:p>
                      <a:r>
                        <a:rPr lang="nl-NL" sz="1600" b="0" dirty="0">
                          <a:solidFill>
                            <a:srgbClr val="000000"/>
                          </a:solidFill>
                        </a:rPr>
                        <a:t>Instapklassen voor peuters en hun ouders</a:t>
                      </a:r>
                    </a:p>
                  </a:txBody>
                  <a:tcPr>
                    <a:solidFill>
                      <a:srgbClr val="FFFFFF"/>
                    </a:solidFill>
                  </a:tcPr>
                </a:tc>
                <a:extLst>
                  <a:ext uri="{0D108BD9-81ED-4DB2-BD59-A6C34878D82A}">
                    <a16:rowId xmlns:a16="http://schemas.microsoft.com/office/drawing/2014/main" val="3194625348"/>
                  </a:ext>
                </a:extLst>
              </a:tr>
              <a:tr h="370840">
                <a:tc>
                  <a:txBody>
                    <a:bodyPr/>
                    <a:lstStyle/>
                    <a:p>
                      <a:pPr algn="ctr"/>
                      <a:r>
                        <a:rPr lang="nl-NL" sz="1600" b="0" dirty="0">
                          <a:solidFill>
                            <a:srgbClr val="000000"/>
                          </a:solidFill>
                        </a:rPr>
                        <a:t>7</a:t>
                      </a:r>
                    </a:p>
                  </a:txBody>
                  <a:tcPr>
                    <a:solidFill>
                      <a:srgbClr val="FFFFFF"/>
                    </a:solidFill>
                  </a:tcPr>
                </a:tc>
                <a:tc>
                  <a:txBody>
                    <a:bodyPr/>
                    <a:lstStyle/>
                    <a:p>
                      <a:r>
                        <a:rPr lang="nl-NL" sz="1600" b="0" dirty="0">
                          <a:solidFill>
                            <a:srgbClr val="000000"/>
                          </a:solidFill>
                        </a:rPr>
                        <a:t>Versterking van de zomerscholen voor alle onderwijsniveaus</a:t>
                      </a:r>
                    </a:p>
                  </a:txBody>
                  <a:tcPr>
                    <a:solidFill>
                      <a:srgbClr val="FFFFFF"/>
                    </a:solidFill>
                  </a:tcPr>
                </a:tc>
                <a:extLst>
                  <a:ext uri="{0D108BD9-81ED-4DB2-BD59-A6C34878D82A}">
                    <a16:rowId xmlns:a16="http://schemas.microsoft.com/office/drawing/2014/main" val="722870783"/>
                  </a:ext>
                </a:extLst>
              </a:tr>
              <a:tr h="370840">
                <a:tc>
                  <a:txBody>
                    <a:bodyPr/>
                    <a:lstStyle/>
                    <a:p>
                      <a:pPr algn="ctr"/>
                      <a:r>
                        <a:rPr lang="nl-NL" sz="1600" b="0" dirty="0">
                          <a:solidFill>
                            <a:srgbClr val="000000"/>
                          </a:solidFill>
                        </a:rPr>
                        <a:t>8</a:t>
                      </a:r>
                    </a:p>
                  </a:txBody>
                  <a:tcPr>
                    <a:solidFill>
                      <a:schemeClr val="tx2"/>
                    </a:solidFill>
                  </a:tcPr>
                </a:tc>
                <a:tc>
                  <a:txBody>
                    <a:bodyPr/>
                    <a:lstStyle/>
                    <a:p>
                      <a:r>
                        <a:rPr lang="nl-NL" sz="1600" b="0" dirty="0">
                          <a:solidFill>
                            <a:srgbClr val="000000"/>
                          </a:solidFill>
                        </a:rPr>
                        <a:t>Brede vorming voor taalexperten</a:t>
                      </a:r>
                    </a:p>
                  </a:txBody>
                  <a:tcPr>
                    <a:solidFill>
                      <a:schemeClr val="tx2"/>
                    </a:solidFill>
                  </a:tcPr>
                </a:tc>
                <a:extLst>
                  <a:ext uri="{0D108BD9-81ED-4DB2-BD59-A6C34878D82A}">
                    <a16:rowId xmlns:a16="http://schemas.microsoft.com/office/drawing/2014/main" val="265326784"/>
                  </a:ext>
                </a:extLst>
              </a:tr>
              <a:tr h="370840">
                <a:tc>
                  <a:txBody>
                    <a:bodyPr/>
                    <a:lstStyle/>
                    <a:p>
                      <a:pPr algn="ctr"/>
                      <a:r>
                        <a:rPr lang="nl-NL" sz="1600" b="0" dirty="0">
                          <a:solidFill>
                            <a:srgbClr val="000000"/>
                          </a:solidFill>
                        </a:rPr>
                        <a:t>9</a:t>
                      </a:r>
                    </a:p>
                  </a:txBody>
                  <a:tcPr>
                    <a:solidFill>
                      <a:srgbClr val="FFFFFF"/>
                    </a:solidFill>
                  </a:tcPr>
                </a:tc>
                <a:tc>
                  <a:txBody>
                    <a:bodyPr/>
                    <a:lstStyle/>
                    <a:p>
                      <a:r>
                        <a:rPr lang="nl-NL" sz="1600" b="0" dirty="0">
                          <a:solidFill>
                            <a:srgbClr val="000000"/>
                          </a:solidFill>
                        </a:rPr>
                        <a:t>Investering in kwalitatief lesmateriaal voor het basisonderwijs</a:t>
                      </a:r>
                    </a:p>
                  </a:txBody>
                  <a:tcPr>
                    <a:solidFill>
                      <a:srgbClr val="FFFFFF"/>
                    </a:solidFill>
                  </a:tcPr>
                </a:tc>
                <a:extLst>
                  <a:ext uri="{0D108BD9-81ED-4DB2-BD59-A6C34878D82A}">
                    <a16:rowId xmlns:a16="http://schemas.microsoft.com/office/drawing/2014/main" val="1165160142"/>
                  </a:ext>
                </a:extLst>
              </a:tr>
              <a:tr h="370840">
                <a:tc>
                  <a:txBody>
                    <a:bodyPr/>
                    <a:lstStyle/>
                    <a:p>
                      <a:pPr algn="ctr"/>
                      <a:r>
                        <a:rPr lang="nl-NL" sz="1600" b="0" dirty="0">
                          <a:solidFill>
                            <a:srgbClr val="000000"/>
                          </a:solidFill>
                        </a:rPr>
                        <a:t>10 </a:t>
                      </a:r>
                    </a:p>
                  </a:txBody>
                  <a:tcPr>
                    <a:solidFill>
                      <a:schemeClr val="tx2">
                        <a:lumMod val="20000"/>
                        <a:lumOff val="80000"/>
                      </a:schemeClr>
                    </a:solidFill>
                  </a:tcPr>
                </a:tc>
                <a:tc>
                  <a:txBody>
                    <a:bodyPr/>
                    <a:lstStyle/>
                    <a:p>
                      <a:r>
                        <a:rPr lang="nl-NL" sz="1600" b="0" dirty="0">
                          <a:solidFill>
                            <a:srgbClr val="000000"/>
                          </a:solidFill>
                        </a:rPr>
                        <a:t>Versterken van gemeenschapsbetrokkenheid</a:t>
                      </a:r>
                    </a:p>
                  </a:txBody>
                  <a:tcPr>
                    <a:solidFill>
                      <a:schemeClr val="tx2">
                        <a:lumMod val="20000"/>
                        <a:lumOff val="80000"/>
                      </a:schemeClr>
                    </a:solidFill>
                  </a:tcPr>
                </a:tc>
                <a:extLst>
                  <a:ext uri="{0D108BD9-81ED-4DB2-BD59-A6C34878D82A}">
                    <a16:rowId xmlns:a16="http://schemas.microsoft.com/office/drawing/2014/main" val="3915800639"/>
                  </a:ext>
                </a:extLst>
              </a:tr>
            </a:tbl>
          </a:graphicData>
        </a:graphic>
      </p:graphicFrame>
      <p:sp>
        <p:nvSpPr>
          <p:cNvPr id="5" name="Titel 1">
            <a:extLst>
              <a:ext uri="{FF2B5EF4-FFF2-40B4-BE49-F238E27FC236}">
                <a16:creationId xmlns:a16="http://schemas.microsoft.com/office/drawing/2014/main" id="{161914AF-FE0B-C98D-3FD2-6A35FA6C2DD2}"/>
              </a:ext>
            </a:extLst>
          </p:cNvPr>
          <p:cNvSpPr>
            <a:spLocks noGrp="1"/>
          </p:cNvSpPr>
          <p:nvPr>
            <p:ph type="title"/>
          </p:nvPr>
        </p:nvSpPr>
        <p:spPr>
          <a:xfrm>
            <a:off x="611188" y="828000"/>
            <a:ext cx="7885112" cy="443198"/>
          </a:xfrm>
        </p:spPr>
        <p:txBody>
          <a:bodyPr/>
          <a:lstStyle/>
          <a:p>
            <a:r>
              <a:rPr lang="nl-BE" sz="3200" dirty="0">
                <a:solidFill>
                  <a:schemeClr val="bg2"/>
                </a:solidFill>
              </a:rPr>
              <a:t>Ieder Kind Taalheld</a:t>
            </a:r>
          </a:p>
        </p:txBody>
      </p:sp>
      <p:sp>
        <p:nvSpPr>
          <p:cNvPr id="6" name="Tekstvak 5">
            <a:extLst>
              <a:ext uri="{FF2B5EF4-FFF2-40B4-BE49-F238E27FC236}">
                <a16:creationId xmlns:a16="http://schemas.microsoft.com/office/drawing/2014/main" id="{84F72DB7-D996-200C-E49C-CE89EC9180A5}"/>
              </a:ext>
            </a:extLst>
          </p:cNvPr>
          <p:cNvSpPr txBox="1"/>
          <p:nvPr/>
        </p:nvSpPr>
        <p:spPr>
          <a:xfrm rot="16200000">
            <a:off x="-989270" y="3496251"/>
            <a:ext cx="3690396" cy="338554"/>
          </a:xfrm>
          <a:prstGeom prst="rect">
            <a:avLst/>
          </a:prstGeom>
          <a:solidFill>
            <a:schemeClr val="tx2"/>
          </a:solidFill>
          <a:ln>
            <a:solidFill>
              <a:srgbClr val="000000"/>
            </a:solidFill>
          </a:ln>
        </p:spPr>
        <p:txBody>
          <a:bodyPr wrap="square" rtlCol="0">
            <a:spAutoFit/>
          </a:bodyPr>
          <a:lstStyle/>
          <a:p>
            <a:pPr algn="ctr"/>
            <a:r>
              <a:rPr lang="nl-NL" sz="1600" dirty="0"/>
              <a:t>Raamwerk Nederlands</a:t>
            </a:r>
          </a:p>
        </p:txBody>
      </p:sp>
    </p:spTree>
    <p:extLst>
      <p:ext uri="{BB962C8B-B14F-4D97-AF65-F5344CB8AC3E}">
        <p14:creationId xmlns:p14="http://schemas.microsoft.com/office/powerpoint/2010/main" val="176605664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0B10-09AB-AEBA-7F36-2915FD41E0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DE2A20-E7F9-F5F4-5239-42A10398B847}"/>
              </a:ext>
            </a:extLst>
          </p:cNvPr>
          <p:cNvSpPr>
            <a:spLocks noGrp="1"/>
          </p:cNvSpPr>
          <p:nvPr>
            <p:ph type="title"/>
          </p:nvPr>
        </p:nvSpPr>
        <p:spPr>
          <a:xfrm>
            <a:off x="611188" y="828000"/>
            <a:ext cx="7885112" cy="443198"/>
          </a:xfrm>
        </p:spPr>
        <p:txBody>
          <a:bodyPr/>
          <a:lstStyle/>
          <a:p>
            <a:r>
              <a:rPr lang="nl-BE" sz="3200" dirty="0">
                <a:solidFill>
                  <a:schemeClr val="bg2"/>
                </a:solidFill>
              </a:rPr>
              <a:t>Raamwerk Nederlands</a:t>
            </a:r>
          </a:p>
        </p:txBody>
      </p:sp>
      <p:sp>
        <p:nvSpPr>
          <p:cNvPr id="3" name="Tijdelijke aanduiding voor inhoud 2">
            <a:extLst>
              <a:ext uri="{FF2B5EF4-FFF2-40B4-BE49-F238E27FC236}">
                <a16:creationId xmlns:a16="http://schemas.microsoft.com/office/drawing/2014/main" id="{D7305124-5E8F-86BA-CEA1-31A2C9B046B8}"/>
              </a:ext>
            </a:extLst>
          </p:cNvPr>
          <p:cNvSpPr>
            <a:spLocks noGrp="1"/>
          </p:cNvSpPr>
          <p:nvPr>
            <p:ph idx="4294967295"/>
          </p:nvPr>
        </p:nvSpPr>
        <p:spPr>
          <a:xfrm>
            <a:off x="526128" y="1698017"/>
            <a:ext cx="7885112" cy="3854450"/>
          </a:xfrm>
          <a:prstGeom prst="rect">
            <a:avLst/>
          </a:prstGeom>
        </p:spPr>
        <p:txBody>
          <a:bodyPr/>
          <a:lstStyle/>
          <a:p>
            <a:r>
              <a:rPr lang="nl-BE" sz="2000" b="1" dirty="0">
                <a:solidFill>
                  <a:schemeClr val="bg2"/>
                </a:solidFill>
              </a:rPr>
              <a:t>Doel: </a:t>
            </a:r>
            <a:r>
              <a:rPr lang="nl-BE" sz="2000" dirty="0">
                <a:solidFill>
                  <a:srgbClr val="000000"/>
                </a:solidFill>
              </a:rPr>
              <a:t>helder fundament – basis voor alle acties  </a:t>
            </a:r>
          </a:p>
          <a:p>
            <a:pPr marL="0" indent="0">
              <a:buNone/>
            </a:pPr>
            <a:endParaRPr lang="nl-BE" sz="2000" dirty="0">
              <a:solidFill>
                <a:srgbClr val="000000"/>
              </a:solidFill>
            </a:endParaRPr>
          </a:p>
          <a:p>
            <a:r>
              <a:rPr lang="nl-BE" sz="2000" b="1" dirty="0">
                <a:solidFill>
                  <a:schemeClr val="bg2"/>
                </a:solidFill>
              </a:rPr>
              <a:t>Opbouw:</a:t>
            </a:r>
            <a:endParaRPr lang="nl-BE" sz="2000" b="1" dirty="0">
              <a:solidFill>
                <a:srgbClr val="000000"/>
              </a:solidFill>
            </a:endParaRPr>
          </a:p>
          <a:p>
            <a:pPr lvl="1"/>
            <a:r>
              <a:rPr lang="nl-BE" sz="2000" dirty="0">
                <a:solidFill>
                  <a:srgbClr val="000000"/>
                </a:solidFill>
              </a:rPr>
              <a:t>waarneembare beheersing van het Nederlands op 3 sleutelmomenten</a:t>
            </a:r>
          </a:p>
          <a:p>
            <a:pPr lvl="1"/>
            <a:r>
              <a:rPr lang="nl-BE" sz="2000" dirty="0">
                <a:solidFill>
                  <a:srgbClr val="000000"/>
                </a:solidFill>
              </a:rPr>
              <a:t>Praktijkvoorbeeld per sleutelmoment</a:t>
            </a:r>
          </a:p>
          <a:p>
            <a:pPr lvl="1"/>
            <a:r>
              <a:rPr lang="nl-BE" sz="2000" dirty="0">
                <a:solidFill>
                  <a:srgbClr val="000000"/>
                </a:solidFill>
              </a:rPr>
              <a:t>Koppeling met de minimumdoelen</a:t>
            </a:r>
          </a:p>
          <a:p>
            <a:pPr lvl="1"/>
            <a:r>
              <a:rPr lang="nl-BE" sz="2000" dirty="0">
                <a:solidFill>
                  <a:srgbClr val="000000"/>
                </a:solidFill>
              </a:rPr>
              <a:t>Wat werkt in de klas? </a:t>
            </a:r>
          </a:p>
          <a:p>
            <a:pPr lvl="1"/>
            <a:endParaRPr lang="nl-BE" sz="2000" dirty="0">
              <a:solidFill>
                <a:srgbClr val="000000"/>
              </a:solidFill>
            </a:endParaRPr>
          </a:p>
          <a:p>
            <a:pPr lvl="1"/>
            <a:endParaRPr lang="nl-BE" sz="2000" dirty="0">
              <a:solidFill>
                <a:srgbClr val="000000"/>
              </a:solidFill>
            </a:endParaRPr>
          </a:p>
          <a:p>
            <a:endParaRPr lang="nl-BE" sz="2000" dirty="0">
              <a:solidFill>
                <a:srgbClr val="000000"/>
              </a:solidFill>
            </a:endParaRPr>
          </a:p>
          <a:p>
            <a:pPr marL="0" indent="0">
              <a:buNone/>
            </a:pPr>
            <a:endParaRPr lang="nl-BE" sz="2000" b="1" dirty="0">
              <a:solidFill>
                <a:schemeClr val="bg2"/>
              </a:solidFill>
            </a:endParaRPr>
          </a:p>
          <a:p>
            <a:pPr marL="342900" lvl="1" indent="0">
              <a:buNone/>
            </a:pPr>
            <a:endParaRPr lang="nl-BE" sz="2000" dirty="0">
              <a:solidFill>
                <a:schemeClr val="bg2"/>
              </a:solidFill>
            </a:endParaRPr>
          </a:p>
          <a:p>
            <a:endParaRPr lang="nl-BE" sz="2000" dirty="0">
              <a:solidFill>
                <a:schemeClr val="bg2"/>
              </a:solidFill>
            </a:endParaRPr>
          </a:p>
          <a:p>
            <a:pPr marL="0" indent="0">
              <a:buNone/>
            </a:pPr>
            <a:endParaRPr lang="nl-BE" sz="2000" b="1" dirty="0">
              <a:solidFill>
                <a:srgbClr val="000000"/>
              </a:solidFill>
            </a:endParaRPr>
          </a:p>
          <a:p>
            <a:endParaRPr lang="nl-BE" sz="2400" b="1" dirty="0">
              <a:solidFill>
                <a:schemeClr val="bg2"/>
              </a:solidFill>
            </a:endParaRPr>
          </a:p>
        </p:txBody>
      </p:sp>
    </p:spTree>
    <p:extLst>
      <p:ext uri="{BB962C8B-B14F-4D97-AF65-F5344CB8AC3E}">
        <p14:creationId xmlns:p14="http://schemas.microsoft.com/office/powerpoint/2010/main" val="304732807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455E-9900-8A16-5997-C37C8867EACF}"/>
            </a:ext>
          </a:extLst>
        </p:cNvPr>
        <p:cNvGrpSpPr/>
        <p:nvPr/>
      </p:nvGrpSpPr>
      <p:grpSpPr>
        <a:xfrm>
          <a:off x="0" y="0"/>
          <a:ext cx="0" cy="0"/>
          <a:chOff x="0" y="0"/>
          <a:chExt cx="0" cy="0"/>
        </a:xfrm>
      </p:grpSpPr>
      <p:sp>
        <p:nvSpPr>
          <p:cNvPr id="22529" name="Title 3">
            <a:extLst>
              <a:ext uri="{FF2B5EF4-FFF2-40B4-BE49-F238E27FC236}">
                <a16:creationId xmlns:a16="http://schemas.microsoft.com/office/drawing/2014/main" id="{404959DB-93C2-35ED-1036-E5AE267D156F}"/>
              </a:ext>
            </a:extLst>
          </p:cNvPr>
          <p:cNvSpPr>
            <a:spLocks noGrp="1" noChangeArrowheads="1"/>
          </p:cNvSpPr>
          <p:nvPr>
            <p:ph type="title"/>
          </p:nvPr>
        </p:nvSpPr>
        <p:spPr bwMode="auto">
          <a:xfrm>
            <a:off x="612775" y="828675"/>
            <a:ext cx="8027988" cy="4681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lnSpc>
                <a:spcPts val="5500"/>
              </a:lnSpc>
            </a:pPr>
            <a:r>
              <a:rPr lang="nl-BE" altLang="en-AD" sz="3800" dirty="0"/>
              <a:t>Over de Taalunie</a:t>
            </a:r>
            <a:endParaRPr lang="en-AD" altLang="en-AD" sz="3800"/>
          </a:p>
        </p:txBody>
      </p:sp>
      <p:sp>
        <p:nvSpPr>
          <p:cNvPr id="22530" name="Tekstvak 1">
            <a:extLst>
              <a:ext uri="{FF2B5EF4-FFF2-40B4-BE49-F238E27FC236}">
                <a16:creationId xmlns:a16="http://schemas.microsoft.com/office/drawing/2014/main" id="{84AC0EA4-B925-8F35-4DF6-23401299F92D}"/>
              </a:ext>
            </a:extLst>
          </p:cNvPr>
          <p:cNvSpPr txBox="1">
            <a:spLocks noChangeArrowheads="1"/>
          </p:cNvSpPr>
          <p:nvPr/>
        </p:nvSpPr>
        <p:spPr bwMode="auto">
          <a:xfrm>
            <a:off x="1227138" y="2219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AD"/>
          </a:p>
        </p:txBody>
      </p:sp>
    </p:spTree>
    <p:extLst>
      <p:ext uri="{BB962C8B-B14F-4D97-AF65-F5344CB8AC3E}">
        <p14:creationId xmlns:p14="http://schemas.microsoft.com/office/powerpoint/2010/main" val="38883565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2F6E0-EB69-162C-A0DE-61D5A85C12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06C58E-C37E-4628-614C-F111E3CBF1BB}"/>
              </a:ext>
            </a:extLst>
          </p:cNvPr>
          <p:cNvSpPr>
            <a:spLocks noGrp="1"/>
          </p:cNvSpPr>
          <p:nvPr>
            <p:ph type="title"/>
          </p:nvPr>
        </p:nvSpPr>
        <p:spPr>
          <a:xfrm>
            <a:off x="611188" y="828000"/>
            <a:ext cx="7885112" cy="443198"/>
          </a:xfrm>
        </p:spPr>
        <p:txBody>
          <a:bodyPr/>
          <a:lstStyle/>
          <a:p>
            <a:r>
              <a:rPr lang="nl-BE" sz="3200" dirty="0">
                <a:solidFill>
                  <a:schemeClr val="bg2"/>
                </a:solidFill>
              </a:rPr>
              <a:t>Raamwerk Nederlands</a:t>
            </a:r>
          </a:p>
        </p:txBody>
      </p:sp>
      <p:sp>
        <p:nvSpPr>
          <p:cNvPr id="3" name="Tijdelijke aanduiding voor inhoud 2">
            <a:extLst>
              <a:ext uri="{FF2B5EF4-FFF2-40B4-BE49-F238E27FC236}">
                <a16:creationId xmlns:a16="http://schemas.microsoft.com/office/drawing/2014/main" id="{FE54AEF1-6E0C-AE5B-3219-E11A7413C124}"/>
              </a:ext>
            </a:extLst>
          </p:cNvPr>
          <p:cNvSpPr>
            <a:spLocks noGrp="1"/>
          </p:cNvSpPr>
          <p:nvPr>
            <p:ph idx="4294967295"/>
          </p:nvPr>
        </p:nvSpPr>
        <p:spPr>
          <a:xfrm>
            <a:off x="526128" y="1698017"/>
            <a:ext cx="7885112" cy="3854450"/>
          </a:xfrm>
          <a:prstGeom prst="rect">
            <a:avLst/>
          </a:prstGeom>
        </p:spPr>
        <p:txBody>
          <a:bodyPr/>
          <a:lstStyle/>
          <a:p>
            <a:pPr marL="0" indent="0">
              <a:buNone/>
            </a:pPr>
            <a:endParaRPr lang="nl-BE" sz="2400" b="1" dirty="0">
              <a:solidFill>
                <a:schemeClr val="bg2"/>
              </a:solidFill>
            </a:endParaRPr>
          </a:p>
          <a:p>
            <a:pPr marL="0" indent="0">
              <a:buNone/>
            </a:pPr>
            <a:endParaRPr lang="nl-BE" sz="2000" dirty="0">
              <a:solidFill>
                <a:srgbClr val="000000"/>
              </a:solidFill>
            </a:endParaRPr>
          </a:p>
          <a:p>
            <a:pPr lvl="1"/>
            <a:endParaRPr lang="nl-BE" sz="2000" dirty="0">
              <a:solidFill>
                <a:srgbClr val="000000"/>
              </a:solidFill>
            </a:endParaRPr>
          </a:p>
          <a:p>
            <a:endParaRPr lang="nl-BE" sz="2000" dirty="0">
              <a:solidFill>
                <a:srgbClr val="000000"/>
              </a:solidFill>
            </a:endParaRPr>
          </a:p>
          <a:p>
            <a:pPr marL="0" indent="0">
              <a:buNone/>
            </a:pPr>
            <a:endParaRPr lang="nl-BE" sz="2000" b="1" dirty="0">
              <a:solidFill>
                <a:schemeClr val="bg2"/>
              </a:solidFill>
            </a:endParaRPr>
          </a:p>
          <a:p>
            <a:pPr marL="342900" lvl="1" indent="0">
              <a:buNone/>
            </a:pPr>
            <a:endParaRPr lang="nl-BE" sz="2000" dirty="0">
              <a:solidFill>
                <a:schemeClr val="bg2"/>
              </a:solidFill>
            </a:endParaRPr>
          </a:p>
          <a:p>
            <a:endParaRPr lang="nl-BE" sz="2000" dirty="0">
              <a:solidFill>
                <a:schemeClr val="bg2"/>
              </a:solidFill>
            </a:endParaRPr>
          </a:p>
          <a:p>
            <a:pPr marL="0" indent="0">
              <a:buNone/>
            </a:pPr>
            <a:endParaRPr lang="nl-BE" sz="2000" b="1" dirty="0">
              <a:solidFill>
                <a:srgbClr val="000000"/>
              </a:solidFill>
            </a:endParaRPr>
          </a:p>
          <a:p>
            <a:endParaRPr lang="nl-BE" sz="2400" b="1" dirty="0">
              <a:solidFill>
                <a:schemeClr val="bg2"/>
              </a:solidFill>
            </a:endParaRPr>
          </a:p>
        </p:txBody>
      </p:sp>
      <p:graphicFrame>
        <p:nvGraphicFramePr>
          <p:cNvPr id="4" name="Tabel 3">
            <a:extLst>
              <a:ext uri="{FF2B5EF4-FFF2-40B4-BE49-F238E27FC236}">
                <a16:creationId xmlns:a16="http://schemas.microsoft.com/office/drawing/2014/main" id="{22259ED7-9FAC-8E18-5292-770075A457B6}"/>
              </a:ext>
            </a:extLst>
          </p:cNvPr>
          <p:cNvGraphicFramePr>
            <a:graphicFrameLocks noGrp="1"/>
          </p:cNvGraphicFramePr>
          <p:nvPr>
            <p:extLst>
              <p:ext uri="{D42A27DB-BD31-4B8C-83A1-F6EECF244321}">
                <p14:modId xmlns:p14="http://schemas.microsoft.com/office/powerpoint/2010/main" val="1888929470"/>
              </p:ext>
            </p:extLst>
          </p:nvPr>
        </p:nvGraphicFramePr>
        <p:xfrm>
          <a:off x="611188" y="1985578"/>
          <a:ext cx="8228012" cy="1854200"/>
        </p:xfrm>
        <a:graphic>
          <a:graphicData uri="http://schemas.openxmlformats.org/drawingml/2006/table">
            <a:tbl>
              <a:tblPr firstRow="1" bandRow="1">
                <a:tableStyleId>{073A0DAA-6AF3-43AB-8588-CEC1D06C72B9}</a:tableStyleId>
              </a:tblPr>
              <a:tblGrid>
                <a:gridCol w="1268499">
                  <a:extLst>
                    <a:ext uri="{9D8B030D-6E8A-4147-A177-3AD203B41FA5}">
                      <a16:colId xmlns:a16="http://schemas.microsoft.com/office/drawing/2014/main" val="3061726420"/>
                    </a:ext>
                  </a:extLst>
                </a:gridCol>
                <a:gridCol w="1504643">
                  <a:extLst>
                    <a:ext uri="{9D8B030D-6E8A-4147-A177-3AD203B41FA5}">
                      <a16:colId xmlns:a16="http://schemas.microsoft.com/office/drawing/2014/main" val="1373161207"/>
                    </a:ext>
                  </a:extLst>
                </a:gridCol>
                <a:gridCol w="1902372">
                  <a:extLst>
                    <a:ext uri="{9D8B030D-6E8A-4147-A177-3AD203B41FA5}">
                      <a16:colId xmlns:a16="http://schemas.microsoft.com/office/drawing/2014/main" val="523283119"/>
                    </a:ext>
                  </a:extLst>
                </a:gridCol>
                <a:gridCol w="1776480">
                  <a:extLst>
                    <a:ext uri="{9D8B030D-6E8A-4147-A177-3AD203B41FA5}">
                      <a16:colId xmlns:a16="http://schemas.microsoft.com/office/drawing/2014/main" val="3049199103"/>
                    </a:ext>
                  </a:extLst>
                </a:gridCol>
                <a:gridCol w="1776018">
                  <a:extLst>
                    <a:ext uri="{9D8B030D-6E8A-4147-A177-3AD203B41FA5}">
                      <a16:colId xmlns:a16="http://schemas.microsoft.com/office/drawing/2014/main" val="2830600506"/>
                    </a:ext>
                  </a:extLst>
                </a:gridCol>
              </a:tblGrid>
              <a:tr h="370840">
                <a:tc gridSpan="2">
                  <a:txBody>
                    <a:bodyPr/>
                    <a:lstStyle/>
                    <a:p>
                      <a:endParaRPr lang="nl-NL" sz="1400" dirty="0">
                        <a:solidFill>
                          <a:srgbClr val="FFFFFF"/>
                        </a:solidFill>
                      </a:endParaRPr>
                    </a:p>
                  </a:txBody>
                  <a:tcPr/>
                </a:tc>
                <a:tc hMerge="1">
                  <a:txBody>
                    <a:bodyPr/>
                    <a:lstStyle/>
                    <a:p>
                      <a:endParaRPr lang="nl-NL"/>
                    </a:p>
                  </a:txBody>
                  <a:tcPr/>
                </a:tc>
                <a:tc gridSpan="3">
                  <a:txBody>
                    <a:bodyPr/>
                    <a:lstStyle/>
                    <a:p>
                      <a:endParaRPr lang="nl-NL" sz="1400"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296344475"/>
                  </a:ext>
                </a:extLst>
              </a:tr>
              <a:tr h="370840">
                <a:tc gridSpan="2">
                  <a:txBody>
                    <a:bodyPr/>
                    <a:lstStyle/>
                    <a:p>
                      <a:r>
                        <a:rPr lang="nl-NL" sz="1400" b="1" dirty="0"/>
                        <a:t>Mijlpalen</a:t>
                      </a:r>
                    </a:p>
                  </a:txBody>
                  <a:tcPr>
                    <a:noFill/>
                  </a:tcPr>
                </a:tc>
                <a:tc hMerge="1">
                  <a:txBody>
                    <a:bodyPr/>
                    <a:lstStyle/>
                    <a:p>
                      <a:endParaRPr lang="nl-NL"/>
                    </a:p>
                  </a:txBody>
                  <a:tcPr/>
                </a:tc>
                <a:tc>
                  <a:txBody>
                    <a:bodyPr/>
                    <a:lstStyle/>
                    <a:p>
                      <a:r>
                        <a:rPr lang="nl-NL" sz="1400" dirty="0"/>
                        <a:t>Kleuterklas 1 t.e.m. 3</a:t>
                      </a:r>
                    </a:p>
                  </a:txBody>
                  <a:tcPr>
                    <a:noFill/>
                  </a:tcPr>
                </a:tc>
                <a:tc>
                  <a:txBody>
                    <a:bodyPr/>
                    <a:lstStyle/>
                    <a:p>
                      <a:r>
                        <a:rPr lang="nl-NL" sz="1400" dirty="0"/>
                        <a:t>Leerjaar 1 t.e.m. 4</a:t>
                      </a:r>
                    </a:p>
                  </a:txBody>
                  <a:tcPr>
                    <a:noFill/>
                  </a:tcPr>
                </a:tc>
                <a:tc>
                  <a:txBody>
                    <a:bodyPr/>
                    <a:lstStyle/>
                    <a:p>
                      <a:r>
                        <a:rPr lang="nl-NL" sz="1400" dirty="0"/>
                        <a:t>Leerjaar 5 en 6</a:t>
                      </a:r>
                    </a:p>
                  </a:txBody>
                  <a:tcPr>
                    <a:noFill/>
                  </a:tcPr>
                </a:tc>
                <a:extLst>
                  <a:ext uri="{0D108BD9-81ED-4DB2-BD59-A6C34878D82A}">
                    <a16:rowId xmlns:a16="http://schemas.microsoft.com/office/drawing/2014/main" val="3642275041"/>
                  </a:ext>
                </a:extLst>
              </a:tr>
              <a:tr h="370840">
                <a:tc gridSpan="2">
                  <a:txBody>
                    <a:bodyPr/>
                    <a:lstStyle/>
                    <a:p>
                      <a:r>
                        <a:rPr lang="nl-NL" sz="1400" b="1" dirty="0"/>
                        <a:t>Praktijkvoorbeeld</a:t>
                      </a:r>
                    </a:p>
                  </a:txBody>
                  <a:tcPr>
                    <a:noFill/>
                  </a:tcPr>
                </a:tc>
                <a:tc hMerge="1">
                  <a:txBody>
                    <a:bodyPr/>
                    <a:lstStyle/>
                    <a:p>
                      <a:endParaRPr lang="nl-NL"/>
                    </a:p>
                  </a:txBody>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1025593553"/>
                  </a:ext>
                </a:extLst>
              </a:tr>
              <a:tr h="370840">
                <a:tc gridSpan="2">
                  <a:txBody>
                    <a:bodyPr/>
                    <a:lstStyle/>
                    <a:p>
                      <a:r>
                        <a:rPr lang="nl-NL" sz="1400" b="1" dirty="0"/>
                        <a:t>Minimumdoelen</a:t>
                      </a:r>
                    </a:p>
                  </a:txBody>
                  <a:tcPr>
                    <a:noFill/>
                  </a:tcPr>
                </a:tc>
                <a:tc hMerge="1">
                  <a:txBody>
                    <a:bodyPr/>
                    <a:lstStyle/>
                    <a:p>
                      <a:endParaRPr lang="nl-NL"/>
                    </a:p>
                  </a:txBody>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3833783119"/>
                  </a:ext>
                </a:extLst>
              </a:tr>
              <a:tr h="370840">
                <a:tc>
                  <a:txBody>
                    <a:bodyPr/>
                    <a:lstStyle/>
                    <a:p>
                      <a:r>
                        <a:rPr lang="nl-NL" sz="1400" b="1" dirty="0"/>
                        <a:t>Aanpakken</a:t>
                      </a:r>
                    </a:p>
                  </a:txBody>
                  <a:tcPr>
                    <a:noFill/>
                  </a:tcPr>
                </a:tc>
                <a:tc>
                  <a:txBody>
                    <a:bodyPr/>
                    <a:lstStyle/>
                    <a:p>
                      <a:r>
                        <a:rPr lang="nl-NL" sz="1400" dirty="0"/>
                        <a:t>Onderwijs</a:t>
                      </a:r>
                    </a:p>
                  </a:txBody>
                  <a:tcPr>
                    <a:noFill/>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1281162983"/>
                  </a:ext>
                </a:extLst>
              </a:tr>
            </a:tbl>
          </a:graphicData>
        </a:graphic>
      </p:graphicFrame>
    </p:spTree>
    <p:extLst>
      <p:ext uri="{BB962C8B-B14F-4D97-AF65-F5344CB8AC3E}">
        <p14:creationId xmlns:p14="http://schemas.microsoft.com/office/powerpoint/2010/main" val="35913084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F8918-B89A-35C2-39A5-A8051151CE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C1FF3F-D2B0-5CD9-C549-12783A4A5E05}"/>
              </a:ext>
            </a:extLst>
          </p:cNvPr>
          <p:cNvSpPr>
            <a:spLocks noGrp="1"/>
          </p:cNvSpPr>
          <p:nvPr>
            <p:ph type="title"/>
          </p:nvPr>
        </p:nvSpPr>
        <p:spPr>
          <a:xfrm>
            <a:off x="611188" y="828000"/>
            <a:ext cx="7885112" cy="443198"/>
          </a:xfrm>
        </p:spPr>
        <p:txBody>
          <a:bodyPr/>
          <a:lstStyle/>
          <a:p>
            <a:r>
              <a:rPr lang="nl-BE" sz="3200" dirty="0">
                <a:solidFill>
                  <a:schemeClr val="bg2"/>
                </a:solidFill>
              </a:rPr>
              <a:t>Raamwerk Nederlands</a:t>
            </a:r>
          </a:p>
        </p:txBody>
      </p:sp>
      <p:sp>
        <p:nvSpPr>
          <p:cNvPr id="3" name="Tijdelijke aanduiding voor inhoud 2">
            <a:extLst>
              <a:ext uri="{FF2B5EF4-FFF2-40B4-BE49-F238E27FC236}">
                <a16:creationId xmlns:a16="http://schemas.microsoft.com/office/drawing/2014/main" id="{E059767B-A6E3-DD1D-4B73-9603E8FF08A8}"/>
              </a:ext>
            </a:extLst>
          </p:cNvPr>
          <p:cNvSpPr>
            <a:spLocks noGrp="1"/>
          </p:cNvSpPr>
          <p:nvPr>
            <p:ph idx="4294967295"/>
          </p:nvPr>
        </p:nvSpPr>
        <p:spPr>
          <a:xfrm>
            <a:off x="526128" y="1698017"/>
            <a:ext cx="7885112" cy="3854450"/>
          </a:xfrm>
          <a:prstGeom prst="rect">
            <a:avLst/>
          </a:prstGeom>
        </p:spPr>
        <p:txBody>
          <a:bodyPr/>
          <a:lstStyle/>
          <a:p>
            <a:pPr marL="0" indent="0">
              <a:buNone/>
            </a:pPr>
            <a:endParaRPr lang="nl-BE" sz="2400" b="1" dirty="0">
              <a:solidFill>
                <a:schemeClr val="bg2"/>
              </a:solidFill>
            </a:endParaRPr>
          </a:p>
          <a:p>
            <a:pPr marL="0" indent="0">
              <a:buNone/>
            </a:pPr>
            <a:endParaRPr lang="nl-BE" sz="2000" dirty="0">
              <a:solidFill>
                <a:srgbClr val="000000"/>
              </a:solidFill>
            </a:endParaRPr>
          </a:p>
          <a:p>
            <a:pPr lvl="1"/>
            <a:endParaRPr lang="nl-BE" sz="2000" dirty="0">
              <a:solidFill>
                <a:srgbClr val="000000"/>
              </a:solidFill>
            </a:endParaRPr>
          </a:p>
          <a:p>
            <a:endParaRPr lang="nl-BE" sz="2000" dirty="0">
              <a:solidFill>
                <a:srgbClr val="000000"/>
              </a:solidFill>
            </a:endParaRPr>
          </a:p>
          <a:p>
            <a:pPr marL="0" indent="0">
              <a:buNone/>
            </a:pPr>
            <a:endParaRPr lang="nl-BE" sz="2000" b="1" dirty="0">
              <a:solidFill>
                <a:schemeClr val="bg2"/>
              </a:solidFill>
            </a:endParaRPr>
          </a:p>
          <a:p>
            <a:pPr marL="342900" lvl="1" indent="0">
              <a:buNone/>
            </a:pPr>
            <a:endParaRPr lang="nl-BE" sz="2000" dirty="0">
              <a:solidFill>
                <a:schemeClr val="bg2"/>
              </a:solidFill>
            </a:endParaRPr>
          </a:p>
          <a:p>
            <a:endParaRPr lang="nl-BE" sz="2000" dirty="0">
              <a:solidFill>
                <a:schemeClr val="bg2"/>
              </a:solidFill>
            </a:endParaRPr>
          </a:p>
          <a:p>
            <a:pPr marL="0" indent="0">
              <a:buNone/>
            </a:pPr>
            <a:endParaRPr lang="nl-BE" sz="2000" b="1" dirty="0">
              <a:solidFill>
                <a:srgbClr val="000000"/>
              </a:solidFill>
            </a:endParaRPr>
          </a:p>
          <a:p>
            <a:endParaRPr lang="nl-BE" sz="2400" b="1" dirty="0">
              <a:solidFill>
                <a:schemeClr val="bg2"/>
              </a:solidFill>
            </a:endParaRPr>
          </a:p>
        </p:txBody>
      </p:sp>
      <p:graphicFrame>
        <p:nvGraphicFramePr>
          <p:cNvPr id="6" name="Tabel 5">
            <a:extLst>
              <a:ext uri="{FF2B5EF4-FFF2-40B4-BE49-F238E27FC236}">
                <a16:creationId xmlns:a16="http://schemas.microsoft.com/office/drawing/2014/main" id="{515C65D9-62EB-78F9-071D-0D27934B1BD2}"/>
              </a:ext>
            </a:extLst>
          </p:cNvPr>
          <p:cNvGraphicFramePr>
            <a:graphicFrameLocks noGrp="1"/>
          </p:cNvGraphicFramePr>
          <p:nvPr>
            <p:extLst>
              <p:ext uri="{D42A27DB-BD31-4B8C-83A1-F6EECF244321}">
                <p14:modId xmlns:p14="http://schemas.microsoft.com/office/powerpoint/2010/main" val="1884252849"/>
              </p:ext>
            </p:extLst>
          </p:nvPr>
        </p:nvGraphicFramePr>
        <p:xfrm>
          <a:off x="611188" y="1956462"/>
          <a:ext cx="8228012" cy="3337560"/>
        </p:xfrm>
        <a:graphic>
          <a:graphicData uri="http://schemas.openxmlformats.org/drawingml/2006/table">
            <a:tbl>
              <a:tblPr firstRow="1" bandRow="1">
                <a:tableStyleId>{073A0DAA-6AF3-43AB-8588-CEC1D06C72B9}</a:tableStyleId>
              </a:tblPr>
              <a:tblGrid>
                <a:gridCol w="1268499">
                  <a:extLst>
                    <a:ext uri="{9D8B030D-6E8A-4147-A177-3AD203B41FA5}">
                      <a16:colId xmlns:a16="http://schemas.microsoft.com/office/drawing/2014/main" val="3061726420"/>
                    </a:ext>
                  </a:extLst>
                </a:gridCol>
                <a:gridCol w="1504643">
                  <a:extLst>
                    <a:ext uri="{9D8B030D-6E8A-4147-A177-3AD203B41FA5}">
                      <a16:colId xmlns:a16="http://schemas.microsoft.com/office/drawing/2014/main" val="1373161207"/>
                    </a:ext>
                  </a:extLst>
                </a:gridCol>
                <a:gridCol w="1902372">
                  <a:extLst>
                    <a:ext uri="{9D8B030D-6E8A-4147-A177-3AD203B41FA5}">
                      <a16:colId xmlns:a16="http://schemas.microsoft.com/office/drawing/2014/main" val="523283119"/>
                    </a:ext>
                  </a:extLst>
                </a:gridCol>
                <a:gridCol w="1776480">
                  <a:extLst>
                    <a:ext uri="{9D8B030D-6E8A-4147-A177-3AD203B41FA5}">
                      <a16:colId xmlns:a16="http://schemas.microsoft.com/office/drawing/2014/main" val="3049199103"/>
                    </a:ext>
                  </a:extLst>
                </a:gridCol>
                <a:gridCol w="1776018">
                  <a:extLst>
                    <a:ext uri="{9D8B030D-6E8A-4147-A177-3AD203B41FA5}">
                      <a16:colId xmlns:a16="http://schemas.microsoft.com/office/drawing/2014/main" val="2830600506"/>
                    </a:ext>
                  </a:extLst>
                </a:gridCol>
              </a:tblGrid>
              <a:tr h="370840">
                <a:tc gridSpan="2">
                  <a:txBody>
                    <a:bodyPr/>
                    <a:lstStyle/>
                    <a:p>
                      <a:endParaRPr lang="nl-NL" sz="1400" dirty="0">
                        <a:solidFill>
                          <a:srgbClr val="FFFFFF"/>
                        </a:solidFill>
                      </a:endParaRPr>
                    </a:p>
                  </a:txBody>
                  <a:tcPr/>
                </a:tc>
                <a:tc hMerge="1">
                  <a:txBody>
                    <a:bodyPr/>
                    <a:lstStyle/>
                    <a:p>
                      <a:endParaRPr lang="nl-NL"/>
                    </a:p>
                  </a:txBody>
                  <a:tcPr/>
                </a:tc>
                <a:tc gridSpan="3">
                  <a:txBody>
                    <a:bodyPr/>
                    <a:lstStyle/>
                    <a:p>
                      <a:endParaRPr lang="nl-NL" sz="1400"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296344475"/>
                  </a:ext>
                </a:extLst>
              </a:tr>
              <a:tr h="370840">
                <a:tc gridSpan="2">
                  <a:txBody>
                    <a:bodyPr/>
                    <a:lstStyle/>
                    <a:p>
                      <a:r>
                        <a:rPr lang="nl-NL" sz="1400" b="1" dirty="0"/>
                        <a:t>Mijlpalen</a:t>
                      </a:r>
                    </a:p>
                  </a:txBody>
                  <a:tcPr>
                    <a:noFill/>
                  </a:tcPr>
                </a:tc>
                <a:tc hMerge="1">
                  <a:txBody>
                    <a:bodyPr/>
                    <a:lstStyle/>
                    <a:p>
                      <a:endParaRPr lang="nl-NL"/>
                    </a:p>
                  </a:txBody>
                  <a:tcPr/>
                </a:tc>
                <a:tc>
                  <a:txBody>
                    <a:bodyPr/>
                    <a:lstStyle/>
                    <a:p>
                      <a:r>
                        <a:rPr lang="nl-NL" sz="1400" dirty="0"/>
                        <a:t>Kleuterklas 1 t.e.m. 3</a:t>
                      </a:r>
                    </a:p>
                  </a:txBody>
                  <a:tcPr>
                    <a:noFill/>
                  </a:tcPr>
                </a:tc>
                <a:tc>
                  <a:txBody>
                    <a:bodyPr/>
                    <a:lstStyle/>
                    <a:p>
                      <a:r>
                        <a:rPr lang="nl-NL" sz="1400" dirty="0"/>
                        <a:t>Leerjaar 1 t.e.m. 4</a:t>
                      </a:r>
                    </a:p>
                  </a:txBody>
                  <a:tcPr>
                    <a:noFill/>
                  </a:tcPr>
                </a:tc>
                <a:tc>
                  <a:txBody>
                    <a:bodyPr/>
                    <a:lstStyle/>
                    <a:p>
                      <a:r>
                        <a:rPr lang="nl-NL" sz="1400" dirty="0"/>
                        <a:t>Leerjaar 5 en 6</a:t>
                      </a:r>
                    </a:p>
                  </a:txBody>
                  <a:tcPr>
                    <a:noFill/>
                  </a:tcPr>
                </a:tc>
                <a:extLst>
                  <a:ext uri="{0D108BD9-81ED-4DB2-BD59-A6C34878D82A}">
                    <a16:rowId xmlns:a16="http://schemas.microsoft.com/office/drawing/2014/main" val="3642275041"/>
                  </a:ext>
                </a:extLst>
              </a:tr>
              <a:tr h="370840">
                <a:tc gridSpan="2">
                  <a:txBody>
                    <a:bodyPr/>
                    <a:lstStyle/>
                    <a:p>
                      <a:r>
                        <a:rPr lang="nl-NL" sz="1400" b="1" dirty="0"/>
                        <a:t>Praktijkvoorbeeld</a:t>
                      </a:r>
                    </a:p>
                  </a:txBody>
                  <a:tcPr>
                    <a:noFill/>
                  </a:tcPr>
                </a:tc>
                <a:tc hMerge="1">
                  <a:txBody>
                    <a:bodyPr/>
                    <a:lstStyle/>
                    <a:p>
                      <a:endParaRPr lang="nl-NL"/>
                    </a:p>
                  </a:txBody>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1025593553"/>
                  </a:ext>
                </a:extLst>
              </a:tr>
              <a:tr h="370840">
                <a:tc gridSpan="2">
                  <a:txBody>
                    <a:bodyPr/>
                    <a:lstStyle/>
                    <a:p>
                      <a:r>
                        <a:rPr lang="nl-NL" sz="1400" b="1" dirty="0"/>
                        <a:t>Minimumdoelen</a:t>
                      </a:r>
                    </a:p>
                  </a:txBody>
                  <a:tcPr>
                    <a:noFill/>
                  </a:tcPr>
                </a:tc>
                <a:tc hMerge="1">
                  <a:txBody>
                    <a:bodyPr/>
                    <a:lstStyle/>
                    <a:p>
                      <a:endParaRPr lang="nl-NL"/>
                    </a:p>
                  </a:txBody>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3833783119"/>
                  </a:ext>
                </a:extLst>
              </a:tr>
              <a:tr h="370840">
                <a:tc rowSpan="5">
                  <a:txBody>
                    <a:bodyPr/>
                    <a:lstStyle/>
                    <a:p>
                      <a:r>
                        <a:rPr lang="nl-NL" sz="1400" b="1" dirty="0"/>
                        <a:t>Aanpakken</a:t>
                      </a:r>
                    </a:p>
                  </a:txBody>
                  <a:tcPr>
                    <a:noFill/>
                  </a:tcPr>
                </a:tc>
                <a:tc>
                  <a:txBody>
                    <a:bodyPr/>
                    <a:lstStyle/>
                    <a:p>
                      <a:r>
                        <a:rPr lang="nl-NL" sz="1400" dirty="0"/>
                        <a:t>Onderwijs</a:t>
                      </a:r>
                    </a:p>
                  </a:txBody>
                  <a:tcPr>
                    <a:noFill/>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1281162983"/>
                  </a:ext>
                </a:extLst>
              </a:tr>
              <a:tr h="370840">
                <a:tc vMerge="1">
                  <a:txBody>
                    <a:bodyPr/>
                    <a:lstStyle/>
                    <a:p>
                      <a:endParaRPr lang="nl-NL" dirty="0"/>
                    </a:p>
                  </a:txBody>
                  <a:tcPr>
                    <a:noFill/>
                  </a:tcPr>
                </a:tc>
                <a:tc>
                  <a:txBody>
                    <a:bodyPr/>
                    <a:lstStyle/>
                    <a:p>
                      <a:r>
                        <a:rPr lang="nl-NL" sz="1400" dirty="0">
                          <a:solidFill>
                            <a:schemeClr val="accent2">
                              <a:lumMod val="40000"/>
                              <a:lumOff val="60000"/>
                            </a:schemeClr>
                          </a:solidFill>
                        </a:rPr>
                        <a:t>Culturele sector</a:t>
                      </a:r>
                    </a:p>
                  </a:txBody>
                  <a:tcPr>
                    <a:noFill/>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3602273394"/>
                  </a:ext>
                </a:extLst>
              </a:tr>
              <a:tr h="370840">
                <a:tc vMerge="1">
                  <a:txBody>
                    <a:bodyPr/>
                    <a:lstStyle/>
                    <a:p>
                      <a:endParaRPr lang="nl-NL" dirty="0"/>
                    </a:p>
                  </a:txBody>
                  <a:tcPr>
                    <a:noFill/>
                  </a:tcPr>
                </a:tc>
                <a:tc>
                  <a:txBody>
                    <a:bodyPr/>
                    <a:lstStyle/>
                    <a:p>
                      <a:r>
                        <a:rPr lang="nl-NL" sz="1400" dirty="0">
                          <a:solidFill>
                            <a:schemeClr val="accent2">
                              <a:lumMod val="40000"/>
                              <a:lumOff val="60000"/>
                            </a:schemeClr>
                          </a:solidFill>
                        </a:rPr>
                        <a:t>Welzijnssector</a:t>
                      </a:r>
                    </a:p>
                  </a:txBody>
                  <a:tcPr>
                    <a:noFill/>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2755185604"/>
                  </a:ext>
                </a:extLst>
              </a:tr>
              <a:tr h="370840">
                <a:tc vMerge="1">
                  <a:txBody>
                    <a:bodyPr/>
                    <a:lstStyle/>
                    <a:p>
                      <a:endParaRPr lang="nl-NL" dirty="0"/>
                    </a:p>
                  </a:txBody>
                  <a:tcPr>
                    <a:noFill/>
                  </a:tcPr>
                </a:tc>
                <a:tc>
                  <a:txBody>
                    <a:bodyPr/>
                    <a:lstStyle/>
                    <a:p>
                      <a:r>
                        <a:rPr lang="nl-NL" sz="1400" dirty="0">
                          <a:solidFill>
                            <a:schemeClr val="accent2">
                              <a:lumMod val="40000"/>
                              <a:lumOff val="60000"/>
                            </a:schemeClr>
                          </a:solidFill>
                        </a:rPr>
                        <a:t>Kinderopvang</a:t>
                      </a:r>
                    </a:p>
                  </a:txBody>
                  <a:tcPr>
                    <a:noFill/>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3167495823"/>
                  </a:ext>
                </a:extLst>
              </a:tr>
              <a:tr h="370840">
                <a:tc vMerge="1">
                  <a:txBody>
                    <a:bodyPr/>
                    <a:lstStyle/>
                    <a:p>
                      <a:endParaRPr lang="nl-NL" dirty="0"/>
                    </a:p>
                  </a:txBody>
                  <a:tcPr>
                    <a:noFill/>
                  </a:tcPr>
                </a:tc>
                <a:tc>
                  <a:txBody>
                    <a:bodyPr/>
                    <a:lstStyle/>
                    <a:p>
                      <a:r>
                        <a:rPr lang="nl-NL" sz="1400" dirty="0">
                          <a:solidFill>
                            <a:schemeClr val="accent2">
                              <a:lumMod val="40000"/>
                              <a:lumOff val="60000"/>
                            </a:schemeClr>
                          </a:solidFill>
                        </a:rPr>
                        <a:t>Vrije tijd</a:t>
                      </a:r>
                    </a:p>
                  </a:txBody>
                  <a:tcPr>
                    <a:noFill/>
                  </a:tcPr>
                </a:tc>
                <a:tc>
                  <a:txBody>
                    <a:bodyPr/>
                    <a:lstStyle/>
                    <a:p>
                      <a:endParaRPr lang="nl-NL" sz="1400" dirty="0"/>
                    </a:p>
                  </a:txBody>
                  <a:tcPr>
                    <a:noFill/>
                  </a:tcPr>
                </a:tc>
                <a:tc>
                  <a:txBody>
                    <a:bodyPr/>
                    <a:lstStyle/>
                    <a:p>
                      <a:endParaRPr lang="nl-NL" sz="1400" dirty="0"/>
                    </a:p>
                  </a:txBody>
                  <a:tcPr>
                    <a:noFill/>
                  </a:tcPr>
                </a:tc>
                <a:tc>
                  <a:txBody>
                    <a:bodyPr/>
                    <a:lstStyle/>
                    <a:p>
                      <a:endParaRPr lang="nl-NL" sz="1400" dirty="0"/>
                    </a:p>
                  </a:txBody>
                  <a:tcPr>
                    <a:noFill/>
                  </a:tcPr>
                </a:tc>
                <a:extLst>
                  <a:ext uri="{0D108BD9-81ED-4DB2-BD59-A6C34878D82A}">
                    <a16:rowId xmlns:a16="http://schemas.microsoft.com/office/drawing/2014/main" val="2832986087"/>
                  </a:ext>
                </a:extLst>
              </a:tr>
            </a:tbl>
          </a:graphicData>
        </a:graphic>
      </p:graphicFrame>
    </p:spTree>
    <p:extLst>
      <p:ext uri="{BB962C8B-B14F-4D97-AF65-F5344CB8AC3E}">
        <p14:creationId xmlns:p14="http://schemas.microsoft.com/office/powerpoint/2010/main" val="287922485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E2BE-3F65-3CD2-98BA-E69A651AE63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8F0809A-4C74-3050-5135-031DB10B03ED}"/>
              </a:ext>
            </a:extLst>
          </p:cNvPr>
          <p:cNvSpPr>
            <a:spLocks noGrp="1"/>
          </p:cNvSpPr>
          <p:nvPr>
            <p:ph idx="4294967295"/>
          </p:nvPr>
        </p:nvSpPr>
        <p:spPr>
          <a:xfrm>
            <a:off x="526128" y="1698017"/>
            <a:ext cx="7885112" cy="3854450"/>
          </a:xfrm>
          <a:prstGeom prst="rect">
            <a:avLst/>
          </a:prstGeom>
        </p:spPr>
        <p:txBody>
          <a:bodyPr/>
          <a:lstStyle/>
          <a:p>
            <a:pPr marL="0" indent="0">
              <a:buNone/>
            </a:pPr>
            <a:endParaRPr lang="nl-BE" sz="2400" b="1" dirty="0">
              <a:solidFill>
                <a:schemeClr val="bg2"/>
              </a:solidFill>
            </a:endParaRPr>
          </a:p>
          <a:p>
            <a:pPr marL="0" indent="0">
              <a:buNone/>
            </a:pPr>
            <a:endParaRPr lang="nl-BE" sz="2000" dirty="0">
              <a:solidFill>
                <a:srgbClr val="000000"/>
              </a:solidFill>
            </a:endParaRPr>
          </a:p>
          <a:p>
            <a:pPr lvl="1"/>
            <a:endParaRPr lang="nl-BE" sz="2000" dirty="0">
              <a:solidFill>
                <a:srgbClr val="000000"/>
              </a:solidFill>
            </a:endParaRPr>
          </a:p>
          <a:p>
            <a:endParaRPr lang="nl-BE" sz="2000" dirty="0">
              <a:solidFill>
                <a:srgbClr val="000000"/>
              </a:solidFill>
            </a:endParaRPr>
          </a:p>
          <a:p>
            <a:pPr marL="0" indent="0">
              <a:buNone/>
            </a:pPr>
            <a:endParaRPr lang="nl-BE" sz="2000" b="1" dirty="0">
              <a:solidFill>
                <a:schemeClr val="bg2"/>
              </a:solidFill>
            </a:endParaRPr>
          </a:p>
          <a:p>
            <a:pPr marL="342900" lvl="1" indent="0">
              <a:buNone/>
            </a:pPr>
            <a:endParaRPr lang="nl-BE" sz="2000" dirty="0">
              <a:solidFill>
                <a:schemeClr val="bg2"/>
              </a:solidFill>
            </a:endParaRPr>
          </a:p>
          <a:p>
            <a:endParaRPr lang="nl-BE" sz="2000" dirty="0">
              <a:solidFill>
                <a:schemeClr val="bg2"/>
              </a:solidFill>
            </a:endParaRPr>
          </a:p>
          <a:p>
            <a:pPr marL="0" indent="0">
              <a:buNone/>
            </a:pPr>
            <a:endParaRPr lang="nl-BE" sz="2000" b="1" dirty="0">
              <a:solidFill>
                <a:srgbClr val="000000"/>
              </a:solidFill>
            </a:endParaRPr>
          </a:p>
          <a:p>
            <a:endParaRPr lang="nl-BE" sz="2400" b="1" dirty="0">
              <a:solidFill>
                <a:schemeClr val="bg2"/>
              </a:solidFill>
            </a:endParaRPr>
          </a:p>
        </p:txBody>
      </p:sp>
      <p:graphicFrame>
        <p:nvGraphicFramePr>
          <p:cNvPr id="6" name="Tabel 5">
            <a:extLst>
              <a:ext uri="{FF2B5EF4-FFF2-40B4-BE49-F238E27FC236}">
                <a16:creationId xmlns:a16="http://schemas.microsoft.com/office/drawing/2014/main" id="{8494FA3E-6E61-65CF-46AA-7A1316409BB7}"/>
              </a:ext>
            </a:extLst>
          </p:cNvPr>
          <p:cNvGraphicFramePr>
            <a:graphicFrameLocks noGrp="1"/>
          </p:cNvGraphicFramePr>
          <p:nvPr/>
        </p:nvGraphicFramePr>
        <p:xfrm>
          <a:off x="0" y="0"/>
          <a:ext cx="9144001" cy="6856677"/>
        </p:xfrm>
        <a:graphic>
          <a:graphicData uri="http://schemas.openxmlformats.org/drawingml/2006/table">
            <a:tbl>
              <a:tblPr firstRow="1" bandRow="1">
                <a:tableStyleId>{073A0DAA-6AF3-43AB-8588-CEC1D06C72B9}</a:tableStyleId>
              </a:tblPr>
              <a:tblGrid>
                <a:gridCol w="1409716">
                  <a:extLst>
                    <a:ext uri="{9D8B030D-6E8A-4147-A177-3AD203B41FA5}">
                      <a16:colId xmlns:a16="http://schemas.microsoft.com/office/drawing/2014/main" val="3061726420"/>
                    </a:ext>
                  </a:extLst>
                </a:gridCol>
                <a:gridCol w="1672148">
                  <a:extLst>
                    <a:ext uri="{9D8B030D-6E8A-4147-A177-3AD203B41FA5}">
                      <a16:colId xmlns:a16="http://schemas.microsoft.com/office/drawing/2014/main" val="1373161207"/>
                    </a:ext>
                  </a:extLst>
                </a:gridCol>
                <a:gridCol w="6062137">
                  <a:extLst>
                    <a:ext uri="{9D8B030D-6E8A-4147-A177-3AD203B41FA5}">
                      <a16:colId xmlns:a16="http://schemas.microsoft.com/office/drawing/2014/main" val="523283119"/>
                    </a:ext>
                  </a:extLst>
                </a:gridCol>
              </a:tblGrid>
              <a:tr h="507763">
                <a:tc gridSpan="2">
                  <a:txBody>
                    <a:bodyPr/>
                    <a:lstStyle/>
                    <a:p>
                      <a:endParaRPr lang="nl-NL" sz="1400" dirty="0">
                        <a:solidFill>
                          <a:srgbClr val="FFFFFF"/>
                        </a:solidFill>
                      </a:endParaRPr>
                    </a:p>
                  </a:txBody>
                  <a:tcPr/>
                </a:tc>
                <a:tc hMerge="1">
                  <a:txBody>
                    <a:bodyPr/>
                    <a:lstStyle/>
                    <a:p>
                      <a:endParaRPr lang="nl-NL" dirty="0">
                        <a:solidFill>
                          <a:srgbClr val="FFFFFF"/>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400" dirty="0">
                          <a:solidFill>
                            <a:srgbClr val="FFFFFF"/>
                          </a:solidFill>
                        </a:rPr>
                        <a:t>De leerling leest en beluistert verschillende soorten teksten en begrijpt, interpreteert en beoordeelt hun inhoud</a:t>
                      </a:r>
                    </a:p>
                  </a:txBody>
                  <a:tcPr/>
                </a:tc>
                <a:extLst>
                  <a:ext uri="{0D108BD9-81ED-4DB2-BD59-A6C34878D82A}">
                    <a16:rowId xmlns:a16="http://schemas.microsoft.com/office/drawing/2014/main" val="3296344475"/>
                  </a:ext>
                </a:extLst>
              </a:tr>
              <a:tr h="298684">
                <a:tc gridSpan="2">
                  <a:txBody>
                    <a:bodyPr/>
                    <a:lstStyle/>
                    <a:p>
                      <a:endParaRPr lang="nl-NL" sz="1400" b="1" dirty="0"/>
                    </a:p>
                  </a:txBody>
                  <a:tcPr>
                    <a:noFill/>
                  </a:tcPr>
                </a:tc>
                <a:tc hMerge="1">
                  <a:txBody>
                    <a:bodyPr/>
                    <a:lstStyle/>
                    <a:p>
                      <a:endParaRPr lang="nl-NL"/>
                    </a:p>
                  </a:txBody>
                  <a:tcPr/>
                </a:tc>
                <a:tc>
                  <a:txBody>
                    <a:bodyPr/>
                    <a:lstStyle/>
                    <a:p>
                      <a:pPr algn="ctr"/>
                      <a:r>
                        <a:rPr lang="nl-NL" sz="1400" b="1" dirty="0"/>
                        <a:t>Leerjaar 1 t.e.m. 4</a:t>
                      </a:r>
                    </a:p>
                  </a:txBody>
                  <a:tcPr>
                    <a:noFill/>
                  </a:tcPr>
                </a:tc>
                <a:extLst>
                  <a:ext uri="{0D108BD9-81ED-4DB2-BD59-A6C34878D82A}">
                    <a16:rowId xmlns:a16="http://schemas.microsoft.com/office/drawing/2014/main" val="3642275041"/>
                  </a:ext>
                </a:extLst>
              </a:tr>
              <a:tr h="716842">
                <a:tc gridSpan="2">
                  <a:txBody>
                    <a:bodyPr/>
                    <a:lstStyle/>
                    <a:p>
                      <a:r>
                        <a:rPr lang="nl-NL" sz="1400" b="1" dirty="0"/>
                        <a:t>Mijlpalen</a:t>
                      </a:r>
                    </a:p>
                  </a:txBody>
                  <a:tcPr>
                    <a:noFill/>
                  </a:tcPr>
                </a:tc>
                <a:tc hMerge="1">
                  <a:txBody>
                    <a:bodyPr/>
                    <a:lstStyle/>
                    <a:p>
                      <a:endParaRPr lang="nl-NL"/>
                    </a:p>
                  </a:txBody>
                  <a:tcPr/>
                </a:tc>
                <a:tc>
                  <a:txBody>
                    <a:bodyPr/>
                    <a:lstStyle/>
                    <a:p>
                      <a:r>
                        <a:rPr lang="nl-NL" sz="1400" dirty="0"/>
                        <a:t>De leerling leest teksten vlot en vloeiend, herkent verschillende tekstsoorten en gebruikt passende lees- en luisterstrategieën om de inhoud te begrijpen. </a:t>
                      </a:r>
                    </a:p>
                  </a:txBody>
                  <a:tcPr>
                    <a:noFill/>
                  </a:tcPr>
                </a:tc>
                <a:extLst>
                  <a:ext uri="{0D108BD9-81ED-4DB2-BD59-A6C34878D82A}">
                    <a16:rowId xmlns:a16="http://schemas.microsoft.com/office/drawing/2014/main" val="2708773886"/>
                  </a:ext>
                </a:extLst>
              </a:tr>
              <a:tr h="1553157">
                <a:tc gridSpan="2">
                  <a:txBody>
                    <a:bodyPr/>
                    <a:lstStyle/>
                    <a:p>
                      <a:r>
                        <a:rPr lang="nl-NL" sz="1400" b="1" dirty="0"/>
                        <a:t>Praktijkvoorbeeld</a:t>
                      </a:r>
                    </a:p>
                  </a:txBody>
                  <a:tcPr>
                    <a:noFill/>
                  </a:tcPr>
                </a:tc>
                <a:tc hMerge="1">
                  <a:txBody>
                    <a:bodyPr/>
                    <a:lstStyle/>
                    <a:p>
                      <a:endParaRPr lang="nl-NL"/>
                    </a:p>
                  </a:txBody>
                  <a:tcPr/>
                </a:tc>
                <a:tc>
                  <a:txBody>
                    <a:bodyPr/>
                    <a:lstStyle/>
                    <a:p>
                      <a:r>
                        <a:rPr lang="nl-NL" sz="1400" dirty="0"/>
                        <a:t>Tijdens de themaweek over ‘Leven in de middeleeuwen’ leest de leerling een informatieve tekst over kastelen. Aan de jaartallen, de historische termen en de tijdlijn herkent de leerling dat het om een tekst gaat over een historisch thema. Hij markeert de belangrijkste gebeurtenissen en vertelt daarna aan een klasgenoot wat hij ontdekt heeft, zoals “waarom kastelen grachten hebben” en “wat het betekende om in een kasteel te leven”. </a:t>
                      </a:r>
                    </a:p>
                  </a:txBody>
                  <a:tcPr>
                    <a:noFill/>
                  </a:tcPr>
                </a:tc>
                <a:extLst>
                  <a:ext uri="{0D108BD9-81ED-4DB2-BD59-A6C34878D82A}">
                    <a16:rowId xmlns:a16="http://schemas.microsoft.com/office/drawing/2014/main" val="1025593553"/>
                  </a:ext>
                </a:extLst>
              </a:tr>
              <a:tr h="2180393">
                <a:tc gridSpan="2">
                  <a:txBody>
                    <a:bodyPr/>
                    <a:lstStyle/>
                    <a:p>
                      <a:r>
                        <a:rPr lang="nl-NL" sz="1400" b="1" dirty="0"/>
                        <a:t>Minimumdoelen</a:t>
                      </a:r>
                    </a:p>
                  </a:txBody>
                  <a:tcPr>
                    <a:noFill/>
                  </a:tcPr>
                </a:tc>
                <a:tc hMerge="1">
                  <a:txBody>
                    <a:bodyPr/>
                    <a:lstStyle/>
                    <a:p>
                      <a:endParaRPr lang="nl-NL"/>
                    </a:p>
                  </a:txBody>
                  <a:tcPr/>
                </a:tc>
                <a:tc>
                  <a:txBody>
                    <a:bodyPr/>
                    <a:lstStyle/>
                    <a:p>
                      <a:r>
                        <a:rPr lang="nl-NL" sz="1400" dirty="0"/>
                        <a:t>[…]</a:t>
                      </a:r>
                    </a:p>
                    <a:p>
                      <a:endParaRPr lang="nl-NL" sz="1400" dirty="0"/>
                    </a:p>
                    <a:p>
                      <a:r>
                        <a:rPr lang="nl-NL" sz="1400" dirty="0"/>
                        <a:t>1.1.5 / 1.3.1 De leerlingen kunnen expliciet vermelde informatie in teksten weergeven.</a:t>
                      </a:r>
                    </a:p>
                    <a:p>
                      <a:endParaRPr lang="nl-NL" sz="1400" dirty="0"/>
                    </a:p>
                    <a:p>
                      <a:r>
                        <a:rPr lang="nl-NL" sz="1400" dirty="0"/>
                        <a:t>1.1.7 / 1.3.3  De leerlingen kunnen verbanden leggen tussen teksten en hun vakspecifieke kennis en voorkennis. </a:t>
                      </a:r>
                    </a:p>
                    <a:p>
                      <a:endParaRPr lang="nl-NL" sz="1400" dirty="0"/>
                    </a:p>
                    <a:p>
                      <a:r>
                        <a:rPr lang="nl-NL" sz="1400" dirty="0"/>
                        <a:t>[…]</a:t>
                      </a:r>
                    </a:p>
                    <a:p>
                      <a:endParaRPr lang="nl-NL" sz="1400" dirty="0"/>
                    </a:p>
                  </a:txBody>
                  <a:tcPr>
                    <a:noFill/>
                  </a:tcPr>
                </a:tc>
                <a:extLst>
                  <a:ext uri="{0D108BD9-81ED-4DB2-BD59-A6C34878D82A}">
                    <a16:rowId xmlns:a16="http://schemas.microsoft.com/office/drawing/2014/main" val="3833783119"/>
                  </a:ext>
                </a:extLst>
              </a:tr>
              <a:tr h="298684">
                <a:tc rowSpan="5">
                  <a:txBody>
                    <a:bodyPr/>
                    <a:lstStyle/>
                    <a:p>
                      <a:r>
                        <a:rPr lang="nl-NL" sz="1400" b="1" dirty="0"/>
                        <a:t>Aanpakken</a:t>
                      </a:r>
                    </a:p>
                  </a:txBody>
                  <a:tcPr>
                    <a:noFill/>
                  </a:tcPr>
                </a:tc>
                <a:tc>
                  <a:txBody>
                    <a:bodyPr/>
                    <a:lstStyle/>
                    <a:p>
                      <a:r>
                        <a:rPr lang="nl-NL" sz="1400" dirty="0"/>
                        <a:t>Onderwijs</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400" dirty="0"/>
                        <a:t>[Overzicht effectieve aanpakken]</a:t>
                      </a:r>
                    </a:p>
                  </a:txBody>
                  <a:tcPr>
                    <a:noFill/>
                  </a:tcPr>
                </a:tc>
                <a:extLst>
                  <a:ext uri="{0D108BD9-81ED-4DB2-BD59-A6C34878D82A}">
                    <a16:rowId xmlns:a16="http://schemas.microsoft.com/office/drawing/2014/main" val="1281162983"/>
                  </a:ext>
                </a:extLst>
              </a:tr>
              <a:tr h="298684">
                <a:tc vMerge="1">
                  <a:txBody>
                    <a:bodyPr/>
                    <a:lstStyle/>
                    <a:p>
                      <a:endParaRPr lang="nl-NL" b="1" dirty="0"/>
                    </a:p>
                  </a:txBody>
                  <a:tcPr>
                    <a:noFill/>
                  </a:tcPr>
                </a:tc>
                <a:tc>
                  <a:txBody>
                    <a:bodyPr/>
                    <a:lstStyle/>
                    <a:p>
                      <a:r>
                        <a:rPr lang="nl-NL" sz="1400" dirty="0">
                          <a:solidFill>
                            <a:schemeClr val="accent2">
                              <a:lumMod val="40000"/>
                              <a:lumOff val="60000"/>
                            </a:schemeClr>
                          </a:solidFill>
                        </a:rPr>
                        <a:t>Culturele sector</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400" dirty="0">
                          <a:solidFill>
                            <a:schemeClr val="accent2">
                              <a:lumMod val="40000"/>
                              <a:lumOff val="60000"/>
                            </a:schemeClr>
                          </a:solidFill>
                        </a:rPr>
                        <a:t>[Overzicht effectieve aanpakken]</a:t>
                      </a:r>
                    </a:p>
                  </a:txBody>
                  <a:tcPr>
                    <a:noFill/>
                  </a:tcPr>
                </a:tc>
                <a:extLst>
                  <a:ext uri="{0D108BD9-81ED-4DB2-BD59-A6C34878D82A}">
                    <a16:rowId xmlns:a16="http://schemas.microsoft.com/office/drawing/2014/main" val="3804187805"/>
                  </a:ext>
                </a:extLst>
              </a:tr>
              <a:tr h="298684">
                <a:tc vMerge="1">
                  <a:txBody>
                    <a:bodyPr/>
                    <a:lstStyle/>
                    <a:p>
                      <a:endParaRPr lang="nl-NL" b="1" dirty="0"/>
                    </a:p>
                  </a:txBody>
                  <a:tcPr>
                    <a:noFill/>
                  </a:tcPr>
                </a:tc>
                <a:tc>
                  <a:txBody>
                    <a:bodyPr/>
                    <a:lstStyle/>
                    <a:p>
                      <a:r>
                        <a:rPr lang="nl-NL" sz="1400" dirty="0">
                          <a:solidFill>
                            <a:schemeClr val="accent2">
                              <a:lumMod val="40000"/>
                              <a:lumOff val="60000"/>
                            </a:schemeClr>
                          </a:solidFill>
                        </a:rPr>
                        <a:t>Welzijnssector</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400" dirty="0">
                          <a:solidFill>
                            <a:schemeClr val="accent2">
                              <a:lumMod val="40000"/>
                              <a:lumOff val="60000"/>
                            </a:schemeClr>
                          </a:solidFill>
                        </a:rPr>
                        <a:t>[Overzicht effectieve aanpakken]</a:t>
                      </a:r>
                    </a:p>
                  </a:txBody>
                  <a:tcPr>
                    <a:noFill/>
                  </a:tcPr>
                </a:tc>
                <a:extLst>
                  <a:ext uri="{0D108BD9-81ED-4DB2-BD59-A6C34878D82A}">
                    <a16:rowId xmlns:a16="http://schemas.microsoft.com/office/drawing/2014/main" val="2632946073"/>
                  </a:ext>
                </a:extLst>
              </a:tr>
              <a:tr h="298684">
                <a:tc vMerge="1">
                  <a:txBody>
                    <a:bodyPr/>
                    <a:lstStyle/>
                    <a:p>
                      <a:endParaRPr lang="nl-NL" b="1" dirty="0"/>
                    </a:p>
                  </a:txBody>
                  <a:tcPr>
                    <a:noFill/>
                  </a:tcPr>
                </a:tc>
                <a:tc>
                  <a:txBody>
                    <a:bodyPr/>
                    <a:lstStyle/>
                    <a:p>
                      <a:r>
                        <a:rPr lang="nl-NL" sz="1400" dirty="0">
                          <a:solidFill>
                            <a:schemeClr val="accent2">
                              <a:lumMod val="40000"/>
                              <a:lumOff val="60000"/>
                            </a:schemeClr>
                          </a:solidFill>
                        </a:rPr>
                        <a:t>Kinderopvang</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400" dirty="0">
                          <a:solidFill>
                            <a:schemeClr val="accent2">
                              <a:lumMod val="40000"/>
                              <a:lumOff val="60000"/>
                            </a:schemeClr>
                          </a:solidFill>
                        </a:rPr>
                        <a:t>[Overzicht effectieve aanpakken]</a:t>
                      </a:r>
                    </a:p>
                  </a:txBody>
                  <a:tcPr>
                    <a:noFill/>
                  </a:tcPr>
                </a:tc>
                <a:extLst>
                  <a:ext uri="{0D108BD9-81ED-4DB2-BD59-A6C34878D82A}">
                    <a16:rowId xmlns:a16="http://schemas.microsoft.com/office/drawing/2014/main" val="2057300207"/>
                  </a:ext>
                </a:extLst>
              </a:tr>
              <a:tr h="298684">
                <a:tc vMerge="1">
                  <a:txBody>
                    <a:bodyPr/>
                    <a:lstStyle/>
                    <a:p>
                      <a:endParaRPr lang="nl-NL" b="1" dirty="0"/>
                    </a:p>
                  </a:txBody>
                  <a:tcPr>
                    <a:noFill/>
                  </a:tcPr>
                </a:tc>
                <a:tc>
                  <a:txBody>
                    <a:bodyPr/>
                    <a:lstStyle/>
                    <a:p>
                      <a:r>
                        <a:rPr lang="nl-NL" sz="1400" dirty="0">
                          <a:solidFill>
                            <a:schemeClr val="accent2">
                              <a:lumMod val="40000"/>
                              <a:lumOff val="60000"/>
                            </a:schemeClr>
                          </a:solidFill>
                        </a:rPr>
                        <a:t>Vrije tijd</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400" dirty="0">
                          <a:solidFill>
                            <a:schemeClr val="accent2">
                              <a:lumMod val="40000"/>
                              <a:lumOff val="60000"/>
                            </a:schemeClr>
                          </a:solidFill>
                        </a:rPr>
                        <a:t>[Overzicht effectieve aanpakken]</a:t>
                      </a:r>
                    </a:p>
                  </a:txBody>
                  <a:tcPr>
                    <a:noFill/>
                  </a:tcPr>
                </a:tc>
                <a:extLst>
                  <a:ext uri="{0D108BD9-81ED-4DB2-BD59-A6C34878D82A}">
                    <a16:rowId xmlns:a16="http://schemas.microsoft.com/office/drawing/2014/main" val="2201454389"/>
                  </a:ext>
                </a:extLst>
              </a:tr>
            </a:tbl>
          </a:graphicData>
        </a:graphic>
      </p:graphicFrame>
      <p:sp>
        <p:nvSpPr>
          <p:cNvPr id="10" name="Rechthoek 9">
            <a:extLst>
              <a:ext uri="{FF2B5EF4-FFF2-40B4-BE49-F238E27FC236}">
                <a16:creationId xmlns:a16="http://schemas.microsoft.com/office/drawing/2014/main" id="{FE744CA5-A524-8A81-5932-419ADD38B2AD}"/>
              </a:ext>
            </a:extLst>
          </p:cNvPr>
          <p:cNvSpPr/>
          <p:nvPr/>
        </p:nvSpPr>
        <p:spPr>
          <a:xfrm>
            <a:off x="526128" y="6127531"/>
            <a:ext cx="808686" cy="4910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Tree>
    <p:extLst>
      <p:ext uri="{BB962C8B-B14F-4D97-AF65-F5344CB8AC3E}">
        <p14:creationId xmlns:p14="http://schemas.microsoft.com/office/powerpoint/2010/main" val="318241704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91BE3-1731-57B3-1AE0-4F03651409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FEB3FA-BDBF-B21F-31EE-89A928BF12FC}"/>
              </a:ext>
            </a:extLst>
          </p:cNvPr>
          <p:cNvSpPr>
            <a:spLocks noGrp="1"/>
          </p:cNvSpPr>
          <p:nvPr>
            <p:ph type="title"/>
          </p:nvPr>
        </p:nvSpPr>
        <p:spPr>
          <a:xfrm>
            <a:off x="611188" y="828000"/>
            <a:ext cx="7885112" cy="443198"/>
          </a:xfrm>
        </p:spPr>
        <p:txBody>
          <a:bodyPr/>
          <a:lstStyle/>
          <a:p>
            <a:r>
              <a:rPr lang="nl-BE" sz="3200" dirty="0">
                <a:solidFill>
                  <a:schemeClr val="bg2"/>
                </a:solidFill>
              </a:rPr>
              <a:t>Brede vorming voor taalexperten</a:t>
            </a:r>
          </a:p>
        </p:txBody>
      </p:sp>
      <p:sp>
        <p:nvSpPr>
          <p:cNvPr id="3" name="Tijdelijke aanduiding voor inhoud 2">
            <a:extLst>
              <a:ext uri="{FF2B5EF4-FFF2-40B4-BE49-F238E27FC236}">
                <a16:creationId xmlns:a16="http://schemas.microsoft.com/office/drawing/2014/main" id="{D164100E-5DF5-4DBD-556D-7E8BEA5F6F90}"/>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sp>
        <p:nvSpPr>
          <p:cNvPr id="4" name="Tekstvak 3">
            <a:extLst>
              <a:ext uri="{FF2B5EF4-FFF2-40B4-BE49-F238E27FC236}">
                <a16:creationId xmlns:a16="http://schemas.microsoft.com/office/drawing/2014/main" id="{640790AA-B463-A7F8-BF17-0D7A9EDB5C89}"/>
              </a:ext>
            </a:extLst>
          </p:cNvPr>
          <p:cNvSpPr txBox="1"/>
          <p:nvPr/>
        </p:nvSpPr>
        <p:spPr>
          <a:xfrm>
            <a:off x="611187" y="1690029"/>
            <a:ext cx="7921625" cy="4062651"/>
          </a:xfrm>
          <a:prstGeom prst="rect">
            <a:avLst/>
          </a:prstGeom>
          <a:noFill/>
        </p:spPr>
        <p:txBody>
          <a:bodyPr wrap="square" rtlCol="0">
            <a:spAutoFit/>
          </a:bodyPr>
          <a:lstStyle/>
          <a:p>
            <a:pPr marL="342900" indent="-342900">
              <a:buFont typeface="+mj-lt"/>
              <a:buAutoNum type="arabicPeriod"/>
            </a:pPr>
            <a:r>
              <a:rPr lang="nl-NL" sz="2000" dirty="0">
                <a:solidFill>
                  <a:srgbClr val="000000"/>
                </a:solidFill>
              </a:rPr>
              <a:t>De </a:t>
            </a:r>
            <a:r>
              <a:rPr lang="nl-NL" sz="2000" b="1" dirty="0">
                <a:solidFill>
                  <a:schemeClr val="bg2"/>
                </a:solidFill>
              </a:rPr>
              <a:t>taalexpertise</a:t>
            </a:r>
            <a:r>
              <a:rPr lang="nl-NL" sz="2000" dirty="0">
                <a:solidFill>
                  <a:srgbClr val="000000"/>
                </a:solidFill>
              </a:rPr>
              <a:t> binnen basisscholen versterken en de implementatie van de nieuwe </a:t>
            </a:r>
            <a:r>
              <a:rPr lang="nl-NL" sz="2000" b="1" dirty="0">
                <a:solidFill>
                  <a:schemeClr val="bg2"/>
                </a:solidFill>
              </a:rPr>
              <a:t>minimumdoelen</a:t>
            </a:r>
            <a:r>
              <a:rPr lang="nl-NL" sz="2000" dirty="0">
                <a:solidFill>
                  <a:srgbClr val="000000"/>
                </a:solidFill>
              </a:rPr>
              <a:t> voor Nederlands ondersteunen</a:t>
            </a:r>
          </a:p>
          <a:p>
            <a:pPr marL="342900" indent="-342900">
              <a:buFont typeface="+mj-lt"/>
              <a:buAutoNum type="arabicPeriod"/>
            </a:pPr>
            <a:endParaRPr lang="nl-NL" sz="2000" dirty="0">
              <a:solidFill>
                <a:srgbClr val="000000"/>
              </a:solidFill>
            </a:endParaRPr>
          </a:p>
          <a:p>
            <a:pPr marL="342900" indent="-342900">
              <a:buFont typeface="+mj-lt"/>
              <a:buAutoNum type="arabicPeriod"/>
            </a:pPr>
            <a:r>
              <a:rPr lang="nl-NL" sz="2000" dirty="0">
                <a:solidFill>
                  <a:srgbClr val="000000"/>
                </a:solidFill>
              </a:rPr>
              <a:t>De inhouden uit het vormingstraject voor basisscholen borgen en verankeren in de lerarenopleiding en de pedagogische begeleiding</a:t>
            </a:r>
          </a:p>
          <a:p>
            <a:pPr marL="342900" indent="-342900">
              <a:buFont typeface="+mj-lt"/>
              <a:buAutoNum type="arabicPeriod"/>
            </a:pPr>
            <a:endParaRPr lang="nl-NL" sz="2000" dirty="0">
              <a:solidFill>
                <a:srgbClr val="000000"/>
              </a:solidFill>
            </a:endParaRPr>
          </a:p>
          <a:p>
            <a:pPr marL="342900" indent="-342900">
              <a:buFont typeface="+mj-lt"/>
              <a:buAutoNum type="arabicPeriod"/>
            </a:pPr>
            <a:r>
              <a:rPr lang="nl-NL" sz="2000" dirty="0">
                <a:solidFill>
                  <a:srgbClr val="000000"/>
                </a:solidFill>
              </a:rPr>
              <a:t> </a:t>
            </a:r>
            <a:r>
              <a:rPr lang="nl-NL" sz="2000" b="1" dirty="0">
                <a:solidFill>
                  <a:schemeClr val="bg2"/>
                </a:solidFill>
              </a:rPr>
              <a:t>Netwerkvorming</a:t>
            </a:r>
            <a:r>
              <a:rPr lang="nl-NL" sz="2000" dirty="0">
                <a:solidFill>
                  <a:srgbClr val="000000"/>
                </a:solidFill>
              </a:rPr>
              <a:t> van taalexperten stimuleren en verankeren</a:t>
            </a:r>
          </a:p>
          <a:p>
            <a:pPr marL="342900" indent="-342900">
              <a:buFont typeface="+mj-lt"/>
              <a:buAutoNum type="arabicPeriod"/>
            </a:pPr>
            <a:endParaRPr lang="nl-NL" sz="2000" dirty="0">
              <a:solidFill>
                <a:srgbClr val="000000"/>
              </a:solidFill>
            </a:endParaRPr>
          </a:p>
          <a:p>
            <a:pPr marL="342900" indent="-342900">
              <a:buFont typeface="+mj-lt"/>
              <a:buAutoNum type="arabicPeriod"/>
            </a:pPr>
            <a:r>
              <a:rPr lang="nl-NL" sz="2000" dirty="0">
                <a:solidFill>
                  <a:srgbClr val="000000"/>
                </a:solidFill>
              </a:rPr>
              <a:t>De </a:t>
            </a:r>
            <a:r>
              <a:rPr lang="nl-NL" sz="2000" dirty="0" err="1">
                <a:solidFill>
                  <a:srgbClr val="000000"/>
                </a:solidFill>
              </a:rPr>
              <a:t>taalondersteunende</a:t>
            </a:r>
            <a:r>
              <a:rPr lang="nl-NL" sz="2000" dirty="0">
                <a:solidFill>
                  <a:srgbClr val="000000"/>
                </a:solidFill>
              </a:rPr>
              <a:t> rol van het professionele netwerk rond de leerling versterken</a:t>
            </a: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360554512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D43F-E0C7-3324-3ED2-D84FD6699A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1D5A96-87BA-0C3F-FAFC-C7E494C05433}"/>
              </a:ext>
            </a:extLst>
          </p:cNvPr>
          <p:cNvSpPr>
            <a:spLocks noGrp="1"/>
          </p:cNvSpPr>
          <p:nvPr>
            <p:ph type="title"/>
          </p:nvPr>
        </p:nvSpPr>
        <p:spPr>
          <a:xfrm>
            <a:off x="611188" y="828000"/>
            <a:ext cx="7885112" cy="443198"/>
          </a:xfrm>
        </p:spPr>
        <p:txBody>
          <a:bodyPr/>
          <a:lstStyle/>
          <a:p>
            <a:r>
              <a:rPr lang="nl-BE" sz="3200" dirty="0">
                <a:solidFill>
                  <a:schemeClr val="bg2"/>
                </a:solidFill>
              </a:rPr>
              <a:t>Brede vorming voor taalexperten</a:t>
            </a:r>
          </a:p>
        </p:txBody>
      </p:sp>
      <p:sp>
        <p:nvSpPr>
          <p:cNvPr id="3" name="Tijdelijke aanduiding voor inhoud 2">
            <a:extLst>
              <a:ext uri="{FF2B5EF4-FFF2-40B4-BE49-F238E27FC236}">
                <a16:creationId xmlns:a16="http://schemas.microsoft.com/office/drawing/2014/main" id="{EA84920A-FC3B-AC0C-A8D9-D125D66A11C0}"/>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sp>
        <p:nvSpPr>
          <p:cNvPr id="4" name="Tekstvak 3">
            <a:extLst>
              <a:ext uri="{FF2B5EF4-FFF2-40B4-BE49-F238E27FC236}">
                <a16:creationId xmlns:a16="http://schemas.microsoft.com/office/drawing/2014/main" id="{7DD31D3F-1FF0-7B96-B29F-BA0990C6CDB9}"/>
              </a:ext>
            </a:extLst>
          </p:cNvPr>
          <p:cNvSpPr txBox="1"/>
          <p:nvPr/>
        </p:nvSpPr>
        <p:spPr>
          <a:xfrm>
            <a:off x="611187" y="1690029"/>
            <a:ext cx="7921625" cy="3785652"/>
          </a:xfrm>
          <a:prstGeom prst="rect">
            <a:avLst/>
          </a:prstGeom>
          <a:noFill/>
        </p:spPr>
        <p:txBody>
          <a:bodyPr wrap="square" rtlCol="0">
            <a:spAutoFit/>
          </a:bodyPr>
          <a:lstStyle/>
          <a:p>
            <a:pPr marL="0" indent="0">
              <a:buNone/>
            </a:pPr>
            <a:r>
              <a:rPr lang="nl-BE" sz="2000" b="1" dirty="0">
                <a:solidFill>
                  <a:schemeClr val="bg2"/>
                </a:solidFill>
              </a:rPr>
              <a:t>Hoe?</a:t>
            </a:r>
          </a:p>
          <a:p>
            <a:pPr marL="342900" indent="-342900">
              <a:buFont typeface="+mj-lt"/>
              <a:buAutoNum type="arabicPeriod"/>
            </a:pPr>
            <a:endParaRPr lang="nl-NL" sz="2000" dirty="0">
              <a:solidFill>
                <a:srgbClr val="000000"/>
              </a:solidFill>
            </a:endParaRPr>
          </a:p>
          <a:p>
            <a:pPr marL="285750" indent="-285750">
              <a:buFont typeface="Arial" panose="020B0604020202020204" pitchFamily="34" charset="0"/>
              <a:buChar char="•"/>
            </a:pPr>
            <a:r>
              <a:rPr lang="nl-NL" sz="2000" dirty="0">
                <a:solidFill>
                  <a:srgbClr val="000000"/>
                </a:solidFill>
              </a:rPr>
              <a:t>Hybride vormingstraject tot </a:t>
            </a:r>
            <a:r>
              <a:rPr lang="nl-NL" sz="2000" b="1" dirty="0">
                <a:solidFill>
                  <a:schemeClr val="bg2"/>
                </a:solidFill>
              </a:rPr>
              <a:t>taalexpert</a:t>
            </a:r>
          </a:p>
          <a:p>
            <a:pPr marL="285750" indent="-285750">
              <a:buFont typeface="Arial" panose="020B0604020202020204" pitchFamily="34" charset="0"/>
              <a:buChar char="•"/>
            </a:pPr>
            <a:endParaRPr lang="nl-NL" sz="2000" dirty="0">
              <a:solidFill>
                <a:srgbClr val="000000"/>
              </a:solidFill>
            </a:endParaRPr>
          </a:p>
          <a:p>
            <a:pPr marL="742950" lvl="1" indent="-285750">
              <a:buFont typeface="Arial" panose="020B0604020202020204" pitchFamily="34" charset="0"/>
              <a:buChar char="•"/>
            </a:pPr>
            <a:r>
              <a:rPr lang="nl-NL" sz="2000" b="1" dirty="0">
                <a:solidFill>
                  <a:srgbClr val="000000"/>
                </a:solidFill>
              </a:rPr>
              <a:t>T1</a:t>
            </a:r>
            <a:r>
              <a:rPr lang="nl-NL" sz="2000" dirty="0">
                <a:solidFill>
                  <a:srgbClr val="000000"/>
                </a:solidFill>
              </a:rPr>
              <a:t>: leraren, beleidsmedewerkers en zorgcoördinatoren</a:t>
            </a:r>
          </a:p>
          <a:p>
            <a:pPr marL="742950" lvl="1" indent="-285750">
              <a:buFont typeface="Arial" panose="020B0604020202020204" pitchFamily="34" charset="0"/>
              <a:buChar char="•"/>
            </a:pPr>
            <a:r>
              <a:rPr lang="nl-NL" sz="2000" b="1" dirty="0">
                <a:solidFill>
                  <a:srgbClr val="000000"/>
                </a:solidFill>
              </a:rPr>
              <a:t>T2</a:t>
            </a:r>
            <a:r>
              <a:rPr lang="nl-NL" sz="2000" dirty="0">
                <a:solidFill>
                  <a:srgbClr val="000000"/>
                </a:solidFill>
              </a:rPr>
              <a:t>: lerarenopleiders en pedagogisch begeleiders</a:t>
            </a:r>
          </a:p>
          <a:p>
            <a:pPr marL="285750" indent="-285750">
              <a:buFont typeface="Arial" panose="020B0604020202020204" pitchFamily="34" charset="0"/>
              <a:buChar char="•"/>
            </a:pPr>
            <a:endParaRPr lang="nl-NL" sz="2000" dirty="0">
              <a:solidFill>
                <a:srgbClr val="000000"/>
              </a:solidFill>
            </a:endParaRPr>
          </a:p>
          <a:p>
            <a:pPr marL="285750" indent="-285750">
              <a:buFont typeface="Arial" panose="020B0604020202020204" pitchFamily="34" charset="0"/>
              <a:buChar char="•"/>
            </a:pPr>
            <a:r>
              <a:rPr lang="nl-NL" sz="2000" dirty="0">
                <a:solidFill>
                  <a:srgbClr val="000000"/>
                </a:solidFill>
              </a:rPr>
              <a:t>Kennis- en uitwisselsessies</a:t>
            </a:r>
          </a:p>
          <a:p>
            <a:pPr marL="285750" indent="-285750">
              <a:buFont typeface="Arial" panose="020B0604020202020204" pitchFamily="34" charset="0"/>
              <a:buChar char="•"/>
            </a:pPr>
            <a:endParaRPr lang="nl-NL" sz="2000" dirty="0">
              <a:solidFill>
                <a:srgbClr val="000000"/>
              </a:solidFill>
            </a:endParaRPr>
          </a:p>
          <a:p>
            <a:pPr marL="285750" indent="-285750">
              <a:buFont typeface="Arial" panose="020B0604020202020204" pitchFamily="34" charset="0"/>
              <a:buChar char="•"/>
            </a:pPr>
            <a:r>
              <a:rPr lang="nl-NL" sz="2000" dirty="0">
                <a:solidFill>
                  <a:srgbClr val="000000"/>
                </a:solidFill>
              </a:rPr>
              <a:t>Online vormingspakket voor het professionele netwerk rond de leerling</a:t>
            </a:r>
          </a:p>
          <a:p>
            <a:pPr lvl="1"/>
            <a:endParaRPr lang="nl-NL" sz="2000" dirty="0">
              <a:solidFill>
                <a:srgbClr val="000000"/>
              </a:solidFill>
            </a:endParaRPr>
          </a:p>
        </p:txBody>
      </p:sp>
    </p:spTree>
    <p:extLst>
      <p:ext uri="{BB962C8B-B14F-4D97-AF65-F5344CB8AC3E}">
        <p14:creationId xmlns:p14="http://schemas.microsoft.com/office/powerpoint/2010/main" val="128863107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28A4-21EB-9AE5-459E-09273105B37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07E180-E7EB-09EC-7ABC-89B1BC2BB7B7}"/>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sp>
        <p:nvSpPr>
          <p:cNvPr id="4" name="Tekstvak 3">
            <a:extLst>
              <a:ext uri="{FF2B5EF4-FFF2-40B4-BE49-F238E27FC236}">
                <a16:creationId xmlns:a16="http://schemas.microsoft.com/office/drawing/2014/main" id="{5B138D40-1B23-0CD7-B6A9-068A2E57F8F3}"/>
              </a:ext>
            </a:extLst>
          </p:cNvPr>
          <p:cNvSpPr txBox="1"/>
          <p:nvPr/>
        </p:nvSpPr>
        <p:spPr>
          <a:xfrm>
            <a:off x="611187" y="397256"/>
            <a:ext cx="7921625" cy="5847755"/>
          </a:xfrm>
          <a:prstGeom prst="rect">
            <a:avLst/>
          </a:prstGeom>
          <a:noFill/>
        </p:spPr>
        <p:txBody>
          <a:bodyPr wrap="square" rtlCol="0">
            <a:spAutoFit/>
          </a:bodyPr>
          <a:lstStyle/>
          <a:p>
            <a:pPr algn="ctr"/>
            <a:endParaRPr lang="nl-NL" dirty="0">
              <a:solidFill>
                <a:schemeClr val="bg2"/>
              </a:solidFill>
            </a:endParaRPr>
          </a:p>
          <a:p>
            <a:pPr algn="ctr"/>
            <a:r>
              <a:rPr lang="nl-NL" sz="2000" dirty="0">
                <a:solidFill>
                  <a:srgbClr val="000000"/>
                </a:solidFill>
                <a:latin typeface="+mn-lt"/>
              </a:rPr>
              <a:t>Startbijeenkomst (4u)</a:t>
            </a:r>
          </a:p>
          <a:p>
            <a:pPr algn="ctr"/>
            <a:r>
              <a:rPr lang="nl-NL" sz="2000" dirty="0">
                <a:solidFill>
                  <a:srgbClr val="000000"/>
                </a:solidFill>
                <a:latin typeface="+mn-lt"/>
              </a:rPr>
              <a:t>__ __ __ __ __ __ __ __ __ __ __ __ __ __ __ __ __</a:t>
            </a:r>
          </a:p>
          <a:p>
            <a:pPr algn="ctr"/>
            <a:endParaRPr lang="nl-NL" sz="2000" dirty="0">
              <a:solidFill>
                <a:srgbClr val="000000"/>
              </a:solidFill>
              <a:latin typeface="+mn-lt"/>
            </a:endParaRPr>
          </a:p>
          <a:p>
            <a:pPr algn="ctr"/>
            <a:r>
              <a:rPr lang="nl-NL" sz="2000" dirty="0">
                <a:solidFill>
                  <a:srgbClr val="000000"/>
                </a:solidFill>
                <a:latin typeface="+mn-lt"/>
              </a:rPr>
              <a:t>Online traject (8 modules; 8u)</a:t>
            </a:r>
          </a:p>
          <a:p>
            <a:pPr algn="ctr"/>
            <a:endParaRPr lang="nl-NL" sz="2000" dirty="0">
              <a:solidFill>
                <a:srgbClr val="000000"/>
              </a:solidFill>
              <a:latin typeface="+mn-lt"/>
            </a:endParaRPr>
          </a:p>
          <a:p>
            <a:pPr algn="ctr"/>
            <a:endParaRPr lang="nl-NL" sz="2000" dirty="0">
              <a:solidFill>
                <a:srgbClr val="000000"/>
              </a:solidFill>
              <a:latin typeface="+mn-lt"/>
            </a:endParaRPr>
          </a:p>
          <a:p>
            <a:pPr algn="ctr"/>
            <a:endParaRPr lang="nl-NL" sz="2000" dirty="0">
              <a:solidFill>
                <a:srgbClr val="000000"/>
              </a:solidFill>
              <a:latin typeface="+mn-lt"/>
            </a:endParaRPr>
          </a:p>
          <a:p>
            <a:pPr algn="ctr"/>
            <a:r>
              <a:rPr lang="nl-NL" sz="2000" dirty="0" err="1">
                <a:solidFill>
                  <a:srgbClr val="000000"/>
                </a:solidFill>
                <a:latin typeface="+mn-lt"/>
              </a:rPr>
              <a:t>Trainingsdag</a:t>
            </a:r>
            <a:r>
              <a:rPr lang="nl-NL" sz="2000" dirty="0">
                <a:solidFill>
                  <a:srgbClr val="000000"/>
                </a:solidFill>
                <a:latin typeface="+mn-lt"/>
              </a:rPr>
              <a:t> 1 (8u)</a:t>
            </a:r>
          </a:p>
          <a:p>
            <a:pPr algn="ctr"/>
            <a:endParaRPr lang="nl-NL" sz="2000" dirty="0">
              <a:solidFill>
                <a:srgbClr val="000000"/>
              </a:solidFill>
              <a:latin typeface="+mn-lt"/>
            </a:endParaRPr>
          </a:p>
          <a:p>
            <a:pPr algn="ctr"/>
            <a:endParaRPr lang="nl-NL" sz="2000" dirty="0">
              <a:solidFill>
                <a:srgbClr val="000000"/>
              </a:solidFill>
              <a:latin typeface="+mn-lt"/>
            </a:endParaRPr>
          </a:p>
          <a:p>
            <a:pPr algn="ctr"/>
            <a:endParaRPr lang="nl-NL" sz="2000" dirty="0">
              <a:solidFill>
                <a:srgbClr val="000000"/>
              </a:solidFill>
              <a:latin typeface="+mn-lt"/>
            </a:endParaRPr>
          </a:p>
          <a:p>
            <a:pPr algn="ctr"/>
            <a:r>
              <a:rPr lang="nl-NL" sz="2000" dirty="0" err="1">
                <a:solidFill>
                  <a:srgbClr val="000000"/>
                </a:solidFill>
                <a:latin typeface="+mn-lt"/>
              </a:rPr>
              <a:t>Trainingsdag</a:t>
            </a:r>
            <a:r>
              <a:rPr lang="nl-NL" sz="2000" dirty="0">
                <a:solidFill>
                  <a:srgbClr val="000000"/>
                </a:solidFill>
                <a:latin typeface="+mn-lt"/>
              </a:rPr>
              <a:t> 2 (8u)</a:t>
            </a:r>
          </a:p>
          <a:p>
            <a:pPr algn="ctr"/>
            <a:endParaRPr lang="nl-NL" sz="2000" dirty="0">
              <a:solidFill>
                <a:srgbClr val="000000"/>
              </a:solidFill>
              <a:latin typeface="+mn-lt"/>
            </a:endParaRPr>
          </a:p>
          <a:p>
            <a:pPr algn="ctr"/>
            <a:endParaRPr lang="nl-NL" sz="2000" dirty="0">
              <a:solidFill>
                <a:srgbClr val="000000"/>
              </a:solidFill>
              <a:latin typeface="+mn-lt"/>
            </a:endParaRPr>
          </a:p>
          <a:p>
            <a:pPr algn="ctr"/>
            <a:endParaRPr lang="nl-NL" sz="2000" dirty="0">
              <a:solidFill>
                <a:srgbClr val="000000"/>
              </a:solidFill>
              <a:latin typeface="+mn-lt"/>
            </a:endParaRPr>
          </a:p>
          <a:p>
            <a:pPr algn="ctr"/>
            <a:r>
              <a:rPr lang="nl-NL" sz="2000" dirty="0">
                <a:solidFill>
                  <a:srgbClr val="000000"/>
                </a:solidFill>
                <a:latin typeface="+mn-lt"/>
              </a:rPr>
              <a:t>Attest</a:t>
            </a:r>
          </a:p>
          <a:p>
            <a:pPr algn="ctr"/>
            <a:endParaRPr lang="nl-NL" dirty="0">
              <a:solidFill>
                <a:schemeClr val="bg2"/>
              </a:solidFill>
            </a:endParaRPr>
          </a:p>
          <a:p>
            <a:pPr algn="ctr"/>
            <a:endParaRPr lang="nl-NL" dirty="0">
              <a:solidFill>
                <a:schemeClr val="bg2"/>
              </a:solidFill>
            </a:endParaRPr>
          </a:p>
        </p:txBody>
      </p:sp>
      <p:sp>
        <p:nvSpPr>
          <p:cNvPr id="8" name="Pijl omlaag 7">
            <a:extLst>
              <a:ext uri="{FF2B5EF4-FFF2-40B4-BE49-F238E27FC236}">
                <a16:creationId xmlns:a16="http://schemas.microsoft.com/office/drawing/2014/main" id="{D7B128AE-EC06-FF2A-7762-ED6B554621B1}"/>
              </a:ext>
            </a:extLst>
          </p:cNvPr>
          <p:cNvSpPr/>
          <p:nvPr/>
        </p:nvSpPr>
        <p:spPr>
          <a:xfrm>
            <a:off x="4414008" y="2150554"/>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
        <p:nvSpPr>
          <p:cNvPr id="9" name="Pijl omlaag 8">
            <a:extLst>
              <a:ext uri="{FF2B5EF4-FFF2-40B4-BE49-F238E27FC236}">
                <a16:creationId xmlns:a16="http://schemas.microsoft.com/office/drawing/2014/main" id="{DF1B42B1-845A-FE30-6692-7CCD525AD9C2}"/>
              </a:ext>
            </a:extLst>
          </p:cNvPr>
          <p:cNvSpPr/>
          <p:nvPr/>
        </p:nvSpPr>
        <p:spPr>
          <a:xfrm>
            <a:off x="4414008" y="3429000"/>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
        <p:nvSpPr>
          <p:cNvPr id="11" name="Pijl omlaag 10">
            <a:extLst>
              <a:ext uri="{FF2B5EF4-FFF2-40B4-BE49-F238E27FC236}">
                <a16:creationId xmlns:a16="http://schemas.microsoft.com/office/drawing/2014/main" id="{EE986100-F126-D4FB-84ED-4EC3B271149E}"/>
              </a:ext>
            </a:extLst>
          </p:cNvPr>
          <p:cNvSpPr/>
          <p:nvPr/>
        </p:nvSpPr>
        <p:spPr>
          <a:xfrm>
            <a:off x="4414008" y="4640651"/>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72538940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56EA-0790-2713-5F32-0642AA179B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87C8CB-8D76-8186-FB27-745B48D826FD}"/>
              </a:ext>
            </a:extLst>
          </p:cNvPr>
          <p:cNvSpPr>
            <a:spLocks noGrp="1"/>
          </p:cNvSpPr>
          <p:nvPr>
            <p:ph idx="4294967295"/>
          </p:nvPr>
        </p:nvSpPr>
        <p:spPr/>
        <p:txBody>
          <a:bodyPr/>
          <a:lstStyle/>
          <a:p>
            <a:endParaRPr lang="en-US"/>
          </a:p>
        </p:txBody>
      </p:sp>
    </p:spTree>
    <p:extLst>
      <p:ext uri="{BB962C8B-B14F-4D97-AF65-F5344CB8AC3E}">
        <p14:creationId xmlns:p14="http://schemas.microsoft.com/office/powerpoint/2010/main" val="421140050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57E6-35D6-2CDD-BA19-F3760EB82BE7}"/>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5EBC6B16-D742-C171-0D65-EFE6813631C2}"/>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2" name="Tekstvak 1">
            <a:extLst>
              <a:ext uri="{FF2B5EF4-FFF2-40B4-BE49-F238E27FC236}">
                <a16:creationId xmlns:a16="http://schemas.microsoft.com/office/drawing/2014/main" id="{925B8A7D-B74B-0BC7-6499-B8E9CCFCC376}"/>
              </a:ext>
            </a:extLst>
          </p:cNvPr>
          <p:cNvSpPr txBox="1"/>
          <p:nvPr/>
        </p:nvSpPr>
        <p:spPr>
          <a:xfrm>
            <a:off x="611187" y="1690029"/>
            <a:ext cx="7921625" cy="3754874"/>
          </a:xfrm>
          <a:prstGeom prst="rect">
            <a:avLst/>
          </a:prstGeom>
          <a:noFill/>
        </p:spPr>
        <p:txBody>
          <a:bodyPr wrap="square" rtlCol="0">
            <a:spAutoFit/>
          </a:bodyPr>
          <a:lstStyle/>
          <a:p>
            <a:pPr marL="0" indent="0">
              <a:buNone/>
            </a:pPr>
            <a:r>
              <a:rPr lang="nl-BE" sz="2000" b="1" dirty="0">
                <a:solidFill>
                  <a:schemeClr val="bg2"/>
                </a:solidFill>
              </a:rPr>
              <a:t>Enkele onderwerpen</a:t>
            </a:r>
          </a:p>
          <a:p>
            <a:pPr marL="342900" indent="-342900">
              <a:buFont typeface="Arial" panose="020B0604020202020204" pitchFamily="34" charset="0"/>
              <a:buChar char="•"/>
            </a:pPr>
            <a:endParaRPr lang="nl-NL" sz="2000" dirty="0">
              <a:solidFill>
                <a:srgbClr val="000000"/>
              </a:solidFill>
              <a:latin typeface="+mn-lt"/>
            </a:endParaRPr>
          </a:p>
          <a:p>
            <a:pPr marL="342900" indent="-342900">
              <a:buFont typeface="Arial" panose="020B0604020202020204" pitchFamily="34" charset="0"/>
              <a:buChar char="•"/>
            </a:pPr>
            <a:r>
              <a:rPr lang="nl-NL" sz="2000" dirty="0">
                <a:solidFill>
                  <a:srgbClr val="000000"/>
                </a:solidFill>
                <a:latin typeface="+mn-lt"/>
              </a:rPr>
              <a:t>Kennisrijk curriculum</a:t>
            </a:r>
          </a:p>
          <a:p>
            <a:pPr marL="342900" indent="-342900">
              <a:buFont typeface="Arial" panose="020B0604020202020204" pitchFamily="34" charset="0"/>
              <a:buChar char="•"/>
            </a:pPr>
            <a:r>
              <a:rPr lang="nl-NL" sz="2000" dirty="0">
                <a:solidFill>
                  <a:srgbClr val="000000"/>
                </a:solidFill>
                <a:latin typeface="+mn-lt"/>
              </a:rPr>
              <a:t>Taal- en leesontwikkeling: fonemisch bewustzijn –&gt; klank-letter koppeling –&gt; aanvankelijk lezen –&gt; voortgezet lezen</a:t>
            </a:r>
          </a:p>
          <a:p>
            <a:pPr marL="342900" indent="-342900">
              <a:buFont typeface="Arial" panose="020B0604020202020204" pitchFamily="34" charset="0"/>
              <a:buChar char="•"/>
            </a:pPr>
            <a:r>
              <a:rPr lang="nl-NL" sz="2000" dirty="0">
                <a:solidFill>
                  <a:srgbClr val="000000"/>
                </a:solidFill>
                <a:latin typeface="+mn-lt"/>
              </a:rPr>
              <a:t>Belang van woordenschat </a:t>
            </a:r>
          </a:p>
          <a:p>
            <a:pPr marL="342900" indent="-342900">
              <a:buFont typeface="Arial" panose="020B0604020202020204" pitchFamily="34" charset="0"/>
              <a:buChar char="•"/>
            </a:pPr>
            <a:r>
              <a:rPr lang="nl-NL" sz="2000" dirty="0">
                <a:solidFill>
                  <a:srgbClr val="000000"/>
                </a:solidFill>
                <a:latin typeface="+mn-lt"/>
              </a:rPr>
              <a:t>Taalcompetentie; taalcompetente leraren</a:t>
            </a:r>
          </a:p>
          <a:p>
            <a:pPr marL="342900" indent="-342900">
              <a:buFont typeface="Arial" panose="020B0604020202020204" pitchFamily="34" charset="0"/>
              <a:buChar char="•"/>
            </a:pPr>
            <a:r>
              <a:rPr lang="nl-NL" sz="2000" dirty="0" err="1">
                <a:solidFill>
                  <a:srgbClr val="000000"/>
                </a:solidFill>
                <a:latin typeface="+mn-lt"/>
              </a:rPr>
              <a:t>Taalontwikkelend</a:t>
            </a:r>
            <a:r>
              <a:rPr lang="nl-NL" sz="2000" dirty="0">
                <a:solidFill>
                  <a:srgbClr val="000000"/>
                </a:solidFill>
                <a:latin typeface="+mn-lt"/>
              </a:rPr>
              <a:t> lesgeven</a:t>
            </a:r>
          </a:p>
          <a:p>
            <a:pPr marL="342900" indent="-342900">
              <a:buFont typeface="Arial" panose="020B0604020202020204" pitchFamily="34" charset="0"/>
              <a:buChar char="•"/>
            </a:pPr>
            <a:r>
              <a:rPr lang="nl-NL" sz="2000" dirty="0">
                <a:solidFill>
                  <a:srgbClr val="000000"/>
                </a:solidFill>
                <a:latin typeface="+mn-lt"/>
              </a:rPr>
              <a:t>Werken met de nieuwe minimumdoelen</a:t>
            </a:r>
          </a:p>
          <a:p>
            <a:pPr marL="342900" indent="-342900">
              <a:buFont typeface="Arial" panose="020B0604020202020204" pitchFamily="34" charset="0"/>
              <a:buChar char="•"/>
            </a:pPr>
            <a:r>
              <a:rPr lang="nl-NL" sz="2000" dirty="0">
                <a:solidFill>
                  <a:srgbClr val="000000"/>
                </a:solidFill>
              </a:rPr>
              <a:t>Remediëring</a:t>
            </a: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292834185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24D07-0DA8-2CE6-205D-FB4760B9E97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1A52E0B-8D31-58E4-39AB-B66BEC7E1F14}"/>
              </a:ext>
            </a:extLst>
          </p:cNvPr>
          <p:cNvSpPr>
            <a:spLocks noGrp="1"/>
          </p:cNvSpPr>
          <p:nvPr>
            <p:ph idx="4294967295"/>
          </p:nvPr>
        </p:nvSpPr>
        <p:spPr>
          <a:xfrm>
            <a:off x="611188" y="1677224"/>
            <a:ext cx="7885112" cy="3854450"/>
          </a:xfrm>
          <a:prstGeom prst="rect">
            <a:avLst/>
          </a:prstGeom>
        </p:spPr>
        <p:txBody>
          <a:bodyPr/>
          <a:lstStyle/>
          <a:p>
            <a:pPr marL="342900" lvl="1" indent="0">
              <a:buNone/>
            </a:pPr>
            <a:endParaRPr lang="nl-BE" dirty="0"/>
          </a:p>
          <a:p>
            <a:pPr lvl="2"/>
            <a:endParaRPr lang="nl-BE" dirty="0"/>
          </a:p>
        </p:txBody>
      </p:sp>
      <p:graphicFrame>
        <p:nvGraphicFramePr>
          <p:cNvPr id="9" name="Tabel 8">
            <a:extLst>
              <a:ext uri="{FF2B5EF4-FFF2-40B4-BE49-F238E27FC236}">
                <a16:creationId xmlns:a16="http://schemas.microsoft.com/office/drawing/2014/main" id="{6E8A9C9F-859F-5139-6DBB-3ED9BE0EC08E}"/>
              </a:ext>
            </a:extLst>
          </p:cNvPr>
          <p:cNvGraphicFramePr>
            <a:graphicFrameLocks noGrp="1"/>
          </p:cNvGraphicFramePr>
          <p:nvPr>
            <p:extLst>
              <p:ext uri="{D42A27DB-BD31-4B8C-83A1-F6EECF244321}">
                <p14:modId xmlns:p14="http://schemas.microsoft.com/office/powerpoint/2010/main" val="3298882767"/>
              </p:ext>
            </p:extLst>
          </p:nvPr>
        </p:nvGraphicFramePr>
        <p:xfrm>
          <a:off x="629444" y="2150905"/>
          <a:ext cx="7885112" cy="2922869"/>
        </p:xfrm>
        <a:graphic>
          <a:graphicData uri="http://schemas.openxmlformats.org/drawingml/2006/table">
            <a:tbl>
              <a:tblPr firstRow="1" bandRow="1">
                <a:tableStyleId>{5DA37D80-6434-44D0-A028-1B22A696006F}</a:tableStyleId>
              </a:tblPr>
              <a:tblGrid>
                <a:gridCol w="3942556">
                  <a:extLst>
                    <a:ext uri="{9D8B030D-6E8A-4147-A177-3AD203B41FA5}">
                      <a16:colId xmlns:a16="http://schemas.microsoft.com/office/drawing/2014/main" val="104158837"/>
                    </a:ext>
                  </a:extLst>
                </a:gridCol>
                <a:gridCol w="3942556">
                  <a:extLst>
                    <a:ext uri="{9D8B030D-6E8A-4147-A177-3AD203B41FA5}">
                      <a16:colId xmlns:a16="http://schemas.microsoft.com/office/drawing/2014/main" val="749834865"/>
                    </a:ext>
                  </a:extLst>
                </a:gridCol>
              </a:tblGrid>
              <a:tr h="1185509">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Startbijeenkomst</a:t>
                      </a:r>
                    </a:p>
                  </a:txBody>
                  <a:tcPr/>
                </a:tc>
                <a:tc>
                  <a:txBody>
                    <a:bodyPr/>
                    <a:lstStyle/>
                    <a:p>
                      <a:endParaRPr lang="nl-NL" sz="2000" dirty="0"/>
                    </a:p>
                    <a:p>
                      <a:pPr algn="ctr"/>
                      <a:r>
                        <a:rPr lang="nl-NL" sz="2000" b="1" dirty="0">
                          <a:solidFill>
                            <a:srgbClr val="000000"/>
                          </a:solidFill>
                        </a:rPr>
                        <a:t>20 april 2026 – 12 juni 2026</a:t>
                      </a:r>
                    </a:p>
                    <a:p>
                      <a:pPr algn="ctr"/>
                      <a:endParaRPr lang="nl-NL" sz="1600" b="0" dirty="0"/>
                    </a:p>
                    <a:p>
                      <a:pPr marL="0" indent="0" algn="ctr">
                        <a:buFontTx/>
                        <a:buNone/>
                      </a:pPr>
                      <a:r>
                        <a:rPr lang="nl-NL" sz="1600" b="1" dirty="0">
                          <a:solidFill>
                            <a:schemeClr val="tx2"/>
                          </a:solidFill>
                        </a:rPr>
                        <a:t>T1</a:t>
                      </a:r>
                      <a:r>
                        <a:rPr lang="nl-NL" sz="1600" b="0" dirty="0"/>
                        <a:t>: 1 per onderwijszone</a:t>
                      </a:r>
                    </a:p>
                    <a:p>
                      <a:pPr algn="ctr"/>
                      <a:r>
                        <a:rPr lang="nl-NL" sz="1600" b="1" dirty="0">
                          <a:solidFill>
                            <a:schemeClr val="tx2"/>
                          </a:solidFill>
                        </a:rPr>
                        <a:t>T2</a:t>
                      </a:r>
                      <a:r>
                        <a:rPr lang="nl-NL" sz="1600" b="0" dirty="0"/>
                        <a:t>: 1 per provincie (+ Brussel)</a:t>
                      </a:r>
                    </a:p>
                    <a:p>
                      <a:pPr algn="ctr"/>
                      <a:endParaRPr lang="nl-NL" sz="2000" b="0" dirty="0"/>
                    </a:p>
                  </a:txBody>
                  <a:tcPr/>
                </a:tc>
                <a:extLst>
                  <a:ext uri="{0D108BD9-81ED-4DB2-BD59-A6C34878D82A}">
                    <a16:rowId xmlns:a16="http://schemas.microsoft.com/office/drawing/2014/main" val="1016954863"/>
                  </a:ext>
                </a:extLst>
              </a:tr>
              <a:tr h="1185509">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Online traject</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nl-NL" sz="2000" b="1" dirty="0">
                        <a:solidFill>
                          <a:schemeClr val="bg2"/>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nl-NL" sz="2000" b="1" dirty="0">
                          <a:solidFill>
                            <a:srgbClr val="000000"/>
                          </a:solidFill>
                        </a:rPr>
                        <a:t>vanaf 1 september 2026</a:t>
                      </a:r>
                    </a:p>
                    <a:p>
                      <a:endParaRPr lang="nl-NL" sz="2000" dirty="0"/>
                    </a:p>
                  </a:txBody>
                  <a:tcPr>
                    <a:noFill/>
                  </a:tcPr>
                </a:tc>
                <a:extLst>
                  <a:ext uri="{0D108BD9-81ED-4DB2-BD59-A6C34878D82A}">
                    <a16:rowId xmlns:a16="http://schemas.microsoft.com/office/drawing/2014/main" val="953225870"/>
                  </a:ext>
                </a:extLst>
              </a:tr>
            </a:tbl>
          </a:graphicData>
        </a:graphic>
      </p:graphicFrame>
      <p:sp>
        <p:nvSpPr>
          <p:cNvPr id="10" name="Titel 1">
            <a:extLst>
              <a:ext uri="{FF2B5EF4-FFF2-40B4-BE49-F238E27FC236}">
                <a16:creationId xmlns:a16="http://schemas.microsoft.com/office/drawing/2014/main" id="{A5E02FF0-9CBB-B973-E3E8-04E1021936A3}"/>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2" name="Tekstvak 1">
            <a:extLst>
              <a:ext uri="{FF2B5EF4-FFF2-40B4-BE49-F238E27FC236}">
                <a16:creationId xmlns:a16="http://schemas.microsoft.com/office/drawing/2014/main" id="{FFBFB6D1-CE99-0023-3EF7-C183FEC2FF43}"/>
              </a:ext>
            </a:extLst>
          </p:cNvPr>
          <p:cNvSpPr txBox="1"/>
          <p:nvPr/>
        </p:nvSpPr>
        <p:spPr>
          <a:xfrm>
            <a:off x="574675" y="1683303"/>
            <a:ext cx="7921625" cy="1292662"/>
          </a:xfrm>
          <a:prstGeom prst="rect">
            <a:avLst/>
          </a:prstGeom>
          <a:noFill/>
        </p:spPr>
        <p:txBody>
          <a:bodyPr wrap="square" rtlCol="0">
            <a:spAutoFit/>
          </a:bodyPr>
          <a:lstStyle/>
          <a:p>
            <a:pPr marL="0" indent="0">
              <a:buNone/>
            </a:pPr>
            <a:r>
              <a:rPr lang="nl-BE" sz="2000" b="1" dirty="0">
                <a:solidFill>
                  <a:schemeClr val="bg2"/>
                </a:solidFill>
              </a:rPr>
              <a:t>Tijdpad</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180840766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434A-F01D-2912-A782-2B217E96DC7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6F5433B-EB44-B732-37CC-E41457F94AE2}"/>
              </a:ext>
            </a:extLst>
          </p:cNvPr>
          <p:cNvSpPr>
            <a:spLocks noGrp="1"/>
          </p:cNvSpPr>
          <p:nvPr>
            <p:ph idx="4294967295"/>
          </p:nvPr>
        </p:nvSpPr>
        <p:spPr>
          <a:xfrm>
            <a:off x="611188" y="1677224"/>
            <a:ext cx="7885112" cy="3854450"/>
          </a:xfrm>
          <a:prstGeom prst="rect">
            <a:avLst/>
          </a:prstGeom>
        </p:spPr>
        <p:txBody>
          <a:bodyPr/>
          <a:lstStyle/>
          <a:p>
            <a:pPr marL="342900" lvl="1" indent="0">
              <a:buNone/>
            </a:pPr>
            <a:endParaRPr lang="nl-BE" dirty="0"/>
          </a:p>
          <a:p>
            <a:pPr lvl="2"/>
            <a:endParaRPr lang="nl-BE" dirty="0"/>
          </a:p>
        </p:txBody>
      </p:sp>
      <p:graphicFrame>
        <p:nvGraphicFramePr>
          <p:cNvPr id="9" name="Tabel 8">
            <a:extLst>
              <a:ext uri="{FF2B5EF4-FFF2-40B4-BE49-F238E27FC236}">
                <a16:creationId xmlns:a16="http://schemas.microsoft.com/office/drawing/2014/main" id="{44489079-0847-97A8-B2C0-28CC7CE16C6B}"/>
              </a:ext>
            </a:extLst>
          </p:cNvPr>
          <p:cNvGraphicFramePr>
            <a:graphicFrameLocks noGrp="1"/>
          </p:cNvGraphicFramePr>
          <p:nvPr>
            <p:extLst>
              <p:ext uri="{D42A27DB-BD31-4B8C-83A1-F6EECF244321}">
                <p14:modId xmlns:p14="http://schemas.microsoft.com/office/powerpoint/2010/main" val="2996796297"/>
              </p:ext>
            </p:extLst>
          </p:nvPr>
        </p:nvGraphicFramePr>
        <p:xfrm>
          <a:off x="647700" y="2189520"/>
          <a:ext cx="7885112" cy="3596640"/>
        </p:xfrm>
        <a:graphic>
          <a:graphicData uri="http://schemas.openxmlformats.org/drawingml/2006/table">
            <a:tbl>
              <a:tblPr firstRow="1" bandRow="1">
                <a:tableStyleId>{5DA37D80-6434-44D0-A028-1B22A696006F}</a:tableStyleId>
              </a:tblPr>
              <a:tblGrid>
                <a:gridCol w="3942556">
                  <a:extLst>
                    <a:ext uri="{9D8B030D-6E8A-4147-A177-3AD203B41FA5}">
                      <a16:colId xmlns:a16="http://schemas.microsoft.com/office/drawing/2014/main" val="104158837"/>
                    </a:ext>
                  </a:extLst>
                </a:gridCol>
                <a:gridCol w="3942556">
                  <a:extLst>
                    <a:ext uri="{9D8B030D-6E8A-4147-A177-3AD203B41FA5}">
                      <a16:colId xmlns:a16="http://schemas.microsoft.com/office/drawing/2014/main" val="749834865"/>
                    </a:ext>
                  </a:extLst>
                </a:gridCol>
              </a:tblGrid>
              <a:tr h="1185509">
                <a:tc>
                  <a:txBody>
                    <a:bodyPr/>
                    <a:lstStyle/>
                    <a:p>
                      <a:pPr marL="0" indent="0">
                        <a:buFontTx/>
                        <a:buNone/>
                      </a:pPr>
                      <a:endParaRPr lang="nl-NL" sz="2000" b="1" dirty="0">
                        <a:solidFill>
                          <a:schemeClr val="bg2"/>
                        </a:solidFill>
                      </a:endParaRPr>
                    </a:p>
                    <a:p>
                      <a:pPr marL="0" indent="0">
                        <a:buFontTx/>
                        <a:buNone/>
                      </a:pPr>
                      <a:r>
                        <a:rPr lang="nl-NL" sz="2000" b="1" dirty="0" err="1">
                          <a:solidFill>
                            <a:schemeClr val="bg2"/>
                          </a:solidFill>
                        </a:rPr>
                        <a:t>Trainingsdag</a:t>
                      </a:r>
                      <a:r>
                        <a:rPr lang="nl-NL" sz="2000" b="1" dirty="0">
                          <a:solidFill>
                            <a:schemeClr val="bg2"/>
                          </a:solidFill>
                        </a:rPr>
                        <a:t> 1</a:t>
                      </a:r>
                    </a:p>
                  </a:txBody>
                  <a:tcPr>
                    <a:noFill/>
                  </a:tcPr>
                </a:tc>
                <a:tc>
                  <a:txBody>
                    <a:bodyPr/>
                    <a:lstStyle/>
                    <a:p>
                      <a:endParaRPr lang="nl-NL" sz="2000" dirty="0"/>
                    </a:p>
                    <a:p>
                      <a:pPr marL="0" marR="0" lvl="0" indent="0" algn="ctr" defTabSz="685800" rtl="0" eaLnBrk="1" fontAlgn="auto" latinLnBrk="0" hangingPunct="1">
                        <a:lnSpc>
                          <a:spcPct val="100000"/>
                        </a:lnSpc>
                        <a:spcBef>
                          <a:spcPts val="0"/>
                        </a:spcBef>
                        <a:spcAft>
                          <a:spcPts val="0"/>
                        </a:spcAft>
                        <a:buClrTx/>
                        <a:buSzTx/>
                        <a:buFontTx/>
                        <a:buNone/>
                        <a:tabLst/>
                        <a:defRPr/>
                      </a:pPr>
                      <a:r>
                        <a:rPr lang="nl-NL" sz="2000" b="1" dirty="0">
                          <a:solidFill>
                            <a:srgbClr val="000000"/>
                          </a:solidFill>
                        </a:rPr>
                        <a:t>vanaf 11 januari 2027</a:t>
                      </a:r>
                    </a:p>
                    <a:p>
                      <a:endParaRPr lang="nl-NL" sz="2000" dirty="0"/>
                    </a:p>
                    <a:p>
                      <a:pPr marL="0" indent="0" algn="ctr">
                        <a:buFontTx/>
                        <a:buNone/>
                      </a:pPr>
                      <a:r>
                        <a:rPr lang="nl-NL" sz="1600" b="1" dirty="0">
                          <a:solidFill>
                            <a:schemeClr val="tx2"/>
                          </a:solidFill>
                        </a:rPr>
                        <a:t>T1</a:t>
                      </a:r>
                      <a:r>
                        <a:rPr lang="nl-NL" sz="1600" b="0" dirty="0"/>
                        <a:t>: 3 per onderwijszone</a:t>
                      </a:r>
                    </a:p>
                    <a:p>
                      <a:pPr algn="ctr"/>
                      <a:r>
                        <a:rPr lang="nl-NL" sz="1600" b="1" dirty="0">
                          <a:solidFill>
                            <a:schemeClr val="tx2"/>
                          </a:solidFill>
                        </a:rPr>
                        <a:t>T2</a:t>
                      </a:r>
                      <a:r>
                        <a:rPr lang="nl-NL" sz="1600" b="0" dirty="0"/>
                        <a:t>: 2 per provincie (+ Brussel)</a:t>
                      </a:r>
                    </a:p>
                    <a:p>
                      <a:endParaRPr lang="nl-NL" sz="2000" dirty="0"/>
                    </a:p>
                  </a:txBody>
                  <a:tcPr>
                    <a:noFill/>
                  </a:tcPr>
                </a:tc>
                <a:extLst>
                  <a:ext uri="{0D108BD9-81ED-4DB2-BD59-A6C34878D82A}">
                    <a16:rowId xmlns:a16="http://schemas.microsoft.com/office/drawing/2014/main" val="544441369"/>
                  </a:ext>
                </a:extLst>
              </a:tr>
              <a:tr h="1185509">
                <a:tc>
                  <a:txBody>
                    <a:bodyPr/>
                    <a:lstStyle/>
                    <a:p>
                      <a:pPr marL="0" indent="0">
                        <a:buFontTx/>
                        <a:buNone/>
                      </a:pPr>
                      <a:endParaRPr lang="nl-NL" sz="2000" b="1" dirty="0">
                        <a:solidFill>
                          <a:schemeClr val="bg2"/>
                        </a:solidFill>
                      </a:endParaRPr>
                    </a:p>
                    <a:p>
                      <a:pPr marL="0" indent="0">
                        <a:buFontTx/>
                        <a:buNone/>
                      </a:pPr>
                      <a:r>
                        <a:rPr lang="nl-NL" sz="2000" b="1" dirty="0" err="1">
                          <a:solidFill>
                            <a:schemeClr val="bg2"/>
                          </a:solidFill>
                        </a:rPr>
                        <a:t>Trainingsdag</a:t>
                      </a:r>
                      <a:r>
                        <a:rPr lang="nl-NL" sz="2000" b="1" dirty="0">
                          <a:solidFill>
                            <a:schemeClr val="bg2"/>
                          </a:solidFill>
                        </a:rPr>
                        <a:t> 2</a:t>
                      </a:r>
                    </a:p>
                  </a:txBody>
                  <a:tcPr>
                    <a:noFill/>
                  </a:tcPr>
                </a:tc>
                <a:tc>
                  <a:txBody>
                    <a:bodyPr/>
                    <a:lstStyle/>
                    <a:p>
                      <a:endParaRPr lang="nl-NL" sz="2000" dirty="0"/>
                    </a:p>
                    <a:p>
                      <a:pPr algn="ctr"/>
                      <a:r>
                        <a:rPr lang="nl-NL" sz="2000" b="1" dirty="0">
                          <a:solidFill>
                            <a:srgbClr val="000000"/>
                          </a:solidFill>
                        </a:rPr>
                        <a:t>vanaf 13 september 2027</a:t>
                      </a:r>
                      <a:endParaRPr lang="nl-NL" sz="2000" b="0" dirty="0">
                        <a:solidFill>
                          <a:srgbClr val="000000"/>
                        </a:solidFill>
                      </a:endParaRPr>
                    </a:p>
                    <a:p>
                      <a:pPr algn="ctr"/>
                      <a:endParaRPr lang="nl-NL" sz="2000" b="0" dirty="0">
                        <a:solidFill>
                          <a:srgbClr val="000000"/>
                        </a:solidFill>
                      </a:endParaRPr>
                    </a:p>
                    <a:p>
                      <a:pPr marL="0" indent="0" algn="ctr">
                        <a:buFontTx/>
                        <a:buNone/>
                      </a:pPr>
                      <a:r>
                        <a:rPr lang="nl-NL" sz="1600" b="1" dirty="0">
                          <a:solidFill>
                            <a:schemeClr val="tx2"/>
                          </a:solidFill>
                        </a:rPr>
                        <a:t>T1</a:t>
                      </a:r>
                      <a:r>
                        <a:rPr lang="nl-NL" sz="1600" b="0" dirty="0"/>
                        <a:t>: 3 per onderwijszone</a:t>
                      </a:r>
                    </a:p>
                    <a:p>
                      <a:pPr algn="ctr"/>
                      <a:r>
                        <a:rPr lang="nl-NL" sz="1600" b="1" dirty="0">
                          <a:solidFill>
                            <a:schemeClr val="tx2"/>
                          </a:solidFill>
                        </a:rPr>
                        <a:t>T2</a:t>
                      </a:r>
                      <a:r>
                        <a:rPr lang="nl-NL" sz="1600" b="0" dirty="0"/>
                        <a:t>: 2 per provincie (+ Brussel)</a:t>
                      </a:r>
                    </a:p>
                    <a:p>
                      <a:pPr algn="ctr"/>
                      <a:endParaRPr lang="nl-NL" sz="2000" b="1" dirty="0">
                        <a:solidFill>
                          <a:srgbClr val="000000"/>
                        </a:solidFill>
                      </a:endParaRPr>
                    </a:p>
                  </a:txBody>
                  <a:tcPr>
                    <a:noFill/>
                  </a:tcPr>
                </a:tc>
                <a:extLst>
                  <a:ext uri="{0D108BD9-81ED-4DB2-BD59-A6C34878D82A}">
                    <a16:rowId xmlns:a16="http://schemas.microsoft.com/office/drawing/2014/main" val="479584371"/>
                  </a:ext>
                </a:extLst>
              </a:tr>
            </a:tbl>
          </a:graphicData>
        </a:graphic>
      </p:graphicFrame>
      <p:sp>
        <p:nvSpPr>
          <p:cNvPr id="5" name="Titel 1">
            <a:extLst>
              <a:ext uri="{FF2B5EF4-FFF2-40B4-BE49-F238E27FC236}">
                <a16:creationId xmlns:a16="http://schemas.microsoft.com/office/drawing/2014/main" id="{D16E05CE-D4BD-D207-549C-859A26B97E5E}"/>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6" name="Tekstvak 5">
            <a:extLst>
              <a:ext uri="{FF2B5EF4-FFF2-40B4-BE49-F238E27FC236}">
                <a16:creationId xmlns:a16="http://schemas.microsoft.com/office/drawing/2014/main" id="{C62B266A-A5C3-B031-0BA7-6DC724731D18}"/>
              </a:ext>
            </a:extLst>
          </p:cNvPr>
          <p:cNvSpPr txBox="1"/>
          <p:nvPr/>
        </p:nvSpPr>
        <p:spPr>
          <a:xfrm>
            <a:off x="574675" y="1683303"/>
            <a:ext cx="7921625" cy="1292662"/>
          </a:xfrm>
          <a:prstGeom prst="rect">
            <a:avLst/>
          </a:prstGeom>
          <a:noFill/>
        </p:spPr>
        <p:txBody>
          <a:bodyPr wrap="square" rtlCol="0">
            <a:spAutoFit/>
          </a:bodyPr>
          <a:lstStyle/>
          <a:p>
            <a:pPr marL="0" indent="0">
              <a:buNone/>
            </a:pPr>
            <a:r>
              <a:rPr lang="nl-BE" sz="2000" b="1" dirty="0">
                <a:solidFill>
                  <a:schemeClr val="bg2"/>
                </a:solidFill>
              </a:rPr>
              <a:t>Tijdpad</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155293535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A group of people sitting at a table&#10;&#10;Description automatically generated">
            <a:extLst>
              <a:ext uri="{FF2B5EF4-FFF2-40B4-BE49-F238E27FC236}">
                <a16:creationId xmlns:a16="http://schemas.microsoft.com/office/drawing/2014/main" id="{C3AA0612-A796-32DF-D4BF-2E3BF8834FA7}"/>
              </a:ext>
            </a:extLst>
          </p:cNvPr>
          <p:cNvPicPr>
            <a:picLocks noChangeAspect="1" noChangeArrowheads="1"/>
          </p:cNvPicPr>
          <p:nvPr/>
        </p:nvPicPr>
        <p:blipFill rotWithShape="1">
          <a:blip r:embed="rId3"/>
          <a:srcRect l="23923" r="23923"/>
          <a:stretch/>
        </p:blipFill>
        <p:spPr bwMode="auto">
          <a:xfrm>
            <a:off x="4572000" y="0"/>
            <a:ext cx="4575548" cy="585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4" descr="A person sitting at a table with a person writing on paper&#10;&#10;Description automatically generated">
            <a:extLst>
              <a:ext uri="{FF2B5EF4-FFF2-40B4-BE49-F238E27FC236}">
                <a16:creationId xmlns:a16="http://schemas.microsoft.com/office/drawing/2014/main" id="{5AC70FE8-FBF5-3865-3409-D0635E999D2F}"/>
              </a:ext>
            </a:extLst>
          </p:cNvPr>
          <p:cNvPicPr>
            <a:picLocks noChangeAspect="1" noChangeArrowheads="1"/>
          </p:cNvPicPr>
          <p:nvPr/>
        </p:nvPicPr>
        <p:blipFill rotWithShape="1">
          <a:blip r:embed="rId4"/>
          <a:srcRect l="43279" r="4371"/>
          <a:stretch/>
        </p:blipFill>
        <p:spPr bwMode="auto">
          <a:xfrm>
            <a:off x="0" y="-14288"/>
            <a:ext cx="4585103" cy="584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0A62958D-2B6D-5E2E-A6E1-BC4463177116}"/>
              </a:ext>
            </a:extLst>
          </p:cNvPr>
          <p:cNvSpPr/>
          <p:nvPr/>
        </p:nvSpPr>
        <p:spPr>
          <a:xfrm>
            <a:off x="3305175" y="2014538"/>
            <a:ext cx="2533650" cy="2533650"/>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nl-BE" b="1">
                <a:solidFill>
                  <a:schemeClr val="tx1"/>
                </a:solidFill>
              </a:rPr>
              <a:t>De organisatie</a:t>
            </a:r>
            <a:endParaRPr lang="en-AD" b="1">
              <a:solidFill>
                <a:schemeClr val="tx1"/>
              </a:solidFill>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8C57-929F-52EA-0D7A-64DCDA02585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DACF5FE-E9C1-44C2-DCA4-FFD880EA403D}"/>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sp>
        <p:nvSpPr>
          <p:cNvPr id="4" name="Tekstvak 3">
            <a:extLst>
              <a:ext uri="{FF2B5EF4-FFF2-40B4-BE49-F238E27FC236}">
                <a16:creationId xmlns:a16="http://schemas.microsoft.com/office/drawing/2014/main" id="{194A0EEE-2C88-6E82-EF22-88AE86089DB6}"/>
              </a:ext>
            </a:extLst>
          </p:cNvPr>
          <p:cNvSpPr txBox="1"/>
          <p:nvPr/>
        </p:nvSpPr>
        <p:spPr>
          <a:xfrm>
            <a:off x="3425235" y="2259446"/>
            <a:ext cx="4917254" cy="4339650"/>
          </a:xfrm>
          <a:prstGeom prst="rect">
            <a:avLst/>
          </a:prstGeom>
          <a:noFill/>
        </p:spPr>
        <p:txBody>
          <a:bodyPr wrap="square" rtlCol="0">
            <a:spAutoFit/>
          </a:bodyPr>
          <a:lstStyle/>
          <a:p>
            <a:pPr algn="ctr"/>
            <a:endParaRPr lang="nl-NL" dirty="0">
              <a:solidFill>
                <a:schemeClr val="bg2"/>
              </a:solidFill>
            </a:endParaRPr>
          </a:p>
          <a:p>
            <a:pPr algn="ctr"/>
            <a:r>
              <a:rPr lang="nl-NL" sz="2000" dirty="0">
                <a:solidFill>
                  <a:srgbClr val="000000"/>
                </a:solidFill>
                <a:latin typeface="+mn-lt"/>
              </a:rPr>
              <a:t>Kennis- en uitwisselingssessie 1 (4u)</a:t>
            </a:r>
          </a:p>
          <a:p>
            <a:pPr algn="ctr"/>
            <a:endParaRPr lang="nl-NL" sz="2000" dirty="0">
              <a:solidFill>
                <a:srgbClr val="000000"/>
              </a:solidFill>
              <a:latin typeface="+mn-lt"/>
            </a:endParaRPr>
          </a:p>
          <a:p>
            <a:pPr algn="ctr"/>
            <a:endParaRPr lang="nl-NL" sz="2000" dirty="0">
              <a:solidFill>
                <a:srgbClr val="000000"/>
              </a:solidFill>
              <a:latin typeface="+mn-lt"/>
            </a:endParaRPr>
          </a:p>
          <a:p>
            <a:pPr algn="ctr"/>
            <a:r>
              <a:rPr lang="nl-NL" sz="2000" dirty="0">
                <a:solidFill>
                  <a:srgbClr val="000000"/>
                </a:solidFill>
                <a:latin typeface="+mn-lt"/>
              </a:rPr>
              <a:t>Kennis- en uitwisselingssessie 2 (4u)</a:t>
            </a:r>
          </a:p>
          <a:p>
            <a:pPr algn="ctr"/>
            <a:endParaRPr lang="nl-NL" sz="2000" dirty="0">
              <a:solidFill>
                <a:srgbClr val="000000"/>
              </a:solidFill>
              <a:latin typeface="+mn-lt"/>
            </a:endParaRPr>
          </a:p>
          <a:p>
            <a:pPr algn="ctr"/>
            <a:endParaRPr lang="nl-NL" sz="2000" dirty="0">
              <a:solidFill>
                <a:srgbClr val="000000"/>
              </a:solidFill>
              <a:latin typeface="+mn-lt"/>
            </a:endParaRPr>
          </a:p>
          <a:p>
            <a:pPr algn="ctr"/>
            <a:r>
              <a:rPr lang="nl-NL" sz="2000" dirty="0">
                <a:solidFill>
                  <a:srgbClr val="000000"/>
                </a:solidFill>
                <a:latin typeface="+mn-lt"/>
              </a:rPr>
              <a:t>Kennis- en uitwisselingssessie 3 (4u)</a:t>
            </a:r>
          </a:p>
          <a:p>
            <a:pPr algn="ctr"/>
            <a:endParaRPr lang="nl-NL" sz="2000" dirty="0">
              <a:solidFill>
                <a:srgbClr val="000000"/>
              </a:solidFill>
              <a:latin typeface="+mn-lt"/>
            </a:endParaRPr>
          </a:p>
          <a:p>
            <a:pPr algn="ctr"/>
            <a:endParaRPr lang="nl-NL" sz="2000" dirty="0">
              <a:solidFill>
                <a:srgbClr val="000000"/>
              </a:solidFill>
              <a:latin typeface="+mn-lt"/>
            </a:endParaRPr>
          </a:p>
          <a:p>
            <a:pPr algn="ctr"/>
            <a:r>
              <a:rPr lang="nl-NL" sz="2000" dirty="0">
                <a:solidFill>
                  <a:srgbClr val="000000"/>
                </a:solidFill>
                <a:latin typeface="+mn-lt"/>
              </a:rPr>
              <a:t>Kennis- en uitwisselingssessie 4 (4u)</a:t>
            </a:r>
          </a:p>
          <a:p>
            <a:pPr algn="ctr"/>
            <a:endParaRPr lang="nl-NL" sz="2000" b="1" dirty="0">
              <a:solidFill>
                <a:schemeClr val="bg2"/>
              </a:solidFill>
              <a:latin typeface="+mn-lt"/>
            </a:endParaRPr>
          </a:p>
          <a:p>
            <a:pPr algn="ctr"/>
            <a:endParaRPr lang="nl-NL" sz="2000" b="1" dirty="0">
              <a:solidFill>
                <a:schemeClr val="bg2"/>
              </a:solidFill>
              <a:latin typeface="+mn-lt"/>
            </a:endParaRPr>
          </a:p>
          <a:p>
            <a:pPr algn="ctr"/>
            <a:endParaRPr lang="nl-NL" dirty="0">
              <a:solidFill>
                <a:schemeClr val="bg2"/>
              </a:solidFill>
            </a:endParaRPr>
          </a:p>
        </p:txBody>
      </p:sp>
      <p:sp>
        <p:nvSpPr>
          <p:cNvPr id="7" name="Pijl omlaag 6">
            <a:extLst>
              <a:ext uri="{FF2B5EF4-FFF2-40B4-BE49-F238E27FC236}">
                <a16:creationId xmlns:a16="http://schemas.microsoft.com/office/drawing/2014/main" id="{FFBF250F-9382-7959-0813-31B0E8713DBC}"/>
              </a:ext>
            </a:extLst>
          </p:cNvPr>
          <p:cNvSpPr/>
          <p:nvPr/>
        </p:nvSpPr>
        <p:spPr>
          <a:xfrm>
            <a:off x="5628849" y="2943725"/>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
        <p:nvSpPr>
          <p:cNvPr id="8" name="Pijl omlaag 7">
            <a:extLst>
              <a:ext uri="{FF2B5EF4-FFF2-40B4-BE49-F238E27FC236}">
                <a16:creationId xmlns:a16="http://schemas.microsoft.com/office/drawing/2014/main" id="{AAA382D1-E870-3572-7362-CA2BD41994F4}"/>
              </a:ext>
            </a:extLst>
          </p:cNvPr>
          <p:cNvSpPr/>
          <p:nvPr/>
        </p:nvSpPr>
        <p:spPr>
          <a:xfrm>
            <a:off x="5628849" y="3867475"/>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
        <p:nvSpPr>
          <p:cNvPr id="9" name="Pijl omlaag 8">
            <a:extLst>
              <a:ext uri="{FF2B5EF4-FFF2-40B4-BE49-F238E27FC236}">
                <a16:creationId xmlns:a16="http://schemas.microsoft.com/office/drawing/2014/main" id="{E2B9252E-1E86-1635-92A3-A34574CB0B33}"/>
              </a:ext>
            </a:extLst>
          </p:cNvPr>
          <p:cNvSpPr/>
          <p:nvPr/>
        </p:nvSpPr>
        <p:spPr>
          <a:xfrm>
            <a:off x="5628849" y="4791225"/>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
        <p:nvSpPr>
          <p:cNvPr id="2" name="Tekstvak 1">
            <a:extLst>
              <a:ext uri="{FF2B5EF4-FFF2-40B4-BE49-F238E27FC236}">
                <a16:creationId xmlns:a16="http://schemas.microsoft.com/office/drawing/2014/main" id="{6402F952-5DD9-7DE5-4E04-476F6C8B6A83}"/>
              </a:ext>
            </a:extLst>
          </p:cNvPr>
          <p:cNvSpPr txBox="1"/>
          <p:nvPr/>
        </p:nvSpPr>
        <p:spPr>
          <a:xfrm>
            <a:off x="647700" y="3205756"/>
            <a:ext cx="2489364" cy="1323439"/>
          </a:xfrm>
          <a:prstGeom prst="rect">
            <a:avLst/>
          </a:prstGeom>
          <a:noFill/>
        </p:spPr>
        <p:txBody>
          <a:bodyPr wrap="square" rtlCol="0">
            <a:spAutoFit/>
          </a:bodyPr>
          <a:lstStyle/>
          <a:p>
            <a:r>
              <a:rPr lang="nl-NL" sz="2000" b="1" u="sng" dirty="0">
                <a:solidFill>
                  <a:schemeClr val="tx2"/>
                </a:solidFill>
                <a:latin typeface="+mn-lt"/>
              </a:rPr>
              <a:t>Doelgroep</a:t>
            </a:r>
            <a:r>
              <a:rPr lang="nl-NL" sz="2000" b="1" dirty="0">
                <a:solidFill>
                  <a:schemeClr val="tx2"/>
                </a:solidFill>
                <a:latin typeface="+mn-lt"/>
              </a:rPr>
              <a:t>: </a:t>
            </a:r>
          </a:p>
          <a:p>
            <a:endParaRPr lang="nl-NL" sz="2000" b="1" dirty="0">
              <a:solidFill>
                <a:schemeClr val="tx2"/>
              </a:solidFill>
              <a:latin typeface="+mn-lt"/>
            </a:endParaRPr>
          </a:p>
          <a:p>
            <a:r>
              <a:rPr lang="nl-NL" sz="2000" b="1" dirty="0">
                <a:solidFill>
                  <a:schemeClr val="tx2"/>
                </a:solidFill>
                <a:latin typeface="+mn-lt"/>
              </a:rPr>
              <a:t>Taalexperten </a:t>
            </a:r>
          </a:p>
          <a:p>
            <a:r>
              <a:rPr lang="nl-NL" sz="2000" b="1" dirty="0">
                <a:solidFill>
                  <a:schemeClr val="tx2"/>
                </a:solidFill>
                <a:latin typeface="+mn-lt"/>
              </a:rPr>
              <a:t>op school</a:t>
            </a:r>
          </a:p>
        </p:txBody>
      </p:sp>
      <p:sp>
        <p:nvSpPr>
          <p:cNvPr id="5" name="Titel 1">
            <a:extLst>
              <a:ext uri="{FF2B5EF4-FFF2-40B4-BE49-F238E27FC236}">
                <a16:creationId xmlns:a16="http://schemas.microsoft.com/office/drawing/2014/main" id="{29AB56E2-C10B-224C-AF7F-37547BFB6D1D}"/>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11" name="Tekstvak 10">
            <a:extLst>
              <a:ext uri="{FF2B5EF4-FFF2-40B4-BE49-F238E27FC236}">
                <a16:creationId xmlns:a16="http://schemas.microsoft.com/office/drawing/2014/main" id="{B0E5477F-749D-E1EB-49D2-37CD175BA01E}"/>
              </a:ext>
            </a:extLst>
          </p:cNvPr>
          <p:cNvSpPr txBox="1"/>
          <p:nvPr/>
        </p:nvSpPr>
        <p:spPr>
          <a:xfrm>
            <a:off x="574675" y="1683303"/>
            <a:ext cx="7921625" cy="1354217"/>
          </a:xfrm>
          <a:prstGeom prst="rect">
            <a:avLst/>
          </a:prstGeom>
          <a:noFill/>
        </p:spPr>
        <p:txBody>
          <a:bodyPr wrap="square" rtlCol="0">
            <a:spAutoFit/>
          </a:bodyPr>
          <a:lstStyle/>
          <a:p>
            <a:pPr marL="0" indent="0">
              <a:buNone/>
            </a:pPr>
            <a:r>
              <a:rPr lang="nl-BE" sz="2400" b="1" dirty="0">
                <a:solidFill>
                  <a:schemeClr val="bg2"/>
                </a:solidFill>
              </a:rPr>
              <a:t>Kennis- en uitwisselsessies</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77084134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B4BC3-A28E-C25B-2E2F-D02C971537A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8A8D31D-5590-FA83-7B66-68D73CBBBCD2}"/>
              </a:ext>
            </a:extLst>
          </p:cNvPr>
          <p:cNvSpPr>
            <a:spLocks noGrp="1"/>
          </p:cNvSpPr>
          <p:nvPr>
            <p:ph idx="4294967295"/>
          </p:nvPr>
        </p:nvSpPr>
        <p:spPr>
          <a:xfrm>
            <a:off x="611188" y="1677224"/>
            <a:ext cx="7885112" cy="3854450"/>
          </a:xfrm>
          <a:prstGeom prst="rect">
            <a:avLst/>
          </a:prstGeom>
        </p:spPr>
        <p:txBody>
          <a:bodyPr/>
          <a:lstStyle/>
          <a:p>
            <a:pPr marL="342900" lvl="1" indent="0">
              <a:buNone/>
            </a:pPr>
            <a:endParaRPr lang="nl-BE" dirty="0"/>
          </a:p>
          <a:p>
            <a:pPr lvl="2"/>
            <a:endParaRPr lang="nl-BE" dirty="0"/>
          </a:p>
        </p:txBody>
      </p:sp>
      <p:sp>
        <p:nvSpPr>
          <p:cNvPr id="4" name="Tekstvak 3">
            <a:extLst>
              <a:ext uri="{FF2B5EF4-FFF2-40B4-BE49-F238E27FC236}">
                <a16:creationId xmlns:a16="http://schemas.microsoft.com/office/drawing/2014/main" id="{CEBCB1BC-A43C-4DDA-10ED-B47149C3784B}"/>
              </a:ext>
            </a:extLst>
          </p:cNvPr>
          <p:cNvSpPr txBox="1"/>
          <p:nvPr/>
        </p:nvSpPr>
        <p:spPr>
          <a:xfrm>
            <a:off x="611187" y="1690029"/>
            <a:ext cx="7921625" cy="3785652"/>
          </a:xfrm>
          <a:prstGeom prst="rect">
            <a:avLst/>
          </a:prstGeom>
          <a:noFill/>
        </p:spPr>
        <p:txBody>
          <a:bodyPr wrap="square" rtlCol="0">
            <a:spAutoFit/>
          </a:bodyPr>
          <a:lstStyle/>
          <a:p>
            <a:pPr marL="342900" indent="-342900">
              <a:buFont typeface="Arial" panose="020B0604020202020204" pitchFamily="34" charset="0"/>
              <a:buChar char="•"/>
            </a:pPr>
            <a:r>
              <a:rPr lang="nl-NL" sz="2000" b="1" dirty="0">
                <a:solidFill>
                  <a:schemeClr val="bg2"/>
                </a:solidFill>
                <a:latin typeface="+mn-lt"/>
              </a:rPr>
              <a:t>Nazorg</a:t>
            </a:r>
          </a:p>
          <a:p>
            <a:pPr marL="342900" indent="-342900">
              <a:buFont typeface="Arial" panose="020B0604020202020204" pitchFamily="34" charset="0"/>
              <a:buChar char="•"/>
            </a:pPr>
            <a:endParaRPr lang="nl-NL" sz="2000" dirty="0">
              <a:solidFill>
                <a:srgbClr val="000000"/>
              </a:solidFill>
              <a:latin typeface="+mn-lt"/>
            </a:endParaRPr>
          </a:p>
          <a:p>
            <a:pPr marL="800100" lvl="1" indent="-342900">
              <a:buFont typeface="Arial" panose="020B0604020202020204" pitchFamily="34" charset="0"/>
              <a:buChar char="•"/>
            </a:pPr>
            <a:r>
              <a:rPr lang="nl-NL" sz="2000" dirty="0">
                <a:solidFill>
                  <a:srgbClr val="000000"/>
                </a:solidFill>
                <a:latin typeface="+mn-lt"/>
              </a:rPr>
              <a:t>Ervaringen uitwisselen:</a:t>
            </a:r>
          </a:p>
          <a:p>
            <a:pPr marL="1257300" lvl="2" indent="-342900">
              <a:buFont typeface="Arial" panose="020B0604020202020204" pitchFamily="34" charset="0"/>
              <a:buChar char="•"/>
            </a:pPr>
            <a:r>
              <a:rPr lang="nl-NL" sz="2000" dirty="0">
                <a:solidFill>
                  <a:srgbClr val="000000"/>
                </a:solidFill>
                <a:latin typeface="+mn-lt"/>
              </a:rPr>
              <a:t>Wat werkt goed? </a:t>
            </a:r>
          </a:p>
          <a:p>
            <a:pPr marL="1257300" lvl="2" indent="-342900">
              <a:buFont typeface="Arial" panose="020B0604020202020204" pitchFamily="34" charset="0"/>
              <a:buChar char="•"/>
            </a:pPr>
            <a:r>
              <a:rPr lang="nl-NL" sz="2000" dirty="0">
                <a:solidFill>
                  <a:srgbClr val="000000"/>
                </a:solidFill>
                <a:latin typeface="+mn-lt"/>
              </a:rPr>
              <a:t>Zijn er knelpunten? </a:t>
            </a:r>
          </a:p>
          <a:p>
            <a:pPr marL="800100" lvl="1" indent="-342900">
              <a:buFont typeface="Arial" panose="020B0604020202020204" pitchFamily="34" charset="0"/>
              <a:buChar char="•"/>
            </a:pPr>
            <a:r>
              <a:rPr lang="nl-NL" sz="2000" dirty="0">
                <a:solidFill>
                  <a:srgbClr val="000000"/>
                </a:solidFill>
                <a:latin typeface="+mn-lt"/>
              </a:rPr>
              <a:t>Contacten tussen taalexperten warm houden</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latin typeface="+mn-lt"/>
            </a:endParaRPr>
          </a:p>
          <a:p>
            <a:pPr marL="342900" indent="-342900">
              <a:buFont typeface="Arial" panose="020B0604020202020204" pitchFamily="34" charset="0"/>
              <a:buChar char="•"/>
            </a:pPr>
            <a:r>
              <a:rPr lang="nl-NL" sz="2000" b="1" dirty="0">
                <a:solidFill>
                  <a:schemeClr val="bg2"/>
                </a:solidFill>
                <a:latin typeface="+mn-lt"/>
              </a:rPr>
              <a:t>Nascholing</a:t>
            </a:r>
          </a:p>
          <a:p>
            <a:pPr marL="342900" indent="-342900">
              <a:buFont typeface="Arial" panose="020B0604020202020204" pitchFamily="34" charset="0"/>
              <a:buChar char="•"/>
            </a:pPr>
            <a:endParaRPr lang="nl-NL" sz="2000" dirty="0">
              <a:solidFill>
                <a:srgbClr val="000000"/>
              </a:solidFill>
              <a:latin typeface="+mn-lt"/>
            </a:endParaRPr>
          </a:p>
          <a:p>
            <a:pPr marL="800100" lvl="1" indent="-342900">
              <a:buFont typeface="Arial" panose="020B0604020202020204" pitchFamily="34" charset="0"/>
              <a:buChar char="•"/>
            </a:pPr>
            <a:r>
              <a:rPr lang="nl-NL" sz="2000" dirty="0">
                <a:solidFill>
                  <a:srgbClr val="000000"/>
                </a:solidFill>
                <a:latin typeface="+mn-lt"/>
              </a:rPr>
              <a:t>Nieuwe kennis rond effectieve taaldidactiek en </a:t>
            </a:r>
            <a:r>
              <a:rPr lang="nl-NL" sz="2000" dirty="0" err="1">
                <a:solidFill>
                  <a:srgbClr val="000000"/>
                </a:solidFill>
                <a:latin typeface="+mn-lt"/>
              </a:rPr>
              <a:t>evidence-informed</a:t>
            </a:r>
            <a:r>
              <a:rPr lang="nl-NL" sz="2000" dirty="0">
                <a:solidFill>
                  <a:srgbClr val="000000"/>
                </a:solidFill>
                <a:latin typeface="+mn-lt"/>
              </a:rPr>
              <a:t> taalonderwijs delen</a:t>
            </a:r>
          </a:p>
        </p:txBody>
      </p:sp>
      <p:sp>
        <p:nvSpPr>
          <p:cNvPr id="9" name="Titel 1">
            <a:extLst>
              <a:ext uri="{FF2B5EF4-FFF2-40B4-BE49-F238E27FC236}">
                <a16:creationId xmlns:a16="http://schemas.microsoft.com/office/drawing/2014/main" id="{397A3419-2BD6-0801-5917-90CC27841C3E}"/>
              </a:ext>
            </a:extLst>
          </p:cNvPr>
          <p:cNvSpPr txBox="1">
            <a:spLocks/>
          </p:cNvSpPr>
          <p:nvPr/>
        </p:nvSpPr>
        <p:spPr>
          <a:xfrm>
            <a:off x="611188" y="828000"/>
            <a:ext cx="7885112" cy="443198"/>
          </a:xfrm>
          <a:prstGeom prst="rect">
            <a:avLst/>
          </a:prstGeom>
        </p:spPr>
        <p:txBody>
          <a:bodyPr wrap="square" lIns="0" tIns="0" rIns="0" bIns="0" anchor="t" anchorCtr="0">
            <a:spAutoFit/>
          </a:bodyPr>
          <a:lstStyle>
            <a:lvl1pPr algn="l" defTabSz="685800" rtl="0" eaLnBrk="1" fontAlgn="base" hangingPunct="1">
              <a:lnSpc>
                <a:spcPct val="90000"/>
              </a:lnSpc>
              <a:spcBef>
                <a:spcPct val="0"/>
              </a:spcBef>
              <a:spcAft>
                <a:spcPct val="0"/>
              </a:spcAft>
              <a:defRPr sz="3600" b="1" kern="1200" baseline="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2pPr>
            <a:lvl3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3pPr>
            <a:lvl4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4pPr>
            <a:lvl5pPr algn="l" defTabSz="685800" rtl="0" eaLnBrk="1" fontAlgn="base" hangingPunct="1">
              <a:lnSpc>
                <a:spcPct val="90000"/>
              </a:lnSpc>
              <a:spcBef>
                <a:spcPct val="0"/>
              </a:spcBef>
              <a:spcAft>
                <a:spcPct val="0"/>
              </a:spcAft>
              <a:defRPr sz="3300">
                <a:solidFill>
                  <a:schemeClr val="tx2"/>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3200" dirty="0">
                <a:solidFill>
                  <a:schemeClr val="bg2"/>
                </a:solidFill>
              </a:rPr>
              <a:t>Vorming voor taalexperten</a:t>
            </a:r>
          </a:p>
        </p:txBody>
      </p:sp>
    </p:spTree>
    <p:extLst>
      <p:ext uri="{BB962C8B-B14F-4D97-AF65-F5344CB8AC3E}">
        <p14:creationId xmlns:p14="http://schemas.microsoft.com/office/powerpoint/2010/main" val="103899633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7EC0B-E9AD-53A3-6F2B-256B480D1FA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F85C0F9-EECD-2E88-233C-602B2503968C}"/>
              </a:ext>
            </a:extLst>
          </p:cNvPr>
          <p:cNvSpPr>
            <a:spLocks noGrp="1"/>
          </p:cNvSpPr>
          <p:nvPr>
            <p:ph idx="4294967295"/>
          </p:nvPr>
        </p:nvSpPr>
        <p:spPr>
          <a:xfrm>
            <a:off x="611188" y="2392332"/>
            <a:ext cx="7885112" cy="3854450"/>
          </a:xfrm>
          <a:prstGeom prst="rect">
            <a:avLst/>
          </a:prstGeom>
        </p:spPr>
        <p:txBody>
          <a:bodyPr/>
          <a:lstStyle/>
          <a:p>
            <a:pPr marL="342900" lvl="1" indent="0">
              <a:buNone/>
            </a:pPr>
            <a:endParaRPr lang="nl-BE" dirty="0"/>
          </a:p>
          <a:p>
            <a:pPr lvl="2"/>
            <a:endParaRPr lang="nl-BE" dirty="0"/>
          </a:p>
        </p:txBody>
      </p:sp>
      <p:graphicFrame>
        <p:nvGraphicFramePr>
          <p:cNvPr id="9" name="Tabel 8">
            <a:extLst>
              <a:ext uri="{FF2B5EF4-FFF2-40B4-BE49-F238E27FC236}">
                <a16:creationId xmlns:a16="http://schemas.microsoft.com/office/drawing/2014/main" id="{CFB534AC-F49F-7059-B343-DBDF1A20A61E}"/>
              </a:ext>
            </a:extLst>
          </p:cNvPr>
          <p:cNvGraphicFramePr>
            <a:graphicFrameLocks noGrp="1"/>
          </p:cNvGraphicFramePr>
          <p:nvPr>
            <p:extLst>
              <p:ext uri="{D42A27DB-BD31-4B8C-83A1-F6EECF244321}">
                <p14:modId xmlns:p14="http://schemas.microsoft.com/office/powerpoint/2010/main" val="2662161911"/>
              </p:ext>
            </p:extLst>
          </p:nvPr>
        </p:nvGraphicFramePr>
        <p:xfrm>
          <a:off x="629444" y="2329634"/>
          <a:ext cx="7885112" cy="2987040"/>
        </p:xfrm>
        <a:graphic>
          <a:graphicData uri="http://schemas.openxmlformats.org/drawingml/2006/table">
            <a:tbl>
              <a:tblPr firstRow="1" bandRow="1">
                <a:tableStyleId>{5DA37D80-6434-44D0-A028-1B22A696006F}</a:tableStyleId>
              </a:tblPr>
              <a:tblGrid>
                <a:gridCol w="4276122">
                  <a:extLst>
                    <a:ext uri="{9D8B030D-6E8A-4147-A177-3AD203B41FA5}">
                      <a16:colId xmlns:a16="http://schemas.microsoft.com/office/drawing/2014/main" val="104158837"/>
                    </a:ext>
                  </a:extLst>
                </a:gridCol>
                <a:gridCol w="3608990">
                  <a:extLst>
                    <a:ext uri="{9D8B030D-6E8A-4147-A177-3AD203B41FA5}">
                      <a16:colId xmlns:a16="http://schemas.microsoft.com/office/drawing/2014/main" val="749834865"/>
                    </a:ext>
                  </a:extLst>
                </a:gridCol>
              </a:tblGrid>
              <a:tr h="1185509">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Kennis- en uitwisselingssessie 1</a:t>
                      </a:r>
                    </a:p>
                  </a:txBody>
                  <a:tcPr>
                    <a:noFill/>
                  </a:tcPr>
                </a:tc>
                <a:tc>
                  <a:txBody>
                    <a:bodyPr/>
                    <a:lstStyle/>
                    <a:p>
                      <a:endParaRPr lang="nl-NL" sz="2000" dirty="0"/>
                    </a:p>
                    <a:p>
                      <a:pPr marL="0" marR="0" lvl="0" indent="0" algn="ctr" defTabSz="685800" rtl="0" eaLnBrk="1" fontAlgn="auto" latinLnBrk="0" hangingPunct="1">
                        <a:lnSpc>
                          <a:spcPct val="100000"/>
                        </a:lnSpc>
                        <a:spcBef>
                          <a:spcPts val="0"/>
                        </a:spcBef>
                        <a:spcAft>
                          <a:spcPts val="0"/>
                        </a:spcAft>
                        <a:buClrTx/>
                        <a:buSzTx/>
                        <a:buFontTx/>
                        <a:buNone/>
                        <a:tabLst/>
                        <a:defRPr/>
                      </a:pPr>
                      <a:r>
                        <a:rPr lang="nl-NL" sz="2000" b="1" dirty="0">
                          <a:solidFill>
                            <a:srgbClr val="000000"/>
                          </a:solidFill>
                        </a:rPr>
                        <a:t>vanaf 1 februari 2028</a:t>
                      </a:r>
                      <a:endParaRPr lang="nl-NL" sz="2000" b="1" dirty="0"/>
                    </a:p>
                    <a:p>
                      <a:pPr marL="0" indent="0" algn="ctr">
                        <a:buFontTx/>
                        <a:buNone/>
                      </a:pPr>
                      <a:endParaRPr lang="nl-NL" sz="1600" b="0" dirty="0"/>
                    </a:p>
                    <a:p>
                      <a:pPr marL="0" indent="0" algn="ctr">
                        <a:buFontTx/>
                        <a:buNone/>
                      </a:pPr>
                      <a:r>
                        <a:rPr lang="nl-NL" sz="1600" b="0" dirty="0"/>
                        <a:t>1 per onderwijszone</a:t>
                      </a:r>
                    </a:p>
                    <a:p>
                      <a:endParaRPr lang="nl-NL" sz="2000" dirty="0"/>
                    </a:p>
                  </a:txBody>
                  <a:tcPr>
                    <a:noFill/>
                  </a:tcPr>
                </a:tc>
                <a:extLst>
                  <a:ext uri="{0D108BD9-81ED-4DB2-BD59-A6C34878D82A}">
                    <a16:rowId xmlns:a16="http://schemas.microsoft.com/office/drawing/2014/main" val="544441369"/>
                  </a:ext>
                </a:extLst>
              </a:tr>
              <a:tr h="1185509">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Kennis- en uitwisselingssessie 2</a:t>
                      </a:r>
                    </a:p>
                  </a:txBody>
                  <a:tcPr>
                    <a:noFill/>
                  </a:tcPr>
                </a:tc>
                <a:tc>
                  <a:txBody>
                    <a:bodyPr/>
                    <a:lstStyle/>
                    <a:p>
                      <a:endParaRPr lang="nl-NL" sz="2000" dirty="0"/>
                    </a:p>
                    <a:p>
                      <a:pPr algn="ctr"/>
                      <a:r>
                        <a:rPr lang="nl-NL" sz="2000" b="1" dirty="0">
                          <a:solidFill>
                            <a:srgbClr val="000000"/>
                          </a:solidFill>
                        </a:rPr>
                        <a:t>vanaf 1 september 2028</a:t>
                      </a:r>
                      <a:endParaRPr lang="nl-NL" sz="2000" b="0" dirty="0">
                        <a:solidFill>
                          <a:srgbClr val="000000"/>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nl-NL" sz="1600" b="0" dirty="0"/>
                    </a:p>
                    <a:p>
                      <a:pPr marL="0" marR="0" lvl="0" indent="0" algn="ctr" defTabSz="685800" rtl="0" eaLnBrk="1" fontAlgn="auto" latinLnBrk="0" hangingPunct="1">
                        <a:lnSpc>
                          <a:spcPct val="100000"/>
                        </a:lnSpc>
                        <a:spcBef>
                          <a:spcPts val="0"/>
                        </a:spcBef>
                        <a:spcAft>
                          <a:spcPts val="0"/>
                        </a:spcAft>
                        <a:buClrTx/>
                        <a:buSzTx/>
                        <a:buFontTx/>
                        <a:buNone/>
                        <a:tabLst/>
                        <a:defRPr/>
                      </a:pPr>
                      <a:r>
                        <a:rPr lang="nl-NL" sz="1600" b="0" dirty="0"/>
                        <a:t>1 per onderwijszone</a:t>
                      </a:r>
                      <a:endParaRPr lang="nl-NL" sz="1600" b="0" dirty="0">
                        <a:solidFill>
                          <a:srgbClr val="000000"/>
                        </a:solidFill>
                      </a:endParaRPr>
                    </a:p>
                    <a:p>
                      <a:pPr algn="ctr"/>
                      <a:endParaRPr lang="nl-NL" sz="2000" b="1" dirty="0">
                        <a:solidFill>
                          <a:srgbClr val="000000"/>
                        </a:solidFill>
                      </a:endParaRPr>
                    </a:p>
                  </a:txBody>
                  <a:tcPr>
                    <a:noFill/>
                  </a:tcPr>
                </a:tc>
                <a:extLst>
                  <a:ext uri="{0D108BD9-81ED-4DB2-BD59-A6C34878D82A}">
                    <a16:rowId xmlns:a16="http://schemas.microsoft.com/office/drawing/2014/main" val="479584371"/>
                  </a:ext>
                </a:extLst>
              </a:tr>
            </a:tbl>
          </a:graphicData>
        </a:graphic>
      </p:graphicFrame>
      <p:sp>
        <p:nvSpPr>
          <p:cNvPr id="10" name="Titel 1">
            <a:extLst>
              <a:ext uri="{FF2B5EF4-FFF2-40B4-BE49-F238E27FC236}">
                <a16:creationId xmlns:a16="http://schemas.microsoft.com/office/drawing/2014/main" id="{B26ABB79-41ED-9AC7-64AB-9E112D9653AA}"/>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2" name="Tekstvak 1">
            <a:extLst>
              <a:ext uri="{FF2B5EF4-FFF2-40B4-BE49-F238E27FC236}">
                <a16:creationId xmlns:a16="http://schemas.microsoft.com/office/drawing/2014/main" id="{7B206BDF-793A-F8E5-4F3F-F328FE5DEBE4}"/>
              </a:ext>
            </a:extLst>
          </p:cNvPr>
          <p:cNvSpPr txBox="1"/>
          <p:nvPr/>
        </p:nvSpPr>
        <p:spPr>
          <a:xfrm>
            <a:off x="574675" y="1683303"/>
            <a:ext cx="7921625" cy="1292662"/>
          </a:xfrm>
          <a:prstGeom prst="rect">
            <a:avLst/>
          </a:prstGeom>
          <a:noFill/>
        </p:spPr>
        <p:txBody>
          <a:bodyPr wrap="square" rtlCol="0">
            <a:spAutoFit/>
          </a:bodyPr>
          <a:lstStyle/>
          <a:p>
            <a:pPr marL="0" indent="0">
              <a:buNone/>
            </a:pPr>
            <a:r>
              <a:rPr lang="nl-BE" sz="2000" b="1" dirty="0">
                <a:solidFill>
                  <a:schemeClr val="bg2"/>
                </a:solidFill>
              </a:rPr>
              <a:t>Tijdpad</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327928487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9F1E-6618-9190-6478-532026D4778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9229A6C-3DAD-8BD1-FD9D-9F7F5754BEE0}"/>
              </a:ext>
            </a:extLst>
          </p:cNvPr>
          <p:cNvSpPr>
            <a:spLocks noGrp="1"/>
          </p:cNvSpPr>
          <p:nvPr>
            <p:ph idx="4294967295"/>
          </p:nvPr>
        </p:nvSpPr>
        <p:spPr>
          <a:xfrm>
            <a:off x="611188" y="2392332"/>
            <a:ext cx="7885112" cy="3854450"/>
          </a:xfrm>
          <a:prstGeom prst="rect">
            <a:avLst/>
          </a:prstGeom>
        </p:spPr>
        <p:txBody>
          <a:bodyPr/>
          <a:lstStyle/>
          <a:p>
            <a:pPr marL="342900" lvl="1" indent="0">
              <a:buNone/>
            </a:pPr>
            <a:endParaRPr lang="nl-BE" dirty="0"/>
          </a:p>
          <a:p>
            <a:pPr lvl="2"/>
            <a:endParaRPr lang="nl-BE" dirty="0"/>
          </a:p>
        </p:txBody>
      </p:sp>
      <p:graphicFrame>
        <p:nvGraphicFramePr>
          <p:cNvPr id="9" name="Tabel 8">
            <a:extLst>
              <a:ext uri="{FF2B5EF4-FFF2-40B4-BE49-F238E27FC236}">
                <a16:creationId xmlns:a16="http://schemas.microsoft.com/office/drawing/2014/main" id="{FDD4AB3F-EEA7-9681-D026-24F3E5893071}"/>
              </a:ext>
            </a:extLst>
          </p:cNvPr>
          <p:cNvGraphicFramePr>
            <a:graphicFrameLocks noGrp="1"/>
          </p:cNvGraphicFramePr>
          <p:nvPr>
            <p:extLst>
              <p:ext uri="{D42A27DB-BD31-4B8C-83A1-F6EECF244321}">
                <p14:modId xmlns:p14="http://schemas.microsoft.com/office/powerpoint/2010/main" val="1791837489"/>
              </p:ext>
            </p:extLst>
          </p:nvPr>
        </p:nvGraphicFramePr>
        <p:xfrm>
          <a:off x="629444" y="2329634"/>
          <a:ext cx="7885112" cy="2987040"/>
        </p:xfrm>
        <a:graphic>
          <a:graphicData uri="http://schemas.openxmlformats.org/drawingml/2006/table">
            <a:tbl>
              <a:tblPr firstRow="1" bandRow="1">
                <a:tableStyleId>{5DA37D80-6434-44D0-A028-1B22A696006F}</a:tableStyleId>
              </a:tblPr>
              <a:tblGrid>
                <a:gridCol w="4276122">
                  <a:extLst>
                    <a:ext uri="{9D8B030D-6E8A-4147-A177-3AD203B41FA5}">
                      <a16:colId xmlns:a16="http://schemas.microsoft.com/office/drawing/2014/main" val="104158837"/>
                    </a:ext>
                  </a:extLst>
                </a:gridCol>
                <a:gridCol w="3608990">
                  <a:extLst>
                    <a:ext uri="{9D8B030D-6E8A-4147-A177-3AD203B41FA5}">
                      <a16:colId xmlns:a16="http://schemas.microsoft.com/office/drawing/2014/main" val="749834865"/>
                    </a:ext>
                  </a:extLst>
                </a:gridCol>
              </a:tblGrid>
              <a:tr h="1185509">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Kennis- en uitwisselingssessie 3</a:t>
                      </a:r>
                    </a:p>
                  </a:txBody>
                  <a:tcPr>
                    <a:noFill/>
                  </a:tcPr>
                </a:tc>
                <a:tc>
                  <a:txBody>
                    <a:bodyPr/>
                    <a:lstStyle/>
                    <a:p>
                      <a:endParaRPr lang="nl-NL" sz="2000" dirty="0"/>
                    </a:p>
                    <a:p>
                      <a:pPr marL="0" marR="0" lvl="0" indent="0" algn="ctr" defTabSz="685800" rtl="0" eaLnBrk="1" fontAlgn="auto" latinLnBrk="0" hangingPunct="1">
                        <a:lnSpc>
                          <a:spcPct val="100000"/>
                        </a:lnSpc>
                        <a:spcBef>
                          <a:spcPts val="0"/>
                        </a:spcBef>
                        <a:spcAft>
                          <a:spcPts val="0"/>
                        </a:spcAft>
                        <a:buClrTx/>
                        <a:buSzTx/>
                        <a:buFontTx/>
                        <a:buNone/>
                        <a:tabLst/>
                        <a:defRPr/>
                      </a:pPr>
                      <a:r>
                        <a:rPr lang="nl-NL" sz="2000" b="1" dirty="0">
                          <a:solidFill>
                            <a:srgbClr val="000000"/>
                          </a:solidFill>
                        </a:rPr>
                        <a:t>vanaf 1 februari 2029</a:t>
                      </a:r>
                      <a:endParaRPr lang="nl-NL" sz="2000" b="1" dirty="0"/>
                    </a:p>
                    <a:p>
                      <a:pPr marL="0" indent="0" algn="ctr">
                        <a:buFontTx/>
                        <a:buNone/>
                      </a:pPr>
                      <a:endParaRPr lang="nl-NL" sz="1600" b="0" dirty="0"/>
                    </a:p>
                    <a:p>
                      <a:pPr marL="0" indent="0" algn="ctr">
                        <a:buFontTx/>
                        <a:buNone/>
                      </a:pPr>
                      <a:r>
                        <a:rPr lang="nl-NL" sz="1600" b="0" dirty="0"/>
                        <a:t>1 per onderwijszone</a:t>
                      </a:r>
                    </a:p>
                    <a:p>
                      <a:endParaRPr lang="nl-NL" sz="2000" dirty="0"/>
                    </a:p>
                  </a:txBody>
                  <a:tcPr>
                    <a:noFill/>
                  </a:tcPr>
                </a:tc>
                <a:extLst>
                  <a:ext uri="{0D108BD9-81ED-4DB2-BD59-A6C34878D82A}">
                    <a16:rowId xmlns:a16="http://schemas.microsoft.com/office/drawing/2014/main" val="544441369"/>
                  </a:ext>
                </a:extLst>
              </a:tr>
              <a:tr h="1185509">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Kennis- en uitwisselingssessie 4</a:t>
                      </a:r>
                    </a:p>
                  </a:txBody>
                  <a:tcPr>
                    <a:noFill/>
                  </a:tcPr>
                </a:tc>
                <a:tc>
                  <a:txBody>
                    <a:bodyPr/>
                    <a:lstStyle/>
                    <a:p>
                      <a:endParaRPr lang="nl-NL" sz="2000" dirty="0"/>
                    </a:p>
                    <a:p>
                      <a:pPr algn="ctr"/>
                      <a:r>
                        <a:rPr lang="nl-NL" sz="2000" b="1" dirty="0">
                          <a:solidFill>
                            <a:srgbClr val="000000"/>
                          </a:solidFill>
                        </a:rPr>
                        <a:t>vanaf 1 september 2029</a:t>
                      </a:r>
                      <a:endParaRPr lang="nl-NL" sz="2000" b="0" dirty="0">
                        <a:solidFill>
                          <a:srgbClr val="000000"/>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nl-NL" sz="1600" b="0" dirty="0"/>
                    </a:p>
                    <a:p>
                      <a:pPr marL="0" marR="0" lvl="0" indent="0" algn="ctr" defTabSz="685800" rtl="0" eaLnBrk="1" fontAlgn="auto" latinLnBrk="0" hangingPunct="1">
                        <a:lnSpc>
                          <a:spcPct val="100000"/>
                        </a:lnSpc>
                        <a:spcBef>
                          <a:spcPts val="0"/>
                        </a:spcBef>
                        <a:spcAft>
                          <a:spcPts val="0"/>
                        </a:spcAft>
                        <a:buClrTx/>
                        <a:buSzTx/>
                        <a:buFontTx/>
                        <a:buNone/>
                        <a:tabLst/>
                        <a:defRPr/>
                      </a:pPr>
                      <a:r>
                        <a:rPr lang="nl-NL" sz="1600" b="0" dirty="0"/>
                        <a:t>1 per onderwijszone</a:t>
                      </a:r>
                      <a:endParaRPr lang="nl-NL" sz="1600" b="0" dirty="0">
                        <a:solidFill>
                          <a:srgbClr val="000000"/>
                        </a:solidFill>
                      </a:endParaRPr>
                    </a:p>
                    <a:p>
                      <a:pPr algn="ctr"/>
                      <a:endParaRPr lang="nl-NL" sz="2000" b="1" dirty="0">
                        <a:solidFill>
                          <a:srgbClr val="000000"/>
                        </a:solidFill>
                      </a:endParaRPr>
                    </a:p>
                  </a:txBody>
                  <a:tcPr>
                    <a:noFill/>
                  </a:tcPr>
                </a:tc>
                <a:extLst>
                  <a:ext uri="{0D108BD9-81ED-4DB2-BD59-A6C34878D82A}">
                    <a16:rowId xmlns:a16="http://schemas.microsoft.com/office/drawing/2014/main" val="479584371"/>
                  </a:ext>
                </a:extLst>
              </a:tr>
            </a:tbl>
          </a:graphicData>
        </a:graphic>
      </p:graphicFrame>
      <p:sp>
        <p:nvSpPr>
          <p:cNvPr id="10" name="Titel 1">
            <a:extLst>
              <a:ext uri="{FF2B5EF4-FFF2-40B4-BE49-F238E27FC236}">
                <a16:creationId xmlns:a16="http://schemas.microsoft.com/office/drawing/2014/main" id="{19F86016-EC7D-8C57-94C1-DE092B6746D9}"/>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2" name="Tekstvak 1">
            <a:extLst>
              <a:ext uri="{FF2B5EF4-FFF2-40B4-BE49-F238E27FC236}">
                <a16:creationId xmlns:a16="http://schemas.microsoft.com/office/drawing/2014/main" id="{B9A931A0-0A0C-FD95-6C6D-EA1DF7699829}"/>
              </a:ext>
            </a:extLst>
          </p:cNvPr>
          <p:cNvSpPr txBox="1"/>
          <p:nvPr/>
        </p:nvSpPr>
        <p:spPr>
          <a:xfrm>
            <a:off x="574675" y="1683303"/>
            <a:ext cx="7921625" cy="1292662"/>
          </a:xfrm>
          <a:prstGeom prst="rect">
            <a:avLst/>
          </a:prstGeom>
          <a:noFill/>
        </p:spPr>
        <p:txBody>
          <a:bodyPr wrap="square" rtlCol="0">
            <a:spAutoFit/>
          </a:bodyPr>
          <a:lstStyle/>
          <a:p>
            <a:pPr marL="0" indent="0">
              <a:buNone/>
            </a:pPr>
            <a:r>
              <a:rPr lang="nl-BE" sz="2000" b="1" dirty="0">
                <a:solidFill>
                  <a:schemeClr val="bg2"/>
                </a:solidFill>
              </a:rPr>
              <a:t>Tijdpad</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368007801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AF15F-E355-AFD0-C0D4-90CEDDE8A80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5D794B2-C444-ABFD-EADD-3EA892B5D71D}"/>
              </a:ext>
            </a:extLst>
          </p:cNvPr>
          <p:cNvSpPr>
            <a:spLocks noGrp="1"/>
          </p:cNvSpPr>
          <p:nvPr>
            <p:ph idx="4294967295"/>
          </p:nvPr>
        </p:nvSpPr>
        <p:spPr>
          <a:xfrm>
            <a:off x="611188" y="1677224"/>
            <a:ext cx="7885112" cy="3854450"/>
          </a:xfrm>
          <a:prstGeom prst="rect">
            <a:avLst/>
          </a:prstGeom>
        </p:spPr>
        <p:txBody>
          <a:bodyPr/>
          <a:lstStyle/>
          <a:p>
            <a:pPr marL="0" indent="0">
              <a:buNone/>
            </a:pPr>
            <a:endParaRPr lang="nl-BE" b="1" dirty="0"/>
          </a:p>
          <a:p>
            <a:pPr lvl="1"/>
            <a:endParaRPr lang="nl-BE" dirty="0"/>
          </a:p>
          <a:p>
            <a:pPr lvl="2"/>
            <a:endParaRPr lang="nl-BE" dirty="0"/>
          </a:p>
        </p:txBody>
      </p:sp>
      <p:sp>
        <p:nvSpPr>
          <p:cNvPr id="4" name="Tekstvak 3">
            <a:extLst>
              <a:ext uri="{FF2B5EF4-FFF2-40B4-BE49-F238E27FC236}">
                <a16:creationId xmlns:a16="http://schemas.microsoft.com/office/drawing/2014/main" id="{02B01378-0C62-EC78-C3B7-D9884DF9A40F}"/>
              </a:ext>
            </a:extLst>
          </p:cNvPr>
          <p:cNvSpPr txBox="1"/>
          <p:nvPr/>
        </p:nvSpPr>
        <p:spPr>
          <a:xfrm>
            <a:off x="3887443" y="1879009"/>
            <a:ext cx="4917254" cy="4647426"/>
          </a:xfrm>
          <a:prstGeom prst="rect">
            <a:avLst/>
          </a:prstGeom>
          <a:noFill/>
        </p:spPr>
        <p:txBody>
          <a:bodyPr wrap="square" rtlCol="0">
            <a:spAutoFit/>
          </a:bodyPr>
          <a:lstStyle/>
          <a:p>
            <a:pPr algn="ctr"/>
            <a:endParaRPr lang="nl-NL" dirty="0">
              <a:solidFill>
                <a:schemeClr val="bg2"/>
              </a:solidFill>
            </a:endParaRPr>
          </a:p>
          <a:p>
            <a:pPr algn="ctr"/>
            <a:endParaRPr lang="nl-NL" sz="2000" b="1" dirty="0">
              <a:solidFill>
                <a:schemeClr val="bg2"/>
              </a:solidFill>
              <a:latin typeface="+mn-lt"/>
            </a:endParaRPr>
          </a:p>
          <a:p>
            <a:pPr algn="ctr"/>
            <a:r>
              <a:rPr lang="nl-NL" sz="2000" b="1" dirty="0">
                <a:solidFill>
                  <a:schemeClr val="bg2"/>
                </a:solidFill>
                <a:latin typeface="+mn-lt"/>
              </a:rPr>
              <a:t>Online traject (4-6 modules; 4-6u)</a:t>
            </a:r>
          </a:p>
          <a:p>
            <a:pPr algn="ctr"/>
            <a:endParaRPr lang="nl-NL" sz="2000" b="1" dirty="0">
              <a:solidFill>
                <a:schemeClr val="bg2"/>
              </a:solidFill>
              <a:latin typeface="+mn-lt"/>
            </a:endParaRPr>
          </a:p>
          <a:p>
            <a:pPr algn="ctr"/>
            <a:endParaRPr lang="nl-NL" sz="2000" b="1" dirty="0">
              <a:solidFill>
                <a:schemeClr val="bg2"/>
              </a:solidFill>
              <a:latin typeface="+mn-lt"/>
            </a:endParaRPr>
          </a:p>
          <a:p>
            <a:pPr algn="ctr"/>
            <a:endParaRPr lang="nl-NL" sz="2000" b="1" dirty="0">
              <a:solidFill>
                <a:schemeClr val="bg2"/>
              </a:solidFill>
              <a:latin typeface="+mn-lt"/>
            </a:endParaRPr>
          </a:p>
          <a:p>
            <a:pPr algn="ctr"/>
            <a:r>
              <a:rPr lang="nl-NL" sz="2000" b="1" dirty="0">
                <a:solidFill>
                  <a:schemeClr val="bg2"/>
                </a:solidFill>
                <a:latin typeface="+mn-lt"/>
              </a:rPr>
              <a:t>Attest</a:t>
            </a:r>
          </a:p>
          <a:p>
            <a:pPr algn="ctr"/>
            <a:endParaRPr lang="nl-NL" sz="2000" b="1" dirty="0">
              <a:solidFill>
                <a:schemeClr val="bg2"/>
              </a:solidFill>
              <a:latin typeface="+mn-lt"/>
            </a:endParaRPr>
          </a:p>
          <a:p>
            <a:pPr algn="ctr"/>
            <a:endParaRPr lang="nl-NL" sz="2000" b="1" dirty="0">
              <a:solidFill>
                <a:schemeClr val="bg2"/>
              </a:solidFill>
              <a:latin typeface="+mn-lt"/>
            </a:endParaRPr>
          </a:p>
          <a:p>
            <a:pPr algn="ctr"/>
            <a:r>
              <a:rPr lang="nl-NL" sz="2000" dirty="0">
                <a:solidFill>
                  <a:srgbClr val="000000"/>
                </a:solidFill>
                <a:latin typeface="+mn-lt"/>
              </a:rPr>
              <a:t>(sluit aan bij het online traject tot taalexpert, maar sluit aan bij de rol, expertise en behoeften van de doelgroep)</a:t>
            </a:r>
          </a:p>
          <a:p>
            <a:pPr algn="ctr"/>
            <a:endParaRPr lang="nl-NL" sz="2000" b="1" dirty="0">
              <a:solidFill>
                <a:schemeClr val="bg2"/>
              </a:solidFill>
              <a:latin typeface="+mn-lt"/>
            </a:endParaRPr>
          </a:p>
          <a:p>
            <a:pPr algn="ctr"/>
            <a:endParaRPr lang="nl-NL" sz="2000" b="1" dirty="0">
              <a:solidFill>
                <a:schemeClr val="bg2"/>
              </a:solidFill>
              <a:latin typeface="+mn-lt"/>
            </a:endParaRPr>
          </a:p>
          <a:p>
            <a:pPr algn="ctr"/>
            <a:endParaRPr lang="nl-NL" dirty="0">
              <a:solidFill>
                <a:schemeClr val="bg2"/>
              </a:solidFill>
            </a:endParaRPr>
          </a:p>
        </p:txBody>
      </p:sp>
      <p:sp>
        <p:nvSpPr>
          <p:cNvPr id="7" name="Pijl omlaag 6">
            <a:extLst>
              <a:ext uri="{FF2B5EF4-FFF2-40B4-BE49-F238E27FC236}">
                <a16:creationId xmlns:a16="http://schemas.microsoft.com/office/drawing/2014/main" id="{50DAD91B-2E6F-643F-37F0-D93ABE43B746}"/>
              </a:ext>
            </a:extLst>
          </p:cNvPr>
          <p:cNvSpPr/>
          <p:nvPr/>
        </p:nvSpPr>
        <p:spPr>
          <a:xfrm>
            <a:off x="6234171" y="2987564"/>
            <a:ext cx="255013" cy="44143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l-NL" b="1" spc="50" dirty="0">
              <a:ln w="0">
                <a:solidFill>
                  <a:schemeClr val="tx2">
                    <a:lumMod val="20000"/>
                    <a:lumOff val="80000"/>
                  </a:schemeClr>
                </a:solidFill>
              </a:ln>
              <a:solidFill>
                <a:schemeClr val="bg2"/>
              </a:solidFill>
              <a:effectLst>
                <a:innerShdw blurRad="63500" dist="50800" dir="13500000">
                  <a:srgbClr val="000000">
                    <a:alpha val="50000"/>
                  </a:srgbClr>
                </a:innerShdw>
              </a:effectLst>
            </a:endParaRPr>
          </a:p>
        </p:txBody>
      </p:sp>
      <p:sp>
        <p:nvSpPr>
          <p:cNvPr id="2" name="Tekstvak 1">
            <a:extLst>
              <a:ext uri="{FF2B5EF4-FFF2-40B4-BE49-F238E27FC236}">
                <a16:creationId xmlns:a16="http://schemas.microsoft.com/office/drawing/2014/main" id="{8687DE99-9D1B-6AD6-E843-424E520EB303}"/>
              </a:ext>
            </a:extLst>
          </p:cNvPr>
          <p:cNvSpPr txBox="1"/>
          <p:nvPr/>
        </p:nvSpPr>
        <p:spPr>
          <a:xfrm>
            <a:off x="782614" y="2774538"/>
            <a:ext cx="3444441" cy="2246769"/>
          </a:xfrm>
          <a:prstGeom prst="rect">
            <a:avLst/>
          </a:prstGeom>
          <a:noFill/>
        </p:spPr>
        <p:txBody>
          <a:bodyPr wrap="square" rtlCol="0">
            <a:spAutoFit/>
          </a:bodyPr>
          <a:lstStyle/>
          <a:p>
            <a:r>
              <a:rPr lang="nl-NL" sz="2000" b="1" u="sng" dirty="0">
                <a:solidFill>
                  <a:schemeClr val="tx2"/>
                </a:solidFill>
                <a:latin typeface="+mn-lt"/>
              </a:rPr>
              <a:t>Doelgroep</a:t>
            </a:r>
            <a:r>
              <a:rPr lang="nl-NL" sz="2000" b="1" dirty="0">
                <a:solidFill>
                  <a:schemeClr val="tx2"/>
                </a:solidFill>
                <a:latin typeface="+mn-lt"/>
              </a:rPr>
              <a:t>: </a:t>
            </a:r>
          </a:p>
          <a:p>
            <a:endParaRPr lang="nl-NL" sz="2000" b="1" dirty="0">
              <a:solidFill>
                <a:schemeClr val="tx2"/>
              </a:solidFill>
              <a:latin typeface="+mn-lt"/>
            </a:endParaRPr>
          </a:p>
          <a:p>
            <a:r>
              <a:rPr lang="nl-NL" sz="2000" b="1" dirty="0">
                <a:solidFill>
                  <a:schemeClr val="tx2"/>
                </a:solidFill>
                <a:latin typeface="+mn-lt"/>
              </a:rPr>
              <a:t>- Medewerkers CLB</a:t>
            </a:r>
          </a:p>
          <a:p>
            <a:r>
              <a:rPr lang="nl-NL" sz="2000" b="1" dirty="0">
                <a:solidFill>
                  <a:schemeClr val="tx2"/>
                </a:solidFill>
                <a:latin typeface="+mn-lt"/>
              </a:rPr>
              <a:t>- Medewerkers leersteuncentra</a:t>
            </a:r>
          </a:p>
          <a:p>
            <a:r>
              <a:rPr lang="nl-NL" sz="2000" b="1" dirty="0">
                <a:solidFill>
                  <a:schemeClr val="tx2"/>
                </a:solidFill>
                <a:latin typeface="+mn-lt"/>
              </a:rPr>
              <a:t>- Andere professionals rondom de leerling</a:t>
            </a:r>
          </a:p>
        </p:txBody>
      </p:sp>
      <p:sp>
        <p:nvSpPr>
          <p:cNvPr id="5" name="Titel 1">
            <a:extLst>
              <a:ext uri="{FF2B5EF4-FFF2-40B4-BE49-F238E27FC236}">
                <a16:creationId xmlns:a16="http://schemas.microsoft.com/office/drawing/2014/main" id="{C5572AEB-D4DC-FB14-79FD-CA6DCFB9D217}"/>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6" name="Tekstvak 5">
            <a:extLst>
              <a:ext uri="{FF2B5EF4-FFF2-40B4-BE49-F238E27FC236}">
                <a16:creationId xmlns:a16="http://schemas.microsoft.com/office/drawing/2014/main" id="{0ABC111A-9CA3-FF99-AC8D-22D578B9FF2E}"/>
              </a:ext>
            </a:extLst>
          </p:cNvPr>
          <p:cNvSpPr txBox="1"/>
          <p:nvPr/>
        </p:nvSpPr>
        <p:spPr>
          <a:xfrm>
            <a:off x="574675" y="1683303"/>
            <a:ext cx="7921625" cy="1292662"/>
          </a:xfrm>
          <a:prstGeom prst="rect">
            <a:avLst/>
          </a:prstGeom>
          <a:noFill/>
        </p:spPr>
        <p:txBody>
          <a:bodyPr wrap="square" rtlCol="0">
            <a:spAutoFit/>
          </a:bodyPr>
          <a:lstStyle/>
          <a:p>
            <a:pPr marL="0" indent="0">
              <a:buNone/>
            </a:pPr>
            <a:r>
              <a:rPr lang="nl-BE" sz="2000" b="1" dirty="0">
                <a:solidFill>
                  <a:schemeClr val="bg2"/>
                </a:solidFill>
              </a:rPr>
              <a:t>Vorming professionele netwerk rond de leerling</a:t>
            </a:r>
          </a:p>
          <a:p>
            <a:pPr marL="342900" indent="-342900">
              <a:buFont typeface="Arial" panose="020B0604020202020204" pitchFamily="34" charset="0"/>
              <a:buChar char="•"/>
            </a:pPr>
            <a:endParaRPr lang="nl-NL" sz="2000" dirty="0">
              <a:solidFill>
                <a:srgbClr val="000000"/>
              </a:solidFill>
              <a:latin typeface="+mn-lt"/>
            </a:endParaRP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85121724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F3573-31D8-1038-F240-0073F42536C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46F2495-53E8-E9E2-0D45-E04DE3AB2F35}"/>
              </a:ext>
            </a:extLst>
          </p:cNvPr>
          <p:cNvSpPr>
            <a:spLocks noGrp="1"/>
          </p:cNvSpPr>
          <p:nvPr>
            <p:ph idx="4294967295"/>
          </p:nvPr>
        </p:nvSpPr>
        <p:spPr>
          <a:xfrm>
            <a:off x="611188" y="1677224"/>
            <a:ext cx="7885112" cy="3854450"/>
          </a:xfrm>
          <a:prstGeom prst="rect">
            <a:avLst/>
          </a:prstGeom>
        </p:spPr>
        <p:txBody>
          <a:bodyPr/>
          <a:lstStyle/>
          <a:p>
            <a:pPr marL="342900" lvl="1" indent="0">
              <a:buNone/>
            </a:pPr>
            <a:endParaRPr lang="nl-BE" dirty="0"/>
          </a:p>
          <a:p>
            <a:pPr lvl="2"/>
            <a:endParaRPr lang="nl-BE" dirty="0"/>
          </a:p>
        </p:txBody>
      </p:sp>
      <p:graphicFrame>
        <p:nvGraphicFramePr>
          <p:cNvPr id="9" name="Tabel 8">
            <a:extLst>
              <a:ext uri="{FF2B5EF4-FFF2-40B4-BE49-F238E27FC236}">
                <a16:creationId xmlns:a16="http://schemas.microsoft.com/office/drawing/2014/main" id="{4E83D642-9817-2AE6-5E5E-FA35E919392C}"/>
              </a:ext>
            </a:extLst>
          </p:cNvPr>
          <p:cNvGraphicFramePr>
            <a:graphicFrameLocks noGrp="1"/>
          </p:cNvGraphicFramePr>
          <p:nvPr>
            <p:extLst>
              <p:ext uri="{D42A27DB-BD31-4B8C-83A1-F6EECF244321}">
                <p14:modId xmlns:p14="http://schemas.microsoft.com/office/powerpoint/2010/main" val="1687153177"/>
              </p:ext>
            </p:extLst>
          </p:nvPr>
        </p:nvGraphicFramePr>
        <p:xfrm>
          <a:off x="629443" y="4723108"/>
          <a:ext cx="7885112" cy="1005840"/>
        </p:xfrm>
        <a:graphic>
          <a:graphicData uri="http://schemas.openxmlformats.org/drawingml/2006/table">
            <a:tbl>
              <a:tblPr firstRow="1" bandRow="1">
                <a:tableStyleId>{5DA37D80-6434-44D0-A028-1B22A696006F}</a:tableStyleId>
              </a:tblPr>
              <a:tblGrid>
                <a:gridCol w="3942556">
                  <a:extLst>
                    <a:ext uri="{9D8B030D-6E8A-4147-A177-3AD203B41FA5}">
                      <a16:colId xmlns:a16="http://schemas.microsoft.com/office/drawing/2014/main" val="104158837"/>
                    </a:ext>
                  </a:extLst>
                </a:gridCol>
                <a:gridCol w="3942556">
                  <a:extLst>
                    <a:ext uri="{9D8B030D-6E8A-4147-A177-3AD203B41FA5}">
                      <a16:colId xmlns:a16="http://schemas.microsoft.com/office/drawing/2014/main" val="749834865"/>
                    </a:ext>
                  </a:extLst>
                </a:gridCol>
              </a:tblGrid>
              <a:tr h="0">
                <a:tc>
                  <a:txBody>
                    <a:bodyPr/>
                    <a:lstStyle/>
                    <a:p>
                      <a:pPr marL="0" indent="0">
                        <a:buFontTx/>
                        <a:buNone/>
                      </a:pPr>
                      <a:endParaRPr lang="nl-NL" sz="2000" b="1" dirty="0">
                        <a:solidFill>
                          <a:schemeClr val="bg2"/>
                        </a:solidFill>
                      </a:endParaRPr>
                    </a:p>
                    <a:p>
                      <a:pPr marL="0" indent="0">
                        <a:buFontTx/>
                        <a:buNone/>
                      </a:pPr>
                      <a:r>
                        <a:rPr lang="nl-NL" sz="2000" b="1" dirty="0">
                          <a:solidFill>
                            <a:schemeClr val="bg2"/>
                          </a:solidFill>
                        </a:rPr>
                        <a:t>Online traject</a:t>
                      </a: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nl-NL" sz="2000" b="1" dirty="0">
                        <a:solidFill>
                          <a:schemeClr val="bg2"/>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nl-NL" sz="2000" b="1" dirty="0">
                          <a:solidFill>
                            <a:srgbClr val="000000"/>
                          </a:solidFill>
                        </a:rPr>
                        <a:t>vanaf 11 januari 2027</a:t>
                      </a:r>
                    </a:p>
                    <a:p>
                      <a:endParaRPr lang="nl-NL" sz="2000" dirty="0"/>
                    </a:p>
                  </a:txBody>
                  <a:tcPr>
                    <a:noFill/>
                  </a:tcPr>
                </a:tc>
                <a:extLst>
                  <a:ext uri="{0D108BD9-81ED-4DB2-BD59-A6C34878D82A}">
                    <a16:rowId xmlns:a16="http://schemas.microsoft.com/office/drawing/2014/main" val="953225870"/>
                  </a:ext>
                </a:extLst>
              </a:tr>
            </a:tbl>
          </a:graphicData>
        </a:graphic>
      </p:graphicFrame>
      <p:sp>
        <p:nvSpPr>
          <p:cNvPr id="5" name="Titel 1">
            <a:extLst>
              <a:ext uri="{FF2B5EF4-FFF2-40B4-BE49-F238E27FC236}">
                <a16:creationId xmlns:a16="http://schemas.microsoft.com/office/drawing/2014/main" id="{62D50DDF-64E2-F765-4985-411F06A3B35E}"/>
              </a:ext>
            </a:extLst>
          </p:cNvPr>
          <p:cNvSpPr>
            <a:spLocks noGrp="1"/>
          </p:cNvSpPr>
          <p:nvPr>
            <p:ph type="title"/>
          </p:nvPr>
        </p:nvSpPr>
        <p:spPr>
          <a:xfrm>
            <a:off x="611188" y="828000"/>
            <a:ext cx="7885112" cy="443198"/>
          </a:xfrm>
        </p:spPr>
        <p:txBody>
          <a:bodyPr/>
          <a:lstStyle/>
          <a:p>
            <a:r>
              <a:rPr lang="nl-BE" sz="3200" dirty="0">
                <a:solidFill>
                  <a:schemeClr val="bg2"/>
                </a:solidFill>
              </a:rPr>
              <a:t>Vorming voor taalexperten</a:t>
            </a:r>
          </a:p>
        </p:txBody>
      </p:sp>
      <p:sp>
        <p:nvSpPr>
          <p:cNvPr id="6" name="Tekstvak 5">
            <a:extLst>
              <a:ext uri="{FF2B5EF4-FFF2-40B4-BE49-F238E27FC236}">
                <a16:creationId xmlns:a16="http://schemas.microsoft.com/office/drawing/2014/main" id="{BB8490B5-86A5-DE19-B9FE-C7B41F52B9E5}"/>
              </a:ext>
            </a:extLst>
          </p:cNvPr>
          <p:cNvSpPr txBox="1"/>
          <p:nvPr/>
        </p:nvSpPr>
        <p:spPr>
          <a:xfrm>
            <a:off x="611187" y="1690029"/>
            <a:ext cx="7921625" cy="3447098"/>
          </a:xfrm>
          <a:prstGeom prst="rect">
            <a:avLst/>
          </a:prstGeom>
          <a:noFill/>
        </p:spPr>
        <p:txBody>
          <a:bodyPr wrap="square" rtlCol="0">
            <a:spAutoFit/>
          </a:bodyPr>
          <a:lstStyle/>
          <a:p>
            <a:r>
              <a:rPr lang="nl-NL" sz="2000" b="1" dirty="0">
                <a:solidFill>
                  <a:schemeClr val="bg2"/>
                </a:solidFill>
                <a:latin typeface="+mn-lt"/>
              </a:rPr>
              <a:t>Enkele onderwerpen</a:t>
            </a:r>
          </a:p>
          <a:p>
            <a:pPr marL="342900" indent="-342900">
              <a:buFont typeface="Arial" panose="020B0604020202020204" pitchFamily="34" charset="0"/>
              <a:buChar char="•"/>
            </a:pPr>
            <a:endParaRPr lang="nl-NL" sz="2000" dirty="0">
              <a:solidFill>
                <a:srgbClr val="000000"/>
              </a:solidFill>
              <a:latin typeface="+mn-lt"/>
            </a:endParaRPr>
          </a:p>
          <a:p>
            <a:pPr marL="342900" indent="-342900">
              <a:buFont typeface="Arial" panose="020B0604020202020204" pitchFamily="34" charset="0"/>
              <a:buChar char="•"/>
            </a:pPr>
            <a:r>
              <a:rPr lang="nl-NL" sz="2000" dirty="0">
                <a:solidFill>
                  <a:srgbClr val="000000"/>
                </a:solidFill>
                <a:latin typeface="+mn-lt"/>
              </a:rPr>
              <a:t>Taalbewust handelen</a:t>
            </a:r>
          </a:p>
          <a:p>
            <a:pPr marL="342900" indent="-342900">
              <a:buFont typeface="Arial" panose="020B0604020202020204" pitchFamily="34" charset="0"/>
              <a:buChar char="•"/>
            </a:pPr>
            <a:r>
              <a:rPr lang="nl-NL" sz="2000" dirty="0">
                <a:solidFill>
                  <a:srgbClr val="000000"/>
                </a:solidFill>
                <a:latin typeface="+mn-lt"/>
              </a:rPr>
              <a:t>Herkennen van kansen voor taalontwikkeling </a:t>
            </a:r>
          </a:p>
          <a:p>
            <a:pPr marL="342900" indent="-342900">
              <a:buFont typeface="Arial" panose="020B0604020202020204" pitchFamily="34" charset="0"/>
              <a:buChar char="•"/>
            </a:pPr>
            <a:r>
              <a:rPr lang="nl-NL" sz="2000" dirty="0">
                <a:solidFill>
                  <a:srgbClr val="000000"/>
                </a:solidFill>
                <a:latin typeface="+mn-lt"/>
              </a:rPr>
              <a:t>Talige feedback</a:t>
            </a:r>
          </a:p>
          <a:p>
            <a:pPr marL="342900" indent="-342900">
              <a:buFont typeface="Arial" panose="020B0604020202020204" pitchFamily="34" charset="0"/>
              <a:buChar char="•"/>
            </a:pPr>
            <a:r>
              <a:rPr lang="nl-NL" sz="2000" dirty="0">
                <a:solidFill>
                  <a:srgbClr val="000000"/>
                </a:solidFill>
                <a:latin typeface="+mn-lt"/>
              </a:rPr>
              <a:t>Nieuwe minimumdoelen</a:t>
            </a:r>
          </a:p>
          <a:p>
            <a:endParaRPr lang="nl-NL" sz="2000" dirty="0">
              <a:solidFill>
                <a:srgbClr val="000000"/>
              </a:solidFill>
            </a:endParaRPr>
          </a:p>
          <a:p>
            <a:endParaRPr lang="nl-NL" sz="2000" dirty="0">
              <a:solidFill>
                <a:srgbClr val="000000"/>
              </a:solidFill>
            </a:endParaRPr>
          </a:p>
          <a:p>
            <a:r>
              <a:rPr lang="nl-NL" sz="2000" b="1" dirty="0">
                <a:solidFill>
                  <a:schemeClr val="bg2"/>
                </a:solidFill>
              </a:rPr>
              <a:t>Tijdpad</a:t>
            </a:r>
          </a:p>
          <a:p>
            <a:endParaRPr lang="nl-NL" sz="2000" dirty="0">
              <a:solidFill>
                <a:srgbClr val="000000"/>
              </a:solidFill>
            </a:endParaRPr>
          </a:p>
          <a:p>
            <a:pPr marL="285750" indent="-285750">
              <a:buFont typeface="Arial" panose="020B0604020202020204" pitchFamily="34" charset="0"/>
              <a:buChar char="•"/>
            </a:pPr>
            <a:endParaRPr lang="nl-NL" dirty="0">
              <a:solidFill>
                <a:srgbClr val="000000"/>
              </a:solidFill>
            </a:endParaRPr>
          </a:p>
        </p:txBody>
      </p:sp>
    </p:spTree>
    <p:extLst>
      <p:ext uri="{BB962C8B-B14F-4D97-AF65-F5344CB8AC3E}">
        <p14:creationId xmlns:p14="http://schemas.microsoft.com/office/powerpoint/2010/main" val="339708965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AD32-83E5-B92C-D4EE-FC10B2CDA70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DBEC2E-FB71-F8E8-505A-DA22D851EB3A}"/>
              </a:ext>
            </a:extLst>
          </p:cNvPr>
          <p:cNvSpPr>
            <a:spLocks noGrp="1"/>
          </p:cNvSpPr>
          <p:nvPr>
            <p:ph idx="4294967295"/>
          </p:nvPr>
        </p:nvSpPr>
        <p:spPr>
          <a:xfrm>
            <a:off x="611188" y="1677224"/>
            <a:ext cx="7885112" cy="3854450"/>
          </a:xfrm>
          <a:prstGeom prst="rect">
            <a:avLst/>
          </a:prstGeom>
        </p:spPr>
        <p:txBody>
          <a:bodyPr/>
          <a:lstStyle/>
          <a:p>
            <a:pPr marL="342900" lvl="1" indent="0">
              <a:buNone/>
            </a:pPr>
            <a:endParaRPr lang="nl-BE" dirty="0"/>
          </a:p>
          <a:p>
            <a:pPr lvl="2"/>
            <a:endParaRPr lang="nl-BE" dirty="0"/>
          </a:p>
        </p:txBody>
      </p:sp>
      <p:sp>
        <p:nvSpPr>
          <p:cNvPr id="5" name="Titel 1">
            <a:extLst>
              <a:ext uri="{FF2B5EF4-FFF2-40B4-BE49-F238E27FC236}">
                <a16:creationId xmlns:a16="http://schemas.microsoft.com/office/drawing/2014/main" id="{F8E02785-5938-84EC-35F0-1CB1FDF0C023}"/>
              </a:ext>
            </a:extLst>
          </p:cNvPr>
          <p:cNvSpPr>
            <a:spLocks noGrp="1"/>
          </p:cNvSpPr>
          <p:nvPr>
            <p:ph type="title"/>
          </p:nvPr>
        </p:nvSpPr>
        <p:spPr>
          <a:xfrm>
            <a:off x="611188" y="828000"/>
            <a:ext cx="7885112" cy="443198"/>
          </a:xfrm>
        </p:spPr>
        <p:txBody>
          <a:bodyPr/>
          <a:lstStyle/>
          <a:p>
            <a:r>
              <a:rPr lang="nl-BE" sz="3200" dirty="0">
                <a:solidFill>
                  <a:schemeClr val="bg2"/>
                </a:solidFill>
              </a:rPr>
              <a:t>Tot slot</a:t>
            </a:r>
          </a:p>
        </p:txBody>
      </p: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3E0126E1-1AEC-9E02-3366-DD83E66423EF}"/>
                  </a:ext>
                </a:extLst>
              </p:cNvPr>
              <p:cNvSpPr txBox="1"/>
              <p:nvPr/>
            </p:nvSpPr>
            <p:spPr>
              <a:xfrm>
                <a:off x="835072" y="4544947"/>
                <a:ext cx="8032830" cy="1098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nl-NL" sz="2400" b="1" i="1" smtClean="0">
                              <a:solidFill>
                                <a:schemeClr val="bg2"/>
                              </a:solidFill>
                              <a:latin typeface="Cambria Math" panose="02040503050406030204" pitchFamily="18" charset="0"/>
                            </a:rPr>
                          </m:ctrlPr>
                        </m:naryPr>
                        <m:sub>
                          <m:r>
                            <m:rPr>
                              <m:brk m:alnAt="23"/>
                            </m:rPr>
                            <a:rPr lang="nl-NL" sz="2400" b="1" i="1" smtClean="0">
                              <a:solidFill>
                                <a:schemeClr val="bg2"/>
                              </a:solidFill>
                              <a:latin typeface="Cambria Math" panose="02040503050406030204" pitchFamily="18" charset="0"/>
                            </a:rPr>
                            <m:t>𝒊</m:t>
                          </m:r>
                          <m:r>
                            <a:rPr lang="nl-NL" sz="2400" b="1" i="1" smtClean="0">
                              <a:solidFill>
                                <a:schemeClr val="bg2"/>
                              </a:solidFill>
                              <a:latin typeface="Cambria Math" panose="02040503050406030204" pitchFamily="18" charset="0"/>
                            </a:rPr>
                            <m:t>=</m:t>
                          </m:r>
                          <m:r>
                            <a:rPr lang="nl-NL" sz="2400" b="1" i="1" smtClean="0">
                              <a:solidFill>
                                <a:schemeClr val="bg2"/>
                              </a:solidFill>
                              <a:latin typeface="Cambria Math" panose="02040503050406030204" pitchFamily="18" charset="0"/>
                            </a:rPr>
                            <m:t>𝟏</m:t>
                          </m:r>
                        </m:sub>
                        <m:sup>
                          <m:r>
                            <a:rPr lang="nl-NL" sz="2400" b="1" i="1" smtClean="0">
                              <a:solidFill>
                                <a:schemeClr val="bg2"/>
                              </a:solidFill>
                              <a:latin typeface="Cambria Math" panose="02040503050406030204" pitchFamily="18" charset="0"/>
                            </a:rPr>
                            <m:t>𝒏</m:t>
                          </m:r>
                        </m:sup>
                        <m:e>
                          <m:d>
                            <m:dPr>
                              <m:ctrlPr>
                                <a:rPr lang="nl-NL" sz="2400" b="1" i="1" smtClean="0">
                                  <a:solidFill>
                                    <a:schemeClr val="bg2"/>
                                  </a:solidFill>
                                  <a:latin typeface="Cambria Math" panose="02040503050406030204" pitchFamily="18" charset="0"/>
                                </a:rPr>
                              </m:ctrlPr>
                            </m:dPr>
                            <m:e>
                              <m:r>
                                <a:rPr lang="nl-NL" sz="2400" b="1" i="1" smtClean="0">
                                  <a:solidFill>
                                    <a:schemeClr val="bg2"/>
                                  </a:solidFill>
                                  <a:latin typeface="Cambria Math" panose="02040503050406030204" pitchFamily="18" charset="0"/>
                                </a:rPr>
                                <m:t>𝒆𝒙𝒑𝒆𝒓𝒕𝒊𝒔𝒆</m:t>
                              </m:r>
                              <m:r>
                                <a:rPr lang="nl-NL" sz="2400" b="1" i="1" baseline="-25000" smtClean="0">
                                  <a:solidFill>
                                    <a:schemeClr val="bg2"/>
                                  </a:solidFill>
                                  <a:latin typeface="Cambria Math" panose="02040503050406030204" pitchFamily="18" charset="0"/>
                                </a:rPr>
                                <m:t>𝒊</m:t>
                              </m:r>
                              <m:r>
                                <a:rPr lang="nl-NL" sz="2400" b="1" i="1" smtClean="0">
                                  <a:solidFill>
                                    <a:schemeClr val="bg2"/>
                                  </a:solidFill>
                                  <a:latin typeface="Cambria Math" panose="02040503050406030204" pitchFamily="18" charset="0"/>
                                </a:rPr>
                                <m:t> + </m:t>
                              </m:r>
                              <m:r>
                                <a:rPr lang="nl-NL" sz="2400" b="1" i="1" smtClean="0">
                                  <a:solidFill>
                                    <a:schemeClr val="bg2"/>
                                  </a:solidFill>
                                  <a:latin typeface="Cambria Math" panose="02040503050406030204" pitchFamily="18" charset="0"/>
                                </a:rPr>
                                <m:t>𝒊𝒏𝒛𝒆𝒕𝒊</m:t>
                              </m:r>
                            </m:e>
                          </m:d>
                          <m:r>
                            <a:rPr lang="nl-NL" sz="2400" b="1" i="1" smtClean="0">
                              <a:solidFill>
                                <a:schemeClr val="bg2"/>
                              </a:solidFill>
                              <a:latin typeface="Cambria Math" panose="02040503050406030204" pitchFamily="18" charset="0"/>
                            </a:rPr>
                            <m:t> </m:t>
                          </m:r>
                          <m:r>
                            <a:rPr lang="nl-NL" sz="2400" b="1" i="0" smtClean="0">
                              <a:solidFill>
                                <a:schemeClr val="bg2"/>
                              </a:solidFill>
                              <a:latin typeface="Cambria Math" panose="02040503050406030204" pitchFamily="18" charset="0"/>
                            </a:rPr>
                            <m:t>= </m:t>
                          </m:r>
                          <m:r>
                            <a:rPr lang="nl-NL" sz="2400" b="1" i="0" smtClean="0">
                              <a:solidFill>
                                <a:schemeClr val="bg2"/>
                              </a:solidFill>
                              <a:latin typeface="Cambria Math" panose="02040503050406030204" pitchFamily="18" charset="0"/>
                            </a:rPr>
                            <m:t>𝐈𝐞𝐝𝐞𝐫𝐞𝐞𝐧</m:t>
                          </m:r>
                          <m:r>
                            <a:rPr lang="nl-NL" sz="2400" b="1" i="0" smtClean="0">
                              <a:solidFill>
                                <a:schemeClr val="bg2"/>
                              </a:solidFill>
                              <a:latin typeface="Cambria Math" panose="02040503050406030204" pitchFamily="18" charset="0"/>
                            </a:rPr>
                            <m:t> </m:t>
                          </m:r>
                          <m:r>
                            <a:rPr lang="nl-NL" sz="2400" b="1" i="0" smtClean="0">
                              <a:solidFill>
                                <a:schemeClr val="bg2"/>
                              </a:solidFill>
                              <a:latin typeface="Cambria Math" panose="02040503050406030204" pitchFamily="18" charset="0"/>
                            </a:rPr>
                            <m:t>𝐭𝐚𝐚𝐥𝐜𝐨𝐦𝐩𝐞𝐭𝐞𝐧𝐭</m:t>
                          </m:r>
                        </m:e>
                      </m:nary>
                    </m:oMath>
                  </m:oMathPara>
                </a14:m>
                <a:endParaRPr lang="nl-NL" sz="2400" b="1" dirty="0">
                  <a:solidFill>
                    <a:schemeClr val="bg2"/>
                  </a:solidFill>
                  <a:cs typeface="Arial" panose="020B0604020202020204" pitchFamily="34" charset="0"/>
                </a:endParaRPr>
              </a:p>
            </p:txBody>
          </p:sp>
        </mc:Choice>
        <mc:Fallback xmlns="">
          <p:sp>
            <p:nvSpPr>
              <p:cNvPr id="8" name="Tekstvak 7">
                <a:extLst>
                  <a:ext uri="{FF2B5EF4-FFF2-40B4-BE49-F238E27FC236}">
                    <a16:creationId xmlns:a16="http://schemas.microsoft.com/office/drawing/2014/main" id="{3E0126E1-1AEC-9E02-3366-DD83E66423EF}"/>
                  </a:ext>
                </a:extLst>
              </p:cNvPr>
              <p:cNvSpPr txBox="1">
                <a:spLocks noRot="1" noChangeAspect="1" noMove="1" noResize="1" noEditPoints="1" noAdjustHandles="1" noChangeArrowheads="1" noChangeShapeType="1" noTextEdit="1"/>
              </p:cNvSpPr>
              <p:nvPr/>
            </p:nvSpPr>
            <p:spPr>
              <a:xfrm>
                <a:off x="835072" y="4544947"/>
                <a:ext cx="8032830" cy="1098891"/>
              </a:xfrm>
              <a:prstGeom prst="rect">
                <a:avLst/>
              </a:prstGeom>
              <a:blipFill>
                <a:blip r:embed="rId2"/>
                <a:stretch>
                  <a:fillRect l="-11041" t="-108046" b="-163218"/>
                </a:stretch>
              </a:blipFill>
            </p:spPr>
            <p:txBody>
              <a:bodyPr/>
              <a:lstStyle/>
              <a:p>
                <a:r>
                  <a:rPr lang="nl-NL">
                    <a:noFill/>
                  </a:rPr>
                  <a:t> </a:t>
                </a:r>
              </a:p>
            </p:txBody>
          </p:sp>
        </mc:Fallback>
      </mc:AlternateContent>
      <p:pic>
        <p:nvPicPr>
          <p:cNvPr id="10" name="Afbeelding 9">
            <a:extLst>
              <a:ext uri="{FF2B5EF4-FFF2-40B4-BE49-F238E27FC236}">
                <a16:creationId xmlns:a16="http://schemas.microsoft.com/office/drawing/2014/main" id="{6FE01698-4894-9980-49EA-275A46DAF296}"/>
              </a:ext>
            </a:extLst>
          </p:cNvPr>
          <p:cNvPicPr>
            <a:picLocks noChangeAspect="1"/>
          </p:cNvPicPr>
          <p:nvPr/>
        </p:nvPicPr>
        <p:blipFill>
          <a:blip r:embed="rId3"/>
          <a:stretch>
            <a:fillRect/>
          </a:stretch>
        </p:blipFill>
        <p:spPr>
          <a:xfrm>
            <a:off x="3344366" y="1429587"/>
            <a:ext cx="2418756" cy="2709334"/>
          </a:xfrm>
          <a:prstGeom prst="rect">
            <a:avLst/>
          </a:prstGeom>
        </p:spPr>
      </p:pic>
    </p:spTree>
    <p:extLst>
      <p:ext uri="{BB962C8B-B14F-4D97-AF65-F5344CB8AC3E}">
        <p14:creationId xmlns:p14="http://schemas.microsoft.com/office/powerpoint/2010/main" val="326258344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D3760F7B-51ED-9C7D-6FAF-731B4A4E906A}"/>
              </a:ext>
            </a:extLst>
          </p:cNvPr>
          <p:cNvSpPr>
            <a:spLocks noGrp="1" noChangeArrowheads="1"/>
          </p:cNvSpPr>
          <p:nvPr>
            <p:ph idx="4294967295"/>
          </p:nvPr>
        </p:nvSpPr>
        <p:spPr bwMode="auto">
          <a:xfrm>
            <a:off x="629444" y="1559959"/>
            <a:ext cx="7885112" cy="4486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marL="0" indent="0" eaLnBrk="1" hangingPunct="1">
              <a:lnSpc>
                <a:spcPct val="150000"/>
              </a:lnSpc>
              <a:spcBef>
                <a:spcPct val="0"/>
              </a:spcBef>
              <a:buClr>
                <a:schemeClr val="bg1"/>
              </a:buClr>
              <a:buSzPct val="110000"/>
              <a:buNone/>
            </a:pPr>
            <a:endParaRPr lang="en-GB" sz="1800" b="1" dirty="0">
              <a:cs typeface="Arial"/>
            </a:endParaRPr>
          </a:p>
          <a:p>
            <a:pPr marL="0" lvl="1">
              <a:lnSpc>
                <a:spcPct val="150000"/>
              </a:lnSpc>
              <a:spcBef>
                <a:spcPct val="0"/>
              </a:spcBef>
              <a:buClr>
                <a:schemeClr val="bg1"/>
              </a:buClr>
              <a:buSzPct val="110000"/>
            </a:pPr>
            <a:r>
              <a:rPr lang="en-GB" sz="2000" dirty="0"/>
              <a:t>Internationale </a:t>
            </a:r>
            <a:r>
              <a:rPr lang="en-GB" sz="2000" dirty="0" err="1"/>
              <a:t>organisatie</a:t>
            </a:r>
            <a:endParaRPr lang="en-GB" sz="2000" dirty="0"/>
          </a:p>
          <a:p>
            <a:pPr marL="0" lvl="1">
              <a:lnSpc>
                <a:spcPct val="150000"/>
              </a:lnSpc>
              <a:spcBef>
                <a:spcPct val="0"/>
              </a:spcBef>
              <a:buClr>
                <a:schemeClr val="bg1"/>
              </a:buClr>
              <a:buSzPct val="110000"/>
            </a:pPr>
            <a:endParaRPr lang="en-GB" sz="2000" dirty="0">
              <a:cs typeface="Arial"/>
            </a:endParaRPr>
          </a:p>
          <a:p>
            <a:pPr marL="0" lvl="1">
              <a:lnSpc>
                <a:spcPct val="150000"/>
              </a:lnSpc>
              <a:spcBef>
                <a:spcPct val="0"/>
              </a:spcBef>
              <a:buClr>
                <a:schemeClr val="bg1"/>
              </a:buClr>
              <a:buSzPct val="110000"/>
            </a:pPr>
            <a:r>
              <a:rPr lang="en-GB" sz="2000" dirty="0" err="1"/>
              <a:t>Verdrag</a:t>
            </a:r>
            <a:r>
              <a:rPr lang="en-GB" sz="2000" dirty="0"/>
              <a:t> </a:t>
            </a:r>
            <a:r>
              <a:rPr lang="en-GB" sz="2000" dirty="0" err="1"/>
              <a:t>tussen</a:t>
            </a:r>
            <a:r>
              <a:rPr lang="en-GB" sz="2000" dirty="0"/>
              <a:t> </a:t>
            </a:r>
            <a:r>
              <a:rPr lang="en-GB" sz="2000" dirty="0" err="1"/>
              <a:t>België</a:t>
            </a:r>
            <a:r>
              <a:rPr lang="en-GB" sz="2000" dirty="0"/>
              <a:t> </a:t>
            </a:r>
            <a:r>
              <a:rPr lang="en-GB" sz="2000" dirty="0" err="1"/>
              <a:t>en</a:t>
            </a:r>
            <a:r>
              <a:rPr lang="en-GB" sz="2000" dirty="0"/>
              <a:t> Nederland (1980)</a:t>
            </a:r>
          </a:p>
          <a:p>
            <a:pPr marL="0" lvl="1">
              <a:lnSpc>
                <a:spcPct val="150000"/>
              </a:lnSpc>
              <a:spcBef>
                <a:spcPct val="0"/>
              </a:spcBef>
              <a:buClr>
                <a:schemeClr val="bg1"/>
              </a:buClr>
              <a:buSzPct val="110000"/>
            </a:pPr>
            <a:endParaRPr lang="en-GB" sz="2000" dirty="0">
              <a:cs typeface="Arial"/>
            </a:endParaRPr>
          </a:p>
          <a:p>
            <a:pPr marL="0" lvl="1">
              <a:lnSpc>
                <a:spcPct val="150000"/>
              </a:lnSpc>
              <a:spcBef>
                <a:spcPct val="0"/>
              </a:spcBef>
              <a:buClr>
                <a:schemeClr val="bg1"/>
              </a:buClr>
              <a:buSzPct val="110000"/>
            </a:pPr>
            <a:r>
              <a:rPr lang="en-GB" sz="2000" dirty="0" err="1"/>
              <a:t>Associatieovereenkomst</a:t>
            </a:r>
            <a:r>
              <a:rPr lang="en-GB" sz="2000" dirty="0"/>
              <a:t> met Suriname (2003)</a:t>
            </a:r>
          </a:p>
          <a:p>
            <a:pPr marL="0" lvl="1">
              <a:lnSpc>
                <a:spcPct val="150000"/>
              </a:lnSpc>
              <a:spcBef>
                <a:spcPct val="0"/>
              </a:spcBef>
              <a:buClr>
                <a:schemeClr val="bg1"/>
              </a:buClr>
              <a:buSzPct val="110000"/>
            </a:pPr>
            <a:endParaRPr lang="en-GB" sz="2000" dirty="0">
              <a:cs typeface="Arial"/>
            </a:endParaRPr>
          </a:p>
          <a:p>
            <a:pPr marL="0" lvl="1">
              <a:lnSpc>
                <a:spcPct val="150000"/>
              </a:lnSpc>
              <a:spcBef>
                <a:spcPct val="0"/>
              </a:spcBef>
              <a:buClr>
                <a:schemeClr val="bg1"/>
              </a:buClr>
              <a:buSzPct val="110000"/>
            </a:pPr>
            <a:r>
              <a:rPr lang="en-GB" sz="2000" dirty="0" err="1"/>
              <a:t>Raamovereenkomsten</a:t>
            </a:r>
            <a:r>
              <a:rPr lang="en-GB" sz="2000" dirty="0"/>
              <a:t> met Aruba </a:t>
            </a:r>
            <a:r>
              <a:rPr lang="en-GB" sz="2000" dirty="0" err="1"/>
              <a:t>en</a:t>
            </a:r>
            <a:r>
              <a:rPr lang="en-GB" sz="2000" dirty="0"/>
              <a:t> Curaçao</a:t>
            </a:r>
          </a:p>
          <a:p>
            <a:pPr marL="0" lvl="1" indent="0">
              <a:lnSpc>
                <a:spcPct val="150000"/>
              </a:lnSpc>
              <a:spcBef>
                <a:spcPct val="0"/>
              </a:spcBef>
              <a:buClr>
                <a:schemeClr val="bg1"/>
              </a:buClr>
              <a:buSzPct val="110000"/>
              <a:buNone/>
            </a:pPr>
            <a:br>
              <a:rPr lang="en-GB" sz="1400" dirty="0"/>
            </a:br>
            <a:endParaRPr lang="en-GB" sz="1400" dirty="0">
              <a:cs typeface="Arial"/>
            </a:endParaRPr>
          </a:p>
          <a:p>
            <a:pPr eaLnBrk="1" hangingPunct="1">
              <a:buClr>
                <a:schemeClr val="bg1"/>
              </a:buClr>
              <a:buSzPct val="110000"/>
            </a:pPr>
            <a:endParaRPr lang="en-GB" altLang="en-AD" dirty="0"/>
          </a:p>
          <a:p>
            <a:pPr eaLnBrk="1" hangingPunct="1">
              <a:buClr>
                <a:schemeClr val="bg1"/>
              </a:buClr>
              <a:buSzPct val="110000"/>
            </a:pPr>
            <a:endParaRPr lang="nl-BE" altLang="en-AD" sz="1800" dirty="0">
              <a:cs typeface="Arial" panose="020B0604020202020204" pitchFamily="34" charset="0"/>
            </a:endParaRPr>
          </a:p>
        </p:txBody>
      </p:sp>
      <p:sp>
        <p:nvSpPr>
          <p:cNvPr id="25602" name="Titel 2">
            <a:extLst>
              <a:ext uri="{FF2B5EF4-FFF2-40B4-BE49-F238E27FC236}">
                <a16:creationId xmlns:a16="http://schemas.microsoft.com/office/drawing/2014/main" id="{2D3394DF-39A4-1DDA-F561-E7F1B4E1AD33}"/>
              </a:ext>
            </a:extLst>
          </p:cNvPr>
          <p:cNvSpPr>
            <a:spLocks noGrp="1" noChangeArrowheads="1"/>
          </p:cNvSpPr>
          <p:nvPr>
            <p:ph type="title"/>
          </p:nvPr>
        </p:nvSpPr>
        <p:spPr bwMode="auto">
          <a:xfrm>
            <a:off x="629444" y="811766"/>
            <a:ext cx="7885112" cy="49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nl-BE" altLang="en-AD" dirty="0">
                <a:solidFill>
                  <a:schemeClr val="bg2"/>
                </a:solidFill>
              </a:rPr>
              <a:t>De organisatie</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E7AF3E-DBF4-C496-7659-65B28E8FC40C}"/>
              </a:ext>
            </a:extLst>
          </p:cNvPr>
          <p:cNvPicPr>
            <a:picLocks noChangeAspect="1"/>
          </p:cNvPicPr>
          <p:nvPr/>
        </p:nvPicPr>
        <p:blipFill>
          <a:blip r:embed="rId3"/>
          <a:stretch>
            <a:fillRect/>
          </a:stretch>
        </p:blipFill>
        <p:spPr>
          <a:xfrm>
            <a:off x="807368" y="1492469"/>
            <a:ext cx="7529263" cy="4102976"/>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1CC78-360A-C90B-73DD-4415210F171C}"/>
            </a:ext>
          </a:extLst>
        </p:cNvPr>
        <p:cNvGrpSpPr/>
        <p:nvPr/>
      </p:nvGrpSpPr>
      <p:grpSpPr>
        <a:xfrm>
          <a:off x="0" y="0"/>
          <a:ext cx="0" cy="0"/>
          <a:chOff x="0" y="0"/>
          <a:chExt cx="0" cy="0"/>
        </a:xfrm>
      </p:grpSpPr>
      <p:pic>
        <p:nvPicPr>
          <p:cNvPr id="3" name="Afbeelding 2" descr="Afbeelding met buitenshuis, gebouw, boom, raam&#10;&#10;Automatisch gegenereerde beschrijving">
            <a:extLst>
              <a:ext uri="{FF2B5EF4-FFF2-40B4-BE49-F238E27FC236}">
                <a16:creationId xmlns:a16="http://schemas.microsoft.com/office/drawing/2014/main" id="{9A56A95A-71F8-76FF-3779-103545EEBFD5}"/>
              </a:ext>
            </a:extLst>
          </p:cNvPr>
          <p:cNvPicPr>
            <a:picLocks noChangeAspect="1"/>
          </p:cNvPicPr>
          <p:nvPr/>
        </p:nvPicPr>
        <p:blipFill rotWithShape="1">
          <a:blip r:embed="rId3">
            <a:extLst>
              <a:ext uri="{28A0092B-C50C-407E-A947-70E740481C1C}">
                <a14:useLocalDpi xmlns:a14="http://schemas.microsoft.com/office/drawing/2010/main" val="0"/>
              </a:ext>
            </a:extLst>
          </a:blip>
          <a:srcRect l="14249" r="19790" b="2"/>
          <a:stretch/>
        </p:blipFill>
        <p:spPr>
          <a:xfrm>
            <a:off x="1995450" y="1179075"/>
            <a:ext cx="2714701" cy="3086616"/>
          </a:xfrm>
          <a:prstGeom prst="rect">
            <a:avLst/>
          </a:prstGeom>
          <a:noFill/>
        </p:spPr>
      </p:pic>
      <p:pic>
        <p:nvPicPr>
          <p:cNvPr id="2" name="Picture 4">
            <a:extLst>
              <a:ext uri="{FF2B5EF4-FFF2-40B4-BE49-F238E27FC236}">
                <a16:creationId xmlns:a16="http://schemas.microsoft.com/office/drawing/2014/main" id="{C7E317B0-AB4B-541C-98A6-B96D4764D46C}"/>
              </a:ext>
            </a:extLst>
          </p:cNvPr>
          <p:cNvPicPr>
            <a:picLocks noChangeAspect="1"/>
          </p:cNvPicPr>
          <p:nvPr/>
        </p:nvPicPr>
        <p:blipFill>
          <a:blip r:embed="rId4"/>
          <a:stretch>
            <a:fillRect/>
          </a:stretch>
        </p:blipFill>
        <p:spPr>
          <a:xfrm>
            <a:off x="3867193" y="3639656"/>
            <a:ext cx="3281357" cy="1840650"/>
          </a:xfrm>
          <a:prstGeom prst="rect">
            <a:avLst/>
          </a:prstGeom>
        </p:spPr>
      </p:pic>
    </p:spTree>
    <p:extLst>
      <p:ext uri="{BB962C8B-B14F-4D97-AF65-F5344CB8AC3E}">
        <p14:creationId xmlns:p14="http://schemas.microsoft.com/office/powerpoint/2010/main" val="335288707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FD1C-BE0A-4140-091D-803981EF80DB}"/>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D54958D5-8139-6FAB-4F49-244F7E82A95A}"/>
              </a:ext>
            </a:extLst>
          </p:cNvPr>
          <p:cNvSpPr>
            <a:spLocks noGrp="1" noChangeArrowheads="1"/>
          </p:cNvSpPr>
          <p:nvPr>
            <p:ph idx="4294967295"/>
          </p:nvPr>
        </p:nvSpPr>
        <p:spPr bwMode="auto">
          <a:xfrm>
            <a:off x="629444" y="1559959"/>
            <a:ext cx="7885112" cy="4486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eaLnBrk="1" hangingPunct="1">
              <a:buClr>
                <a:schemeClr val="bg1"/>
              </a:buClr>
              <a:buSzPct val="110000"/>
            </a:pPr>
            <a:endParaRPr lang="en-GB" altLang="en-AD" dirty="0"/>
          </a:p>
          <a:p>
            <a:pPr eaLnBrk="1" hangingPunct="1">
              <a:buClr>
                <a:schemeClr val="bg1"/>
              </a:buClr>
              <a:buSzPct val="110000"/>
            </a:pPr>
            <a:r>
              <a:rPr lang="nl-BE" altLang="en-AD" sz="2000" dirty="0">
                <a:cs typeface="Arial" panose="020B0604020202020204" pitchFamily="34" charset="0"/>
              </a:rPr>
              <a:t>Thuistaal van 24 miljoen mensen</a:t>
            </a:r>
          </a:p>
          <a:p>
            <a:pPr eaLnBrk="1" hangingPunct="1">
              <a:buClr>
                <a:schemeClr val="bg1"/>
              </a:buClr>
              <a:buSzPct val="110000"/>
            </a:pPr>
            <a:endParaRPr lang="nl-BE" altLang="en-AD" sz="2000" dirty="0">
              <a:cs typeface="Arial" panose="020B0604020202020204" pitchFamily="34" charset="0"/>
            </a:endParaRPr>
          </a:p>
          <a:p>
            <a:pPr eaLnBrk="1" hangingPunct="1">
              <a:buClr>
                <a:schemeClr val="bg1"/>
              </a:buClr>
              <a:buSzPct val="110000"/>
            </a:pPr>
            <a:r>
              <a:rPr lang="nl-BE" altLang="en-AD" sz="2000" dirty="0">
                <a:cs typeface="Arial" panose="020B0604020202020204" pitchFamily="34" charset="0"/>
              </a:rPr>
              <a:t>Officiële taal in 6 landen</a:t>
            </a:r>
          </a:p>
          <a:p>
            <a:pPr eaLnBrk="1" hangingPunct="1">
              <a:buClr>
                <a:schemeClr val="bg1"/>
              </a:buClr>
              <a:buSzPct val="110000"/>
            </a:pPr>
            <a:endParaRPr lang="nl-BE" altLang="en-AD" sz="2000" dirty="0">
              <a:cs typeface="Arial" panose="020B0604020202020204" pitchFamily="34" charset="0"/>
            </a:endParaRPr>
          </a:p>
          <a:p>
            <a:pPr eaLnBrk="1" hangingPunct="1">
              <a:buClr>
                <a:schemeClr val="bg1"/>
              </a:buClr>
              <a:buSzPct val="110000"/>
            </a:pPr>
            <a:r>
              <a:rPr lang="nl-BE" altLang="en-AD" sz="2000" dirty="0">
                <a:cs typeface="Arial" panose="020B0604020202020204" pitchFamily="34" charset="0"/>
              </a:rPr>
              <a:t>7</a:t>
            </a:r>
            <a:r>
              <a:rPr lang="nl-BE" altLang="en-AD" sz="2000" baseline="30000" dirty="0">
                <a:cs typeface="Arial" panose="020B0604020202020204" pitchFamily="34" charset="0"/>
              </a:rPr>
              <a:t>de</a:t>
            </a:r>
            <a:r>
              <a:rPr lang="nl-BE" altLang="en-AD" sz="2000" dirty="0">
                <a:cs typeface="Arial" panose="020B0604020202020204" pitchFamily="34" charset="0"/>
              </a:rPr>
              <a:t> taal in de EU</a:t>
            </a:r>
          </a:p>
          <a:p>
            <a:pPr eaLnBrk="1" hangingPunct="1">
              <a:buClr>
                <a:schemeClr val="bg1"/>
              </a:buClr>
              <a:buSzPct val="110000"/>
            </a:pPr>
            <a:endParaRPr lang="nl-BE" altLang="en-AD" sz="2000" dirty="0">
              <a:cs typeface="Arial" panose="020B0604020202020204" pitchFamily="34" charset="0"/>
            </a:endParaRPr>
          </a:p>
          <a:p>
            <a:pPr eaLnBrk="1" hangingPunct="1">
              <a:buClr>
                <a:schemeClr val="bg1"/>
              </a:buClr>
              <a:buSzPct val="110000"/>
            </a:pPr>
            <a:r>
              <a:rPr lang="nl-BE" altLang="en-AD" sz="2000" dirty="0">
                <a:cs typeface="Arial" panose="020B0604020202020204" pitchFamily="34" charset="0"/>
              </a:rPr>
              <a:t>12</a:t>
            </a:r>
            <a:r>
              <a:rPr lang="nl-BE" altLang="en-AD" sz="2000" baseline="30000" dirty="0">
                <a:cs typeface="Arial" panose="020B0604020202020204" pitchFamily="34" charset="0"/>
              </a:rPr>
              <a:t>de</a:t>
            </a:r>
            <a:r>
              <a:rPr lang="nl-BE" altLang="en-AD" sz="2000" dirty="0">
                <a:cs typeface="Arial" panose="020B0604020202020204" pitchFamily="34" charset="0"/>
              </a:rPr>
              <a:t> vaakst gebruikte taal op het internet</a:t>
            </a:r>
          </a:p>
          <a:p>
            <a:pPr eaLnBrk="1" hangingPunct="1">
              <a:buClr>
                <a:schemeClr val="bg1"/>
              </a:buClr>
              <a:buSzPct val="110000"/>
            </a:pPr>
            <a:endParaRPr lang="nl-BE" altLang="en-AD" sz="2000" dirty="0">
              <a:cs typeface="Arial" panose="020B0604020202020204" pitchFamily="34" charset="0"/>
            </a:endParaRPr>
          </a:p>
          <a:p>
            <a:pPr eaLnBrk="1" hangingPunct="1">
              <a:buClr>
                <a:schemeClr val="bg1"/>
              </a:buClr>
              <a:buSzPct val="110000"/>
            </a:pPr>
            <a:r>
              <a:rPr lang="nl-BE" altLang="en-AD" sz="2000" dirty="0">
                <a:cs typeface="Arial" panose="020B0604020202020204" pitchFamily="34" charset="0"/>
              </a:rPr>
              <a:t>Top 40 meest gesproken talen in de wereld</a:t>
            </a:r>
          </a:p>
        </p:txBody>
      </p:sp>
      <p:sp>
        <p:nvSpPr>
          <p:cNvPr id="25602" name="Titel 2">
            <a:extLst>
              <a:ext uri="{FF2B5EF4-FFF2-40B4-BE49-F238E27FC236}">
                <a16:creationId xmlns:a16="http://schemas.microsoft.com/office/drawing/2014/main" id="{3C8A5D29-8735-81DA-7C19-3B05235EB143}"/>
              </a:ext>
            </a:extLst>
          </p:cNvPr>
          <p:cNvSpPr>
            <a:spLocks noGrp="1" noChangeArrowheads="1"/>
          </p:cNvSpPr>
          <p:nvPr>
            <p:ph type="title"/>
          </p:nvPr>
        </p:nvSpPr>
        <p:spPr bwMode="auto">
          <a:xfrm>
            <a:off x="629444" y="811766"/>
            <a:ext cx="7885112" cy="498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r>
              <a:rPr lang="nl-BE" altLang="en-AD" dirty="0">
                <a:solidFill>
                  <a:schemeClr val="bg2"/>
                </a:solidFill>
              </a:rPr>
              <a:t>Cijfers over het Nederlands</a:t>
            </a:r>
          </a:p>
        </p:txBody>
      </p:sp>
    </p:spTree>
    <p:extLst>
      <p:ext uri="{BB962C8B-B14F-4D97-AF65-F5344CB8AC3E}">
        <p14:creationId xmlns:p14="http://schemas.microsoft.com/office/powerpoint/2010/main" val="39607597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a:extLst>
              <a:ext uri="{FF2B5EF4-FFF2-40B4-BE49-F238E27FC236}">
                <a16:creationId xmlns:a16="http://schemas.microsoft.com/office/drawing/2014/main" id="{D11C9796-AA8C-6884-ED53-77985BF55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78" r="3423" b="5501"/>
          <a:stretch>
            <a:fillRect/>
          </a:stretch>
        </p:blipFill>
        <p:spPr bwMode="auto">
          <a:xfrm>
            <a:off x="0" y="0"/>
            <a:ext cx="45720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4">
            <a:extLst>
              <a:ext uri="{FF2B5EF4-FFF2-40B4-BE49-F238E27FC236}">
                <a16:creationId xmlns:a16="http://schemas.microsoft.com/office/drawing/2014/main" id="{F1090131-9785-802D-A558-C45593877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957" r="12093" b="2162"/>
          <a:stretch>
            <a:fillRect/>
          </a:stretch>
        </p:blipFill>
        <p:spPr bwMode="auto">
          <a:xfrm>
            <a:off x="4572000" y="0"/>
            <a:ext cx="45720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a:extLst>
              <a:ext uri="{FF2B5EF4-FFF2-40B4-BE49-F238E27FC236}">
                <a16:creationId xmlns:a16="http://schemas.microsoft.com/office/drawing/2014/main" id="{7C9AB4DD-0D76-AB1C-DB36-21893237A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79" b="6879"/>
          <a:stretch>
            <a:fillRect/>
          </a:stretch>
        </p:blipFill>
        <p:spPr bwMode="auto">
          <a:xfrm>
            <a:off x="0" y="2914650"/>
            <a:ext cx="45720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2245C853-7E56-285E-2EB5-F141AE07493E}"/>
              </a:ext>
            </a:extLst>
          </p:cNvPr>
          <p:cNvSpPr/>
          <p:nvPr/>
        </p:nvSpPr>
        <p:spPr>
          <a:xfrm>
            <a:off x="3305175" y="2025555"/>
            <a:ext cx="2533650" cy="2533650"/>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nl-BE" b="1" dirty="0">
                <a:solidFill>
                  <a:schemeClr val="tx1"/>
                </a:solidFill>
              </a:rPr>
              <a:t>Het beleid</a:t>
            </a:r>
            <a:endParaRPr lang="en-AD" b="1" dirty="0">
              <a:solidFill>
                <a:schemeClr val="tx1"/>
              </a:solidFill>
            </a:endParaRPr>
          </a:p>
        </p:txBody>
      </p:sp>
    </p:spTree>
  </p:cSld>
  <p:clrMapOvr>
    <a:masterClrMapping/>
  </p:clrMapOvr>
  <p:transition spd="slow">
    <p:fade/>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aalunie">
  <a:themeElements>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voorbeeld presentatie" id="{CDF7B23F-68BD-8A45-9B2D-24CC9542B00B}" vid="{BD9243CB-C2CE-E646-A33B-249664F76F33}"/>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themeOverride>
</file>

<file path=ppt/theme/themeOverride2.xml><?xml version="1.0" encoding="utf-8"?>
<a:themeOverride xmlns:a="http://schemas.openxmlformats.org/drawingml/2006/main">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themeOverride>
</file>

<file path=ppt/theme/themeOverride3.xml><?xml version="1.0" encoding="utf-8"?>
<a:themeOverride xmlns:a="http://schemas.openxmlformats.org/drawingml/2006/main">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themeOverride>
</file>

<file path=ppt/theme/themeOverride4.xml><?xml version="1.0" encoding="utf-8"?>
<a:themeOverride xmlns:a="http://schemas.openxmlformats.org/drawingml/2006/main">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themeOverride>
</file>

<file path=ppt/theme/themeOverride5.xml><?xml version="1.0" encoding="utf-8"?>
<a:themeOverride xmlns:a="http://schemas.openxmlformats.org/drawingml/2006/main">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themeOverride>
</file>

<file path=ppt/theme/themeOverride6.xml><?xml version="1.0" encoding="utf-8"?>
<a:themeOverride xmlns:a="http://schemas.openxmlformats.org/drawingml/2006/main">
  <a:clrScheme name="Taalunie theme">
    <a:dk1>
      <a:srgbClr val="112B4B"/>
    </a:dk1>
    <a:lt1>
      <a:srgbClr val="0D7B95"/>
    </a:lt1>
    <a:dk2>
      <a:srgbClr val="87D6DE"/>
    </a:dk2>
    <a:lt2>
      <a:srgbClr val="005883"/>
    </a:lt2>
    <a:accent1>
      <a:srgbClr val="D9D6CC"/>
    </a:accent1>
    <a:accent2>
      <a:srgbClr val="666662"/>
    </a:accent2>
    <a:accent3>
      <a:srgbClr val="53D7A7"/>
    </a:accent3>
    <a:accent4>
      <a:srgbClr val="E90E6A"/>
    </a:accent4>
    <a:accent5>
      <a:srgbClr val="FFB602"/>
    </a:accent5>
    <a:accent6>
      <a:srgbClr val="87D6D9"/>
    </a:accent6>
    <a:hlink>
      <a:srgbClr val="0D7B95"/>
    </a:hlink>
    <a:folHlink>
      <a:srgbClr val="0D7C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0510e4-fd19-4e4e-832f-9335ab017120">
      <Terms xmlns="http://schemas.microsoft.com/office/infopath/2007/PartnerControls"/>
    </lcf76f155ced4ddcb4097134ff3c332f>
    <TaxCatchAll xmlns="19ad1ad8-b1f7-4217-affe-058427b1c6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413E3D54FD69409BD509FE3D3DCA4D" ma:contentTypeVersion="12" ma:contentTypeDescription="Een nieuw document maken." ma:contentTypeScope="" ma:versionID="679b9af3c1aab67315bc36e65abb4df8">
  <xsd:schema xmlns:xsd="http://www.w3.org/2001/XMLSchema" xmlns:xs="http://www.w3.org/2001/XMLSchema" xmlns:p="http://schemas.microsoft.com/office/2006/metadata/properties" xmlns:ns2="db0510e4-fd19-4e4e-832f-9335ab017120" xmlns:ns3="19ad1ad8-b1f7-4217-affe-058427b1c6a1" targetNamespace="http://schemas.microsoft.com/office/2006/metadata/properties" ma:root="true" ma:fieldsID="d518db5a088f62af4fde30ef389d0b9a" ns2:_="" ns3:_="">
    <xsd:import namespace="db0510e4-fd19-4e4e-832f-9335ab017120"/>
    <xsd:import namespace="19ad1ad8-b1f7-4217-affe-058427b1c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510e4-fd19-4e4e-832f-9335ab017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5f3ae0f-db00-4e55-b37c-db1c0faa750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ad1ad8-b1f7-4217-affe-058427b1c6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ee6cdf-8d06-47d9-8952-17503f22c151}" ma:internalName="TaxCatchAll" ma:showField="CatchAllData" ma:web="19ad1ad8-b1f7-4217-affe-058427b1c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3EF815-DD76-4432-81E6-DC30C4CC5484}">
  <ds:schemaRefs>
    <ds:schemaRef ds:uri="http://purl.org/dc/elements/1.1/"/>
    <ds:schemaRef ds:uri="http://schemas.microsoft.com/office/2006/documentManagement/types"/>
    <ds:schemaRef ds:uri="http://schemas.openxmlformats.org/package/2006/metadata/core-properties"/>
    <ds:schemaRef ds:uri="872606fb-2d68-4ea5-ac3d-0631dd07f97c"/>
    <ds:schemaRef ds:uri="http://schemas.microsoft.com/office/infopath/2007/PartnerControls"/>
    <ds:schemaRef ds:uri="http://purl.org/dc/terms/"/>
    <ds:schemaRef ds:uri="227e1159-dce7-44fe-bd94-b676caacabdb"/>
    <ds:schemaRef ds:uri="http://schemas.microsoft.com/office/2006/metadata/properties"/>
    <ds:schemaRef ds:uri="http://www.w3.org/XML/1998/namespace"/>
    <ds:schemaRef ds:uri="http://purl.org/dc/dcmitype/"/>
    <ds:schemaRef ds:uri="db0510e4-fd19-4e4e-832f-9335ab017120"/>
    <ds:schemaRef ds:uri="19ad1ad8-b1f7-4217-affe-058427b1c6a1"/>
  </ds:schemaRefs>
</ds:datastoreItem>
</file>

<file path=customXml/itemProps2.xml><?xml version="1.0" encoding="utf-8"?>
<ds:datastoreItem xmlns:ds="http://schemas.openxmlformats.org/officeDocument/2006/customXml" ds:itemID="{D69FC2CD-8707-4F26-80AB-1FC71F928C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0510e4-fd19-4e4e-832f-9335ab017120"/>
    <ds:schemaRef ds:uri="19ad1ad8-b1f7-4217-affe-058427b1c6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5F4A8C-E3AB-4E9E-A481-FAD06B03C5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Taalunie</Template>
  <TotalTime>19105</TotalTime>
  <Words>1365</Words>
  <Application>Microsoft Office PowerPoint</Application>
  <PresentationFormat>On-screen Show (4:3)</PresentationFormat>
  <Paragraphs>471</Paragraphs>
  <Slides>46</Slides>
  <Notes>13</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Kantoorthema</vt:lpstr>
      <vt:lpstr>Taalunie</vt:lpstr>
      <vt:lpstr>PowerPoint Presentation</vt:lpstr>
      <vt:lpstr>Iedereen taalcompetent!</vt:lpstr>
      <vt:lpstr>Over de Taalunie</vt:lpstr>
      <vt:lpstr>PowerPoint Presentation</vt:lpstr>
      <vt:lpstr>De organisatie</vt:lpstr>
      <vt:lpstr>PowerPoint Presentation</vt:lpstr>
      <vt:lpstr>PowerPoint Presentation</vt:lpstr>
      <vt:lpstr>Cijfers over het Nederlands</vt:lpstr>
      <vt:lpstr>PowerPoint Presentation</vt:lpstr>
      <vt:lpstr>Onze opdracht</vt:lpstr>
      <vt:lpstr>Onze missie</vt:lpstr>
      <vt:lpstr>Voor een toekomstbestendige taalinfrastructuur voor het Nederlands zorgen</vt:lpstr>
      <vt:lpstr>De Nederlandstalige woordcultuur stimuleren</vt:lpstr>
      <vt:lpstr>De toekomstbestendigheid van het Nederlands in de wereld stimuleren</vt:lpstr>
      <vt:lpstr>De toekomstbestendigheid van het Nederlands in de wereld stimuleren</vt:lpstr>
      <vt:lpstr>De Taalunie en het onderwijs Nederlands in Vlaanderen en Nederland</vt:lpstr>
      <vt:lpstr>Het onderwijs Nederlands in Nederland en Vlaanderen versterken</vt:lpstr>
      <vt:lpstr>Taalcompetentie</vt:lpstr>
      <vt:lpstr>Taalcompetentie</vt:lpstr>
      <vt:lpstr>Taalcompetentie</vt:lpstr>
      <vt:lpstr>Taalcompetentie</vt:lpstr>
      <vt:lpstr>Taalcompetentie</vt:lpstr>
      <vt:lpstr>Taalcompetentie</vt:lpstr>
      <vt:lpstr>Taalcompetentie</vt:lpstr>
      <vt:lpstr>Taalcompetentie</vt:lpstr>
      <vt:lpstr>Taalcompetentie</vt:lpstr>
      <vt:lpstr>Ieder Kind Taalheld</vt:lpstr>
      <vt:lpstr>Ieder Kind Taalheld</vt:lpstr>
      <vt:lpstr>Raamwerk Nederlands</vt:lpstr>
      <vt:lpstr>Raamwerk Nederlands</vt:lpstr>
      <vt:lpstr>Raamwerk Nederlands</vt:lpstr>
      <vt:lpstr>PowerPoint Presentation</vt:lpstr>
      <vt:lpstr>Brede vorming voor taalexperten</vt:lpstr>
      <vt:lpstr>Brede vorming voor taalexperten</vt:lpstr>
      <vt:lpstr>PowerPoint Presentation</vt:lpstr>
      <vt:lpstr>PowerPoint Presentation</vt:lpstr>
      <vt:lpstr>Vorming voor taalexperten</vt:lpstr>
      <vt:lpstr>Vorming voor taalexperten</vt:lpstr>
      <vt:lpstr>Vorming voor taalexperten</vt:lpstr>
      <vt:lpstr>Vorming voor taalexperten</vt:lpstr>
      <vt:lpstr>PowerPoint Presentation</vt:lpstr>
      <vt:lpstr>Vorming voor taalexperten</vt:lpstr>
      <vt:lpstr>Vorming voor taalexperten</vt:lpstr>
      <vt:lpstr>Vorming voor taalexperten</vt:lpstr>
      <vt:lpstr>Vorming voor taalexperten</vt:lpstr>
      <vt:lpstr>Tot slot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 Paredis</dc:creator>
  <cp:lastModifiedBy>Steven Vanhooren</cp:lastModifiedBy>
  <cp:revision>9</cp:revision>
  <cp:lastPrinted>2022-08-22T08:08:27Z</cp:lastPrinted>
  <dcterms:created xsi:type="dcterms:W3CDTF">2024-02-23T12:25:54Z</dcterms:created>
  <dcterms:modified xsi:type="dcterms:W3CDTF">2026-01-29T09:17:12Z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0x010100E0413E3D54FD69409BD509FE3D3DCA4D</vt:lpwstr>
  </property>
  <property fmtid="{D5CDD505-2E9C-101B-9397-08002B2CF9AE}" pid="3" name="MediaServiceImageTags">
    <vt:lpwstr/>
  </property>
</Properties>
</file>