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8D_589D7E.xml" ContentType="application/vnd.ms-powerpoint.comments+xml"/>
  <Override PartName="/ppt/comments/modernComment_26B_D7A1D81D.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28B_D8451BD4.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257_1BB225A5.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sldIdLst>
    <p:sldId id="260" r:id="rId5"/>
    <p:sldId id="597" r:id="rId6"/>
    <p:sldId id="672" r:id="rId7"/>
    <p:sldId id="468" r:id="rId8"/>
    <p:sldId id="601" r:id="rId9"/>
    <p:sldId id="631" r:id="rId10"/>
    <p:sldId id="665" r:id="rId11"/>
    <p:sldId id="598" r:id="rId12"/>
    <p:sldId id="602" r:id="rId13"/>
    <p:sldId id="636" r:id="rId14"/>
    <p:sldId id="603" r:id="rId15"/>
    <p:sldId id="606" r:id="rId16"/>
    <p:sldId id="607" r:id="rId17"/>
    <p:sldId id="608" r:id="rId18"/>
    <p:sldId id="609" r:id="rId19"/>
    <p:sldId id="610" r:id="rId20"/>
    <p:sldId id="611" r:id="rId21"/>
    <p:sldId id="612" r:id="rId22"/>
    <p:sldId id="634" r:id="rId23"/>
    <p:sldId id="613" r:id="rId24"/>
    <p:sldId id="605" r:id="rId25"/>
    <p:sldId id="614" r:id="rId26"/>
    <p:sldId id="615" r:id="rId27"/>
    <p:sldId id="659" r:id="rId28"/>
    <p:sldId id="658" r:id="rId29"/>
    <p:sldId id="663" r:id="rId30"/>
    <p:sldId id="664" r:id="rId31"/>
    <p:sldId id="667" r:id="rId32"/>
    <p:sldId id="604" r:id="rId33"/>
    <p:sldId id="618" r:id="rId34"/>
    <p:sldId id="616" r:id="rId35"/>
    <p:sldId id="652" r:id="rId36"/>
    <p:sldId id="632" r:id="rId37"/>
    <p:sldId id="653" r:id="rId38"/>
    <p:sldId id="619" r:id="rId39"/>
    <p:sldId id="620" r:id="rId40"/>
    <p:sldId id="673" r:id="rId41"/>
    <p:sldId id="675" r:id="rId42"/>
    <p:sldId id="674" r:id="rId43"/>
    <p:sldId id="621" r:id="rId44"/>
    <p:sldId id="650" r:id="rId45"/>
    <p:sldId id="651" r:id="rId46"/>
    <p:sldId id="656" r:id="rId47"/>
    <p:sldId id="660" r:id="rId48"/>
    <p:sldId id="662" r:id="rId49"/>
    <p:sldId id="669" r:id="rId50"/>
    <p:sldId id="670" r:id="rId51"/>
    <p:sldId id="671" r:id="rId52"/>
    <p:sldId id="666" r:id="rId53"/>
    <p:sldId id="654" r:id="rId54"/>
    <p:sldId id="627" r:id="rId55"/>
    <p:sldId id="624" r:id="rId56"/>
    <p:sldId id="635" r:id="rId57"/>
    <p:sldId id="599" r:id="rId58"/>
    <p:sldId id="625" r:id="rId5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A2B736-6C44-E868-FADE-AFD380FA0044}" name="Goedele Vandommele" initials="GV" userId="S::goedele.vandommele@kuleuven.be::4bfe4ca0-c03b-4e3c-9d65-f29564d05e27" providerId="AD"/>
  <p188:author id="{742F174C-195E-3554-B315-6245E95B57B2}" name="Iris Vandevelde" initials="IV" userId="S::iris.vandevelde_ugent.be#ext#@kuleuven.onmicrosoft.com::33193314-0249-42b0-a390-7a4917521f02" providerId="AD"/>
  <p188:author id="{30EC6E76-3742-3922-7C20-01128A207879}" name="Nele Bleukx" initials="" userId="S::nele.bleukx@kuleuven.be::c9817ca4-bf27-4116-9499-2112ebefcecf" providerId="AD"/>
  <p188:author id="{2EAD9792-8EC1-20A7-843C-5C681B2EF2EA}" name="Katrijn Denies" initials="KD" userId="S::katrijn.denies@kuleuven.be::521e5b5f-ac91-4494-83b6-5de031f663ed" providerId="AD"/>
  <p188:author id="{646A3FB4-BE70-327F-E0C7-6D7FC26361E8}" name="Fien De Malsche" initials="FD" userId="S::fien.demalsche@kuleuven.be::ca949fa1-d7e4-485f-8871-7537f5ba7098" providerId="AD"/>
  <p188:author id="{569CA7C4-DC11-C260-3A2A-F73C162F2029}" name="Maribel.MonteroPerez" initials="Ma" userId="S::maribel.monteroperez_ugent.be#ext#@kuleuven.onmicrosoft.com::e7494d9c-1a6a-445e-8ccf-c4943953f45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A367"/>
    <a:srgbClr val="1D8DB0"/>
    <a:srgbClr val="2F4D5D"/>
    <a:srgbClr val="3C7270"/>
    <a:srgbClr val="516068"/>
    <a:srgbClr val="B2E3F3"/>
    <a:srgbClr val="84B6A1"/>
    <a:srgbClr val="FBE9D9"/>
    <a:srgbClr val="AF87D4"/>
    <a:srgbClr val="C55E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4EEE69-A3AF-4DBE-9322-B11BEF39FA9E}" v="3535" dt="2026-01-07T08:43:26.757"/>
    <p1510:client id="{88E568ED-7BBC-4D5D-BFA1-F4C97CC64AA6}" v="2968" dt="2026-01-07T08:51:22.031"/>
    <p1510:client id="{E5C041B9-5A45-E7AE-C63D-6528AE2B5DCB}" v="41" dt="2026-01-06T20:33:54.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37"/>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jn Denies" userId="521e5b5f-ac91-4494-83b6-5de031f663ed" providerId="ADAL" clId="{8A38A3A2-E854-4897-BAD1-CDBF4C5A3F83}"/>
    <pc:docChg chg="undo custSel addSld delSld modSld sldOrd">
      <pc:chgData name="Katrijn Denies" userId="521e5b5f-ac91-4494-83b6-5de031f663ed" providerId="ADAL" clId="{8A38A3A2-E854-4897-BAD1-CDBF4C5A3F83}" dt="2026-01-07T08:51:22.031" v="4642" actId="20577"/>
      <pc:docMkLst>
        <pc:docMk/>
      </pc:docMkLst>
      <pc:sldChg chg="modSp mod modNotesTx">
        <pc:chgData name="Katrijn Denies" userId="521e5b5f-ac91-4494-83b6-5de031f663ed" providerId="ADAL" clId="{8A38A3A2-E854-4897-BAD1-CDBF4C5A3F83}" dt="2026-01-07T08:35:14.155" v="4479" actId="20577"/>
        <pc:sldMkLst>
          <pc:docMk/>
          <pc:sldMk cId="134511808" sldId="597"/>
        </pc:sldMkLst>
        <pc:spChg chg="mod">
          <ac:chgData name="Katrijn Denies" userId="521e5b5f-ac91-4494-83b6-5de031f663ed" providerId="ADAL" clId="{8A38A3A2-E854-4897-BAD1-CDBF4C5A3F83}" dt="2026-01-07T08:35:14.155" v="4479" actId="20577"/>
          <ac:spMkLst>
            <pc:docMk/>
            <pc:sldMk cId="134511808" sldId="597"/>
            <ac:spMk id="3" creationId="{5EDE3A41-ABDD-8AD9-727E-CF197CFC86DF}"/>
          </ac:spMkLst>
        </pc:spChg>
      </pc:sldChg>
      <pc:sldChg chg="del">
        <pc:chgData name="Katrijn Denies" userId="521e5b5f-ac91-4494-83b6-5de031f663ed" providerId="ADAL" clId="{8A38A3A2-E854-4897-BAD1-CDBF4C5A3F83}" dt="2026-01-07T06:38:36.300" v="4109" actId="47"/>
        <pc:sldMkLst>
          <pc:docMk/>
          <pc:sldMk cId="651940639" sldId="598"/>
        </pc:sldMkLst>
      </pc:sldChg>
      <pc:sldChg chg="ord">
        <pc:chgData name="Katrijn Denies" userId="521e5b5f-ac91-4494-83b6-5de031f663ed" providerId="ADAL" clId="{8A38A3A2-E854-4897-BAD1-CDBF4C5A3F83}" dt="2026-01-05T09:28:34.334" v="4" actId="20578"/>
        <pc:sldMkLst>
          <pc:docMk/>
          <pc:sldMk cId="464659877" sldId="599"/>
        </pc:sldMkLst>
      </pc:sldChg>
      <pc:sldChg chg="modSp del mod">
        <pc:chgData name="Katrijn Denies" userId="521e5b5f-ac91-4494-83b6-5de031f663ed" providerId="ADAL" clId="{8A38A3A2-E854-4897-BAD1-CDBF4C5A3F83}" dt="2026-01-07T08:50:30.862" v="4637" actId="20577"/>
        <pc:sldMkLst>
          <pc:docMk/>
          <pc:sldMk cId="1714328838" sldId="601"/>
        </pc:sldMkLst>
        <pc:graphicFrameChg chg="mod modGraphic">
          <ac:chgData name="Katrijn Denies" userId="521e5b5f-ac91-4494-83b6-5de031f663ed" providerId="ADAL" clId="{8A38A3A2-E854-4897-BAD1-CDBF4C5A3F83}" dt="2026-01-07T08:50:30.862" v="4637" actId="20577"/>
          <ac:graphicFrameMkLst>
            <pc:docMk/>
            <pc:sldMk cId="1714328838" sldId="601"/>
            <ac:graphicFrameMk id="12" creationId="{19698891-6682-38FF-E4BF-A47488D3B6BD}"/>
          </ac:graphicFrameMkLst>
        </pc:graphicFrameChg>
      </pc:sldChg>
      <pc:sldChg chg="modSp mod">
        <pc:chgData name="Katrijn Denies" userId="521e5b5f-ac91-4494-83b6-5de031f663ed" providerId="ADAL" clId="{8A38A3A2-E854-4897-BAD1-CDBF4C5A3F83}" dt="2026-01-07T08:40:29.920" v="4618" actId="14100"/>
        <pc:sldMkLst>
          <pc:docMk/>
          <pc:sldMk cId="394199357" sldId="631"/>
        </pc:sldMkLst>
        <pc:spChg chg="mod">
          <ac:chgData name="Katrijn Denies" userId="521e5b5f-ac91-4494-83b6-5de031f663ed" providerId="ADAL" clId="{8A38A3A2-E854-4897-BAD1-CDBF4C5A3F83}" dt="2026-01-07T08:40:29.920" v="4618" actId="14100"/>
          <ac:spMkLst>
            <pc:docMk/>
            <pc:sldMk cId="394199357" sldId="631"/>
            <ac:spMk id="5" creationId="{E56888B7-7211-CB31-ED05-30CE82353421}"/>
          </ac:spMkLst>
        </pc:spChg>
      </pc:sldChg>
      <pc:sldChg chg="del">
        <pc:chgData name="Katrijn Denies" userId="521e5b5f-ac91-4494-83b6-5de031f663ed" providerId="ADAL" clId="{8A38A3A2-E854-4897-BAD1-CDBF4C5A3F83}" dt="2026-01-07T06:38:31.463" v="4107" actId="47"/>
        <pc:sldMkLst>
          <pc:docMk/>
          <pc:sldMk cId="2047399758" sldId="633"/>
        </pc:sldMkLst>
      </pc:sldChg>
      <pc:sldChg chg="addSp modSp">
        <pc:chgData name="Katrijn Denies" userId="521e5b5f-ac91-4494-83b6-5de031f663ed" providerId="ADAL" clId="{8A38A3A2-E854-4897-BAD1-CDBF4C5A3F83}" dt="2026-01-05T09:28:05.124" v="3" actId="14100"/>
        <pc:sldMkLst>
          <pc:docMk/>
          <pc:sldMk cId="2222596014" sldId="635"/>
        </pc:sldMkLst>
        <pc:picChg chg="add mod">
          <ac:chgData name="Katrijn Denies" userId="521e5b5f-ac91-4494-83b6-5de031f663ed" providerId="ADAL" clId="{8A38A3A2-E854-4897-BAD1-CDBF4C5A3F83}" dt="2026-01-05T09:28:05.124" v="3" actId="14100"/>
          <ac:picMkLst>
            <pc:docMk/>
            <pc:sldMk cId="2222596014" sldId="635"/>
            <ac:picMk id="1026" creationId="{0E083130-AB2B-02A8-FE0F-898C51D56716}"/>
          </ac:picMkLst>
        </pc:picChg>
      </pc:sldChg>
      <pc:sldChg chg="modSp mod">
        <pc:chgData name="Katrijn Denies" userId="521e5b5f-ac91-4494-83b6-5de031f663ed" providerId="ADAL" clId="{8A38A3A2-E854-4897-BAD1-CDBF4C5A3F83}" dt="2026-01-05T09:39:46.748" v="7" actId="20577"/>
        <pc:sldMkLst>
          <pc:docMk/>
          <pc:sldMk cId="3628407764" sldId="651"/>
        </pc:sldMkLst>
        <pc:spChg chg="mod">
          <ac:chgData name="Katrijn Denies" userId="521e5b5f-ac91-4494-83b6-5de031f663ed" providerId="ADAL" clId="{8A38A3A2-E854-4897-BAD1-CDBF4C5A3F83}" dt="2026-01-05T09:39:46.748" v="7" actId="20577"/>
          <ac:spMkLst>
            <pc:docMk/>
            <pc:sldMk cId="3628407764" sldId="651"/>
            <ac:spMk id="2" creationId="{0C258633-36AF-49D8-DC39-C6ED5416B46D}"/>
          </ac:spMkLst>
        </pc:spChg>
      </pc:sldChg>
      <pc:sldChg chg="addSp delSp modSp add mod modAnim modNotesTx">
        <pc:chgData name="Katrijn Denies" userId="521e5b5f-ac91-4494-83b6-5de031f663ed" providerId="ADAL" clId="{8A38A3A2-E854-4897-BAD1-CDBF4C5A3F83}" dt="2026-01-05T21:43:04.043" v="3020" actId="20577"/>
        <pc:sldMkLst>
          <pc:docMk/>
          <pc:sldMk cId="2014346629" sldId="656"/>
        </pc:sldMkLst>
        <pc:spChg chg="mod">
          <ac:chgData name="Katrijn Denies" userId="521e5b5f-ac91-4494-83b6-5de031f663ed" providerId="ADAL" clId="{8A38A3A2-E854-4897-BAD1-CDBF4C5A3F83}" dt="2026-01-05T10:13:33.743" v="828" actId="207"/>
          <ac:spMkLst>
            <pc:docMk/>
            <pc:sldMk cId="2014346629" sldId="656"/>
            <ac:spMk id="2" creationId="{B6A09C82-0660-AF32-2AB5-66F36A33A5A8}"/>
          </ac:spMkLst>
        </pc:spChg>
        <pc:spChg chg="mod">
          <ac:chgData name="Katrijn Denies" userId="521e5b5f-ac91-4494-83b6-5de031f663ed" providerId="ADAL" clId="{8A38A3A2-E854-4897-BAD1-CDBF4C5A3F83}" dt="2026-01-05T10:11:32.730" v="800" actId="2711"/>
          <ac:spMkLst>
            <pc:docMk/>
            <pc:sldMk cId="2014346629" sldId="656"/>
            <ac:spMk id="4" creationId="{0DD1DF26-F8FF-A053-54B3-F18605367F32}"/>
          </ac:spMkLst>
        </pc:spChg>
        <pc:spChg chg="add mod ord">
          <ac:chgData name="Katrijn Denies" userId="521e5b5f-ac91-4494-83b6-5de031f663ed" providerId="ADAL" clId="{8A38A3A2-E854-4897-BAD1-CDBF4C5A3F83}" dt="2026-01-05T10:15:45.038" v="868" actId="1035"/>
          <ac:spMkLst>
            <pc:docMk/>
            <pc:sldMk cId="2014346629" sldId="656"/>
            <ac:spMk id="18" creationId="{90DEE47C-4E74-15A1-A5A7-0BB284405ECA}"/>
          </ac:spMkLst>
        </pc:spChg>
        <pc:spChg chg="add del mod">
          <ac:chgData name="Katrijn Denies" userId="521e5b5f-ac91-4494-83b6-5de031f663ed" providerId="ADAL" clId="{8A38A3A2-E854-4897-BAD1-CDBF4C5A3F83}" dt="2026-01-05T10:15:45.038" v="868" actId="1035"/>
          <ac:spMkLst>
            <pc:docMk/>
            <pc:sldMk cId="2014346629" sldId="656"/>
            <ac:spMk id="19" creationId="{7E7D5933-A70F-719C-DB3E-12F66987FE4B}"/>
          </ac:spMkLst>
        </pc:spChg>
        <pc:spChg chg="add mod">
          <ac:chgData name="Katrijn Denies" userId="521e5b5f-ac91-4494-83b6-5de031f663ed" providerId="ADAL" clId="{8A38A3A2-E854-4897-BAD1-CDBF4C5A3F83}" dt="2026-01-05T10:15:45.038" v="868" actId="1035"/>
          <ac:spMkLst>
            <pc:docMk/>
            <pc:sldMk cId="2014346629" sldId="656"/>
            <ac:spMk id="21" creationId="{987754F7-3BB8-3747-8BC1-A98F6C7D6F20}"/>
          </ac:spMkLst>
        </pc:spChg>
        <pc:spChg chg="add mod">
          <ac:chgData name="Katrijn Denies" userId="521e5b5f-ac91-4494-83b6-5de031f663ed" providerId="ADAL" clId="{8A38A3A2-E854-4897-BAD1-CDBF4C5A3F83}" dt="2026-01-05T10:15:45.038" v="868" actId="1035"/>
          <ac:spMkLst>
            <pc:docMk/>
            <pc:sldMk cId="2014346629" sldId="656"/>
            <ac:spMk id="22" creationId="{3471139E-4EF3-97B1-4588-3AA83C545A61}"/>
          </ac:spMkLst>
        </pc:spChg>
        <pc:spChg chg="add mod">
          <ac:chgData name="Katrijn Denies" userId="521e5b5f-ac91-4494-83b6-5de031f663ed" providerId="ADAL" clId="{8A38A3A2-E854-4897-BAD1-CDBF4C5A3F83}" dt="2026-01-05T10:15:45.038" v="868" actId="1035"/>
          <ac:spMkLst>
            <pc:docMk/>
            <pc:sldMk cId="2014346629" sldId="656"/>
            <ac:spMk id="23" creationId="{FD75951B-1F64-CE3E-42A4-985AE1F88D60}"/>
          </ac:spMkLst>
        </pc:spChg>
        <pc:spChg chg="add mod">
          <ac:chgData name="Katrijn Denies" userId="521e5b5f-ac91-4494-83b6-5de031f663ed" providerId="ADAL" clId="{8A38A3A2-E854-4897-BAD1-CDBF4C5A3F83}" dt="2026-01-05T10:15:45.038" v="868" actId="1035"/>
          <ac:spMkLst>
            <pc:docMk/>
            <pc:sldMk cId="2014346629" sldId="656"/>
            <ac:spMk id="27" creationId="{5F9342A0-4230-7E8B-1B3A-741C7FF50756}"/>
          </ac:spMkLst>
        </pc:spChg>
        <pc:spChg chg="add mod">
          <ac:chgData name="Katrijn Denies" userId="521e5b5f-ac91-4494-83b6-5de031f663ed" providerId="ADAL" clId="{8A38A3A2-E854-4897-BAD1-CDBF4C5A3F83}" dt="2026-01-05T10:15:45.038" v="868" actId="1035"/>
          <ac:spMkLst>
            <pc:docMk/>
            <pc:sldMk cId="2014346629" sldId="656"/>
            <ac:spMk id="28" creationId="{1CCD01F7-2737-A875-3CD6-D4EE29FBA419}"/>
          </ac:spMkLst>
        </pc:spChg>
        <pc:spChg chg="add mod">
          <ac:chgData name="Katrijn Denies" userId="521e5b5f-ac91-4494-83b6-5de031f663ed" providerId="ADAL" clId="{8A38A3A2-E854-4897-BAD1-CDBF4C5A3F83}" dt="2026-01-05T10:15:45.038" v="868" actId="1035"/>
          <ac:spMkLst>
            <pc:docMk/>
            <pc:sldMk cId="2014346629" sldId="656"/>
            <ac:spMk id="29" creationId="{148C5F8B-5155-F8C5-BFD8-79EC1FE4914F}"/>
          </ac:spMkLst>
        </pc:spChg>
        <pc:spChg chg="add mod ord">
          <ac:chgData name="Katrijn Denies" userId="521e5b5f-ac91-4494-83b6-5de031f663ed" providerId="ADAL" clId="{8A38A3A2-E854-4897-BAD1-CDBF4C5A3F83}" dt="2026-01-05T21:18:29.552" v="2586" actId="167"/>
          <ac:spMkLst>
            <pc:docMk/>
            <pc:sldMk cId="2014346629" sldId="656"/>
            <ac:spMk id="30" creationId="{E0CF5E15-E802-90D2-F4F7-6CB97C685D95}"/>
          </ac:spMkLst>
        </pc:spChg>
        <pc:picChg chg="mod">
          <ac:chgData name="Katrijn Denies" userId="521e5b5f-ac91-4494-83b6-5de031f663ed" providerId="ADAL" clId="{8A38A3A2-E854-4897-BAD1-CDBF4C5A3F83}" dt="2026-01-05T10:30:38.312" v="1117" actId="14100"/>
          <ac:picMkLst>
            <pc:docMk/>
            <pc:sldMk cId="2014346629" sldId="656"/>
            <ac:picMk id="15" creationId="{A8F80496-58A3-D972-71DD-434DCF35437F}"/>
          </ac:picMkLst>
        </pc:picChg>
        <pc:picChg chg="mod">
          <ac:chgData name="Katrijn Denies" userId="521e5b5f-ac91-4494-83b6-5de031f663ed" providerId="ADAL" clId="{8A38A3A2-E854-4897-BAD1-CDBF4C5A3F83}" dt="2026-01-05T10:15:45.038" v="868" actId="1035"/>
          <ac:picMkLst>
            <pc:docMk/>
            <pc:sldMk cId="2014346629" sldId="656"/>
            <ac:picMk id="16" creationId="{C846C0A9-5CB8-9E4B-C715-13D3ED1ED4C2}"/>
          </ac:picMkLst>
        </pc:picChg>
        <pc:picChg chg="mod">
          <ac:chgData name="Katrijn Denies" userId="521e5b5f-ac91-4494-83b6-5de031f663ed" providerId="ADAL" clId="{8A38A3A2-E854-4897-BAD1-CDBF4C5A3F83}" dt="2026-01-05T10:15:45.038" v="868" actId="1035"/>
          <ac:picMkLst>
            <pc:docMk/>
            <pc:sldMk cId="2014346629" sldId="656"/>
            <ac:picMk id="17" creationId="{163E3D0D-D1A2-B28F-394A-EAF2C1A06E65}"/>
          </ac:picMkLst>
        </pc:picChg>
      </pc:sldChg>
      <pc:sldChg chg="addSp delSp modSp add mod ord delAnim modAnim modNotesTx">
        <pc:chgData name="Katrijn Denies" userId="521e5b5f-ac91-4494-83b6-5de031f663ed" providerId="ADAL" clId="{8A38A3A2-E854-4897-BAD1-CDBF4C5A3F83}" dt="2026-01-06T13:33:10.740" v="4104" actId="20577"/>
        <pc:sldMkLst>
          <pc:docMk/>
          <pc:sldMk cId="1947912781" sldId="660"/>
        </pc:sldMkLst>
        <pc:spChg chg="mod">
          <ac:chgData name="Katrijn Denies" userId="521e5b5f-ac91-4494-83b6-5de031f663ed" providerId="ADAL" clId="{8A38A3A2-E854-4897-BAD1-CDBF4C5A3F83}" dt="2026-01-06T13:33:10.740" v="4104" actId="20577"/>
          <ac:spMkLst>
            <pc:docMk/>
            <pc:sldMk cId="1947912781" sldId="660"/>
            <ac:spMk id="3" creationId="{6E466DFC-163F-3DFD-F9A1-3C7A8CD934C3}"/>
          </ac:spMkLst>
        </pc:spChg>
      </pc:sldChg>
      <pc:sldChg chg="addSp delSp modSp add del mod delAnim">
        <pc:chgData name="Katrijn Denies" userId="521e5b5f-ac91-4494-83b6-5de031f663ed" providerId="ADAL" clId="{8A38A3A2-E854-4897-BAD1-CDBF4C5A3F83}" dt="2026-01-06T13:12:43.856" v="3798" actId="47"/>
        <pc:sldMkLst>
          <pc:docMk/>
          <pc:sldMk cId="3759747703" sldId="661"/>
        </pc:sldMkLst>
      </pc:sldChg>
      <pc:sldChg chg="addSp delSp modSp add mod ord delAnim">
        <pc:chgData name="Katrijn Denies" userId="521e5b5f-ac91-4494-83b6-5de031f663ed" providerId="ADAL" clId="{8A38A3A2-E854-4897-BAD1-CDBF4C5A3F83}" dt="2026-01-07T06:44:51.628" v="4240" actId="255"/>
        <pc:sldMkLst>
          <pc:docMk/>
          <pc:sldMk cId="1277862532" sldId="662"/>
        </pc:sldMkLst>
        <pc:spChg chg="mod">
          <ac:chgData name="Katrijn Denies" userId="521e5b5f-ac91-4494-83b6-5de031f663ed" providerId="ADAL" clId="{8A38A3A2-E854-4897-BAD1-CDBF4C5A3F83}" dt="2026-01-05T21:49:47.430" v="3071" actId="6549"/>
          <ac:spMkLst>
            <pc:docMk/>
            <pc:sldMk cId="1277862532" sldId="662"/>
            <ac:spMk id="3" creationId="{A5A77D14-6037-E554-39BC-9FEC77D59C17}"/>
          </ac:spMkLst>
        </pc:spChg>
        <pc:spChg chg="add mod">
          <ac:chgData name="Katrijn Denies" userId="521e5b5f-ac91-4494-83b6-5de031f663ed" providerId="ADAL" clId="{8A38A3A2-E854-4897-BAD1-CDBF4C5A3F83}" dt="2026-01-07T06:44:51.628" v="4240" actId="255"/>
          <ac:spMkLst>
            <pc:docMk/>
            <pc:sldMk cId="1277862532" sldId="662"/>
            <ac:spMk id="14" creationId="{6902ED13-EDB0-3D27-0D99-BCF41D7EBF63}"/>
          </ac:spMkLst>
        </pc:spChg>
        <pc:picChg chg="add mod">
          <ac:chgData name="Katrijn Denies" userId="521e5b5f-ac91-4494-83b6-5de031f663ed" providerId="ADAL" clId="{8A38A3A2-E854-4897-BAD1-CDBF4C5A3F83}" dt="2026-01-05T21:28:51.070" v="2769" actId="208"/>
          <ac:picMkLst>
            <pc:docMk/>
            <pc:sldMk cId="1277862532" sldId="662"/>
            <ac:picMk id="7" creationId="{2D56A6D1-6D5B-6922-2DBE-0AD4F2FB7129}"/>
          </ac:picMkLst>
        </pc:picChg>
        <pc:picChg chg="add mod modCrop">
          <ac:chgData name="Katrijn Denies" userId="521e5b5f-ac91-4494-83b6-5de031f663ed" providerId="ADAL" clId="{8A38A3A2-E854-4897-BAD1-CDBF4C5A3F83}" dt="2026-01-05T21:28:51.070" v="2769" actId="208"/>
          <ac:picMkLst>
            <pc:docMk/>
            <pc:sldMk cId="1277862532" sldId="662"/>
            <ac:picMk id="11" creationId="{C10ED012-CC10-FC56-78F4-1D71ECF9E3D5}"/>
          </ac:picMkLst>
        </pc:picChg>
        <pc:picChg chg="add mod modCrop">
          <ac:chgData name="Katrijn Denies" userId="521e5b5f-ac91-4494-83b6-5de031f663ed" providerId="ADAL" clId="{8A38A3A2-E854-4897-BAD1-CDBF4C5A3F83}" dt="2026-01-06T13:16:47.722" v="3881" actId="1036"/>
          <ac:picMkLst>
            <pc:docMk/>
            <pc:sldMk cId="1277862532" sldId="662"/>
            <ac:picMk id="13" creationId="{5AC680CE-B15B-013C-7245-9BD0F9B76B87}"/>
          </ac:picMkLst>
        </pc:picChg>
      </pc:sldChg>
      <pc:sldChg chg="modSp mod">
        <pc:chgData name="Katrijn Denies" userId="521e5b5f-ac91-4494-83b6-5de031f663ed" providerId="ADAL" clId="{8A38A3A2-E854-4897-BAD1-CDBF4C5A3F83}" dt="2026-01-07T08:51:22.031" v="4642" actId="20577"/>
        <pc:sldMkLst>
          <pc:docMk/>
          <pc:sldMk cId="701882808" sldId="665"/>
        </pc:sldMkLst>
        <pc:spChg chg="mod">
          <ac:chgData name="Katrijn Denies" userId="521e5b5f-ac91-4494-83b6-5de031f663ed" providerId="ADAL" clId="{8A38A3A2-E854-4897-BAD1-CDBF4C5A3F83}" dt="2026-01-07T08:51:22.031" v="4642" actId="20577"/>
          <ac:spMkLst>
            <pc:docMk/>
            <pc:sldMk cId="701882808" sldId="665"/>
            <ac:spMk id="3" creationId="{8361F739-3EF1-5BA5-EBBB-7B0715F3E6A2}"/>
          </ac:spMkLst>
        </pc:spChg>
      </pc:sldChg>
      <pc:sldChg chg="addSp delSp modSp add mod delAnim modAnim modNotesTx">
        <pc:chgData name="Katrijn Denies" userId="521e5b5f-ac91-4494-83b6-5de031f663ed" providerId="ADAL" clId="{8A38A3A2-E854-4897-BAD1-CDBF4C5A3F83}" dt="2026-01-07T06:44:05.221" v="4140" actId="20577"/>
        <pc:sldMkLst>
          <pc:docMk/>
          <pc:sldMk cId="2210919699" sldId="666"/>
        </pc:sldMkLst>
        <pc:spChg chg="add mod">
          <ac:chgData name="Katrijn Denies" userId="521e5b5f-ac91-4494-83b6-5de031f663ed" providerId="ADAL" clId="{8A38A3A2-E854-4897-BAD1-CDBF4C5A3F83}" dt="2026-01-07T06:44:05.221" v="4140" actId="20577"/>
          <ac:spMkLst>
            <pc:docMk/>
            <pc:sldMk cId="2210919699" sldId="666"/>
            <ac:spMk id="3" creationId="{A7CD5421-2C16-FE7F-7422-27C322A32B0B}"/>
          </ac:spMkLst>
        </pc:spChg>
        <pc:spChg chg="mod">
          <ac:chgData name="Katrijn Denies" userId="521e5b5f-ac91-4494-83b6-5de031f663ed" providerId="ADAL" clId="{8A38A3A2-E854-4897-BAD1-CDBF4C5A3F83}" dt="2026-01-05T20:36:22.571" v="2430" actId="1035"/>
          <ac:spMkLst>
            <pc:docMk/>
            <pc:sldMk cId="2210919699" sldId="666"/>
            <ac:spMk id="14" creationId="{9850BA52-544D-70F1-D52D-CB92676D585A}"/>
          </ac:spMkLst>
        </pc:spChg>
        <pc:picChg chg="mod">
          <ac:chgData name="Katrijn Denies" userId="521e5b5f-ac91-4494-83b6-5de031f663ed" providerId="ADAL" clId="{8A38A3A2-E854-4897-BAD1-CDBF4C5A3F83}" dt="2026-01-05T20:36:15.241" v="2396" actId="1038"/>
          <ac:picMkLst>
            <pc:docMk/>
            <pc:sldMk cId="2210919699" sldId="666"/>
            <ac:picMk id="13" creationId="{28C3B26C-A0FF-CAED-B033-0086FF367512}"/>
          </ac:picMkLst>
        </pc:picChg>
      </pc:sldChg>
      <pc:sldChg chg="addSp delSp modSp add mod ord delAnim modNotesTx">
        <pc:chgData name="Katrijn Denies" userId="521e5b5f-ac91-4494-83b6-5de031f663ed" providerId="ADAL" clId="{8A38A3A2-E854-4897-BAD1-CDBF4C5A3F83}" dt="2026-01-06T13:14:05.507" v="3879" actId="20577"/>
        <pc:sldMkLst>
          <pc:docMk/>
          <pc:sldMk cId="124708160" sldId="669"/>
        </pc:sldMkLst>
        <pc:spChg chg="mod">
          <ac:chgData name="Katrijn Denies" userId="521e5b5f-ac91-4494-83b6-5de031f663ed" providerId="ADAL" clId="{8A38A3A2-E854-4897-BAD1-CDBF4C5A3F83}" dt="2026-01-05T21:11:13.984" v="2577" actId="6549"/>
          <ac:spMkLst>
            <pc:docMk/>
            <pc:sldMk cId="124708160" sldId="669"/>
            <ac:spMk id="3" creationId="{D20AD114-E243-134A-BBF7-3177FB98509F}"/>
          </ac:spMkLst>
        </pc:spChg>
        <pc:picChg chg="add mod">
          <ac:chgData name="Katrijn Denies" userId="521e5b5f-ac91-4494-83b6-5de031f663ed" providerId="ADAL" clId="{8A38A3A2-E854-4897-BAD1-CDBF4C5A3F83}" dt="2026-01-05T21:51:21.943" v="3083" actId="1037"/>
          <ac:picMkLst>
            <pc:docMk/>
            <pc:sldMk cId="124708160" sldId="669"/>
            <ac:picMk id="8" creationId="{F2050A77-8C78-E5EB-DA36-AC6C7788404C}"/>
          </ac:picMkLst>
        </pc:picChg>
        <pc:picChg chg="add mod">
          <ac:chgData name="Katrijn Denies" userId="521e5b5f-ac91-4494-83b6-5de031f663ed" providerId="ADAL" clId="{8A38A3A2-E854-4897-BAD1-CDBF4C5A3F83}" dt="2026-01-05T21:28:56.881" v="2771" actId="208"/>
          <ac:picMkLst>
            <pc:docMk/>
            <pc:sldMk cId="124708160" sldId="669"/>
            <ac:picMk id="9" creationId="{3D8F7210-1BE0-3EFD-1D28-CC60FB34533F}"/>
          </ac:picMkLst>
        </pc:picChg>
      </pc:sldChg>
      <pc:sldChg chg="addSp delSp modSp add mod ord delAnim modNotesTx">
        <pc:chgData name="Katrijn Denies" userId="521e5b5f-ac91-4494-83b6-5de031f663ed" providerId="ADAL" clId="{8A38A3A2-E854-4897-BAD1-CDBF4C5A3F83}" dt="2026-01-05T22:17:47.490" v="3703" actId="20577"/>
        <pc:sldMkLst>
          <pc:docMk/>
          <pc:sldMk cId="1756512823" sldId="670"/>
        </pc:sldMkLst>
        <pc:spChg chg="mod">
          <ac:chgData name="Katrijn Denies" userId="521e5b5f-ac91-4494-83b6-5de031f663ed" providerId="ADAL" clId="{8A38A3A2-E854-4897-BAD1-CDBF4C5A3F83}" dt="2026-01-05T22:17:47.490" v="3703" actId="20577"/>
          <ac:spMkLst>
            <pc:docMk/>
            <pc:sldMk cId="1756512823" sldId="670"/>
            <ac:spMk id="3" creationId="{35924015-ECFF-B751-92EB-859C0B432E1A}"/>
          </ac:spMkLst>
        </pc:spChg>
        <pc:picChg chg="mod">
          <ac:chgData name="Katrijn Denies" userId="521e5b5f-ac91-4494-83b6-5de031f663ed" providerId="ADAL" clId="{8A38A3A2-E854-4897-BAD1-CDBF4C5A3F83}" dt="2026-01-05T21:21:36.605" v="2752" actId="1036"/>
          <ac:picMkLst>
            <pc:docMk/>
            <pc:sldMk cId="1756512823" sldId="670"/>
            <ac:picMk id="5" creationId="{2D99AC9D-11AC-BFB0-A3A2-BFC533768CAC}"/>
          </ac:picMkLst>
        </pc:picChg>
        <pc:picChg chg="add mod modCrop">
          <ac:chgData name="Katrijn Denies" userId="521e5b5f-ac91-4494-83b6-5de031f663ed" providerId="ADAL" clId="{8A38A3A2-E854-4897-BAD1-CDBF4C5A3F83}" dt="2026-01-05T22:12:34.296" v="3246" actId="1076"/>
          <ac:picMkLst>
            <pc:docMk/>
            <pc:sldMk cId="1756512823" sldId="670"/>
            <ac:picMk id="8" creationId="{2C999533-DBC2-9CF1-7837-F6FC16F11F4B}"/>
          </ac:picMkLst>
        </pc:picChg>
        <pc:picChg chg="add mod modCrop">
          <ac:chgData name="Katrijn Denies" userId="521e5b5f-ac91-4494-83b6-5de031f663ed" providerId="ADAL" clId="{8A38A3A2-E854-4897-BAD1-CDBF4C5A3F83}" dt="2026-01-05T21:59:12.051" v="3102" actId="1076"/>
          <ac:picMkLst>
            <pc:docMk/>
            <pc:sldMk cId="1756512823" sldId="670"/>
            <ac:picMk id="10" creationId="{9B2A6A54-1985-7973-2F3A-2A845522EA97}"/>
          </ac:picMkLst>
        </pc:picChg>
      </pc:sldChg>
      <pc:sldChg chg="addSp delSp modSp add mod modNotesTx">
        <pc:chgData name="Katrijn Denies" userId="521e5b5f-ac91-4494-83b6-5de031f663ed" providerId="ADAL" clId="{8A38A3A2-E854-4897-BAD1-CDBF4C5A3F83}" dt="2026-01-05T22:14:46.334" v="3378" actId="208"/>
        <pc:sldMkLst>
          <pc:docMk/>
          <pc:sldMk cId="374740380" sldId="671"/>
        </pc:sldMkLst>
        <pc:spChg chg="mod">
          <ac:chgData name="Katrijn Denies" userId="521e5b5f-ac91-4494-83b6-5de031f663ed" providerId="ADAL" clId="{8A38A3A2-E854-4897-BAD1-CDBF4C5A3F83}" dt="2026-01-05T22:11:54.934" v="3228" actId="20577"/>
          <ac:spMkLst>
            <pc:docMk/>
            <pc:sldMk cId="374740380" sldId="671"/>
            <ac:spMk id="3" creationId="{F0F8C0EF-BCA4-EB8F-BC28-D2121A9236B9}"/>
          </ac:spMkLst>
        </pc:spChg>
        <pc:picChg chg="add mod">
          <ac:chgData name="Katrijn Denies" userId="521e5b5f-ac91-4494-83b6-5de031f663ed" providerId="ADAL" clId="{8A38A3A2-E854-4897-BAD1-CDBF4C5A3F83}" dt="2026-01-05T22:14:46.334" v="3378" actId="208"/>
          <ac:picMkLst>
            <pc:docMk/>
            <pc:sldMk cId="374740380" sldId="671"/>
            <ac:picMk id="7" creationId="{C995505C-A4C3-ED94-6BD5-A6D45855D9FD}"/>
          </ac:picMkLst>
        </pc:picChg>
      </pc:sldChg>
      <pc:sldChg chg="modSp mod modAnim">
        <pc:chgData name="Katrijn Denies" userId="521e5b5f-ac91-4494-83b6-5de031f663ed" providerId="ADAL" clId="{8A38A3A2-E854-4897-BAD1-CDBF4C5A3F83}" dt="2026-01-07T08:50:02.498" v="4627" actId="20577"/>
        <pc:sldMkLst>
          <pc:docMk/>
          <pc:sldMk cId="1712891334" sldId="672"/>
        </pc:sldMkLst>
        <pc:spChg chg="mod">
          <ac:chgData name="Katrijn Denies" userId="521e5b5f-ac91-4494-83b6-5de031f663ed" providerId="ADAL" clId="{8A38A3A2-E854-4897-BAD1-CDBF4C5A3F83}" dt="2026-01-07T08:50:02.498" v="4627" actId="20577"/>
          <ac:spMkLst>
            <pc:docMk/>
            <pc:sldMk cId="1712891334" sldId="672"/>
            <ac:spMk id="3" creationId="{997CD155-CF96-AABC-ABC8-74568A2B2B36}"/>
          </ac:spMkLst>
        </pc:spChg>
      </pc:sldChg>
    </pc:docChg>
  </pc:docChgLst>
  <pc:docChgLst>
    <pc:chgData name="Maribel.MonteroPerez" userId="S::maribel.monteroperez_ugent.be#ext#@kuleuven.onmicrosoft.com::e7494d9c-1a6a-445e-8ccf-c4943953f45a" providerId="AD" clId="Web-{CAAD8C3A-682B-E05F-CB33-EF0FE9826922}"/>
    <pc:docChg chg="addSld modSld">
      <pc:chgData name="Maribel.MonteroPerez" userId="S::maribel.monteroperez_ugent.be#ext#@kuleuven.onmicrosoft.com::e7494d9c-1a6a-445e-8ccf-c4943953f45a" providerId="AD" clId="Web-{CAAD8C3A-682B-E05F-CB33-EF0FE9826922}" dt="2026-01-05T13:37:53.686" v="112"/>
      <pc:docMkLst>
        <pc:docMk/>
      </pc:docMkLst>
      <pc:sldChg chg="modNotes">
        <pc:chgData name="Maribel.MonteroPerez" userId="S::maribel.monteroperez_ugent.be#ext#@kuleuven.onmicrosoft.com::e7494d9c-1a6a-445e-8ccf-c4943953f45a" providerId="AD" clId="Web-{CAAD8C3A-682B-E05F-CB33-EF0FE9826922}" dt="2026-01-05T13:33:44.523" v="97"/>
        <pc:sldMkLst>
          <pc:docMk/>
          <pc:sldMk cId="225352314" sldId="603"/>
        </pc:sldMkLst>
      </pc:sldChg>
      <pc:sldChg chg="modSp new">
        <pc:chgData name="Maribel.MonteroPerez" userId="S::maribel.monteroperez_ugent.be#ext#@kuleuven.onmicrosoft.com::e7494d9c-1a6a-445e-8ccf-c4943953f45a" providerId="AD" clId="Web-{CAAD8C3A-682B-E05F-CB33-EF0FE9826922}" dt="2026-01-05T13:36:52.761" v="100" actId="20577"/>
        <pc:sldMkLst>
          <pc:docMk/>
          <pc:sldMk cId="1417357797" sldId="658"/>
        </pc:sldMkLst>
        <pc:spChg chg="mod">
          <ac:chgData name="Maribel.MonteroPerez" userId="S::maribel.monteroperez_ugent.be#ext#@kuleuven.onmicrosoft.com::e7494d9c-1a6a-445e-8ccf-c4943953f45a" providerId="AD" clId="Web-{CAAD8C3A-682B-E05F-CB33-EF0FE9826922}" dt="2026-01-05T13:36:52.761" v="100" actId="20577"/>
          <ac:spMkLst>
            <pc:docMk/>
            <pc:sldMk cId="1417357797" sldId="658"/>
            <ac:spMk id="2" creationId="{D1E45B58-5253-12C8-04A0-F5BC08B05A19}"/>
          </ac:spMkLst>
        </pc:spChg>
      </pc:sldChg>
      <pc:sldChg chg="modSp add replId">
        <pc:chgData name="Maribel.MonteroPerez" userId="S::maribel.monteroperez_ugent.be#ext#@kuleuven.onmicrosoft.com::e7494d9c-1a6a-445e-8ccf-c4943953f45a" providerId="AD" clId="Web-{CAAD8C3A-682B-E05F-CB33-EF0FE9826922}" dt="2026-01-05T13:37:53.686" v="112"/>
        <pc:sldMkLst>
          <pc:docMk/>
          <pc:sldMk cId="3616823521" sldId="659"/>
        </pc:sldMkLst>
        <pc:spChg chg="mod">
          <ac:chgData name="Maribel.MonteroPerez" userId="S::maribel.monteroperez_ugent.be#ext#@kuleuven.onmicrosoft.com::e7494d9c-1a6a-445e-8ccf-c4943953f45a" providerId="AD" clId="Web-{CAAD8C3A-682B-E05F-CB33-EF0FE9826922}" dt="2026-01-05T13:37:16.841" v="105" actId="20577"/>
          <ac:spMkLst>
            <pc:docMk/>
            <pc:sldMk cId="3616823521" sldId="659"/>
            <ac:spMk id="2" creationId="{CD510E0D-3686-740C-9DDB-DD30A2268B4D}"/>
          </ac:spMkLst>
        </pc:spChg>
        <pc:spChg chg="mod">
          <ac:chgData name="Maribel.MonteroPerez" userId="S::maribel.monteroperez_ugent.be#ext#@kuleuven.onmicrosoft.com::e7494d9c-1a6a-445e-8ccf-c4943953f45a" providerId="AD" clId="Web-{CAAD8C3A-682B-E05F-CB33-EF0FE9826922}" dt="2026-01-05T13:37:53.686" v="112"/>
          <ac:spMkLst>
            <pc:docMk/>
            <pc:sldMk cId="3616823521" sldId="659"/>
            <ac:spMk id="12" creationId="{9DE95FFD-89C4-38C6-44D1-5B2F3ED688ED}"/>
          </ac:spMkLst>
        </pc:spChg>
      </pc:sldChg>
    </pc:docChg>
  </pc:docChgLst>
  <pc:docChgLst>
    <pc:chgData name="Maribel.MonteroPerez" userId="S::maribel.monteroperez_ugent.be#ext#@kuleuven.onmicrosoft.com::e7494d9c-1a6a-445e-8ccf-c4943953f45a" providerId="AD" clId="Web-{B259D002-5E29-05B7-E98E-6DBB77574681}"/>
    <pc:docChg chg="addSld delSld modSld">
      <pc:chgData name="Maribel.MonteroPerez" userId="S::maribel.monteroperez_ugent.be#ext#@kuleuven.onmicrosoft.com::e7494d9c-1a6a-445e-8ccf-c4943953f45a" providerId="AD" clId="Web-{B259D002-5E29-05B7-E98E-6DBB77574681}" dt="2026-01-05T20:42:57.732" v="674" actId="20577"/>
      <pc:docMkLst>
        <pc:docMk/>
      </pc:docMkLst>
      <pc:sldChg chg="modSp">
        <pc:chgData name="Maribel.MonteroPerez" userId="S::maribel.monteroperez_ugent.be#ext#@kuleuven.onmicrosoft.com::e7494d9c-1a6a-445e-8ccf-c4943953f45a" providerId="AD" clId="Web-{B259D002-5E29-05B7-E98E-6DBB77574681}" dt="2026-01-05T20:02:10.676" v="0" actId="20577"/>
        <pc:sldMkLst>
          <pc:docMk/>
          <pc:sldMk cId="3864365173" sldId="607"/>
        </pc:sldMkLst>
        <pc:spChg chg="mod">
          <ac:chgData name="Maribel.MonteroPerez" userId="S::maribel.monteroperez_ugent.be#ext#@kuleuven.onmicrosoft.com::e7494d9c-1a6a-445e-8ccf-c4943953f45a" providerId="AD" clId="Web-{B259D002-5E29-05B7-E98E-6DBB77574681}" dt="2026-01-05T20:02:10.676" v="0" actId="20577"/>
          <ac:spMkLst>
            <pc:docMk/>
            <pc:sldMk cId="3864365173" sldId="607"/>
            <ac:spMk id="2" creationId="{BE28C115-3932-98F6-3D34-6D47EE9ACA8C}"/>
          </ac:spMkLst>
        </pc:spChg>
      </pc:sldChg>
      <pc:sldChg chg="addSp delSp modSp">
        <pc:chgData name="Maribel.MonteroPerez" userId="S::maribel.monteroperez_ugent.be#ext#@kuleuven.onmicrosoft.com::e7494d9c-1a6a-445e-8ccf-c4943953f45a" providerId="AD" clId="Web-{B259D002-5E29-05B7-E98E-6DBB77574681}" dt="2026-01-05T20:16:41.261" v="47" actId="20577"/>
        <pc:sldMkLst>
          <pc:docMk/>
          <pc:sldMk cId="1417357797" sldId="658"/>
        </pc:sldMkLst>
        <pc:spChg chg="mod">
          <ac:chgData name="Maribel.MonteroPerez" userId="S::maribel.monteroperez_ugent.be#ext#@kuleuven.onmicrosoft.com::e7494d9c-1a6a-445e-8ccf-c4943953f45a" providerId="AD" clId="Web-{B259D002-5E29-05B7-E98E-6DBB77574681}" dt="2026-01-05T20:16:41.261" v="47" actId="20577"/>
          <ac:spMkLst>
            <pc:docMk/>
            <pc:sldMk cId="1417357797" sldId="658"/>
            <ac:spMk id="2" creationId="{D1E45B58-5253-12C8-04A0-F5BC08B05A19}"/>
          </ac:spMkLst>
        </pc:spChg>
        <pc:picChg chg="add mod ord">
          <ac:chgData name="Maribel.MonteroPerez" userId="S::maribel.monteroperez_ugent.be#ext#@kuleuven.onmicrosoft.com::e7494d9c-1a6a-445e-8ccf-c4943953f45a" providerId="AD" clId="Web-{B259D002-5E29-05B7-E98E-6DBB77574681}" dt="2026-01-05T20:07:25.457" v="19" actId="1076"/>
          <ac:picMkLst>
            <pc:docMk/>
            <pc:sldMk cId="1417357797" sldId="658"/>
            <ac:picMk id="8" creationId="{5D6DF715-50BF-3B66-5F0B-26B353B11867}"/>
          </ac:picMkLst>
        </pc:picChg>
      </pc:sldChg>
      <pc:sldChg chg="addSp delSp modSp new">
        <pc:chgData name="Maribel.MonteroPerez" userId="S::maribel.monteroperez_ugent.be#ext#@kuleuven.onmicrosoft.com::e7494d9c-1a6a-445e-8ccf-c4943953f45a" providerId="AD" clId="Web-{B259D002-5E29-05B7-E98E-6DBB77574681}" dt="2026-01-05T20:16:48.699" v="53" actId="20577"/>
        <pc:sldMkLst>
          <pc:docMk/>
          <pc:sldMk cId="435142786" sldId="663"/>
        </pc:sldMkLst>
        <pc:spChg chg="mod">
          <ac:chgData name="Maribel.MonteroPerez" userId="S::maribel.monteroperez_ugent.be#ext#@kuleuven.onmicrosoft.com::e7494d9c-1a6a-445e-8ccf-c4943953f45a" providerId="AD" clId="Web-{B259D002-5E29-05B7-E98E-6DBB77574681}" dt="2026-01-05T20:16:48.699" v="53" actId="20577"/>
          <ac:spMkLst>
            <pc:docMk/>
            <pc:sldMk cId="435142786" sldId="663"/>
            <ac:spMk id="2" creationId="{1EAB19BB-8033-3D21-FD52-5084FF6A9F40}"/>
          </ac:spMkLst>
        </pc:spChg>
        <pc:picChg chg="add mod ord">
          <ac:chgData name="Maribel.MonteroPerez" userId="S::maribel.monteroperez_ugent.be#ext#@kuleuven.onmicrosoft.com::e7494d9c-1a6a-445e-8ccf-c4943953f45a" providerId="AD" clId="Web-{B259D002-5E29-05B7-E98E-6DBB77574681}" dt="2026-01-05T20:13:31.147" v="21"/>
          <ac:picMkLst>
            <pc:docMk/>
            <pc:sldMk cId="435142786" sldId="663"/>
            <ac:picMk id="5" creationId="{3372F97A-8461-82E9-7668-6DB16BBD1C63}"/>
          </ac:picMkLst>
        </pc:picChg>
      </pc:sldChg>
      <pc:sldChg chg="addSp delSp modSp new">
        <pc:chgData name="Maribel.MonteroPerez" userId="S::maribel.monteroperez_ugent.be#ext#@kuleuven.onmicrosoft.com::e7494d9c-1a6a-445e-8ccf-c4943953f45a" providerId="AD" clId="Web-{B259D002-5E29-05B7-E98E-6DBB77574681}" dt="2026-01-05T20:17:10.543" v="74" actId="1076"/>
        <pc:sldMkLst>
          <pc:docMk/>
          <pc:sldMk cId="1083509151" sldId="664"/>
        </pc:sldMkLst>
        <pc:spChg chg="mod">
          <ac:chgData name="Maribel.MonteroPerez" userId="S::maribel.monteroperez_ugent.be#ext#@kuleuven.onmicrosoft.com::e7494d9c-1a6a-445e-8ccf-c4943953f45a" providerId="AD" clId="Web-{B259D002-5E29-05B7-E98E-6DBB77574681}" dt="2026-01-05T20:17:06.434" v="73" actId="20577"/>
          <ac:spMkLst>
            <pc:docMk/>
            <pc:sldMk cId="1083509151" sldId="664"/>
            <ac:spMk id="2" creationId="{94322F01-F854-7950-6E46-A8A477C03A87}"/>
          </ac:spMkLst>
        </pc:spChg>
        <pc:spChg chg="add mod">
          <ac:chgData name="Maribel.MonteroPerez" userId="S::maribel.monteroperez_ugent.be#ext#@kuleuven.onmicrosoft.com::e7494d9c-1a6a-445e-8ccf-c4943953f45a" providerId="AD" clId="Web-{B259D002-5E29-05B7-E98E-6DBB77574681}" dt="2026-01-05T20:17:04.090" v="72"/>
          <ac:spMkLst>
            <pc:docMk/>
            <pc:sldMk cId="1083509151" sldId="664"/>
            <ac:spMk id="8" creationId="{2F630BFB-EDD6-3F27-AA0C-29B4D3FC2A15}"/>
          </ac:spMkLst>
        </pc:spChg>
        <pc:picChg chg="add mod">
          <ac:chgData name="Maribel.MonteroPerez" userId="S::maribel.monteroperez_ugent.be#ext#@kuleuven.onmicrosoft.com::e7494d9c-1a6a-445e-8ccf-c4943953f45a" providerId="AD" clId="Web-{B259D002-5E29-05B7-E98E-6DBB77574681}" dt="2026-01-05T20:17:10.543" v="74" actId="1076"/>
          <ac:picMkLst>
            <pc:docMk/>
            <pc:sldMk cId="1083509151" sldId="664"/>
            <ac:picMk id="6" creationId="{D9BE9632-6F28-A3FB-4192-D08F056F298F}"/>
          </ac:picMkLst>
        </pc:picChg>
      </pc:sldChg>
      <pc:sldChg chg="modSp new">
        <pc:chgData name="Maribel.MonteroPerez" userId="S::maribel.monteroperez_ugent.be#ext#@kuleuven.onmicrosoft.com::e7494d9c-1a6a-445e-8ccf-c4943953f45a" providerId="AD" clId="Web-{B259D002-5E29-05B7-E98E-6DBB77574681}" dt="2026-01-05T20:31:25.300" v="351" actId="20577"/>
        <pc:sldMkLst>
          <pc:docMk/>
          <pc:sldMk cId="701882808" sldId="665"/>
        </pc:sldMkLst>
        <pc:spChg chg="mod">
          <ac:chgData name="Maribel.MonteroPerez" userId="S::maribel.monteroperez_ugent.be#ext#@kuleuven.onmicrosoft.com::e7494d9c-1a6a-445e-8ccf-c4943953f45a" providerId="AD" clId="Web-{B259D002-5E29-05B7-E98E-6DBB77574681}" dt="2026-01-05T20:30:56.377" v="233" actId="20577"/>
          <ac:spMkLst>
            <pc:docMk/>
            <pc:sldMk cId="701882808" sldId="665"/>
            <ac:spMk id="2" creationId="{B3B2C151-C081-3221-0D84-791CC118B9F8}"/>
          </ac:spMkLst>
        </pc:spChg>
        <pc:spChg chg="mod">
          <ac:chgData name="Maribel.MonteroPerez" userId="S::maribel.monteroperez_ugent.be#ext#@kuleuven.onmicrosoft.com::e7494d9c-1a6a-445e-8ccf-c4943953f45a" providerId="AD" clId="Web-{B259D002-5E29-05B7-E98E-6DBB77574681}" dt="2026-01-05T20:31:25.300" v="351" actId="20577"/>
          <ac:spMkLst>
            <pc:docMk/>
            <pc:sldMk cId="701882808" sldId="665"/>
            <ac:spMk id="3" creationId="{8361F739-3EF1-5BA5-EBBB-7B0715F3E6A2}"/>
          </ac:spMkLst>
        </pc:spChg>
      </pc:sldChg>
      <pc:sldChg chg="addSp delSp modSp new modNotes">
        <pc:chgData name="Maribel.MonteroPerez" userId="S::maribel.monteroperez_ugent.be#ext#@kuleuven.onmicrosoft.com::e7494d9c-1a6a-445e-8ccf-c4943953f45a" providerId="AD" clId="Web-{B259D002-5E29-05B7-E98E-6DBB77574681}" dt="2026-01-05T20:39:48.999" v="422"/>
        <pc:sldMkLst>
          <pc:docMk/>
          <pc:sldMk cId="2614401569" sldId="667"/>
        </pc:sldMkLst>
        <pc:picChg chg="add mod ord">
          <ac:chgData name="Maribel.MonteroPerez" userId="S::maribel.monteroperez_ugent.be#ext#@kuleuven.onmicrosoft.com::e7494d9c-1a6a-445e-8ccf-c4943953f45a" providerId="AD" clId="Web-{B259D002-5E29-05B7-E98E-6DBB77574681}" dt="2026-01-05T20:39:46.608" v="421" actId="1076"/>
          <ac:picMkLst>
            <pc:docMk/>
            <pc:sldMk cId="2614401569" sldId="667"/>
            <ac:picMk id="6" creationId="{E062EFAA-99EE-1E20-BAF9-B50BDBA69EA9}"/>
          </ac:picMkLst>
        </pc:picChg>
      </pc:sldChg>
    </pc:docChg>
  </pc:docChgLst>
  <pc:docChgLst>
    <pc:chgData name="Maribel.MonteroPerez" userId="S::maribel.monteroperez_ugent.be#ext#@kuleuven.onmicrosoft.com::e7494d9c-1a6a-445e-8ccf-c4943953f45a" providerId="AD" clId="Web-{E5C041B9-5A45-E7AE-C63D-6528AE2B5DCB}"/>
    <pc:docChg chg="modSld sldOrd">
      <pc:chgData name="Maribel.MonteroPerez" userId="S::maribel.monteroperez_ugent.be#ext#@kuleuven.onmicrosoft.com::e7494d9c-1a6a-445e-8ccf-c4943953f45a" providerId="AD" clId="Web-{E5C041B9-5A45-E7AE-C63D-6528AE2B5DCB}" dt="2026-01-06T20:33:54.547" v="788"/>
      <pc:docMkLst>
        <pc:docMk/>
      </pc:docMkLst>
      <pc:sldChg chg="modNotes">
        <pc:chgData name="Maribel.MonteroPerez" userId="S::maribel.monteroperez_ugent.be#ext#@kuleuven.onmicrosoft.com::e7494d9c-1a6a-445e-8ccf-c4943953f45a" providerId="AD" clId="Web-{E5C041B9-5A45-E7AE-C63D-6528AE2B5DCB}" dt="2026-01-06T20:33:54.547" v="788"/>
        <pc:sldMkLst>
          <pc:docMk/>
          <pc:sldMk cId="4178835587" sldId="605"/>
        </pc:sldMkLst>
      </pc:sldChg>
      <pc:sldChg chg="modSp modNotes">
        <pc:chgData name="Maribel.MonteroPerez" userId="S::maribel.monteroperez_ugent.be#ext#@kuleuven.onmicrosoft.com::e7494d9c-1a6a-445e-8ccf-c4943953f45a" providerId="AD" clId="Web-{E5C041B9-5A45-E7AE-C63D-6528AE2B5DCB}" dt="2026-01-06T16:12:29.314" v="34"/>
        <pc:sldMkLst>
          <pc:docMk/>
          <pc:sldMk cId="3864365173" sldId="607"/>
        </pc:sldMkLst>
        <pc:spChg chg="mod">
          <ac:chgData name="Maribel.MonteroPerez" userId="S::maribel.monteroperez_ugent.be#ext#@kuleuven.onmicrosoft.com::e7494d9c-1a6a-445e-8ccf-c4943953f45a" providerId="AD" clId="Web-{E5C041B9-5A45-E7AE-C63D-6528AE2B5DCB}" dt="2026-01-06T16:12:27.924" v="33" actId="20577"/>
          <ac:spMkLst>
            <pc:docMk/>
            <pc:sldMk cId="3864365173" sldId="607"/>
            <ac:spMk id="2" creationId="{BE28C115-3932-98F6-3D34-6D47EE9ACA8C}"/>
          </ac:spMkLst>
        </pc:spChg>
      </pc:sldChg>
      <pc:sldChg chg="modNotes">
        <pc:chgData name="Maribel.MonteroPerez" userId="S::maribel.monteroperez_ugent.be#ext#@kuleuven.onmicrosoft.com::e7494d9c-1a6a-445e-8ccf-c4943953f45a" providerId="AD" clId="Web-{E5C041B9-5A45-E7AE-C63D-6528AE2B5DCB}" dt="2026-01-06T20:33:45.484" v="761"/>
        <pc:sldMkLst>
          <pc:docMk/>
          <pc:sldMk cId="3049355209" sldId="613"/>
        </pc:sldMkLst>
      </pc:sldChg>
      <pc:sldChg chg="modNotes">
        <pc:chgData name="Maribel.MonteroPerez" userId="S::maribel.monteroperez_ugent.be#ext#@kuleuven.onmicrosoft.com::e7494d9c-1a6a-445e-8ccf-c4943953f45a" providerId="AD" clId="Web-{E5C041B9-5A45-E7AE-C63D-6528AE2B5DCB}" dt="2026-01-06T18:19:56.108" v="354"/>
        <pc:sldMkLst>
          <pc:docMk/>
          <pc:sldMk cId="1417357797" sldId="658"/>
        </pc:sldMkLst>
      </pc:sldChg>
      <pc:sldChg chg="modNotes">
        <pc:chgData name="Maribel.MonteroPerez" userId="S::maribel.monteroperez_ugent.be#ext#@kuleuven.onmicrosoft.com::e7494d9c-1a6a-445e-8ccf-c4943953f45a" providerId="AD" clId="Web-{E5C041B9-5A45-E7AE-C63D-6528AE2B5DCB}" dt="2026-01-06T18:36:57.116" v="705"/>
        <pc:sldMkLst>
          <pc:docMk/>
          <pc:sldMk cId="1083509151" sldId="664"/>
        </pc:sldMkLst>
      </pc:sldChg>
      <pc:sldChg chg="modSp">
        <pc:chgData name="Maribel.MonteroPerez" userId="S::maribel.monteroperez_ugent.be#ext#@kuleuven.onmicrosoft.com::e7494d9c-1a6a-445e-8ccf-c4943953f45a" providerId="AD" clId="Web-{E5C041B9-5A45-E7AE-C63D-6528AE2B5DCB}" dt="2026-01-06T16:18:44.977" v="233" actId="20577"/>
        <pc:sldMkLst>
          <pc:docMk/>
          <pc:sldMk cId="701882808" sldId="665"/>
        </pc:sldMkLst>
        <pc:spChg chg="mod">
          <ac:chgData name="Maribel.MonteroPerez" userId="S::maribel.monteroperez_ugent.be#ext#@kuleuven.onmicrosoft.com::e7494d9c-1a6a-445e-8ccf-c4943953f45a" providerId="AD" clId="Web-{E5C041B9-5A45-E7AE-C63D-6528AE2B5DCB}" dt="2026-01-06T16:18:44.977" v="233" actId="20577"/>
          <ac:spMkLst>
            <pc:docMk/>
            <pc:sldMk cId="701882808" sldId="665"/>
            <ac:spMk id="3" creationId="{8361F739-3EF1-5BA5-EBBB-7B0715F3E6A2}"/>
          </ac:spMkLst>
        </pc:spChg>
      </pc:sldChg>
      <pc:sldChg chg="mod ord modShow modNotes">
        <pc:chgData name="Maribel.MonteroPerez" userId="S::maribel.monteroperez_ugent.be#ext#@kuleuven.onmicrosoft.com::e7494d9c-1a6a-445e-8ccf-c4943953f45a" providerId="AD" clId="Web-{E5C041B9-5A45-E7AE-C63D-6528AE2B5DCB}" dt="2026-01-06T20:33:11.640" v="707"/>
        <pc:sldMkLst>
          <pc:docMk/>
          <pc:sldMk cId="2614401569" sldId="667"/>
        </pc:sldMkLst>
      </pc:sldChg>
    </pc:docChg>
  </pc:docChgLst>
  <pc:docChgLst>
    <pc:chgData name="Goedele Vandommele" userId="4bfe4ca0-c03b-4e3c-9d65-f29564d05e27" providerId="ADAL" clId="{9C5428F3-6F9F-4803-B798-396173DE0019}"/>
    <pc:docChg chg="undo custSel addSld delSld modSld sldOrd">
      <pc:chgData name="Goedele Vandommele" userId="4bfe4ca0-c03b-4e3c-9d65-f29564d05e27" providerId="ADAL" clId="{9C5428F3-6F9F-4803-B798-396173DE0019}" dt="2026-01-07T08:43:26.758" v="5249" actId="113"/>
      <pc:docMkLst>
        <pc:docMk/>
      </pc:docMkLst>
      <pc:sldChg chg="ord modNotesTx">
        <pc:chgData name="Goedele Vandommele" userId="4bfe4ca0-c03b-4e3c-9d65-f29564d05e27" providerId="ADAL" clId="{9C5428F3-6F9F-4803-B798-396173DE0019}" dt="2026-01-06T21:11:23.787" v="2682"/>
        <pc:sldMkLst>
          <pc:docMk/>
          <pc:sldMk cId="3460387896" sldId="468"/>
        </pc:sldMkLst>
      </pc:sldChg>
      <pc:sldChg chg="modSp mod modAnim">
        <pc:chgData name="Goedele Vandommele" userId="4bfe4ca0-c03b-4e3c-9d65-f29564d05e27" providerId="ADAL" clId="{9C5428F3-6F9F-4803-B798-396173DE0019}" dt="2026-01-07T07:46:38.991" v="2991" actId="20577"/>
        <pc:sldMkLst>
          <pc:docMk/>
          <pc:sldMk cId="134511808" sldId="597"/>
        </pc:sldMkLst>
        <pc:spChg chg="mod">
          <ac:chgData name="Goedele Vandommele" userId="4bfe4ca0-c03b-4e3c-9d65-f29564d05e27" providerId="ADAL" clId="{9C5428F3-6F9F-4803-B798-396173DE0019}" dt="2026-01-06T11:40:37.720" v="307" actId="20577"/>
          <ac:spMkLst>
            <pc:docMk/>
            <pc:sldMk cId="134511808" sldId="597"/>
            <ac:spMk id="2" creationId="{EB49CF82-6B5A-753E-B8F3-1BE808BA1598}"/>
          </ac:spMkLst>
        </pc:spChg>
        <pc:spChg chg="mod">
          <ac:chgData name="Goedele Vandommele" userId="4bfe4ca0-c03b-4e3c-9d65-f29564d05e27" providerId="ADAL" clId="{9C5428F3-6F9F-4803-B798-396173DE0019}" dt="2026-01-07T07:46:38.991" v="2991" actId="20577"/>
          <ac:spMkLst>
            <pc:docMk/>
            <pc:sldMk cId="134511808" sldId="597"/>
            <ac:spMk id="3" creationId="{5EDE3A41-ABDD-8AD9-727E-CF197CFC86DF}"/>
          </ac:spMkLst>
        </pc:spChg>
      </pc:sldChg>
      <pc:sldChg chg="mod modShow">
        <pc:chgData name="Goedele Vandommele" userId="4bfe4ca0-c03b-4e3c-9d65-f29564d05e27" providerId="ADAL" clId="{9C5428F3-6F9F-4803-B798-396173DE0019}" dt="2026-01-05T09:20:57.050" v="2" actId="729"/>
        <pc:sldMkLst>
          <pc:docMk/>
          <pc:sldMk cId="651940639" sldId="598"/>
        </pc:sldMkLst>
      </pc:sldChg>
      <pc:sldChg chg="ord">
        <pc:chgData name="Goedele Vandommele" userId="4bfe4ca0-c03b-4e3c-9d65-f29564d05e27" providerId="ADAL" clId="{9C5428F3-6F9F-4803-B798-396173DE0019}" dt="2026-01-05T09:20:38.883" v="1"/>
        <pc:sldMkLst>
          <pc:docMk/>
          <pc:sldMk cId="464659877" sldId="599"/>
        </pc:sldMkLst>
      </pc:sldChg>
      <pc:sldChg chg="mod ord modShow">
        <pc:chgData name="Goedele Vandommele" userId="4bfe4ca0-c03b-4e3c-9d65-f29564d05e27" providerId="ADAL" clId="{9C5428F3-6F9F-4803-B798-396173DE0019}" dt="2026-01-06T21:15:37.570" v="2895"/>
        <pc:sldMkLst>
          <pc:docMk/>
          <pc:sldMk cId="1714328838" sldId="601"/>
        </pc:sldMkLst>
      </pc:sldChg>
      <pc:sldChg chg="modNotesTx">
        <pc:chgData name="Goedele Vandommele" userId="4bfe4ca0-c03b-4e3c-9d65-f29564d05e27" providerId="ADAL" clId="{9C5428F3-6F9F-4803-B798-396173DE0019}" dt="2026-01-06T13:30:59.785" v="1664" actId="20577"/>
        <pc:sldMkLst>
          <pc:docMk/>
          <pc:sldMk cId="871898494" sldId="602"/>
        </pc:sldMkLst>
      </pc:sldChg>
      <pc:sldChg chg="modNotesTx">
        <pc:chgData name="Goedele Vandommele" userId="4bfe4ca0-c03b-4e3c-9d65-f29564d05e27" providerId="ADAL" clId="{9C5428F3-6F9F-4803-B798-396173DE0019}" dt="2026-01-07T08:34:43.310" v="3539" actId="20577"/>
        <pc:sldMkLst>
          <pc:docMk/>
          <pc:sldMk cId="225352314" sldId="603"/>
        </pc:sldMkLst>
      </pc:sldChg>
      <pc:sldChg chg="modNotesTx">
        <pc:chgData name="Goedele Vandommele" userId="4bfe4ca0-c03b-4e3c-9d65-f29564d05e27" providerId="ADAL" clId="{9C5428F3-6F9F-4803-B798-396173DE0019}" dt="2026-01-07T08:39:12.355" v="4421" actId="20577"/>
        <pc:sldMkLst>
          <pc:docMk/>
          <pc:sldMk cId="4178835587" sldId="605"/>
        </pc:sldMkLst>
      </pc:sldChg>
      <pc:sldChg chg="modSp modNotesTx">
        <pc:chgData name="Goedele Vandommele" userId="4bfe4ca0-c03b-4e3c-9d65-f29564d05e27" providerId="ADAL" clId="{9C5428F3-6F9F-4803-B798-396173DE0019}" dt="2026-01-07T08:35:14.034" v="3618" actId="20577"/>
        <pc:sldMkLst>
          <pc:docMk/>
          <pc:sldMk cId="1233304758" sldId="606"/>
        </pc:sldMkLst>
        <pc:spChg chg="mod">
          <ac:chgData name="Goedele Vandommele" userId="4bfe4ca0-c03b-4e3c-9d65-f29564d05e27" providerId="ADAL" clId="{9C5428F3-6F9F-4803-B798-396173DE0019}" dt="2026-01-06T12:02:59.834" v="1307" actId="207"/>
          <ac:spMkLst>
            <pc:docMk/>
            <pc:sldMk cId="1233304758" sldId="606"/>
            <ac:spMk id="3" creationId="{1E54890E-1F90-4521-48F8-F50F3F83C1D8}"/>
          </ac:spMkLst>
        </pc:spChg>
      </pc:sldChg>
      <pc:sldChg chg="modNotesTx">
        <pc:chgData name="Goedele Vandommele" userId="4bfe4ca0-c03b-4e3c-9d65-f29564d05e27" providerId="ADAL" clId="{9C5428F3-6F9F-4803-B798-396173DE0019}" dt="2026-01-07T08:35:20.981" v="3623" actId="20577"/>
        <pc:sldMkLst>
          <pc:docMk/>
          <pc:sldMk cId="3864365173" sldId="607"/>
        </pc:sldMkLst>
      </pc:sldChg>
      <pc:sldChg chg="mod modShow modNotesTx">
        <pc:chgData name="Goedele Vandommele" userId="4bfe4ca0-c03b-4e3c-9d65-f29564d05e27" providerId="ADAL" clId="{9C5428F3-6F9F-4803-B798-396173DE0019}" dt="2026-01-07T08:36:13.486" v="3837" actId="20577"/>
        <pc:sldMkLst>
          <pc:docMk/>
          <pc:sldMk cId="2934841762" sldId="608"/>
        </pc:sldMkLst>
      </pc:sldChg>
      <pc:sldChg chg="modNotesTx">
        <pc:chgData name="Goedele Vandommele" userId="4bfe4ca0-c03b-4e3c-9d65-f29564d05e27" providerId="ADAL" clId="{9C5428F3-6F9F-4803-B798-396173DE0019}" dt="2026-01-07T08:36:55.453" v="3912" actId="20577"/>
        <pc:sldMkLst>
          <pc:docMk/>
          <pc:sldMk cId="404498056" sldId="609"/>
        </pc:sldMkLst>
      </pc:sldChg>
      <pc:sldChg chg="modNotesTx">
        <pc:chgData name="Goedele Vandommele" userId="4bfe4ca0-c03b-4e3c-9d65-f29564d05e27" providerId="ADAL" clId="{9C5428F3-6F9F-4803-B798-396173DE0019}" dt="2026-01-07T08:37:49.696" v="4164" actId="20577"/>
        <pc:sldMkLst>
          <pc:docMk/>
          <pc:sldMk cId="4125476492" sldId="612"/>
        </pc:sldMkLst>
      </pc:sldChg>
      <pc:sldChg chg="modNotesTx">
        <pc:chgData name="Goedele Vandommele" userId="4bfe4ca0-c03b-4e3c-9d65-f29564d05e27" providerId="ADAL" clId="{9C5428F3-6F9F-4803-B798-396173DE0019}" dt="2026-01-07T08:39:06.971" v="4420" actId="20577"/>
        <pc:sldMkLst>
          <pc:docMk/>
          <pc:sldMk cId="3049355209" sldId="613"/>
        </pc:sldMkLst>
      </pc:sldChg>
      <pc:sldChg chg="modNotesTx">
        <pc:chgData name="Goedele Vandommele" userId="4bfe4ca0-c03b-4e3c-9d65-f29564d05e27" providerId="ADAL" clId="{9C5428F3-6F9F-4803-B798-396173DE0019}" dt="2026-01-07T08:40:25.499" v="4742" actId="20577"/>
        <pc:sldMkLst>
          <pc:docMk/>
          <pc:sldMk cId="1114680928" sldId="614"/>
        </pc:sldMkLst>
      </pc:sldChg>
      <pc:sldChg chg="modSp mod">
        <pc:chgData name="Goedele Vandommele" userId="4bfe4ca0-c03b-4e3c-9d65-f29564d05e27" providerId="ADAL" clId="{9C5428F3-6F9F-4803-B798-396173DE0019}" dt="2026-01-06T12:17:15.236" v="1569" actId="20577"/>
        <pc:sldMkLst>
          <pc:docMk/>
          <pc:sldMk cId="1082652528" sldId="616"/>
        </pc:sldMkLst>
        <pc:spChg chg="mod">
          <ac:chgData name="Goedele Vandommele" userId="4bfe4ca0-c03b-4e3c-9d65-f29564d05e27" providerId="ADAL" clId="{9C5428F3-6F9F-4803-B798-396173DE0019}" dt="2026-01-06T12:09:09.537" v="1484" actId="20577"/>
          <ac:spMkLst>
            <pc:docMk/>
            <pc:sldMk cId="1082652528" sldId="616"/>
            <ac:spMk id="2" creationId="{8742B67E-73DC-0118-CCB6-A3E7989261D8}"/>
          </ac:spMkLst>
        </pc:spChg>
        <pc:spChg chg="mod">
          <ac:chgData name="Goedele Vandommele" userId="4bfe4ca0-c03b-4e3c-9d65-f29564d05e27" providerId="ADAL" clId="{9C5428F3-6F9F-4803-B798-396173DE0019}" dt="2026-01-06T12:17:15.236" v="1569" actId="20577"/>
          <ac:spMkLst>
            <pc:docMk/>
            <pc:sldMk cId="1082652528" sldId="616"/>
            <ac:spMk id="3" creationId="{5883DAD4-8809-9251-52FA-B3B70894306B}"/>
          </ac:spMkLst>
        </pc:spChg>
      </pc:sldChg>
      <pc:sldChg chg="ord">
        <pc:chgData name="Goedele Vandommele" userId="4bfe4ca0-c03b-4e3c-9d65-f29564d05e27" providerId="ADAL" clId="{9C5428F3-6F9F-4803-B798-396173DE0019}" dt="2026-01-06T21:17:04.375" v="2897"/>
        <pc:sldMkLst>
          <pc:docMk/>
          <pc:sldMk cId="593987872" sldId="618"/>
        </pc:sldMkLst>
      </pc:sldChg>
      <pc:sldChg chg="add">
        <pc:chgData name="Goedele Vandommele" userId="4bfe4ca0-c03b-4e3c-9d65-f29564d05e27" providerId="ADAL" clId="{9C5428F3-6F9F-4803-B798-396173DE0019}" dt="2026-01-06T21:20:50.087" v="2971"/>
        <pc:sldMkLst>
          <pc:docMk/>
          <pc:sldMk cId="281715948" sldId="621"/>
        </pc:sldMkLst>
      </pc:sldChg>
      <pc:sldChg chg="del ord">
        <pc:chgData name="Goedele Vandommele" userId="4bfe4ca0-c03b-4e3c-9d65-f29564d05e27" providerId="ADAL" clId="{9C5428F3-6F9F-4803-B798-396173DE0019}" dt="2026-01-06T21:20:45.091" v="2970" actId="2696"/>
        <pc:sldMkLst>
          <pc:docMk/>
          <pc:sldMk cId="2482896553" sldId="621"/>
        </pc:sldMkLst>
      </pc:sldChg>
      <pc:sldChg chg="ord">
        <pc:chgData name="Goedele Vandommele" userId="4bfe4ca0-c03b-4e3c-9d65-f29564d05e27" providerId="ADAL" clId="{9C5428F3-6F9F-4803-B798-396173DE0019}" dt="2026-01-05T09:25:58.706" v="58"/>
        <pc:sldMkLst>
          <pc:docMk/>
          <pc:sldMk cId="784457959" sldId="625"/>
        </pc:sldMkLst>
      </pc:sldChg>
      <pc:sldChg chg="modSp mod ord modNotesTx">
        <pc:chgData name="Goedele Vandommele" userId="4bfe4ca0-c03b-4e3c-9d65-f29564d05e27" providerId="ADAL" clId="{9C5428F3-6F9F-4803-B798-396173DE0019}" dt="2026-01-06T21:11:08.246" v="2680" actId="20577"/>
        <pc:sldMkLst>
          <pc:docMk/>
          <pc:sldMk cId="394199357" sldId="631"/>
        </pc:sldMkLst>
        <pc:spChg chg="mod">
          <ac:chgData name="Goedele Vandommele" userId="4bfe4ca0-c03b-4e3c-9d65-f29564d05e27" providerId="ADAL" clId="{9C5428F3-6F9F-4803-B798-396173DE0019}" dt="2026-01-06T11:31:13.080" v="78" actId="113"/>
          <ac:spMkLst>
            <pc:docMk/>
            <pc:sldMk cId="394199357" sldId="631"/>
            <ac:spMk id="2" creationId="{C02B5A0F-AF77-A1EE-C0D9-06280CEE1370}"/>
          </ac:spMkLst>
        </pc:spChg>
        <pc:spChg chg="mod">
          <ac:chgData name="Goedele Vandommele" userId="4bfe4ca0-c03b-4e3c-9d65-f29564d05e27" providerId="ADAL" clId="{9C5428F3-6F9F-4803-B798-396173DE0019}" dt="2026-01-06T11:30:37.268" v="75" actId="113"/>
          <ac:spMkLst>
            <pc:docMk/>
            <pc:sldMk cId="394199357" sldId="631"/>
            <ac:spMk id="3" creationId="{25D97ED6-AEB9-1408-A525-F8BCFE49E18E}"/>
          </ac:spMkLst>
        </pc:spChg>
        <pc:spChg chg="mod">
          <ac:chgData name="Goedele Vandommele" userId="4bfe4ca0-c03b-4e3c-9d65-f29564d05e27" providerId="ADAL" clId="{9C5428F3-6F9F-4803-B798-396173DE0019}" dt="2026-01-06T11:31:08.670" v="77" actId="113"/>
          <ac:spMkLst>
            <pc:docMk/>
            <pc:sldMk cId="394199357" sldId="631"/>
            <ac:spMk id="5" creationId="{E56888B7-7211-CB31-ED05-30CE82353421}"/>
          </ac:spMkLst>
        </pc:spChg>
        <pc:spChg chg="mod">
          <ac:chgData name="Goedele Vandommele" userId="4bfe4ca0-c03b-4e3c-9d65-f29564d05e27" providerId="ADAL" clId="{9C5428F3-6F9F-4803-B798-396173DE0019}" dt="2026-01-06T11:30:54.515" v="76" actId="113"/>
          <ac:spMkLst>
            <pc:docMk/>
            <pc:sldMk cId="394199357" sldId="631"/>
            <ac:spMk id="6" creationId="{72C38365-53BA-0741-FBE8-9A383046FD37}"/>
          </ac:spMkLst>
        </pc:spChg>
        <pc:spChg chg="mod">
          <ac:chgData name="Goedele Vandommele" userId="4bfe4ca0-c03b-4e3c-9d65-f29564d05e27" providerId="ADAL" clId="{9C5428F3-6F9F-4803-B798-396173DE0019}" dt="2026-01-06T11:30:06.275" v="72" actId="113"/>
          <ac:spMkLst>
            <pc:docMk/>
            <pc:sldMk cId="394199357" sldId="631"/>
            <ac:spMk id="8" creationId="{542FA4FB-55F6-FE27-DC3E-3AD84DD2E358}"/>
          </ac:spMkLst>
        </pc:spChg>
      </pc:sldChg>
      <pc:sldChg chg="modNotesTx">
        <pc:chgData name="Goedele Vandommele" userId="4bfe4ca0-c03b-4e3c-9d65-f29564d05e27" providerId="ADAL" clId="{9C5428F3-6F9F-4803-B798-396173DE0019}" dt="2026-01-07T08:38:16.955" v="4226" actId="20577"/>
        <pc:sldMkLst>
          <pc:docMk/>
          <pc:sldMk cId="308036322" sldId="634"/>
        </pc:sldMkLst>
      </pc:sldChg>
      <pc:sldChg chg="addSp delSp modSp mod">
        <pc:chgData name="Goedele Vandommele" userId="4bfe4ca0-c03b-4e3c-9d65-f29564d05e27" providerId="ADAL" clId="{9C5428F3-6F9F-4803-B798-396173DE0019}" dt="2026-01-05T09:26:43.616" v="69" actId="478"/>
        <pc:sldMkLst>
          <pc:docMk/>
          <pc:sldMk cId="2222596014" sldId="635"/>
        </pc:sldMkLst>
        <pc:spChg chg="mod">
          <ac:chgData name="Goedele Vandommele" userId="4bfe4ca0-c03b-4e3c-9d65-f29564d05e27" providerId="ADAL" clId="{9C5428F3-6F9F-4803-B798-396173DE0019}" dt="2026-01-05T09:26:41.490" v="67" actId="1076"/>
          <ac:spMkLst>
            <pc:docMk/>
            <pc:sldMk cId="2222596014" sldId="635"/>
            <ac:spMk id="3" creationId="{F26D43C5-1B13-4642-FB8E-34F32D7C4432}"/>
          </ac:spMkLst>
        </pc:spChg>
        <pc:spChg chg="mod">
          <ac:chgData name="Goedele Vandommele" userId="4bfe4ca0-c03b-4e3c-9d65-f29564d05e27" providerId="ADAL" clId="{9C5428F3-6F9F-4803-B798-396173DE0019}" dt="2026-01-05T09:26:41.119" v="65" actId="1076"/>
          <ac:spMkLst>
            <pc:docMk/>
            <pc:sldMk cId="2222596014" sldId="635"/>
            <ac:spMk id="10" creationId="{C4A90567-1E49-504F-7951-AD037705274B}"/>
          </ac:spMkLst>
        </pc:spChg>
        <pc:picChg chg="mod">
          <ac:chgData name="Goedele Vandommele" userId="4bfe4ca0-c03b-4e3c-9d65-f29564d05e27" providerId="ADAL" clId="{9C5428F3-6F9F-4803-B798-396173DE0019}" dt="2026-01-05T09:26:41.907" v="68" actId="1076"/>
          <ac:picMkLst>
            <pc:docMk/>
            <pc:sldMk cId="2222596014" sldId="635"/>
            <ac:picMk id="14" creationId="{F4CE0C58-DFE2-D7E1-6507-1C77F58E7924}"/>
          </ac:picMkLst>
        </pc:picChg>
      </pc:sldChg>
      <pc:sldChg chg="modNotesTx">
        <pc:chgData name="Goedele Vandommele" userId="4bfe4ca0-c03b-4e3c-9d65-f29564d05e27" providerId="ADAL" clId="{9C5428F3-6F9F-4803-B798-396173DE0019}" dt="2026-01-07T08:34:23.700" v="3503" actId="20577"/>
        <pc:sldMkLst>
          <pc:docMk/>
          <pc:sldMk cId="4101417333" sldId="636"/>
        </pc:sldMkLst>
      </pc:sldChg>
      <pc:sldChg chg="modNotesTx">
        <pc:chgData name="Goedele Vandommele" userId="4bfe4ca0-c03b-4e3c-9d65-f29564d05e27" providerId="ADAL" clId="{9C5428F3-6F9F-4803-B798-396173DE0019}" dt="2026-01-05T09:24:50.720" v="14" actId="20577"/>
        <pc:sldMkLst>
          <pc:docMk/>
          <pc:sldMk cId="4175282738" sldId="650"/>
        </pc:sldMkLst>
      </pc:sldChg>
      <pc:sldChg chg="modNotesTx">
        <pc:chgData name="Goedele Vandommele" userId="4bfe4ca0-c03b-4e3c-9d65-f29564d05e27" providerId="ADAL" clId="{9C5428F3-6F9F-4803-B798-396173DE0019}" dt="2026-01-06T16:54:09.624" v="2344" actId="20577"/>
        <pc:sldMkLst>
          <pc:docMk/>
          <pc:sldMk cId="3628407764" sldId="651"/>
        </pc:sldMkLst>
      </pc:sldChg>
      <pc:sldChg chg="modNotesTx">
        <pc:chgData name="Goedele Vandommele" userId="4bfe4ca0-c03b-4e3c-9d65-f29564d05e27" providerId="ADAL" clId="{9C5428F3-6F9F-4803-B798-396173DE0019}" dt="2026-01-06T21:17:56.437" v="2914" actId="20577"/>
        <pc:sldMkLst>
          <pc:docMk/>
          <pc:sldMk cId="2942390479" sldId="652"/>
        </pc:sldMkLst>
      </pc:sldChg>
      <pc:sldChg chg="modNotesTx">
        <pc:chgData name="Goedele Vandommele" userId="4bfe4ca0-c03b-4e3c-9d65-f29564d05e27" providerId="ADAL" clId="{9C5428F3-6F9F-4803-B798-396173DE0019}" dt="2026-01-06T12:18:27.395" v="1607" actId="20577"/>
        <pc:sldMkLst>
          <pc:docMk/>
          <pc:sldMk cId="5807486" sldId="653"/>
        </pc:sldMkLst>
      </pc:sldChg>
      <pc:sldChg chg="modNotesTx">
        <pc:chgData name="Goedele Vandommele" userId="4bfe4ca0-c03b-4e3c-9d65-f29564d05e27" providerId="ADAL" clId="{9C5428F3-6F9F-4803-B798-396173DE0019}" dt="2026-01-07T08:42:38.498" v="5242" actId="20577"/>
        <pc:sldMkLst>
          <pc:docMk/>
          <pc:sldMk cId="1417357797" sldId="658"/>
        </pc:sldMkLst>
      </pc:sldChg>
      <pc:sldChg chg="modNotesTx">
        <pc:chgData name="Goedele Vandommele" userId="4bfe4ca0-c03b-4e3c-9d65-f29564d05e27" providerId="ADAL" clId="{9C5428F3-6F9F-4803-B798-396173DE0019}" dt="2026-01-07T08:41:22.016" v="4985" actId="20577"/>
        <pc:sldMkLst>
          <pc:docMk/>
          <pc:sldMk cId="3616823521" sldId="659"/>
        </pc:sldMkLst>
      </pc:sldChg>
      <pc:sldChg chg="modNotesTx">
        <pc:chgData name="Goedele Vandommele" userId="4bfe4ca0-c03b-4e3c-9d65-f29564d05e27" providerId="ADAL" clId="{9C5428F3-6F9F-4803-B798-396173DE0019}" dt="2026-01-07T08:43:26.758" v="5249" actId="113"/>
        <pc:sldMkLst>
          <pc:docMk/>
          <pc:sldMk cId="1083509151" sldId="664"/>
        </pc:sldMkLst>
      </pc:sldChg>
      <pc:sldChg chg="modSp mod ord modNotesTx">
        <pc:chgData name="Goedele Vandommele" userId="4bfe4ca0-c03b-4e3c-9d65-f29564d05e27" providerId="ADAL" clId="{9C5428F3-6F9F-4803-B798-396173DE0019}" dt="2026-01-06T21:15:12.568" v="2893" actId="20577"/>
        <pc:sldMkLst>
          <pc:docMk/>
          <pc:sldMk cId="701882808" sldId="665"/>
        </pc:sldMkLst>
        <pc:spChg chg="mod">
          <ac:chgData name="Goedele Vandommele" userId="4bfe4ca0-c03b-4e3c-9d65-f29564d05e27" providerId="ADAL" clId="{9C5428F3-6F9F-4803-B798-396173DE0019}" dt="2026-01-06T11:50:30.996" v="913" actId="20577"/>
          <ac:spMkLst>
            <pc:docMk/>
            <pc:sldMk cId="701882808" sldId="665"/>
            <ac:spMk id="2" creationId="{B3B2C151-C081-3221-0D84-791CC118B9F8}"/>
          </ac:spMkLst>
        </pc:spChg>
        <pc:spChg chg="mod">
          <ac:chgData name="Goedele Vandommele" userId="4bfe4ca0-c03b-4e3c-9d65-f29564d05e27" providerId="ADAL" clId="{9C5428F3-6F9F-4803-B798-396173DE0019}" dt="2026-01-06T21:14:59.638" v="2892" actId="20577"/>
          <ac:spMkLst>
            <pc:docMk/>
            <pc:sldMk cId="701882808" sldId="665"/>
            <ac:spMk id="3" creationId="{8361F739-3EF1-5BA5-EBBB-7B0715F3E6A2}"/>
          </ac:spMkLst>
        </pc:spChg>
      </pc:sldChg>
      <pc:sldChg chg="del modNotesTx">
        <pc:chgData name="Goedele Vandommele" userId="4bfe4ca0-c03b-4e3c-9d65-f29564d05e27" providerId="ADAL" clId="{9C5428F3-6F9F-4803-B798-396173DE0019}" dt="2026-01-06T16:45:41.065" v="1908" actId="47"/>
        <pc:sldMkLst>
          <pc:docMk/>
          <pc:sldMk cId="2408957556" sldId="668"/>
        </pc:sldMkLst>
      </pc:sldChg>
      <pc:sldChg chg="modSp add mod modAnim">
        <pc:chgData name="Goedele Vandommele" userId="4bfe4ca0-c03b-4e3c-9d65-f29564d05e27" providerId="ADAL" clId="{9C5428F3-6F9F-4803-B798-396173DE0019}" dt="2026-01-06T13:28:36.082" v="1646" actId="27636"/>
        <pc:sldMkLst>
          <pc:docMk/>
          <pc:sldMk cId="1712891334" sldId="672"/>
        </pc:sldMkLst>
        <pc:spChg chg="mod">
          <ac:chgData name="Goedele Vandommele" userId="4bfe4ca0-c03b-4e3c-9d65-f29564d05e27" providerId="ADAL" clId="{9C5428F3-6F9F-4803-B798-396173DE0019}" dt="2026-01-06T11:44:52.566" v="704" actId="20577"/>
          <ac:spMkLst>
            <pc:docMk/>
            <pc:sldMk cId="1712891334" sldId="672"/>
            <ac:spMk id="2" creationId="{2895B68A-9DF4-B451-F871-229418BB1DC1}"/>
          </ac:spMkLst>
        </pc:spChg>
        <pc:spChg chg="mod">
          <ac:chgData name="Goedele Vandommele" userId="4bfe4ca0-c03b-4e3c-9d65-f29564d05e27" providerId="ADAL" clId="{9C5428F3-6F9F-4803-B798-396173DE0019}" dt="2026-01-06T13:28:36.082" v="1646" actId="27636"/>
          <ac:spMkLst>
            <pc:docMk/>
            <pc:sldMk cId="1712891334" sldId="672"/>
            <ac:spMk id="3" creationId="{997CD155-CF96-AABC-ABC8-74568A2B2B36}"/>
          </ac:spMkLst>
        </pc:spChg>
      </pc:sldChg>
      <pc:sldChg chg="delSp modSp add mod ord modNotesTx">
        <pc:chgData name="Goedele Vandommele" userId="4bfe4ca0-c03b-4e3c-9d65-f29564d05e27" providerId="ADAL" clId="{9C5428F3-6F9F-4803-B798-396173DE0019}" dt="2026-01-06T21:19:35.392" v="2967" actId="1076"/>
        <pc:sldMkLst>
          <pc:docMk/>
          <pc:sldMk cId="1442997277" sldId="673"/>
        </pc:sldMkLst>
        <pc:spChg chg="mod">
          <ac:chgData name="Goedele Vandommele" userId="4bfe4ca0-c03b-4e3c-9d65-f29564d05e27" providerId="ADAL" clId="{9C5428F3-6F9F-4803-B798-396173DE0019}" dt="2026-01-06T21:19:32.495" v="2966" actId="20577"/>
          <ac:spMkLst>
            <pc:docMk/>
            <pc:sldMk cId="1442997277" sldId="673"/>
            <ac:spMk id="2" creationId="{B9391D84-3EFA-92E3-F83C-00EC587AA4D2}"/>
          </ac:spMkLst>
        </pc:spChg>
        <pc:spChg chg="del">
          <ac:chgData name="Goedele Vandommele" userId="4bfe4ca0-c03b-4e3c-9d65-f29564d05e27" providerId="ADAL" clId="{9C5428F3-6F9F-4803-B798-396173DE0019}" dt="2026-01-06T16:38:31.551" v="1701" actId="478"/>
          <ac:spMkLst>
            <pc:docMk/>
            <pc:sldMk cId="1442997277" sldId="673"/>
            <ac:spMk id="3" creationId="{7CA20DEB-7F06-4CC8-B47D-B7E57BF74678}"/>
          </ac:spMkLst>
        </pc:spChg>
        <pc:spChg chg="del">
          <ac:chgData name="Goedele Vandommele" userId="4bfe4ca0-c03b-4e3c-9d65-f29564d05e27" providerId="ADAL" clId="{9C5428F3-6F9F-4803-B798-396173DE0019}" dt="2026-01-06T16:44:57.331" v="1825" actId="478"/>
          <ac:spMkLst>
            <pc:docMk/>
            <pc:sldMk cId="1442997277" sldId="673"/>
            <ac:spMk id="11" creationId="{FDEEC316-D515-7D49-4557-48C4535D94F1}"/>
          </ac:spMkLst>
        </pc:spChg>
        <pc:spChg chg="del mod">
          <ac:chgData name="Goedele Vandommele" userId="4bfe4ca0-c03b-4e3c-9d65-f29564d05e27" providerId="ADAL" clId="{9C5428F3-6F9F-4803-B798-396173DE0019}" dt="2026-01-06T16:39:20.532" v="1710" actId="478"/>
          <ac:spMkLst>
            <pc:docMk/>
            <pc:sldMk cId="1442997277" sldId="673"/>
            <ac:spMk id="18" creationId="{B6931984-8426-BEB2-2637-37DD8AF521D3}"/>
          </ac:spMkLst>
        </pc:spChg>
        <pc:spChg chg="del">
          <ac:chgData name="Goedele Vandommele" userId="4bfe4ca0-c03b-4e3c-9d65-f29564d05e27" providerId="ADAL" clId="{9C5428F3-6F9F-4803-B798-396173DE0019}" dt="2026-01-06T16:39:16.079" v="1708" actId="478"/>
          <ac:spMkLst>
            <pc:docMk/>
            <pc:sldMk cId="1442997277" sldId="673"/>
            <ac:spMk id="19" creationId="{DBCEEBC8-9E93-6953-F0E1-A800514057C3}"/>
          </ac:spMkLst>
        </pc:spChg>
        <pc:spChg chg="del">
          <ac:chgData name="Goedele Vandommele" userId="4bfe4ca0-c03b-4e3c-9d65-f29564d05e27" providerId="ADAL" clId="{9C5428F3-6F9F-4803-B798-396173DE0019}" dt="2026-01-06T16:38:29.620" v="1700" actId="478"/>
          <ac:spMkLst>
            <pc:docMk/>
            <pc:sldMk cId="1442997277" sldId="673"/>
            <ac:spMk id="20" creationId="{5CA17157-FD48-3FFC-03F2-17F9828DA0AC}"/>
          </ac:spMkLst>
        </pc:spChg>
        <pc:picChg chg="mod modCrop">
          <ac:chgData name="Goedele Vandommele" userId="4bfe4ca0-c03b-4e3c-9d65-f29564d05e27" providerId="ADAL" clId="{9C5428F3-6F9F-4803-B798-396173DE0019}" dt="2026-01-06T21:19:35.392" v="2967" actId="1076"/>
          <ac:picMkLst>
            <pc:docMk/>
            <pc:sldMk cId="1442997277" sldId="673"/>
            <ac:picMk id="8" creationId="{62582EE4-0BC3-4F37-B127-321DE6E413D4}"/>
          </ac:picMkLst>
        </pc:picChg>
        <pc:cxnChg chg="del">
          <ac:chgData name="Goedele Vandommele" userId="4bfe4ca0-c03b-4e3c-9d65-f29564d05e27" providerId="ADAL" clId="{9C5428F3-6F9F-4803-B798-396173DE0019}" dt="2026-01-06T16:39:23.018" v="1711" actId="478"/>
          <ac:cxnSpMkLst>
            <pc:docMk/>
            <pc:sldMk cId="1442997277" sldId="673"/>
            <ac:cxnSpMk id="12" creationId="{2716EB05-35CE-D94D-5FA7-A5895F8AFE4B}"/>
          </ac:cxnSpMkLst>
        </pc:cxnChg>
        <pc:cxnChg chg="del">
          <ac:chgData name="Goedele Vandommele" userId="4bfe4ca0-c03b-4e3c-9d65-f29564d05e27" providerId="ADAL" clId="{9C5428F3-6F9F-4803-B798-396173DE0019}" dt="2026-01-06T16:38:33.507" v="1702" actId="478"/>
          <ac:cxnSpMkLst>
            <pc:docMk/>
            <pc:sldMk cId="1442997277" sldId="673"/>
            <ac:cxnSpMk id="17" creationId="{5FD557A2-C885-4235-A6CF-3AF743E7066C}"/>
          </ac:cxnSpMkLst>
        </pc:cxnChg>
      </pc:sldChg>
      <pc:sldChg chg="addSp delSp modSp add mod">
        <pc:chgData name="Goedele Vandommele" userId="4bfe4ca0-c03b-4e3c-9d65-f29564d05e27" providerId="ADAL" clId="{9C5428F3-6F9F-4803-B798-396173DE0019}" dt="2026-01-06T16:53:03.779" v="2191" actId="20577"/>
        <pc:sldMkLst>
          <pc:docMk/>
          <pc:sldMk cId="913513289" sldId="674"/>
        </pc:sldMkLst>
        <pc:spChg chg="mod">
          <ac:chgData name="Goedele Vandommele" userId="4bfe4ca0-c03b-4e3c-9d65-f29564d05e27" providerId="ADAL" clId="{9C5428F3-6F9F-4803-B798-396173DE0019}" dt="2026-01-06T16:53:03.779" v="2191" actId="20577"/>
          <ac:spMkLst>
            <pc:docMk/>
            <pc:sldMk cId="913513289" sldId="674"/>
            <ac:spMk id="2" creationId="{1590F407-026A-CD55-28BD-FFF9F00A660D}"/>
          </ac:spMkLst>
        </pc:spChg>
        <pc:spChg chg="del">
          <ac:chgData name="Goedele Vandommele" userId="4bfe4ca0-c03b-4e3c-9d65-f29564d05e27" providerId="ADAL" clId="{9C5428F3-6F9F-4803-B798-396173DE0019}" dt="2026-01-06T16:45:35.044" v="1907" actId="478"/>
          <ac:spMkLst>
            <pc:docMk/>
            <pc:sldMk cId="913513289" sldId="674"/>
            <ac:spMk id="11" creationId="{8F545D7B-5722-F4D5-BD4D-967C21523B0E}"/>
          </ac:spMkLst>
        </pc:spChg>
        <pc:picChg chg="add mod">
          <ac:chgData name="Goedele Vandommele" userId="4bfe4ca0-c03b-4e3c-9d65-f29564d05e27" providerId="ADAL" clId="{9C5428F3-6F9F-4803-B798-396173DE0019}" dt="2026-01-06T16:45:58.594" v="1932" actId="1038"/>
          <ac:picMkLst>
            <pc:docMk/>
            <pc:sldMk cId="913513289" sldId="674"/>
            <ac:picMk id="3" creationId="{AB06CA75-6F39-EAFC-C2EC-B950AC190240}"/>
          </ac:picMkLst>
        </pc:picChg>
        <pc:picChg chg="del">
          <ac:chgData name="Goedele Vandommele" userId="4bfe4ca0-c03b-4e3c-9d65-f29564d05e27" providerId="ADAL" clId="{9C5428F3-6F9F-4803-B798-396173DE0019}" dt="2026-01-06T16:41:42.084" v="1820" actId="478"/>
          <ac:picMkLst>
            <pc:docMk/>
            <pc:sldMk cId="913513289" sldId="674"/>
            <ac:picMk id="8" creationId="{7AFAE88C-7368-36FE-C4C5-CBDCA9DC1EB5}"/>
          </ac:picMkLst>
        </pc:picChg>
      </pc:sldChg>
      <pc:sldChg chg="addSp delSp modSp add mod modNotesTx">
        <pc:chgData name="Goedele Vandommele" userId="4bfe4ca0-c03b-4e3c-9d65-f29564d05e27" providerId="ADAL" clId="{9C5428F3-6F9F-4803-B798-396173DE0019}" dt="2026-01-06T16:52:52.592" v="2187" actId="20577"/>
        <pc:sldMkLst>
          <pc:docMk/>
          <pc:sldMk cId="2461541947" sldId="675"/>
        </pc:sldMkLst>
        <pc:spChg chg="mod">
          <ac:chgData name="Goedele Vandommele" userId="4bfe4ca0-c03b-4e3c-9d65-f29564d05e27" providerId="ADAL" clId="{9C5428F3-6F9F-4803-B798-396173DE0019}" dt="2026-01-06T16:50:33.392" v="1966" actId="20577"/>
          <ac:spMkLst>
            <pc:docMk/>
            <pc:sldMk cId="2461541947" sldId="675"/>
            <ac:spMk id="2" creationId="{AC424A6F-D431-EAC5-12F7-0841199B57B8}"/>
          </ac:spMkLst>
        </pc:spChg>
        <pc:picChg chg="add mod">
          <ac:chgData name="Goedele Vandommele" userId="4bfe4ca0-c03b-4e3c-9d65-f29564d05e27" providerId="ADAL" clId="{9C5428F3-6F9F-4803-B798-396173DE0019}" dt="2026-01-06T16:50:29.123" v="1961" actId="1076"/>
          <ac:picMkLst>
            <pc:docMk/>
            <pc:sldMk cId="2461541947" sldId="675"/>
            <ac:picMk id="5" creationId="{C35B3566-690A-23E3-EEEB-7771E4000B2E}"/>
          </ac:picMkLst>
        </pc:picChg>
        <pc:picChg chg="del">
          <ac:chgData name="Goedele Vandommele" userId="4bfe4ca0-c03b-4e3c-9d65-f29564d05e27" providerId="ADAL" clId="{9C5428F3-6F9F-4803-B798-396173DE0019}" dt="2026-01-06T16:46:42.969" v="1957" actId="478"/>
          <ac:picMkLst>
            <pc:docMk/>
            <pc:sldMk cId="2461541947" sldId="675"/>
            <ac:picMk id="8" creationId="{9559C1E2-3F75-BA00-C6D6-16D27EDF2916}"/>
          </ac:picMkLst>
        </pc:picChg>
      </pc:sldChg>
    </pc:docChg>
  </pc:docChgLst>
</pc:chgInfo>
</file>

<file path=ppt/comments/modernComment_257_1BB225A5.xml><?xml version="1.0" encoding="utf-8"?>
<p188:cmLst xmlns:a="http://schemas.openxmlformats.org/drawingml/2006/main" xmlns:r="http://schemas.openxmlformats.org/officeDocument/2006/relationships" xmlns:p188="http://schemas.microsoft.com/office/powerpoint/2018/8/main">
  <p188:cm id="{C24D9EAF-E57F-402E-9CBC-A7E5DD015BBD}" authorId="{742F174C-195E-3554-B315-6245E95B57B2}" status="resolved" created="2025-11-14T08:12:23.172" complete="100000">
    <pc:sldMkLst xmlns:pc="http://schemas.microsoft.com/office/powerpoint/2013/main/command">
      <pc:docMk/>
      <pc:sldMk cId="464659877" sldId="599"/>
    </pc:sldMkLst>
    <p188:txBody>
      <a:bodyPr/>
      <a:lstStyle/>
      <a:p>
        <a:r>
          <a:rPr lang="nl-NL"/>
          <a:t>eventueel ook maxime?</a:t>
        </a:r>
      </a:p>
    </p188:txBody>
  </p188:cm>
</p188:cmLst>
</file>

<file path=ppt/comments/modernComment_26B_D7A1D81D.xml><?xml version="1.0" encoding="utf-8"?>
<p188:cmLst xmlns:a="http://schemas.openxmlformats.org/drawingml/2006/main" xmlns:r="http://schemas.openxmlformats.org/officeDocument/2006/relationships" xmlns:p188="http://schemas.microsoft.com/office/powerpoint/2018/8/main">
  <p188:cm id="{B6916429-24C0-48AB-8586-11E4A74E433C}" authorId="{2EAD9792-8EC1-20A7-843C-5C681B2EF2EA}" created="2025-11-07T13:32:25.331">
    <pc:sldMkLst xmlns:pc="http://schemas.microsoft.com/office/powerpoint/2013/main/command">
      <pc:docMk/>
      <pc:sldMk cId="3617708061" sldId="619"/>
    </pc:sldMkLst>
    <p188:txBody>
      <a:bodyPr/>
      <a:lstStyle/>
      <a:p>
        <a:r>
          <a:rPr lang="nl-BE"/>
          <a:t>Ik denk dat KOALA quasi het enige ‘verplichte’ instrument is. Koos je hiervoor net om die herkenbaarheid? Een andere optie kan zijn om net een minder gekend instrument te gebruiken als voorbeeld, om op die manier meer het inspirerende karakter van de toolkit in de verf te zetten. (zeker geen ‘must’ voor mij, maar gewoon een idee).</a:t>
        </a:r>
      </a:p>
    </p188:txBody>
  </p188:cm>
</p188:cmLst>
</file>

<file path=ppt/comments/modernComment_28B_D8451BD4.xml><?xml version="1.0" encoding="utf-8"?>
<p188:cmLst xmlns:a="http://schemas.openxmlformats.org/drawingml/2006/main" xmlns:r="http://schemas.openxmlformats.org/officeDocument/2006/relationships" xmlns:p188="http://schemas.microsoft.com/office/powerpoint/2018/8/main">
  <p188:cm id="{66E67461-1C4B-457C-89B5-2B926EE5D55F}" authorId="{2EAD9792-8EC1-20A7-843C-5C681B2EF2EA}" status="resolved" created="2025-11-07T13:34:04.809">
    <pc:sldMkLst xmlns:pc="http://schemas.microsoft.com/office/powerpoint/2013/main/command">
      <pc:docMk/>
      <pc:sldMk cId="954474338" sldId="623"/>
    </pc:sldMkLst>
    <p188:txBody>
      <a:bodyPr/>
      <a:lstStyle/>
      <a:p>
        <a:r>
          <a:rPr lang="nl-BE"/>
          <a:t>Moet ‘gepilot’ erbij? Voor mij komt dat op hetzelfde neer als ‘getest’, en ik weet niet of ‘gepilot’ goed gekend is bij je doelpubliek.</a:t>
        </a:r>
      </a:p>
    </p188:txBody>
    <p188:extLst>
      <p:ext xmlns:p="http://schemas.openxmlformats.org/presentationml/2006/main" uri="{57CB4572-C831-44C2-8A1C-0ADB6CCDFE69}">
        <p223:reactions xmlns:p223="http://schemas.microsoft.com/office/powerpoint/2022/03/main">
          <p223:rxn type="👍">
            <p223:instance time="2025-11-10T12:37:02.218" authorId="{569CA7C4-DC11-C260-3A2A-F73C162F2029}"/>
          </p223:rxn>
        </p223:reactions>
      </p:ext>
    </p188:extLst>
  </p188:cm>
  <p188:cm id="{CF03B8E5-6D8E-4D33-B9F4-07D0D26DC363}" authorId="{569CA7C4-DC11-C260-3A2A-F73C162F2029}" status="resolved" created="2025-11-10T12:34:58.321">
    <pc:sldMkLst xmlns:pc="http://schemas.microsoft.com/office/powerpoint/2013/main/command">
      <pc:docMk/>
      <pc:sldMk cId="954474338" sldId="623"/>
    </pc:sldMkLst>
    <p188:replyLst>
      <p188:reply id="{D75C05AB-92ED-4D57-A3D0-F8B146E49674}" authorId="{569CA7C4-DC11-C260-3A2A-F73C162F2029}" created="2025-11-10T12:35:08.649">
        <p188:txBody>
          <a:bodyPr/>
          <a:lstStyle/>
          <a:p>
            <a:r>
              <a:rPr lang="en-US"/>
              <a:t>of toegevoegd</a:t>
            </a:r>
          </a:p>
        </p188:txBody>
      </p188:reply>
    </p188:replyLst>
    <p188:txBody>
      <a:bodyPr/>
      <a:lstStyle/>
      <a:p>
        <a:r>
          <a:rPr lang="en-US"/>
          <a:t>opgenomen ipv geïncludeerd? </a:t>
        </a:r>
      </a:p>
    </p188:txBody>
  </p188:cm>
</p188:cmLst>
</file>

<file path=ppt/comments/modernComment_28D_589D7E.xml><?xml version="1.0" encoding="utf-8"?>
<p188:cmLst xmlns:a="http://schemas.openxmlformats.org/drawingml/2006/main" xmlns:r="http://schemas.openxmlformats.org/officeDocument/2006/relationships" xmlns:p188="http://schemas.microsoft.com/office/powerpoint/2018/8/main">
  <p188:cm id="{AA130464-4B2B-47E9-B49B-7DC171EAE4A4}" authorId="{2EAD9792-8EC1-20A7-843C-5C681B2EF2EA}" status="resolved" created="2025-11-07T13:34:04.809">
    <pc:sldMkLst xmlns:pc="http://schemas.microsoft.com/office/powerpoint/2013/main/command">
      <pc:docMk/>
      <pc:sldMk cId="954474338" sldId="623"/>
    </pc:sldMkLst>
    <p188:txBody>
      <a:bodyPr/>
      <a:lstStyle/>
      <a:p>
        <a:r>
          <a:rPr lang="nl-BE"/>
          <a:t>Moet ‘gepilot’ erbij? Voor mij komt dat op hetzelfde neer als ‘getest’, en ik weet niet of ‘gepilot’ goed gekend is bij je doelpubliek.</a:t>
        </a:r>
      </a:p>
    </p188:txBody>
    <p188:extLst>
      <p:ext xmlns:p="http://schemas.openxmlformats.org/presentationml/2006/main" uri="{57CB4572-C831-44C2-8A1C-0ADB6CCDFE69}">
        <p223:reactions xmlns:p223="http://schemas.microsoft.com/office/powerpoint/2022/03/main">
          <p223:rxn type="👍">
            <p223:instance time="2025-11-10T12:37:02.218" authorId="{569CA7C4-DC11-C260-3A2A-F73C162F2029}"/>
          </p223:rxn>
        </p223:reactions>
      </p:ext>
    </p188:extLst>
  </p188:cm>
  <p188:cm id="{EF6563C3-2B45-45D4-AFFE-DDD22E455AE8}" authorId="{569CA7C4-DC11-C260-3A2A-F73C162F2029}" status="resolved" created="2025-11-10T12:34:58.321">
    <pc:sldMkLst xmlns:pc="http://schemas.microsoft.com/office/powerpoint/2013/main/command">
      <pc:docMk/>
      <pc:sldMk cId="954474338" sldId="623"/>
    </pc:sldMkLst>
    <p188:replyLst>
      <p188:reply id="{D75C05AB-92ED-4D57-A3D0-F8B146E49674}" authorId="{569CA7C4-DC11-C260-3A2A-F73C162F2029}" created="2025-11-10T12:35:08.649">
        <p188:txBody>
          <a:bodyPr/>
          <a:lstStyle/>
          <a:p>
            <a:r>
              <a:rPr lang="en-US"/>
              <a:t>of toegevoegd</a:t>
            </a:r>
          </a:p>
        </p188:txBody>
      </p188:reply>
    </p188:replyLst>
    <p188:txBody>
      <a:bodyPr/>
      <a:lstStyle/>
      <a:p>
        <a:r>
          <a:rPr lang="en-US"/>
          <a:t>opgenomen ipv geïncludeerd? </a:t>
        </a:r>
      </a:p>
    </p188:txBody>
  </p188:cm>
</p188:cmLst>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ata10.xml.rels><?xml version="1.0" encoding="UTF-8" standalone="yes"?>
<Relationships xmlns="http://schemas.openxmlformats.org/package/2006/relationships"><Relationship Id="rId1" Type="http://schemas.openxmlformats.org/officeDocument/2006/relationships/image" Target="../media/image66.png"/></Relationships>
</file>

<file path=ppt/diagrams/_rels/data11.xml.rels><?xml version="1.0" encoding="UTF-8" standalone="yes"?>
<Relationships xmlns="http://schemas.openxmlformats.org/package/2006/relationships"><Relationship Id="rId1" Type="http://schemas.openxmlformats.org/officeDocument/2006/relationships/image" Target="../media/image68.png"/></Relationships>
</file>

<file path=ppt/diagrams/_rels/data3.xml.rels><?xml version="1.0" encoding="UTF-8" standalone="yes"?>
<Relationships xmlns="http://schemas.openxmlformats.org/package/2006/relationships"><Relationship Id="rId1" Type="http://schemas.openxmlformats.org/officeDocument/2006/relationships/image" Target="../media/image56.png"/></Relationships>
</file>

<file path=ppt/diagrams/_rels/data4.xml.rels><?xml version="1.0" encoding="UTF-8" standalone="yes"?>
<Relationships xmlns="http://schemas.openxmlformats.org/package/2006/relationships"><Relationship Id="rId1" Type="http://schemas.openxmlformats.org/officeDocument/2006/relationships/image" Target="../media/image58.png"/></Relationships>
</file>

<file path=ppt/diagrams/_rels/data5.xml.rels><?xml version="1.0" encoding="UTF-8" standalone="yes"?>
<Relationships xmlns="http://schemas.openxmlformats.org/package/2006/relationships"><Relationship Id="rId1" Type="http://schemas.openxmlformats.org/officeDocument/2006/relationships/image" Target="../media/image60.png"/></Relationships>
</file>

<file path=ppt/diagrams/_rels/data6.xml.rels><?xml version="1.0" encoding="UTF-8" standalone="yes"?>
<Relationships xmlns="http://schemas.openxmlformats.org/package/2006/relationships"><Relationship Id="rId1" Type="http://schemas.openxmlformats.org/officeDocument/2006/relationships/image" Target="../media/image62.png"/></Relationships>
</file>

<file path=ppt/diagrams/_rels/data7.xml.rels><?xml version="1.0" encoding="UTF-8" standalone="yes"?>
<Relationships xmlns="http://schemas.openxmlformats.org/package/2006/relationships"><Relationship Id="rId1" Type="http://schemas.openxmlformats.org/officeDocument/2006/relationships/image" Target="../media/image63.png"/></Relationships>
</file>

<file path=ppt/diagrams/_rels/data8.xml.rels><?xml version="1.0" encoding="UTF-8" standalone="yes"?>
<Relationships xmlns="http://schemas.openxmlformats.org/package/2006/relationships"><Relationship Id="rId1" Type="http://schemas.openxmlformats.org/officeDocument/2006/relationships/image" Target="../media/image64.png"/></Relationships>
</file>

<file path=ppt/diagrams/_rels/data9.xml.rels><?xml version="1.0" encoding="UTF-8" standalone="yes"?>
<Relationships xmlns="http://schemas.openxmlformats.org/package/2006/relationships"><Relationship Id="rId1" Type="http://schemas.openxmlformats.org/officeDocument/2006/relationships/image" Target="../media/image6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66.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6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6.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8.png"/></Relationships>
</file>

<file path=ppt/diagrams/_rels/drawing5.xml.rels><?xml version="1.0" encoding="UTF-8" standalone="yes"?>
<Relationships xmlns="http://schemas.openxmlformats.org/package/2006/relationships"><Relationship Id="rId1" Type="http://schemas.openxmlformats.org/officeDocument/2006/relationships/image" Target="../media/image60.png"/></Relationships>
</file>

<file path=ppt/diagrams/_rels/drawing6.xml.rels><?xml version="1.0" encoding="UTF-8" standalone="yes"?>
<Relationships xmlns="http://schemas.openxmlformats.org/package/2006/relationships"><Relationship Id="rId1" Type="http://schemas.openxmlformats.org/officeDocument/2006/relationships/image" Target="../media/image6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63.png"/></Relationships>
</file>

<file path=ppt/diagrams/_rels/drawing8.xml.rels><?xml version="1.0" encoding="UTF-8" standalone="yes"?>
<Relationships xmlns="http://schemas.openxmlformats.org/package/2006/relationships"><Relationship Id="rId1" Type="http://schemas.openxmlformats.org/officeDocument/2006/relationships/image" Target="../media/image64.png"/></Relationships>
</file>

<file path=ppt/diagrams/_rels/drawing9.xml.rels><?xml version="1.0" encoding="UTF-8" standalone="yes"?>
<Relationships xmlns="http://schemas.openxmlformats.org/package/2006/relationships"><Relationship Id="rId1"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84D02C-0281-4845-8697-C183B691AE7C}" type="doc">
      <dgm:prSet loTypeId="urn:microsoft.com/office/officeart/2008/layout/CircularPictureCallout" loCatId="" qsTypeId="urn:microsoft.com/office/officeart/2005/8/quickstyle/simple1" qsCatId="simple" csTypeId="urn:microsoft.com/office/officeart/2005/8/colors/accent1_2" csCatId="accent1" phldr="1"/>
      <dgm:spPr/>
      <dgm:t>
        <a:bodyPr/>
        <a:lstStyle/>
        <a:p>
          <a:endParaRPr lang="nl-NL"/>
        </a:p>
      </dgm:t>
    </dgm:pt>
    <dgm:pt modelId="{D26DAE1A-34A1-5A4A-9647-52F6682EEA43}">
      <dgm:prSet/>
      <dgm:spPr/>
      <dgm:t>
        <a:bodyPr/>
        <a:lstStyle/>
        <a:p>
          <a:endParaRPr lang="nl-NL"/>
        </a:p>
      </dgm:t>
    </dgm:pt>
    <dgm:pt modelId="{91767040-C1F3-7446-93E4-FA77F1A3B962}" type="parTrans" cxnId="{D934EA8C-D749-824F-9BBD-6145563D7EA3}">
      <dgm:prSet/>
      <dgm:spPr/>
      <dgm:t>
        <a:bodyPr/>
        <a:lstStyle/>
        <a:p>
          <a:endParaRPr lang="nl-NL"/>
        </a:p>
      </dgm:t>
    </dgm:pt>
    <dgm:pt modelId="{EF6EE76F-6867-0E47-A47D-E722814D89D7}" type="sibTrans" cxnId="{D934EA8C-D749-824F-9BBD-6145563D7EA3}">
      <dgm:prSet/>
      <dgm:spPr>
        <a:blipFill>
          <a:blip xmlns:r="http://schemas.openxmlformats.org/officeDocument/2006/relationships" r:embed="rId1"/>
          <a:srcRect/>
          <a:stretch>
            <a:fillRect l="-25000" r="-25000"/>
          </a:stretch>
        </a:blipFill>
        <a:ln>
          <a:noFill/>
        </a:ln>
      </dgm:spPr>
      <dgm:t>
        <a:bodyPr/>
        <a:lstStyle/>
        <a:p>
          <a:endParaRPr lang="nl-NL"/>
        </a:p>
      </dgm:t>
    </dgm:pt>
    <dgm:pt modelId="{15BA18BF-9AC0-6C4A-940C-5CAAA220A5BD}" type="pres">
      <dgm:prSet presAssocID="{4884D02C-0281-4845-8697-C183B691AE7C}" presName="Name0" presStyleCnt="0">
        <dgm:presLayoutVars>
          <dgm:chMax val="7"/>
          <dgm:chPref val="7"/>
          <dgm:dir/>
        </dgm:presLayoutVars>
      </dgm:prSet>
      <dgm:spPr/>
    </dgm:pt>
    <dgm:pt modelId="{5AAFD1A6-15EB-B147-B1A7-27FAA6E9250C}" type="pres">
      <dgm:prSet presAssocID="{4884D02C-0281-4845-8697-C183B691AE7C}" presName="Name1" presStyleCnt="0"/>
      <dgm:spPr/>
    </dgm:pt>
    <dgm:pt modelId="{C6D7431B-06F8-634D-A834-154BA0B451B5}" type="pres">
      <dgm:prSet presAssocID="{EF6EE76F-6867-0E47-A47D-E722814D89D7}" presName="picture_1" presStyleCnt="0"/>
      <dgm:spPr/>
    </dgm:pt>
    <dgm:pt modelId="{61CBAC3D-8195-D34B-9E05-2A09CCB337C1}" type="pres">
      <dgm:prSet presAssocID="{EF6EE76F-6867-0E47-A47D-E722814D89D7}" presName="pictureRepeatNode" presStyleLbl="alignImgPlace1" presStyleIdx="0" presStyleCnt="1" custLinFactNeighborX="48522" custLinFactNeighborY="20053"/>
      <dgm:spPr/>
    </dgm:pt>
    <dgm:pt modelId="{E43065B6-525F-5643-8AA0-898F91877104}" type="pres">
      <dgm:prSet presAssocID="{D26DAE1A-34A1-5A4A-9647-52F6682EEA43}" presName="text_1" presStyleLbl="node1" presStyleIdx="0" presStyleCnt="0">
        <dgm:presLayoutVars>
          <dgm:bulletEnabled val="1"/>
        </dgm:presLayoutVars>
      </dgm:prSet>
      <dgm:spPr/>
    </dgm:pt>
  </dgm:ptLst>
  <dgm:cxnLst>
    <dgm:cxn modelId="{A245C30C-10B8-1A4F-A5A3-7F1D7952DF11}" type="presOf" srcId="{EF6EE76F-6867-0E47-A47D-E722814D89D7}" destId="{61CBAC3D-8195-D34B-9E05-2A09CCB337C1}" srcOrd="0" destOrd="0" presId="urn:microsoft.com/office/officeart/2008/layout/CircularPictureCallout"/>
    <dgm:cxn modelId="{D934EA8C-D749-824F-9BBD-6145563D7EA3}" srcId="{4884D02C-0281-4845-8697-C183B691AE7C}" destId="{D26DAE1A-34A1-5A4A-9647-52F6682EEA43}" srcOrd="0" destOrd="0" parTransId="{91767040-C1F3-7446-93E4-FA77F1A3B962}" sibTransId="{EF6EE76F-6867-0E47-A47D-E722814D89D7}"/>
    <dgm:cxn modelId="{A7EE3DC2-710A-BB43-B110-6CBADE95B3A1}" type="presOf" srcId="{4884D02C-0281-4845-8697-C183B691AE7C}" destId="{15BA18BF-9AC0-6C4A-940C-5CAAA220A5BD}" srcOrd="0" destOrd="0" presId="urn:microsoft.com/office/officeart/2008/layout/CircularPictureCallout"/>
    <dgm:cxn modelId="{BB8611F1-D25B-2A49-B6DA-EBC77FB2B1A0}" type="presOf" srcId="{D26DAE1A-34A1-5A4A-9647-52F6682EEA43}" destId="{E43065B6-525F-5643-8AA0-898F91877104}" srcOrd="0" destOrd="0" presId="urn:microsoft.com/office/officeart/2008/layout/CircularPictureCallout"/>
    <dgm:cxn modelId="{92E4CCF8-CFD7-0D46-9957-61F883A89B54}" type="presParOf" srcId="{15BA18BF-9AC0-6C4A-940C-5CAAA220A5BD}" destId="{5AAFD1A6-15EB-B147-B1A7-27FAA6E9250C}" srcOrd="0" destOrd="0" presId="urn:microsoft.com/office/officeart/2008/layout/CircularPictureCallout"/>
    <dgm:cxn modelId="{DF13674A-C826-614E-8526-EC5D112DFE9B}" type="presParOf" srcId="{5AAFD1A6-15EB-B147-B1A7-27FAA6E9250C}" destId="{C6D7431B-06F8-634D-A834-154BA0B451B5}" srcOrd="0" destOrd="0" presId="urn:microsoft.com/office/officeart/2008/layout/CircularPictureCallout"/>
    <dgm:cxn modelId="{3E845DCD-8DE5-6843-A27A-D4F6904D62C2}" type="presParOf" srcId="{C6D7431B-06F8-634D-A834-154BA0B451B5}" destId="{61CBAC3D-8195-D34B-9E05-2A09CCB337C1}" srcOrd="0" destOrd="0" presId="urn:microsoft.com/office/officeart/2008/layout/CircularPictureCallout"/>
    <dgm:cxn modelId="{BF0B191C-91BF-BB42-82CF-5AB0FAB01142}" type="presParOf" srcId="{5AAFD1A6-15EB-B147-B1A7-27FAA6E9250C}" destId="{E43065B6-525F-5643-8AA0-898F91877104}"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55AC0D-C67E-49EA-8939-62B350C96916}" type="doc">
      <dgm:prSet loTypeId="urn:microsoft.com/office/officeart/2008/layout/CircularPictureCallout" loCatId="picture" qsTypeId="urn:microsoft.com/office/officeart/2005/8/quickstyle/simple1" qsCatId="simple" csTypeId="urn:microsoft.com/office/officeart/2005/8/colors/accent1_1" csCatId="accent1" phldr="1"/>
      <dgm:spPr/>
    </dgm:pt>
    <dgm:pt modelId="{48CB662D-B3EB-4573-982D-BC9292B598CF}">
      <dgm:prSet phldrT="[Text]"/>
      <dgm:spPr/>
      <dgm:t>
        <a:bodyPr/>
        <a:lstStyle/>
        <a:p>
          <a:r>
            <a:rPr lang="en-US"/>
            <a:t> </a:t>
          </a:r>
          <a:endParaRPr lang="nl-BE"/>
        </a:p>
      </dgm:t>
    </dgm:pt>
    <dgm:pt modelId="{B2FE76F5-7B6D-4C03-9834-94D612E30C13}" type="parTrans" cxnId="{E0D610B1-AD82-42B7-ABD5-F4957BBC0500}">
      <dgm:prSet/>
      <dgm:spPr/>
      <dgm:t>
        <a:bodyPr/>
        <a:lstStyle/>
        <a:p>
          <a:endParaRPr lang="nl-BE"/>
        </a:p>
      </dgm:t>
    </dgm:pt>
    <dgm:pt modelId="{8A20E239-213F-4684-A261-11602B499A60}" type="sibTrans" cxnId="{E0D610B1-AD82-42B7-ABD5-F4957BBC0500}">
      <dgm:prSet/>
      <dgm:spPr>
        <a:blipFill>
          <a:blip xmlns:r="http://schemas.openxmlformats.org/officeDocument/2006/relationships" r:embed="rId1"/>
          <a:srcRect/>
          <a:stretch>
            <a:fillRect l="-4000" r="-4000"/>
          </a:stretch>
        </a:blipFill>
      </dgm:spPr>
      <dgm:t>
        <a:bodyPr/>
        <a:lstStyle/>
        <a:p>
          <a:endParaRPr lang="nl-BE"/>
        </a:p>
      </dgm:t>
    </dgm:pt>
    <dgm:pt modelId="{E25A0454-4713-4382-8A34-287D7D928292}" type="pres">
      <dgm:prSet presAssocID="{DC55AC0D-C67E-49EA-8939-62B350C96916}" presName="Name0" presStyleCnt="0">
        <dgm:presLayoutVars>
          <dgm:chMax val="7"/>
          <dgm:chPref val="7"/>
          <dgm:dir/>
        </dgm:presLayoutVars>
      </dgm:prSet>
      <dgm:spPr/>
    </dgm:pt>
    <dgm:pt modelId="{525325C6-E8B7-47DE-A973-64C25DE1DC84}" type="pres">
      <dgm:prSet presAssocID="{DC55AC0D-C67E-49EA-8939-62B350C96916}" presName="Name1" presStyleCnt="0"/>
      <dgm:spPr/>
    </dgm:pt>
    <dgm:pt modelId="{A5B97802-5B5B-4151-9BB2-11522E924A20}" type="pres">
      <dgm:prSet presAssocID="{8A20E239-213F-4684-A261-11602B499A60}" presName="picture_1" presStyleCnt="0"/>
      <dgm:spPr/>
    </dgm:pt>
    <dgm:pt modelId="{4E734688-33EC-416B-A4B6-19775A1275EC}" type="pres">
      <dgm:prSet presAssocID="{8A20E239-213F-4684-A261-11602B499A60}" presName="pictureRepeatNode" presStyleLbl="alignImgPlace1" presStyleIdx="0" presStyleCnt="1" custScaleX="185820" custScaleY="185625"/>
      <dgm:spPr/>
    </dgm:pt>
    <dgm:pt modelId="{5EE3DCEC-8ED5-4DB8-934E-946014C4979C}" type="pres">
      <dgm:prSet presAssocID="{48CB662D-B3EB-4573-982D-BC9292B598CF}" presName="text_1" presStyleLbl="node1" presStyleIdx="0" presStyleCnt="0">
        <dgm:presLayoutVars>
          <dgm:bulletEnabled val="1"/>
        </dgm:presLayoutVars>
      </dgm:prSet>
      <dgm:spPr/>
    </dgm:pt>
  </dgm:ptLst>
  <dgm:cxnLst>
    <dgm:cxn modelId="{E0D610B1-AD82-42B7-ABD5-F4957BBC0500}" srcId="{DC55AC0D-C67E-49EA-8939-62B350C96916}" destId="{48CB662D-B3EB-4573-982D-BC9292B598CF}" srcOrd="0" destOrd="0" parTransId="{B2FE76F5-7B6D-4C03-9834-94D612E30C13}" sibTransId="{8A20E239-213F-4684-A261-11602B499A60}"/>
    <dgm:cxn modelId="{65F04ED2-BF36-4641-A7C9-C6551F28148C}" type="presOf" srcId="{48CB662D-B3EB-4573-982D-BC9292B598CF}" destId="{5EE3DCEC-8ED5-4DB8-934E-946014C4979C}" srcOrd="0" destOrd="0" presId="urn:microsoft.com/office/officeart/2008/layout/CircularPictureCallout"/>
    <dgm:cxn modelId="{3C1588D8-B9D3-4FB0-9AFC-930E9E295AD7}" type="presOf" srcId="{DC55AC0D-C67E-49EA-8939-62B350C96916}" destId="{E25A0454-4713-4382-8A34-287D7D928292}" srcOrd="0" destOrd="0" presId="urn:microsoft.com/office/officeart/2008/layout/CircularPictureCallout"/>
    <dgm:cxn modelId="{A06EE9ED-26BC-4E27-80F4-BE08B6EB7AE5}" type="presOf" srcId="{8A20E239-213F-4684-A261-11602B499A60}" destId="{4E734688-33EC-416B-A4B6-19775A1275EC}" srcOrd="0" destOrd="0" presId="urn:microsoft.com/office/officeart/2008/layout/CircularPictureCallout"/>
    <dgm:cxn modelId="{9B37A323-A0BB-4D27-B697-BFA7E09B245D}" type="presParOf" srcId="{E25A0454-4713-4382-8A34-287D7D928292}" destId="{525325C6-E8B7-47DE-A973-64C25DE1DC84}" srcOrd="0" destOrd="0" presId="urn:microsoft.com/office/officeart/2008/layout/CircularPictureCallout"/>
    <dgm:cxn modelId="{54AE703D-E8BA-44D1-A64D-F0B2B4D3D06D}" type="presParOf" srcId="{525325C6-E8B7-47DE-A973-64C25DE1DC84}" destId="{A5B97802-5B5B-4151-9BB2-11522E924A20}" srcOrd="0" destOrd="0" presId="urn:microsoft.com/office/officeart/2008/layout/CircularPictureCallout"/>
    <dgm:cxn modelId="{37C4F286-2385-47C2-AD58-3499935453FD}" type="presParOf" srcId="{A5B97802-5B5B-4151-9BB2-11522E924A20}" destId="{4E734688-33EC-416B-A4B6-19775A1275EC}" srcOrd="0" destOrd="0" presId="urn:microsoft.com/office/officeart/2008/layout/CircularPictureCallout"/>
    <dgm:cxn modelId="{727E25CA-3058-4D2A-AD1C-A5BDE7FAEB84}" type="presParOf" srcId="{525325C6-E8B7-47DE-A973-64C25DE1DC84}" destId="{5EE3DCEC-8ED5-4DB8-934E-946014C4979C}" srcOrd="1" destOrd="0" presId="urn:microsoft.com/office/officeart/2008/layout/CircularPictureCallout"/>
  </dgm:cxnLst>
  <dgm:bg/>
  <dgm:whole/>
  <dgm:extLst>
    <a:ext uri="http://schemas.microsoft.com/office/drawing/2008/diagram">
      <dsp:dataModelExt xmlns:dsp="http://schemas.microsoft.com/office/drawing/2008/diagram" relId="rId4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55AC0D-C67E-49EA-8939-62B350C96916}" type="doc">
      <dgm:prSet loTypeId="urn:microsoft.com/office/officeart/2008/layout/CircularPictureCallout" loCatId="picture" qsTypeId="urn:microsoft.com/office/officeart/2005/8/quickstyle/simple1" qsCatId="simple" csTypeId="urn:microsoft.com/office/officeart/2005/8/colors/accent1_1" csCatId="accent1" phldr="1"/>
      <dgm:spPr/>
    </dgm:pt>
    <dgm:pt modelId="{48CB662D-B3EB-4573-982D-BC9292B598CF}">
      <dgm:prSet phldrT="[Text]"/>
      <dgm:spPr/>
      <dgm:t>
        <a:bodyPr/>
        <a:lstStyle/>
        <a:p>
          <a:r>
            <a:rPr lang="en-US"/>
            <a:t> </a:t>
          </a:r>
          <a:endParaRPr lang="nl-BE"/>
        </a:p>
      </dgm:t>
    </dgm:pt>
    <dgm:pt modelId="{B2FE76F5-7B6D-4C03-9834-94D612E30C13}" type="parTrans" cxnId="{E0D610B1-AD82-42B7-ABD5-F4957BBC0500}">
      <dgm:prSet/>
      <dgm:spPr/>
      <dgm:t>
        <a:bodyPr/>
        <a:lstStyle/>
        <a:p>
          <a:endParaRPr lang="nl-BE"/>
        </a:p>
      </dgm:t>
    </dgm:pt>
    <dgm:pt modelId="{8A20E239-213F-4684-A261-11602B499A60}" type="sibTrans" cxnId="{E0D610B1-AD82-42B7-ABD5-F4957BBC050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t>
        <a:bodyPr/>
        <a:lstStyle/>
        <a:p>
          <a:endParaRPr lang="nl-BE"/>
        </a:p>
      </dgm:t>
    </dgm:pt>
    <dgm:pt modelId="{E25A0454-4713-4382-8A34-287D7D928292}" type="pres">
      <dgm:prSet presAssocID="{DC55AC0D-C67E-49EA-8939-62B350C96916}" presName="Name0" presStyleCnt="0">
        <dgm:presLayoutVars>
          <dgm:chMax val="7"/>
          <dgm:chPref val="7"/>
          <dgm:dir/>
        </dgm:presLayoutVars>
      </dgm:prSet>
      <dgm:spPr/>
    </dgm:pt>
    <dgm:pt modelId="{525325C6-E8B7-47DE-A973-64C25DE1DC84}" type="pres">
      <dgm:prSet presAssocID="{DC55AC0D-C67E-49EA-8939-62B350C96916}" presName="Name1" presStyleCnt="0"/>
      <dgm:spPr/>
    </dgm:pt>
    <dgm:pt modelId="{A5B97802-5B5B-4151-9BB2-11522E924A20}" type="pres">
      <dgm:prSet presAssocID="{8A20E239-213F-4684-A261-11602B499A60}" presName="picture_1" presStyleCnt="0"/>
      <dgm:spPr/>
    </dgm:pt>
    <dgm:pt modelId="{4E734688-33EC-416B-A4B6-19775A1275EC}" type="pres">
      <dgm:prSet presAssocID="{8A20E239-213F-4684-A261-11602B499A60}" presName="pictureRepeatNode" presStyleLbl="alignImgPlace1" presStyleIdx="0" presStyleCnt="1" custScaleX="185820" custScaleY="185625"/>
      <dgm:spPr/>
    </dgm:pt>
    <dgm:pt modelId="{5EE3DCEC-8ED5-4DB8-934E-946014C4979C}" type="pres">
      <dgm:prSet presAssocID="{48CB662D-B3EB-4573-982D-BC9292B598CF}" presName="text_1" presStyleLbl="node1" presStyleIdx="0" presStyleCnt="0">
        <dgm:presLayoutVars>
          <dgm:bulletEnabled val="1"/>
        </dgm:presLayoutVars>
      </dgm:prSet>
      <dgm:spPr/>
    </dgm:pt>
  </dgm:ptLst>
  <dgm:cxnLst>
    <dgm:cxn modelId="{E0D610B1-AD82-42B7-ABD5-F4957BBC0500}" srcId="{DC55AC0D-C67E-49EA-8939-62B350C96916}" destId="{48CB662D-B3EB-4573-982D-BC9292B598CF}" srcOrd="0" destOrd="0" parTransId="{B2FE76F5-7B6D-4C03-9834-94D612E30C13}" sibTransId="{8A20E239-213F-4684-A261-11602B499A60}"/>
    <dgm:cxn modelId="{65F04ED2-BF36-4641-A7C9-C6551F28148C}" type="presOf" srcId="{48CB662D-B3EB-4573-982D-BC9292B598CF}" destId="{5EE3DCEC-8ED5-4DB8-934E-946014C4979C}" srcOrd="0" destOrd="0" presId="urn:microsoft.com/office/officeart/2008/layout/CircularPictureCallout"/>
    <dgm:cxn modelId="{3C1588D8-B9D3-4FB0-9AFC-930E9E295AD7}" type="presOf" srcId="{DC55AC0D-C67E-49EA-8939-62B350C96916}" destId="{E25A0454-4713-4382-8A34-287D7D928292}" srcOrd="0" destOrd="0" presId="urn:microsoft.com/office/officeart/2008/layout/CircularPictureCallout"/>
    <dgm:cxn modelId="{A06EE9ED-26BC-4E27-80F4-BE08B6EB7AE5}" type="presOf" srcId="{8A20E239-213F-4684-A261-11602B499A60}" destId="{4E734688-33EC-416B-A4B6-19775A1275EC}" srcOrd="0" destOrd="0" presId="urn:microsoft.com/office/officeart/2008/layout/CircularPictureCallout"/>
    <dgm:cxn modelId="{9B37A323-A0BB-4D27-B697-BFA7E09B245D}" type="presParOf" srcId="{E25A0454-4713-4382-8A34-287D7D928292}" destId="{525325C6-E8B7-47DE-A973-64C25DE1DC84}" srcOrd="0" destOrd="0" presId="urn:microsoft.com/office/officeart/2008/layout/CircularPictureCallout"/>
    <dgm:cxn modelId="{54AE703D-E8BA-44D1-A64D-F0B2B4D3D06D}" type="presParOf" srcId="{525325C6-E8B7-47DE-A973-64C25DE1DC84}" destId="{A5B97802-5B5B-4151-9BB2-11522E924A20}" srcOrd="0" destOrd="0" presId="urn:microsoft.com/office/officeart/2008/layout/CircularPictureCallout"/>
    <dgm:cxn modelId="{37C4F286-2385-47C2-AD58-3499935453FD}" type="presParOf" srcId="{A5B97802-5B5B-4151-9BB2-11522E924A20}" destId="{4E734688-33EC-416B-A4B6-19775A1275EC}" srcOrd="0" destOrd="0" presId="urn:microsoft.com/office/officeart/2008/layout/CircularPictureCallout"/>
    <dgm:cxn modelId="{727E25CA-3058-4D2A-AD1C-A5BDE7FAEB84}" type="presParOf" srcId="{525325C6-E8B7-47DE-A973-64C25DE1DC84}" destId="{5EE3DCEC-8ED5-4DB8-934E-946014C4979C}" srcOrd="1" destOrd="0" presId="urn:microsoft.com/office/officeart/2008/layout/CircularPictureCallout"/>
  </dgm:cxnLst>
  <dgm:bg/>
  <dgm:whole/>
  <dgm:extLst>
    <a:ext uri="http://schemas.microsoft.com/office/drawing/2008/diagram">
      <dsp:dataModelExt xmlns:dsp="http://schemas.microsoft.com/office/drawing/2008/diagram" relId="rId5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53C2F4-7A82-48AB-9A84-43E7FB9015E2}" type="doc">
      <dgm:prSet loTypeId="urn:microsoft.com/office/officeart/2005/8/layout/hProcess4" loCatId="process" qsTypeId="urn:microsoft.com/office/officeart/2005/8/quickstyle/simple1" qsCatId="simple" csTypeId="urn:microsoft.com/office/officeart/2005/8/colors/accent0_3" csCatId="mainScheme" phldr="1"/>
      <dgm:spPr/>
      <dgm:t>
        <a:bodyPr/>
        <a:lstStyle/>
        <a:p>
          <a:endParaRPr lang="nl-BE"/>
        </a:p>
      </dgm:t>
    </dgm:pt>
    <dgm:pt modelId="{A45721B5-C4B2-4BE6-A768-752E46E7303B}">
      <dgm:prSet phldrT="[Text]"/>
      <dgm:spPr/>
      <dgm:t>
        <a:bodyPr/>
        <a:lstStyle/>
        <a:p>
          <a:r>
            <a:rPr lang="nl-BE" b="1">
              <a:latin typeface="Aptos" panose="020B0004020202020204" pitchFamily="34" charset="0"/>
            </a:rPr>
            <a:t>Fase 1</a:t>
          </a:r>
          <a:r>
            <a:rPr lang="nl-BE">
              <a:latin typeface="Aptos" panose="020B0004020202020204" pitchFamily="34" charset="0"/>
            </a:rPr>
            <a:t>: Oriëntatie en analyse </a:t>
          </a:r>
          <a:br>
            <a:rPr lang="nl-BE">
              <a:latin typeface="Aptos" panose="020B0004020202020204" pitchFamily="34" charset="0"/>
            </a:rPr>
          </a:br>
          <a:r>
            <a:rPr lang="nl-BE">
              <a:solidFill>
                <a:schemeClr val="accent6">
                  <a:lumMod val="20000"/>
                  <a:lumOff val="80000"/>
                </a:schemeClr>
              </a:solidFill>
              <a:latin typeface="Aptos" panose="020B0004020202020204" pitchFamily="34" charset="0"/>
            </a:rPr>
            <a:t>(sept. - dec. '24)</a:t>
          </a:r>
        </a:p>
      </dgm:t>
    </dgm:pt>
    <dgm:pt modelId="{6CF4D584-EC96-4E80-8278-ABB3597E9342}" type="parTrans" cxnId="{55002581-C177-46E8-AFBE-20A794396D3A}">
      <dgm:prSet/>
      <dgm:spPr/>
      <dgm:t>
        <a:bodyPr/>
        <a:lstStyle/>
        <a:p>
          <a:endParaRPr lang="nl-BE"/>
        </a:p>
      </dgm:t>
    </dgm:pt>
    <dgm:pt modelId="{70F1F01C-06C3-4176-82EE-574E4B602336}" type="sibTrans" cxnId="{55002581-C177-46E8-AFBE-20A794396D3A}">
      <dgm:prSet/>
      <dgm:spPr/>
      <dgm:t>
        <a:bodyPr/>
        <a:lstStyle/>
        <a:p>
          <a:endParaRPr lang="nl-BE"/>
        </a:p>
      </dgm:t>
    </dgm:pt>
    <dgm:pt modelId="{0B2C148E-E715-4B4F-9390-62B20A7F74DB}">
      <dgm:prSet phldrT="[Text]" custT="1"/>
      <dgm:spPr/>
      <dgm:t>
        <a:bodyPr lIns="72000" tIns="72000" rIns="72000" bIns="72000"/>
        <a:lstStyle/>
        <a:p>
          <a:r>
            <a:rPr lang="nl-BE" sz="1300">
              <a:solidFill>
                <a:schemeClr val="bg1"/>
              </a:solidFill>
              <a:latin typeface="Aptos" panose="020B0004020202020204" pitchFamily="34" charset="0"/>
            </a:rPr>
            <a:t> Studie wetenschappelijke literatuur en beleidsdocumenten</a:t>
          </a:r>
        </a:p>
      </dgm:t>
    </dgm:pt>
    <dgm:pt modelId="{AED60017-3B53-4BF9-8F3E-8623BC0F99A2}" type="parTrans" cxnId="{FBEB205B-CB2E-4EC1-A69F-80757FE617C8}">
      <dgm:prSet/>
      <dgm:spPr/>
      <dgm:t>
        <a:bodyPr/>
        <a:lstStyle/>
        <a:p>
          <a:endParaRPr lang="nl-BE"/>
        </a:p>
      </dgm:t>
    </dgm:pt>
    <dgm:pt modelId="{E268622F-D6E7-4B04-955A-EBEB008CE57E}" type="sibTrans" cxnId="{FBEB205B-CB2E-4EC1-A69F-80757FE617C8}">
      <dgm:prSet/>
      <dgm:spPr/>
      <dgm:t>
        <a:bodyPr/>
        <a:lstStyle/>
        <a:p>
          <a:endParaRPr lang="nl-BE"/>
        </a:p>
      </dgm:t>
    </dgm:pt>
    <dgm:pt modelId="{95EFA243-3273-4514-AEB8-D2A24E60B25E}">
      <dgm:prSet phldrT="[Text]" custT="1"/>
      <dgm:spPr/>
      <dgm:t>
        <a:bodyPr lIns="72000" tIns="72000" rIns="72000" bIns="72000"/>
        <a:lstStyle/>
        <a:p>
          <a:r>
            <a:rPr lang="nl-BE" sz="1300">
              <a:solidFill>
                <a:schemeClr val="bg1"/>
              </a:solidFill>
              <a:latin typeface="Aptos" panose="020B0004020202020204" pitchFamily="34" charset="0"/>
            </a:rPr>
            <a:t> Behoefteanalyse via focusgroepen en  expertgroepen</a:t>
          </a:r>
        </a:p>
      </dgm:t>
    </dgm:pt>
    <dgm:pt modelId="{E59C5B4F-9079-4ADB-BD82-5DA1D0FCE993}" type="parTrans" cxnId="{3279FEB0-61EF-4E1D-9B38-567CAF48BEC4}">
      <dgm:prSet/>
      <dgm:spPr/>
      <dgm:t>
        <a:bodyPr/>
        <a:lstStyle/>
        <a:p>
          <a:endParaRPr lang="nl-BE"/>
        </a:p>
      </dgm:t>
    </dgm:pt>
    <dgm:pt modelId="{B0C3183B-4863-4D10-A134-DD43CA7B0BBB}" type="sibTrans" cxnId="{3279FEB0-61EF-4E1D-9B38-567CAF48BEC4}">
      <dgm:prSet/>
      <dgm:spPr/>
      <dgm:t>
        <a:bodyPr/>
        <a:lstStyle/>
        <a:p>
          <a:endParaRPr lang="nl-BE"/>
        </a:p>
      </dgm:t>
    </dgm:pt>
    <dgm:pt modelId="{5419CE68-3C69-425A-9C12-8BFB772A0D0F}">
      <dgm:prSet phldrT="[Text]"/>
      <dgm:spPr/>
      <dgm:t>
        <a:bodyPr/>
        <a:lstStyle/>
        <a:p>
          <a:r>
            <a:rPr lang="nl-BE" b="1">
              <a:latin typeface="Aptos" panose="020B0004020202020204" pitchFamily="34" charset="0"/>
            </a:rPr>
            <a:t>Fase 2</a:t>
          </a:r>
          <a:r>
            <a:rPr lang="nl-BE">
              <a:latin typeface="Aptos" panose="020B0004020202020204" pitchFamily="34" charset="0"/>
            </a:rPr>
            <a:t>: Ontwerp en ontwikkeling </a:t>
          </a:r>
          <a:br>
            <a:rPr lang="nl-BE">
              <a:latin typeface="Aptos" panose="020B0004020202020204" pitchFamily="34" charset="0"/>
            </a:rPr>
          </a:br>
          <a:r>
            <a:rPr lang="nl-BE">
              <a:solidFill>
                <a:schemeClr val="accent6">
                  <a:lumMod val="20000"/>
                  <a:lumOff val="80000"/>
                </a:schemeClr>
              </a:solidFill>
              <a:latin typeface="Aptos" panose="020B0004020202020204" pitchFamily="34" charset="0"/>
            </a:rPr>
            <a:t>(jan. - mei '25)</a:t>
          </a:r>
        </a:p>
      </dgm:t>
    </dgm:pt>
    <dgm:pt modelId="{EBBAD3FB-063C-461C-B6A0-D5A80B6E12B9}" type="parTrans" cxnId="{745BD5DF-7F1E-4ADD-B78C-BB74D5941306}">
      <dgm:prSet/>
      <dgm:spPr/>
      <dgm:t>
        <a:bodyPr/>
        <a:lstStyle/>
        <a:p>
          <a:endParaRPr lang="nl-BE"/>
        </a:p>
      </dgm:t>
    </dgm:pt>
    <dgm:pt modelId="{3E8A4ED5-D3DB-4C43-8ABB-3DEA85F945B3}" type="sibTrans" cxnId="{745BD5DF-7F1E-4ADD-B78C-BB74D5941306}">
      <dgm:prSet/>
      <dgm:spPr/>
      <dgm:t>
        <a:bodyPr/>
        <a:lstStyle/>
        <a:p>
          <a:endParaRPr lang="nl-BE"/>
        </a:p>
      </dgm:t>
    </dgm:pt>
    <dgm:pt modelId="{EEDF12B5-ED1F-4F8C-B214-C0034E85296E}">
      <dgm:prSet phldrT="[Text]" custT="1"/>
      <dgm:spPr/>
      <dgm:t>
        <a:bodyPr lIns="72000" tIns="72000" rIns="72000" bIns="72000"/>
        <a:lstStyle/>
        <a:p>
          <a:r>
            <a:rPr lang="nl-BE" sz="1200">
              <a:solidFill>
                <a:schemeClr val="bg1"/>
              </a:solidFill>
              <a:latin typeface="Aptos" panose="020B0004020202020204" pitchFamily="34" charset="0"/>
            </a:rPr>
            <a:t> Structurele inventarisatie instrumenten</a:t>
          </a:r>
        </a:p>
      </dgm:t>
    </dgm:pt>
    <dgm:pt modelId="{0483E846-5AEE-46CB-9A50-6D8F1FD2D3F0}" type="parTrans" cxnId="{9B0500DB-CBA1-4C5F-8568-2B8CA9170691}">
      <dgm:prSet/>
      <dgm:spPr/>
      <dgm:t>
        <a:bodyPr/>
        <a:lstStyle/>
        <a:p>
          <a:endParaRPr lang="nl-BE"/>
        </a:p>
      </dgm:t>
    </dgm:pt>
    <dgm:pt modelId="{021C2D36-B866-42C0-9A32-C29329939326}" type="sibTrans" cxnId="{9B0500DB-CBA1-4C5F-8568-2B8CA9170691}">
      <dgm:prSet/>
      <dgm:spPr/>
      <dgm:t>
        <a:bodyPr/>
        <a:lstStyle/>
        <a:p>
          <a:endParaRPr lang="nl-BE"/>
        </a:p>
      </dgm:t>
    </dgm:pt>
    <dgm:pt modelId="{A9B3A268-C930-4C56-8039-D08411CDD0E6}">
      <dgm:prSet phldrT="[Text]"/>
      <dgm:spPr/>
      <dgm:t>
        <a:bodyPr lIns="72000" tIns="72000" rIns="72000" bIns="72000"/>
        <a:lstStyle/>
        <a:p>
          <a:r>
            <a:rPr lang="nl-BE">
              <a:solidFill>
                <a:schemeClr val="bg1"/>
              </a:solidFill>
              <a:latin typeface="Aptos" panose="020B0004020202020204" pitchFamily="34" charset="0"/>
            </a:rPr>
            <a:t> Design website  </a:t>
          </a:r>
        </a:p>
      </dgm:t>
    </dgm:pt>
    <dgm:pt modelId="{1DE1DB38-67DC-4715-A7DC-F8708D02BDBA}" type="parTrans" cxnId="{F1FD2E7E-A7E6-41E8-8E1F-0603DD6DA717}">
      <dgm:prSet/>
      <dgm:spPr/>
      <dgm:t>
        <a:bodyPr/>
        <a:lstStyle/>
        <a:p>
          <a:endParaRPr lang="nl-BE"/>
        </a:p>
      </dgm:t>
    </dgm:pt>
    <dgm:pt modelId="{D3767BA9-C099-4FEA-BBB7-FE60E54E2F61}" type="sibTrans" cxnId="{F1FD2E7E-A7E6-41E8-8E1F-0603DD6DA717}">
      <dgm:prSet/>
      <dgm:spPr/>
      <dgm:t>
        <a:bodyPr/>
        <a:lstStyle/>
        <a:p>
          <a:endParaRPr lang="nl-BE"/>
        </a:p>
      </dgm:t>
    </dgm:pt>
    <dgm:pt modelId="{36A8136A-2AA2-447C-9999-E4BD38AA39A9}">
      <dgm:prSet phldrT="[Text]"/>
      <dgm:spPr/>
      <dgm:t>
        <a:bodyPr lIns="72000" tIns="72000" rIns="72000" bIns="72000"/>
        <a:lstStyle/>
        <a:p>
          <a:r>
            <a:rPr lang="nl-BE">
              <a:solidFill>
                <a:schemeClr val="bg1"/>
              </a:solidFill>
              <a:latin typeface="Aptos" panose="020B0004020202020204" pitchFamily="34" charset="0"/>
            </a:rPr>
            <a:t> Doorontwikkeling zelfscan </a:t>
          </a:r>
        </a:p>
      </dgm:t>
    </dgm:pt>
    <dgm:pt modelId="{5A86EB40-B723-49C8-9B2F-3B08B5395A37}" type="parTrans" cxnId="{96707D36-2C24-41B3-8C3F-0C9D06003092}">
      <dgm:prSet/>
      <dgm:spPr/>
      <dgm:t>
        <a:bodyPr/>
        <a:lstStyle/>
        <a:p>
          <a:endParaRPr lang="nl-BE"/>
        </a:p>
      </dgm:t>
    </dgm:pt>
    <dgm:pt modelId="{16DA5E96-C6E2-4C62-B3BB-8733BED39110}" type="sibTrans" cxnId="{96707D36-2C24-41B3-8C3F-0C9D06003092}">
      <dgm:prSet/>
      <dgm:spPr/>
      <dgm:t>
        <a:bodyPr/>
        <a:lstStyle/>
        <a:p>
          <a:endParaRPr lang="nl-BE"/>
        </a:p>
      </dgm:t>
    </dgm:pt>
    <dgm:pt modelId="{F6B81B19-FAF4-4459-8034-1AF62330202A}">
      <dgm:prSet phldrT="[Text]" custT="1"/>
      <dgm:spPr/>
      <dgm:t>
        <a:bodyPr lIns="72000" tIns="72000" rIns="72000" bIns="72000"/>
        <a:lstStyle/>
        <a:p>
          <a:r>
            <a:rPr lang="nl-BE" sz="1300">
              <a:solidFill>
                <a:schemeClr val="bg1"/>
              </a:solidFill>
              <a:latin typeface="Aptos" panose="020B0004020202020204" pitchFamily="34" charset="0"/>
            </a:rPr>
            <a:t> Identificatie instrumenten</a:t>
          </a:r>
        </a:p>
      </dgm:t>
    </dgm:pt>
    <dgm:pt modelId="{6BBA7F15-51B2-48B5-95B2-BF7286BCF930}" type="parTrans" cxnId="{F8872243-84FD-4A56-95B4-7F403904480C}">
      <dgm:prSet/>
      <dgm:spPr/>
      <dgm:t>
        <a:bodyPr/>
        <a:lstStyle/>
        <a:p>
          <a:endParaRPr lang="nl-BE"/>
        </a:p>
      </dgm:t>
    </dgm:pt>
    <dgm:pt modelId="{DD9D59D9-FC13-4631-B993-5F52275B9DA1}" type="sibTrans" cxnId="{F8872243-84FD-4A56-95B4-7F403904480C}">
      <dgm:prSet/>
      <dgm:spPr/>
      <dgm:t>
        <a:bodyPr/>
        <a:lstStyle/>
        <a:p>
          <a:endParaRPr lang="nl-BE"/>
        </a:p>
      </dgm:t>
    </dgm:pt>
    <dgm:pt modelId="{91E0F5F9-267C-47F3-BCD9-AA4BA27CCD04}">
      <dgm:prSet phldrT="[Text]" custT="1"/>
      <dgm:spPr/>
      <dgm:t>
        <a:bodyPr lIns="72000" tIns="72000" rIns="72000" bIns="72000"/>
        <a:lstStyle/>
        <a:p>
          <a:r>
            <a:rPr lang="nl-BE" sz="1200">
              <a:solidFill>
                <a:schemeClr val="bg1"/>
              </a:solidFill>
              <a:latin typeface="Aptos" panose="020B0004020202020204" pitchFamily="34" charset="0"/>
            </a:rPr>
            <a:t> Prototype inhoudelijke pagina's</a:t>
          </a:r>
        </a:p>
      </dgm:t>
    </dgm:pt>
    <dgm:pt modelId="{3A4FC7DB-C3DD-4B73-B269-548EE5EC5649}" type="parTrans" cxnId="{784F07CE-5093-4A67-8A32-9BE4D3FBFBC1}">
      <dgm:prSet/>
      <dgm:spPr/>
      <dgm:t>
        <a:bodyPr/>
        <a:lstStyle/>
        <a:p>
          <a:endParaRPr lang="nl-BE"/>
        </a:p>
      </dgm:t>
    </dgm:pt>
    <dgm:pt modelId="{82AF0A57-1986-44D4-BB32-B6FB8F7775CB}" type="sibTrans" cxnId="{784F07CE-5093-4A67-8A32-9BE4D3FBFBC1}">
      <dgm:prSet/>
      <dgm:spPr/>
      <dgm:t>
        <a:bodyPr/>
        <a:lstStyle/>
        <a:p>
          <a:endParaRPr lang="nl-BE"/>
        </a:p>
      </dgm:t>
    </dgm:pt>
    <dgm:pt modelId="{44697E1C-4928-4E01-8A58-78EE762DBD67}">
      <dgm:prSet phldrT="[Text]" custT="1"/>
      <dgm:spPr/>
      <dgm:t>
        <a:bodyPr lIns="72000" tIns="72000" rIns="72000" bIns="72000"/>
        <a:lstStyle/>
        <a:p>
          <a:r>
            <a:rPr lang="nl-BE" sz="1200">
              <a:solidFill>
                <a:schemeClr val="bg1"/>
              </a:solidFill>
              <a:latin typeface="Aptos" panose="020B0004020202020204" pitchFamily="34" charset="0"/>
            </a:rPr>
            <a:t> Actualisering raamwerk naar zelfscan </a:t>
          </a:r>
        </a:p>
      </dgm:t>
    </dgm:pt>
    <dgm:pt modelId="{8D816052-F794-4417-B97F-0C14E6230C29}" type="parTrans" cxnId="{E4C4E891-2B3B-4158-8227-BFB9F162B358}">
      <dgm:prSet/>
      <dgm:spPr/>
      <dgm:t>
        <a:bodyPr/>
        <a:lstStyle/>
        <a:p>
          <a:endParaRPr lang="nl-BE"/>
        </a:p>
      </dgm:t>
    </dgm:pt>
    <dgm:pt modelId="{8213C892-D76A-42C2-A04F-09E3F1F75DA0}" type="sibTrans" cxnId="{E4C4E891-2B3B-4158-8227-BFB9F162B358}">
      <dgm:prSet/>
      <dgm:spPr/>
      <dgm:t>
        <a:bodyPr/>
        <a:lstStyle/>
        <a:p>
          <a:endParaRPr lang="nl-BE"/>
        </a:p>
      </dgm:t>
    </dgm:pt>
    <dgm:pt modelId="{AB963045-AB7B-45C7-803B-B4C216569EEA}">
      <dgm:prSet phldrT="[Text]" custT="1"/>
      <dgm:spPr/>
      <dgm:t>
        <a:bodyPr lIns="72000" tIns="72000" rIns="72000" bIns="72000"/>
        <a:lstStyle/>
        <a:p>
          <a:r>
            <a:rPr lang="nl-BE" sz="1200">
              <a:solidFill>
                <a:schemeClr val="bg1"/>
              </a:solidFill>
              <a:latin typeface="Aptos" panose="020B0004020202020204" pitchFamily="34" charset="0"/>
            </a:rPr>
            <a:t> Inventarisering blinde vlekken</a:t>
          </a:r>
        </a:p>
      </dgm:t>
    </dgm:pt>
    <dgm:pt modelId="{FB170D87-333A-495F-86FF-EDF9A9108275}" type="parTrans" cxnId="{3E393DB3-600F-4FF5-AF22-F08584CE36DA}">
      <dgm:prSet/>
      <dgm:spPr/>
      <dgm:t>
        <a:bodyPr/>
        <a:lstStyle/>
        <a:p>
          <a:endParaRPr lang="nl-BE"/>
        </a:p>
      </dgm:t>
    </dgm:pt>
    <dgm:pt modelId="{DEE92E86-E7E5-409B-84B8-B6D445AE9DD6}" type="sibTrans" cxnId="{3E393DB3-600F-4FF5-AF22-F08584CE36DA}">
      <dgm:prSet/>
      <dgm:spPr/>
      <dgm:t>
        <a:bodyPr/>
        <a:lstStyle/>
        <a:p>
          <a:endParaRPr lang="nl-BE"/>
        </a:p>
      </dgm:t>
    </dgm:pt>
    <dgm:pt modelId="{EE4A0343-9CF1-479A-B5C4-0AC8FA139D28}">
      <dgm:prSet phldrT="[Text]"/>
      <dgm:spPr/>
      <dgm:t>
        <a:bodyPr lIns="72000" tIns="72000" rIns="72000" bIns="72000"/>
        <a:lstStyle/>
        <a:p>
          <a:r>
            <a:rPr lang="nl-BE">
              <a:solidFill>
                <a:schemeClr val="bg1"/>
              </a:solidFill>
              <a:latin typeface="Aptos" panose="020B0004020202020204" pitchFamily="34" charset="0"/>
            </a:rPr>
            <a:t> Onderzoeksrapport </a:t>
          </a:r>
        </a:p>
      </dgm:t>
    </dgm:pt>
    <dgm:pt modelId="{88A8E5E9-02B5-45D2-B725-A04EFC9764DF}" type="parTrans" cxnId="{21156253-FBE0-45EA-AA39-32128EEA44DE}">
      <dgm:prSet/>
      <dgm:spPr/>
      <dgm:t>
        <a:bodyPr/>
        <a:lstStyle/>
        <a:p>
          <a:endParaRPr lang="nl-BE"/>
        </a:p>
      </dgm:t>
    </dgm:pt>
    <dgm:pt modelId="{D28CD4D1-E892-40E2-A209-696D6A159D2F}" type="sibTrans" cxnId="{21156253-FBE0-45EA-AA39-32128EEA44DE}">
      <dgm:prSet/>
      <dgm:spPr/>
      <dgm:t>
        <a:bodyPr/>
        <a:lstStyle/>
        <a:p>
          <a:endParaRPr lang="nl-BE"/>
        </a:p>
      </dgm:t>
    </dgm:pt>
    <dgm:pt modelId="{F9288433-D2A4-40B7-BDBC-0D8151924650}">
      <dgm:prSet phldrT="[Text]" custT="1"/>
      <dgm:spPr/>
      <dgm:t>
        <a:bodyPr lIns="72000" tIns="72000" rIns="72000" bIns="72000"/>
        <a:lstStyle/>
        <a:p>
          <a:r>
            <a:rPr lang="en-US" sz="1200">
              <a:solidFill>
                <a:schemeClr val="bg1"/>
              </a:solidFill>
              <a:latin typeface="Aptos" panose="020B0004020202020204" pitchFamily="34" charset="0"/>
            </a:rPr>
            <a:t> </a:t>
          </a:r>
          <a:r>
            <a:rPr lang="en-US" sz="1200" err="1">
              <a:solidFill>
                <a:schemeClr val="bg1"/>
              </a:solidFill>
              <a:latin typeface="Aptos" panose="020B0004020202020204" pitchFamily="34" charset="0"/>
            </a:rPr>
            <a:t>Schriftelijke</a:t>
          </a:r>
          <a:r>
            <a:rPr lang="en-US" sz="1200">
              <a:solidFill>
                <a:schemeClr val="bg1"/>
              </a:solidFill>
              <a:latin typeface="Aptos" panose="020B0004020202020204" pitchFamily="34" charset="0"/>
            </a:rPr>
            <a:t> feedback </a:t>
          </a:r>
          <a:endParaRPr lang="nl-BE" sz="1200">
            <a:solidFill>
              <a:schemeClr val="bg1"/>
            </a:solidFill>
            <a:latin typeface="Aptos" panose="020B0004020202020204" pitchFamily="34" charset="0"/>
          </a:endParaRPr>
        </a:p>
      </dgm:t>
    </dgm:pt>
    <dgm:pt modelId="{2630D979-743F-431D-9D85-4DAAF7B9D009}" type="parTrans" cxnId="{4C1E2186-2BC0-4964-9C5D-1DBF0E852A0E}">
      <dgm:prSet/>
      <dgm:spPr/>
      <dgm:t>
        <a:bodyPr/>
        <a:lstStyle/>
        <a:p>
          <a:endParaRPr lang="nl-BE"/>
        </a:p>
      </dgm:t>
    </dgm:pt>
    <dgm:pt modelId="{D4B3E169-BA8C-498B-B099-0722BE46D5F8}" type="sibTrans" cxnId="{4C1E2186-2BC0-4964-9C5D-1DBF0E852A0E}">
      <dgm:prSet/>
      <dgm:spPr/>
      <dgm:t>
        <a:bodyPr/>
        <a:lstStyle/>
        <a:p>
          <a:endParaRPr lang="nl-BE"/>
        </a:p>
      </dgm:t>
    </dgm:pt>
    <dgm:pt modelId="{7FACAD23-72DF-4772-B5D6-B5C8E5FA90C1}">
      <dgm:prSet phldrT="[Text]"/>
      <dgm:spPr/>
      <dgm:t>
        <a:bodyPr/>
        <a:lstStyle/>
        <a:p>
          <a:r>
            <a:rPr lang="nl-BE" b="1">
              <a:latin typeface="Aptos" panose="020B0004020202020204" pitchFamily="34" charset="0"/>
            </a:rPr>
            <a:t>Fase 3</a:t>
          </a:r>
          <a:r>
            <a:rPr lang="nl-BE">
              <a:latin typeface="Aptos" panose="020B0004020202020204" pitchFamily="34" charset="0"/>
            </a:rPr>
            <a:t>: Doorontwikkeling en rapportering </a:t>
          </a:r>
          <a:br>
            <a:rPr lang="nl-BE">
              <a:latin typeface="Aptos" panose="020B0004020202020204" pitchFamily="34" charset="0"/>
            </a:rPr>
          </a:br>
          <a:r>
            <a:rPr lang="nl-BE">
              <a:solidFill>
                <a:schemeClr val="accent6">
                  <a:lumMod val="20000"/>
                  <a:lumOff val="80000"/>
                </a:schemeClr>
              </a:solidFill>
              <a:latin typeface="Aptos" panose="020B0004020202020204" pitchFamily="34" charset="0"/>
            </a:rPr>
            <a:t>(mei - aug. '25)</a:t>
          </a:r>
        </a:p>
      </dgm:t>
    </dgm:pt>
    <dgm:pt modelId="{F30C9DC7-AB42-498A-8CBE-20B8FAFB9B7C}" type="parTrans" cxnId="{06F55DF5-0F8F-4C82-AF30-B2E997058806}">
      <dgm:prSet/>
      <dgm:spPr/>
      <dgm:t>
        <a:bodyPr/>
        <a:lstStyle/>
        <a:p>
          <a:endParaRPr lang="nl-BE"/>
        </a:p>
      </dgm:t>
    </dgm:pt>
    <dgm:pt modelId="{0B05DDF4-474C-443A-8944-A1AE1F0955A6}" type="sibTrans" cxnId="{06F55DF5-0F8F-4C82-AF30-B2E997058806}">
      <dgm:prSet/>
      <dgm:spPr/>
      <dgm:t>
        <a:bodyPr/>
        <a:lstStyle/>
        <a:p>
          <a:endParaRPr lang="nl-BE"/>
        </a:p>
      </dgm:t>
    </dgm:pt>
    <dgm:pt modelId="{DFC2A51D-1D6F-44C4-B04C-F5CE99156898}">
      <dgm:prSet phldrT="[Text]"/>
      <dgm:spPr/>
      <dgm:t>
        <a:bodyPr lIns="72000" tIns="72000" rIns="72000" bIns="72000"/>
        <a:lstStyle/>
        <a:p>
          <a:r>
            <a:rPr lang="nl-BE">
              <a:solidFill>
                <a:schemeClr val="bg1"/>
              </a:solidFill>
              <a:latin typeface="Aptos" panose="020B0004020202020204" pitchFamily="34" charset="0"/>
            </a:rPr>
            <a:t> Doorontwikkeling database met evaluatie-instrumenten met kwaliteitscheck</a:t>
          </a:r>
        </a:p>
      </dgm:t>
    </dgm:pt>
    <dgm:pt modelId="{517E2B75-F51B-4C52-8C89-B6A28E7474D6}" type="parTrans" cxnId="{238577BB-B683-4BC6-92E3-C981AD5C2533}">
      <dgm:prSet/>
      <dgm:spPr/>
      <dgm:t>
        <a:bodyPr/>
        <a:lstStyle/>
        <a:p>
          <a:endParaRPr lang="nl-BE"/>
        </a:p>
      </dgm:t>
    </dgm:pt>
    <dgm:pt modelId="{AAA9ACEC-B7FC-4C1B-9E3C-C1A1F7319E53}" type="sibTrans" cxnId="{238577BB-B683-4BC6-92E3-C981AD5C2533}">
      <dgm:prSet/>
      <dgm:spPr/>
      <dgm:t>
        <a:bodyPr/>
        <a:lstStyle/>
        <a:p>
          <a:endParaRPr lang="nl-BE"/>
        </a:p>
      </dgm:t>
    </dgm:pt>
    <dgm:pt modelId="{820333F7-C643-45FA-870E-6BD67BF1E12F}">
      <dgm:prSet phldrT="[Text]"/>
      <dgm:spPr/>
      <dgm:t>
        <a:bodyPr/>
        <a:lstStyle/>
        <a:p>
          <a:r>
            <a:rPr lang="nl-BE">
              <a:solidFill>
                <a:schemeClr val="bg1"/>
              </a:solidFill>
              <a:latin typeface="Aptos" panose="020B0004020202020204" pitchFamily="34" charset="0"/>
            </a:rPr>
            <a:t> Doorontwikkeling inhoudelijke pagina's voor leerkrachten en schoolteams </a:t>
          </a:r>
        </a:p>
      </dgm:t>
    </dgm:pt>
    <dgm:pt modelId="{FB8BA064-642C-469E-818A-EE17FAB7E774}" type="parTrans" cxnId="{5C65C045-6131-40FF-B8A4-0184EF9E2C44}">
      <dgm:prSet/>
      <dgm:spPr/>
      <dgm:t>
        <a:bodyPr/>
        <a:lstStyle/>
        <a:p>
          <a:endParaRPr lang="nl-BE"/>
        </a:p>
      </dgm:t>
    </dgm:pt>
    <dgm:pt modelId="{2542F93F-B99B-4EF3-AA60-CCE5C8337598}" type="sibTrans" cxnId="{5C65C045-6131-40FF-B8A4-0184EF9E2C44}">
      <dgm:prSet/>
      <dgm:spPr/>
      <dgm:t>
        <a:bodyPr/>
        <a:lstStyle/>
        <a:p>
          <a:endParaRPr lang="nl-BE"/>
        </a:p>
      </dgm:t>
    </dgm:pt>
    <dgm:pt modelId="{6FB5D973-5E3B-4DC0-8074-7FB1FCBAB46F}">
      <dgm:prSet phldrT="[Text]" custT="1"/>
      <dgm:spPr/>
      <dgm:t>
        <a:bodyPr lIns="72000" tIns="72000" rIns="72000" bIns="72000"/>
        <a:lstStyle/>
        <a:p>
          <a:r>
            <a:rPr lang="nl-BE" sz="1200">
              <a:solidFill>
                <a:schemeClr val="bg1"/>
              </a:solidFill>
              <a:latin typeface="Aptos" panose="020B0004020202020204" pitchFamily="34" charset="0"/>
            </a:rPr>
            <a:t> Actualisering parameters en kwaliteitscheck</a:t>
          </a:r>
        </a:p>
      </dgm:t>
    </dgm:pt>
    <dgm:pt modelId="{79CD89B7-CB2B-441D-BDC2-6B2A6FEE7EC2}" type="parTrans" cxnId="{D6DF89A8-78F8-47ED-8994-7688A0C8FEFF}">
      <dgm:prSet/>
      <dgm:spPr/>
      <dgm:t>
        <a:bodyPr/>
        <a:lstStyle/>
        <a:p>
          <a:endParaRPr lang="nl-BE"/>
        </a:p>
      </dgm:t>
    </dgm:pt>
    <dgm:pt modelId="{CB453B67-7698-43FC-A047-7D5A9BA519AE}" type="sibTrans" cxnId="{D6DF89A8-78F8-47ED-8994-7688A0C8FEFF}">
      <dgm:prSet/>
      <dgm:spPr/>
      <dgm:t>
        <a:bodyPr/>
        <a:lstStyle/>
        <a:p>
          <a:endParaRPr lang="nl-BE"/>
        </a:p>
      </dgm:t>
    </dgm:pt>
    <dgm:pt modelId="{70139514-43FF-41B0-95E0-32F08D3BAF55}" type="pres">
      <dgm:prSet presAssocID="{8053C2F4-7A82-48AB-9A84-43E7FB9015E2}" presName="Name0" presStyleCnt="0">
        <dgm:presLayoutVars>
          <dgm:dir/>
          <dgm:animLvl val="lvl"/>
          <dgm:resizeHandles val="exact"/>
        </dgm:presLayoutVars>
      </dgm:prSet>
      <dgm:spPr/>
    </dgm:pt>
    <dgm:pt modelId="{26F4DC14-B053-43C7-9816-30B952058FA4}" type="pres">
      <dgm:prSet presAssocID="{8053C2F4-7A82-48AB-9A84-43E7FB9015E2}" presName="tSp" presStyleCnt="0"/>
      <dgm:spPr/>
    </dgm:pt>
    <dgm:pt modelId="{042A59D7-441E-4B3C-9636-B5637FD834E7}" type="pres">
      <dgm:prSet presAssocID="{8053C2F4-7A82-48AB-9A84-43E7FB9015E2}" presName="bSp" presStyleCnt="0"/>
      <dgm:spPr/>
    </dgm:pt>
    <dgm:pt modelId="{57B50D52-3128-4127-BF20-2118A1B159A9}" type="pres">
      <dgm:prSet presAssocID="{8053C2F4-7A82-48AB-9A84-43E7FB9015E2}" presName="process" presStyleCnt="0"/>
      <dgm:spPr/>
    </dgm:pt>
    <dgm:pt modelId="{161567DB-6686-4D99-9B3A-D80BD8AF2916}" type="pres">
      <dgm:prSet presAssocID="{A45721B5-C4B2-4BE6-A768-752E46E7303B}" presName="composite1" presStyleCnt="0"/>
      <dgm:spPr/>
    </dgm:pt>
    <dgm:pt modelId="{B0A84350-9644-4E24-80E5-7E478058F8BC}" type="pres">
      <dgm:prSet presAssocID="{A45721B5-C4B2-4BE6-A768-752E46E7303B}" presName="dummyNode1" presStyleLbl="node1" presStyleIdx="0" presStyleCnt="3"/>
      <dgm:spPr/>
    </dgm:pt>
    <dgm:pt modelId="{0A235101-C215-4DC0-909B-86A067F92B29}" type="pres">
      <dgm:prSet presAssocID="{A45721B5-C4B2-4BE6-A768-752E46E7303B}" presName="childNode1" presStyleLbl="bgAcc1" presStyleIdx="0" presStyleCnt="3" custScaleY="120273">
        <dgm:presLayoutVars>
          <dgm:bulletEnabled val="1"/>
        </dgm:presLayoutVars>
      </dgm:prSet>
      <dgm:spPr/>
    </dgm:pt>
    <dgm:pt modelId="{82307E34-307A-44C3-85B9-ABFDCF29B72E}" type="pres">
      <dgm:prSet presAssocID="{A45721B5-C4B2-4BE6-A768-752E46E7303B}" presName="childNode1tx" presStyleLbl="bgAcc1" presStyleIdx="0" presStyleCnt="3">
        <dgm:presLayoutVars>
          <dgm:bulletEnabled val="1"/>
        </dgm:presLayoutVars>
      </dgm:prSet>
      <dgm:spPr/>
    </dgm:pt>
    <dgm:pt modelId="{3D9CF535-12A8-449E-8D89-222FF4F85DDB}" type="pres">
      <dgm:prSet presAssocID="{A45721B5-C4B2-4BE6-A768-752E46E7303B}" presName="parentNode1" presStyleLbl="node1" presStyleIdx="0" presStyleCnt="3">
        <dgm:presLayoutVars>
          <dgm:chMax val="1"/>
          <dgm:bulletEnabled val="1"/>
        </dgm:presLayoutVars>
      </dgm:prSet>
      <dgm:spPr/>
    </dgm:pt>
    <dgm:pt modelId="{12263900-9ADB-401B-BB98-B44F0752E6DE}" type="pres">
      <dgm:prSet presAssocID="{A45721B5-C4B2-4BE6-A768-752E46E7303B}" presName="connSite1" presStyleCnt="0"/>
      <dgm:spPr/>
    </dgm:pt>
    <dgm:pt modelId="{4ABCBC13-0B79-4705-8BD7-6D43F7FE5E93}" type="pres">
      <dgm:prSet presAssocID="{70F1F01C-06C3-4176-82EE-574E4B602336}" presName="Name9" presStyleLbl="sibTrans2D1" presStyleIdx="0" presStyleCnt="2"/>
      <dgm:spPr/>
    </dgm:pt>
    <dgm:pt modelId="{CFB03F94-7AF7-40EB-AF54-A5610C04DE3A}" type="pres">
      <dgm:prSet presAssocID="{5419CE68-3C69-425A-9C12-8BFB772A0D0F}" presName="composite2" presStyleCnt="0"/>
      <dgm:spPr/>
    </dgm:pt>
    <dgm:pt modelId="{8E39E89C-37FB-4DA7-8C5A-CA8FCC3DE002}" type="pres">
      <dgm:prSet presAssocID="{5419CE68-3C69-425A-9C12-8BFB772A0D0F}" presName="dummyNode2" presStyleLbl="node1" presStyleIdx="0" presStyleCnt="3"/>
      <dgm:spPr/>
    </dgm:pt>
    <dgm:pt modelId="{7EB1AA77-A4A8-48BE-AD87-1274D1BEA5D4}" type="pres">
      <dgm:prSet presAssocID="{5419CE68-3C69-425A-9C12-8BFB772A0D0F}" presName="childNode2" presStyleLbl="bgAcc1" presStyleIdx="1" presStyleCnt="3" custScaleY="121589">
        <dgm:presLayoutVars>
          <dgm:bulletEnabled val="1"/>
        </dgm:presLayoutVars>
      </dgm:prSet>
      <dgm:spPr/>
    </dgm:pt>
    <dgm:pt modelId="{74D4EBDE-F093-44B8-9214-7D657B22C51E}" type="pres">
      <dgm:prSet presAssocID="{5419CE68-3C69-425A-9C12-8BFB772A0D0F}" presName="childNode2tx" presStyleLbl="bgAcc1" presStyleIdx="1" presStyleCnt="3">
        <dgm:presLayoutVars>
          <dgm:bulletEnabled val="1"/>
        </dgm:presLayoutVars>
      </dgm:prSet>
      <dgm:spPr/>
    </dgm:pt>
    <dgm:pt modelId="{7959613E-E599-4497-AABF-F2F26F96B145}" type="pres">
      <dgm:prSet presAssocID="{5419CE68-3C69-425A-9C12-8BFB772A0D0F}" presName="parentNode2" presStyleLbl="node1" presStyleIdx="1" presStyleCnt="3">
        <dgm:presLayoutVars>
          <dgm:chMax val="0"/>
          <dgm:bulletEnabled val="1"/>
        </dgm:presLayoutVars>
      </dgm:prSet>
      <dgm:spPr/>
    </dgm:pt>
    <dgm:pt modelId="{D5D87CC3-51EC-4CDA-8AF9-2DE4A7052753}" type="pres">
      <dgm:prSet presAssocID="{5419CE68-3C69-425A-9C12-8BFB772A0D0F}" presName="connSite2" presStyleCnt="0"/>
      <dgm:spPr/>
    </dgm:pt>
    <dgm:pt modelId="{EA80B65B-60BC-4D9C-8A1D-AF09A7375046}" type="pres">
      <dgm:prSet presAssocID="{3E8A4ED5-D3DB-4C43-8ABB-3DEA85F945B3}" presName="Name18" presStyleLbl="sibTrans2D1" presStyleIdx="1" presStyleCnt="2"/>
      <dgm:spPr/>
    </dgm:pt>
    <dgm:pt modelId="{DF2A07C6-2256-4331-BF45-C994884137B7}" type="pres">
      <dgm:prSet presAssocID="{7FACAD23-72DF-4772-B5D6-B5C8E5FA90C1}" presName="composite1" presStyleCnt="0"/>
      <dgm:spPr/>
    </dgm:pt>
    <dgm:pt modelId="{3AC93FC6-6B28-4012-8753-68E061D9F1C1}" type="pres">
      <dgm:prSet presAssocID="{7FACAD23-72DF-4772-B5D6-B5C8E5FA90C1}" presName="dummyNode1" presStyleLbl="node1" presStyleIdx="1" presStyleCnt="3"/>
      <dgm:spPr/>
    </dgm:pt>
    <dgm:pt modelId="{F49E393F-BE9E-4D61-886D-3BC0D9E6D8F2}" type="pres">
      <dgm:prSet presAssocID="{7FACAD23-72DF-4772-B5D6-B5C8E5FA90C1}" presName="childNode1" presStyleLbl="bgAcc1" presStyleIdx="2" presStyleCnt="3" custScaleY="137973">
        <dgm:presLayoutVars>
          <dgm:bulletEnabled val="1"/>
        </dgm:presLayoutVars>
      </dgm:prSet>
      <dgm:spPr/>
    </dgm:pt>
    <dgm:pt modelId="{EF020EBF-ABB0-4D9D-B078-C55133FDBE93}" type="pres">
      <dgm:prSet presAssocID="{7FACAD23-72DF-4772-B5D6-B5C8E5FA90C1}" presName="childNode1tx" presStyleLbl="bgAcc1" presStyleIdx="2" presStyleCnt="3">
        <dgm:presLayoutVars>
          <dgm:bulletEnabled val="1"/>
        </dgm:presLayoutVars>
      </dgm:prSet>
      <dgm:spPr/>
    </dgm:pt>
    <dgm:pt modelId="{1FB57257-82C8-45BC-8156-122FE1BFE845}" type="pres">
      <dgm:prSet presAssocID="{7FACAD23-72DF-4772-B5D6-B5C8E5FA90C1}" presName="parentNode1" presStyleLbl="node1" presStyleIdx="2" presStyleCnt="3">
        <dgm:presLayoutVars>
          <dgm:chMax val="1"/>
          <dgm:bulletEnabled val="1"/>
        </dgm:presLayoutVars>
      </dgm:prSet>
      <dgm:spPr/>
    </dgm:pt>
    <dgm:pt modelId="{462AC41F-32E3-4600-9715-B6F000DEA6E1}" type="pres">
      <dgm:prSet presAssocID="{7FACAD23-72DF-4772-B5D6-B5C8E5FA90C1}" presName="connSite1" presStyleCnt="0"/>
      <dgm:spPr/>
    </dgm:pt>
  </dgm:ptLst>
  <dgm:cxnLst>
    <dgm:cxn modelId="{D8B20B01-D94B-4B08-BCEC-F103CC25A841}" type="presOf" srcId="{91E0F5F9-267C-47F3-BCD9-AA4BA27CCD04}" destId="{74D4EBDE-F093-44B8-9214-7D657B22C51E}" srcOrd="1" destOrd="2" presId="urn:microsoft.com/office/officeart/2005/8/layout/hProcess4"/>
    <dgm:cxn modelId="{2430FE02-0DE9-45A2-A4E8-781D22E528C8}" type="presOf" srcId="{A9B3A268-C930-4C56-8039-D08411CDD0E6}" destId="{F49E393F-BE9E-4D61-886D-3BC0D9E6D8F2}" srcOrd="0" destOrd="0" presId="urn:microsoft.com/office/officeart/2005/8/layout/hProcess4"/>
    <dgm:cxn modelId="{027EE313-A0DD-46C5-A90A-5E880F650CA7}" type="presOf" srcId="{820333F7-C643-45FA-870E-6BD67BF1E12F}" destId="{EF020EBF-ABB0-4D9D-B078-C55133FDBE93}" srcOrd="1" destOrd="1" presId="urn:microsoft.com/office/officeart/2005/8/layout/hProcess4"/>
    <dgm:cxn modelId="{96D52D23-BBBA-4C8D-BB15-53E133A2EB7E}" type="presOf" srcId="{DFC2A51D-1D6F-44C4-B04C-F5CE99156898}" destId="{EF020EBF-ABB0-4D9D-B078-C55133FDBE93}" srcOrd="1" destOrd="2" presId="urn:microsoft.com/office/officeart/2005/8/layout/hProcess4"/>
    <dgm:cxn modelId="{96707D36-2C24-41B3-8C3F-0C9D06003092}" srcId="{7FACAD23-72DF-4772-B5D6-B5C8E5FA90C1}" destId="{36A8136A-2AA2-447C-9999-E4BD38AA39A9}" srcOrd="3" destOrd="0" parTransId="{5A86EB40-B723-49C8-9B2F-3B08B5395A37}" sibTransId="{16DA5E96-C6E2-4C62-B3BB-8733BED39110}"/>
    <dgm:cxn modelId="{FBEB205B-CB2E-4EC1-A69F-80757FE617C8}" srcId="{A45721B5-C4B2-4BE6-A768-752E46E7303B}" destId="{0B2C148E-E715-4B4F-9390-62B20A7F74DB}" srcOrd="0" destOrd="0" parTransId="{AED60017-3B53-4BF9-8F3E-8623BC0F99A2}" sibTransId="{E268622F-D6E7-4B04-955A-EBEB008CE57E}"/>
    <dgm:cxn modelId="{D8B7B95D-940F-412C-B0CF-EB8B4ADEB203}" type="presOf" srcId="{0B2C148E-E715-4B4F-9390-62B20A7F74DB}" destId="{0A235101-C215-4DC0-909B-86A067F92B29}" srcOrd="0" destOrd="0" presId="urn:microsoft.com/office/officeart/2005/8/layout/hProcess4"/>
    <dgm:cxn modelId="{97880A41-42AC-4A05-B3E6-9B2A2B64B4DE}" type="presOf" srcId="{70F1F01C-06C3-4176-82EE-574E4B602336}" destId="{4ABCBC13-0B79-4705-8BD7-6D43F7FE5E93}" srcOrd="0" destOrd="0" presId="urn:microsoft.com/office/officeart/2005/8/layout/hProcess4"/>
    <dgm:cxn modelId="{19304161-AC4B-4388-9431-FB93B2F7E015}" type="presOf" srcId="{5419CE68-3C69-425A-9C12-8BFB772A0D0F}" destId="{7959613E-E599-4497-AABF-F2F26F96B145}" srcOrd="0" destOrd="0" presId="urn:microsoft.com/office/officeart/2005/8/layout/hProcess4"/>
    <dgm:cxn modelId="{F8872243-84FD-4A56-95B4-7F403904480C}" srcId="{A45721B5-C4B2-4BE6-A768-752E46E7303B}" destId="{F6B81B19-FAF4-4459-8034-1AF62330202A}" srcOrd="2" destOrd="0" parTransId="{6BBA7F15-51B2-48B5-95B2-BF7286BCF930}" sibTransId="{DD9D59D9-FC13-4631-B993-5F52275B9DA1}"/>
    <dgm:cxn modelId="{5C65C045-6131-40FF-B8A4-0184EF9E2C44}" srcId="{7FACAD23-72DF-4772-B5D6-B5C8E5FA90C1}" destId="{820333F7-C643-45FA-870E-6BD67BF1E12F}" srcOrd="1" destOrd="0" parTransId="{FB8BA064-642C-469E-818A-EE17FAB7E774}" sibTransId="{2542F93F-B99B-4EF3-AA60-CCE5C8337598}"/>
    <dgm:cxn modelId="{381BE048-C8E6-489B-9A02-0FBB15EE1FF4}" type="presOf" srcId="{95EFA243-3273-4514-AEB8-D2A24E60B25E}" destId="{82307E34-307A-44C3-85B9-ABFDCF29B72E}" srcOrd="1" destOrd="1" presId="urn:microsoft.com/office/officeart/2005/8/layout/hProcess4"/>
    <dgm:cxn modelId="{FCC99B6C-E2B3-4F3D-96A8-F97A2FB8AF40}" type="presOf" srcId="{EEDF12B5-ED1F-4F8C-B214-C0034E85296E}" destId="{7EB1AA77-A4A8-48BE-AD87-1274D1BEA5D4}" srcOrd="0" destOrd="0" presId="urn:microsoft.com/office/officeart/2005/8/layout/hProcess4"/>
    <dgm:cxn modelId="{21156253-FBE0-45EA-AA39-32128EEA44DE}" srcId="{7FACAD23-72DF-4772-B5D6-B5C8E5FA90C1}" destId="{EE4A0343-9CF1-479A-B5C4-0AC8FA139D28}" srcOrd="4" destOrd="0" parTransId="{88A8E5E9-02B5-45D2-B725-A04EFC9764DF}" sibTransId="{D28CD4D1-E892-40E2-A209-696D6A159D2F}"/>
    <dgm:cxn modelId="{52331D55-9A37-4404-9E2E-8DC648DB5F65}" type="presOf" srcId="{AB963045-AB7B-45C7-803B-B4C216569EEA}" destId="{7EB1AA77-A4A8-48BE-AD87-1274D1BEA5D4}" srcOrd="0" destOrd="4" presId="urn:microsoft.com/office/officeart/2005/8/layout/hProcess4"/>
    <dgm:cxn modelId="{20333855-A927-48A5-B80C-06799D73DFC8}" type="presOf" srcId="{0B2C148E-E715-4B4F-9390-62B20A7F74DB}" destId="{82307E34-307A-44C3-85B9-ABFDCF29B72E}" srcOrd="1" destOrd="0" presId="urn:microsoft.com/office/officeart/2005/8/layout/hProcess4"/>
    <dgm:cxn modelId="{DDD2B256-2B34-44A8-B739-90F24D75508E}" type="presOf" srcId="{36A8136A-2AA2-447C-9999-E4BD38AA39A9}" destId="{F49E393F-BE9E-4D61-886D-3BC0D9E6D8F2}" srcOrd="0" destOrd="3" presId="urn:microsoft.com/office/officeart/2005/8/layout/hProcess4"/>
    <dgm:cxn modelId="{D4AAB857-D16B-4D78-866E-6BE732651387}" type="presOf" srcId="{F9288433-D2A4-40B7-BDBC-0D8151924650}" destId="{7EB1AA77-A4A8-48BE-AD87-1274D1BEA5D4}" srcOrd="0" destOrd="5" presId="urn:microsoft.com/office/officeart/2005/8/layout/hProcess4"/>
    <dgm:cxn modelId="{BAA6027E-552A-4A1F-8D4C-5718C1FF9F5B}" type="presOf" srcId="{44697E1C-4928-4E01-8A58-78EE762DBD67}" destId="{74D4EBDE-F093-44B8-9214-7D657B22C51E}" srcOrd="1" destOrd="3" presId="urn:microsoft.com/office/officeart/2005/8/layout/hProcess4"/>
    <dgm:cxn modelId="{F1FD2E7E-A7E6-41E8-8E1F-0603DD6DA717}" srcId="{7FACAD23-72DF-4772-B5D6-B5C8E5FA90C1}" destId="{A9B3A268-C930-4C56-8039-D08411CDD0E6}" srcOrd="0" destOrd="0" parTransId="{1DE1DB38-67DC-4715-A7DC-F8708D02BDBA}" sibTransId="{D3767BA9-C099-4FEA-BBB7-FE60E54E2F61}"/>
    <dgm:cxn modelId="{55002581-C177-46E8-AFBE-20A794396D3A}" srcId="{8053C2F4-7A82-48AB-9A84-43E7FB9015E2}" destId="{A45721B5-C4B2-4BE6-A768-752E46E7303B}" srcOrd="0" destOrd="0" parTransId="{6CF4D584-EC96-4E80-8278-ABB3597E9342}" sibTransId="{70F1F01C-06C3-4176-82EE-574E4B602336}"/>
    <dgm:cxn modelId="{340F9182-B22A-4374-AA25-2056FB6B4859}" type="presOf" srcId="{6FB5D973-5E3B-4DC0-8074-7FB1FCBAB46F}" destId="{74D4EBDE-F093-44B8-9214-7D657B22C51E}" srcOrd="1" destOrd="1" presId="urn:microsoft.com/office/officeart/2005/8/layout/hProcess4"/>
    <dgm:cxn modelId="{4C1E2186-2BC0-4964-9C5D-1DBF0E852A0E}" srcId="{5419CE68-3C69-425A-9C12-8BFB772A0D0F}" destId="{F9288433-D2A4-40B7-BDBC-0D8151924650}" srcOrd="5" destOrd="0" parTransId="{2630D979-743F-431D-9D85-4DAAF7B9D009}" sibTransId="{D4B3E169-BA8C-498B-B099-0722BE46D5F8}"/>
    <dgm:cxn modelId="{6BD7AD8F-C37D-4258-9109-CB1E6DF7649B}" type="presOf" srcId="{EE4A0343-9CF1-479A-B5C4-0AC8FA139D28}" destId="{EF020EBF-ABB0-4D9D-B078-C55133FDBE93}" srcOrd="1" destOrd="4" presId="urn:microsoft.com/office/officeart/2005/8/layout/hProcess4"/>
    <dgm:cxn modelId="{FFAEC190-D3D5-4D51-A042-2A391469C069}" type="presOf" srcId="{A45721B5-C4B2-4BE6-A768-752E46E7303B}" destId="{3D9CF535-12A8-449E-8D89-222FF4F85DDB}" srcOrd="0" destOrd="0" presId="urn:microsoft.com/office/officeart/2005/8/layout/hProcess4"/>
    <dgm:cxn modelId="{E4C4E891-2B3B-4158-8227-BFB9F162B358}" srcId="{5419CE68-3C69-425A-9C12-8BFB772A0D0F}" destId="{44697E1C-4928-4E01-8A58-78EE762DBD67}" srcOrd="3" destOrd="0" parTransId="{8D816052-F794-4417-B97F-0C14E6230C29}" sibTransId="{8213C892-D76A-42C2-A04F-09E3F1F75DA0}"/>
    <dgm:cxn modelId="{7F012C93-7258-4D68-8D03-0E5F57D711D8}" type="presOf" srcId="{36A8136A-2AA2-447C-9999-E4BD38AA39A9}" destId="{EF020EBF-ABB0-4D9D-B078-C55133FDBE93}" srcOrd="1" destOrd="3" presId="urn:microsoft.com/office/officeart/2005/8/layout/hProcess4"/>
    <dgm:cxn modelId="{0FDAFA93-D697-4924-9189-598338268955}" type="presOf" srcId="{95EFA243-3273-4514-AEB8-D2A24E60B25E}" destId="{0A235101-C215-4DC0-909B-86A067F92B29}" srcOrd="0" destOrd="1" presId="urn:microsoft.com/office/officeart/2005/8/layout/hProcess4"/>
    <dgm:cxn modelId="{30786A95-7554-4DD8-B99E-789502F6CD38}" type="presOf" srcId="{7FACAD23-72DF-4772-B5D6-B5C8E5FA90C1}" destId="{1FB57257-82C8-45BC-8156-122FE1BFE845}" srcOrd="0" destOrd="0" presId="urn:microsoft.com/office/officeart/2005/8/layout/hProcess4"/>
    <dgm:cxn modelId="{160EA4A7-1A8E-4339-B54D-1636F9208F7D}" type="presOf" srcId="{F6B81B19-FAF4-4459-8034-1AF62330202A}" destId="{0A235101-C215-4DC0-909B-86A067F92B29}" srcOrd="0" destOrd="2" presId="urn:microsoft.com/office/officeart/2005/8/layout/hProcess4"/>
    <dgm:cxn modelId="{11E5B8A7-5BCD-4A60-9B3A-634807FD28B3}" type="presOf" srcId="{EE4A0343-9CF1-479A-B5C4-0AC8FA139D28}" destId="{F49E393F-BE9E-4D61-886D-3BC0D9E6D8F2}" srcOrd="0" destOrd="4" presId="urn:microsoft.com/office/officeart/2005/8/layout/hProcess4"/>
    <dgm:cxn modelId="{D6DF89A8-78F8-47ED-8994-7688A0C8FEFF}" srcId="{5419CE68-3C69-425A-9C12-8BFB772A0D0F}" destId="{6FB5D973-5E3B-4DC0-8074-7FB1FCBAB46F}" srcOrd="1" destOrd="0" parTransId="{79CD89B7-CB2B-441D-BDC2-6B2A6FEE7EC2}" sibTransId="{CB453B67-7698-43FC-A047-7D5A9BA519AE}"/>
    <dgm:cxn modelId="{A8DF4EA9-9332-433F-B0D2-313F92DD0723}" type="presOf" srcId="{820333F7-C643-45FA-870E-6BD67BF1E12F}" destId="{F49E393F-BE9E-4D61-886D-3BC0D9E6D8F2}" srcOrd="0" destOrd="1" presId="urn:microsoft.com/office/officeart/2005/8/layout/hProcess4"/>
    <dgm:cxn modelId="{3279FEB0-61EF-4E1D-9B38-567CAF48BEC4}" srcId="{A45721B5-C4B2-4BE6-A768-752E46E7303B}" destId="{95EFA243-3273-4514-AEB8-D2A24E60B25E}" srcOrd="1" destOrd="0" parTransId="{E59C5B4F-9079-4ADB-BD82-5DA1D0FCE993}" sibTransId="{B0C3183B-4863-4D10-A134-DD43CA7B0BBB}"/>
    <dgm:cxn modelId="{3E393DB3-600F-4FF5-AF22-F08584CE36DA}" srcId="{5419CE68-3C69-425A-9C12-8BFB772A0D0F}" destId="{AB963045-AB7B-45C7-803B-B4C216569EEA}" srcOrd="4" destOrd="0" parTransId="{FB170D87-333A-495F-86FF-EDF9A9108275}" sibTransId="{DEE92E86-E7E5-409B-84B8-B6D445AE9DD6}"/>
    <dgm:cxn modelId="{EA2FE3B5-B1CF-40C7-B0FD-5E2AA15D0AAC}" type="presOf" srcId="{DFC2A51D-1D6F-44C4-B04C-F5CE99156898}" destId="{F49E393F-BE9E-4D61-886D-3BC0D9E6D8F2}" srcOrd="0" destOrd="2" presId="urn:microsoft.com/office/officeart/2005/8/layout/hProcess4"/>
    <dgm:cxn modelId="{4721A4B9-5E81-4877-8586-A4E2F3CA3C1F}" type="presOf" srcId="{F6B81B19-FAF4-4459-8034-1AF62330202A}" destId="{82307E34-307A-44C3-85B9-ABFDCF29B72E}" srcOrd="1" destOrd="2" presId="urn:microsoft.com/office/officeart/2005/8/layout/hProcess4"/>
    <dgm:cxn modelId="{238577BB-B683-4BC6-92E3-C981AD5C2533}" srcId="{7FACAD23-72DF-4772-B5D6-B5C8E5FA90C1}" destId="{DFC2A51D-1D6F-44C4-B04C-F5CE99156898}" srcOrd="2" destOrd="0" parTransId="{517E2B75-F51B-4C52-8C89-B6A28E7474D6}" sibTransId="{AAA9ACEC-B7FC-4C1B-9E3C-C1A1F7319E53}"/>
    <dgm:cxn modelId="{0375B3C6-9F82-4293-BAA6-61039306F523}" type="presOf" srcId="{3E8A4ED5-D3DB-4C43-8ABB-3DEA85F945B3}" destId="{EA80B65B-60BC-4D9C-8A1D-AF09A7375046}" srcOrd="0" destOrd="0" presId="urn:microsoft.com/office/officeart/2005/8/layout/hProcess4"/>
    <dgm:cxn modelId="{53F7BAC7-1C8F-4CFA-B4F4-E70DE14C41BB}" type="presOf" srcId="{A9B3A268-C930-4C56-8039-D08411CDD0E6}" destId="{EF020EBF-ABB0-4D9D-B078-C55133FDBE93}" srcOrd="1" destOrd="0" presId="urn:microsoft.com/office/officeart/2005/8/layout/hProcess4"/>
    <dgm:cxn modelId="{784F07CE-5093-4A67-8A32-9BE4D3FBFBC1}" srcId="{5419CE68-3C69-425A-9C12-8BFB772A0D0F}" destId="{91E0F5F9-267C-47F3-BCD9-AA4BA27CCD04}" srcOrd="2" destOrd="0" parTransId="{3A4FC7DB-C3DD-4B73-B269-548EE5EC5649}" sibTransId="{82AF0A57-1986-44D4-BB32-B6FB8F7775CB}"/>
    <dgm:cxn modelId="{B3BA71D6-822A-4CAE-A56F-72E8D48CCBD4}" type="presOf" srcId="{91E0F5F9-267C-47F3-BCD9-AA4BA27CCD04}" destId="{7EB1AA77-A4A8-48BE-AD87-1274D1BEA5D4}" srcOrd="0" destOrd="2" presId="urn:microsoft.com/office/officeart/2005/8/layout/hProcess4"/>
    <dgm:cxn modelId="{9B0500DB-CBA1-4C5F-8568-2B8CA9170691}" srcId="{5419CE68-3C69-425A-9C12-8BFB772A0D0F}" destId="{EEDF12B5-ED1F-4F8C-B214-C0034E85296E}" srcOrd="0" destOrd="0" parTransId="{0483E846-5AEE-46CB-9A50-6D8F1FD2D3F0}" sibTransId="{021C2D36-B866-42C0-9A32-C29329939326}"/>
    <dgm:cxn modelId="{7DD08CDE-C1E4-4D4F-A755-F69D9C037432}" type="presOf" srcId="{44697E1C-4928-4E01-8A58-78EE762DBD67}" destId="{7EB1AA77-A4A8-48BE-AD87-1274D1BEA5D4}" srcOrd="0" destOrd="3" presId="urn:microsoft.com/office/officeart/2005/8/layout/hProcess4"/>
    <dgm:cxn modelId="{868852DF-EE97-43BD-9158-9DCAFECDAFF4}" type="presOf" srcId="{8053C2F4-7A82-48AB-9A84-43E7FB9015E2}" destId="{70139514-43FF-41B0-95E0-32F08D3BAF55}" srcOrd="0" destOrd="0" presId="urn:microsoft.com/office/officeart/2005/8/layout/hProcess4"/>
    <dgm:cxn modelId="{745BD5DF-7F1E-4ADD-B78C-BB74D5941306}" srcId="{8053C2F4-7A82-48AB-9A84-43E7FB9015E2}" destId="{5419CE68-3C69-425A-9C12-8BFB772A0D0F}" srcOrd="1" destOrd="0" parTransId="{EBBAD3FB-063C-461C-B6A0-D5A80B6E12B9}" sibTransId="{3E8A4ED5-D3DB-4C43-8ABB-3DEA85F945B3}"/>
    <dgm:cxn modelId="{2AAE43EB-1AF4-482E-B673-E4DB5ED74DB6}" type="presOf" srcId="{AB963045-AB7B-45C7-803B-B4C216569EEA}" destId="{74D4EBDE-F093-44B8-9214-7D657B22C51E}" srcOrd="1" destOrd="4" presId="urn:microsoft.com/office/officeart/2005/8/layout/hProcess4"/>
    <dgm:cxn modelId="{987117F0-0356-4663-AD66-0F3A91BCC852}" type="presOf" srcId="{F9288433-D2A4-40B7-BDBC-0D8151924650}" destId="{74D4EBDE-F093-44B8-9214-7D657B22C51E}" srcOrd="1" destOrd="5" presId="urn:microsoft.com/office/officeart/2005/8/layout/hProcess4"/>
    <dgm:cxn modelId="{E8B801F5-67F4-4453-81B9-D9491A585D08}" type="presOf" srcId="{6FB5D973-5E3B-4DC0-8074-7FB1FCBAB46F}" destId="{7EB1AA77-A4A8-48BE-AD87-1274D1BEA5D4}" srcOrd="0" destOrd="1" presId="urn:microsoft.com/office/officeart/2005/8/layout/hProcess4"/>
    <dgm:cxn modelId="{06F55DF5-0F8F-4C82-AF30-B2E997058806}" srcId="{8053C2F4-7A82-48AB-9A84-43E7FB9015E2}" destId="{7FACAD23-72DF-4772-B5D6-B5C8E5FA90C1}" srcOrd="2" destOrd="0" parTransId="{F30C9DC7-AB42-498A-8CBE-20B8FAFB9B7C}" sibTransId="{0B05DDF4-474C-443A-8944-A1AE1F0955A6}"/>
    <dgm:cxn modelId="{866FB9F8-6429-4B50-9A72-9DA350E19C4A}" type="presOf" srcId="{EEDF12B5-ED1F-4F8C-B214-C0034E85296E}" destId="{74D4EBDE-F093-44B8-9214-7D657B22C51E}" srcOrd="1" destOrd="0" presId="urn:microsoft.com/office/officeart/2005/8/layout/hProcess4"/>
    <dgm:cxn modelId="{DABFFDA9-8B4E-419A-AAB0-DCC3DC0ACAE2}" type="presParOf" srcId="{70139514-43FF-41B0-95E0-32F08D3BAF55}" destId="{26F4DC14-B053-43C7-9816-30B952058FA4}" srcOrd="0" destOrd="0" presId="urn:microsoft.com/office/officeart/2005/8/layout/hProcess4"/>
    <dgm:cxn modelId="{5C3C8757-1431-4083-B62B-73EB8336D80B}" type="presParOf" srcId="{70139514-43FF-41B0-95E0-32F08D3BAF55}" destId="{042A59D7-441E-4B3C-9636-B5637FD834E7}" srcOrd="1" destOrd="0" presId="urn:microsoft.com/office/officeart/2005/8/layout/hProcess4"/>
    <dgm:cxn modelId="{2A50913C-F855-4EE7-8AF4-170445FC3C73}" type="presParOf" srcId="{70139514-43FF-41B0-95E0-32F08D3BAF55}" destId="{57B50D52-3128-4127-BF20-2118A1B159A9}" srcOrd="2" destOrd="0" presId="urn:microsoft.com/office/officeart/2005/8/layout/hProcess4"/>
    <dgm:cxn modelId="{29715E7C-43AD-4FCA-A4BA-3A94D356B171}" type="presParOf" srcId="{57B50D52-3128-4127-BF20-2118A1B159A9}" destId="{161567DB-6686-4D99-9B3A-D80BD8AF2916}" srcOrd="0" destOrd="0" presId="urn:microsoft.com/office/officeart/2005/8/layout/hProcess4"/>
    <dgm:cxn modelId="{58EB039D-24DD-43FA-B434-0865F08BB04C}" type="presParOf" srcId="{161567DB-6686-4D99-9B3A-D80BD8AF2916}" destId="{B0A84350-9644-4E24-80E5-7E478058F8BC}" srcOrd="0" destOrd="0" presId="urn:microsoft.com/office/officeart/2005/8/layout/hProcess4"/>
    <dgm:cxn modelId="{B9E2CC01-09E8-4C0E-9DFA-EA27F3C0EAA3}" type="presParOf" srcId="{161567DB-6686-4D99-9B3A-D80BD8AF2916}" destId="{0A235101-C215-4DC0-909B-86A067F92B29}" srcOrd="1" destOrd="0" presId="urn:microsoft.com/office/officeart/2005/8/layout/hProcess4"/>
    <dgm:cxn modelId="{266AF7DB-6183-4C16-80D4-999BD641BD53}" type="presParOf" srcId="{161567DB-6686-4D99-9B3A-D80BD8AF2916}" destId="{82307E34-307A-44C3-85B9-ABFDCF29B72E}" srcOrd="2" destOrd="0" presId="urn:microsoft.com/office/officeart/2005/8/layout/hProcess4"/>
    <dgm:cxn modelId="{E3F1B9C2-9822-46AB-A49E-551C8B980EA5}" type="presParOf" srcId="{161567DB-6686-4D99-9B3A-D80BD8AF2916}" destId="{3D9CF535-12A8-449E-8D89-222FF4F85DDB}" srcOrd="3" destOrd="0" presId="urn:microsoft.com/office/officeart/2005/8/layout/hProcess4"/>
    <dgm:cxn modelId="{7773759E-2EBD-47ED-A6D3-4CC9D086B220}" type="presParOf" srcId="{161567DB-6686-4D99-9B3A-D80BD8AF2916}" destId="{12263900-9ADB-401B-BB98-B44F0752E6DE}" srcOrd="4" destOrd="0" presId="urn:microsoft.com/office/officeart/2005/8/layout/hProcess4"/>
    <dgm:cxn modelId="{6A0B804B-3946-4D5E-9A8D-E37F9119A7AC}" type="presParOf" srcId="{57B50D52-3128-4127-BF20-2118A1B159A9}" destId="{4ABCBC13-0B79-4705-8BD7-6D43F7FE5E93}" srcOrd="1" destOrd="0" presId="urn:microsoft.com/office/officeart/2005/8/layout/hProcess4"/>
    <dgm:cxn modelId="{C87F5BF8-9FC5-4109-9BEA-2AB6521717BB}" type="presParOf" srcId="{57B50D52-3128-4127-BF20-2118A1B159A9}" destId="{CFB03F94-7AF7-40EB-AF54-A5610C04DE3A}" srcOrd="2" destOrd="0" presId="urn:microsoft.com/office/officeart/2005/8/layout/hProcess4"/>
    <dgm:cxn modelId="{445A2492-6F22-40A8-A38B-D87DD06ADDE3}" type="presParOf" srcId="{CFB03F94-7AF7-40EB-AF54-A5610C04DE3A}" destId="{8E39E89C-37FB-4DA7-8C5A-CA8FCC3DE002}" srcOrd="0" destOrd="0" presId="urn:microsoft.com/office/officeart/2005/8/layout/hProcess4"/>
    <dgm:cxn modelId="{81571CF2-C144-4163-B35C-10884012DE2B}" type="presParOf" srcId="{CFB03F94-7AF7-40EB-AF54-A5610C04DE3A}" destId="{7EB1AA77-A4A8-48BE-AD87-1274D1BEA5D4}" srcOrd="1" destOrd="0" presId="urn:microsoft.com/office/officeart/2005/8/layout/hProcess4"/>
    <dgm:cxn modelId="{65ECFE50-6BC9-45FB-87EE-6448ECD54566}" type="presParOf" srcId="{CFB03F94-7AF7-40EB-AF54-A5610C04DE3A}" destId="{74D4EBDE-F093-44B8-9214-7D657B22C51E}" srcOrd="2" destOrd="0" presId="urn:microsoft.com/office/officeart/2005/8/layout/hProcess4"/>
    <dgm:cxn modelId="{9EB68371-AB06-4535-98E3-02CAF44BC096}" type="presParOf" srcId="{CFB03F94-7AF7-40EB-AF54-A5610C04DE3A}" destId="{7959613E-E599-4497-AABF-F2F26F96B145}" srcOrd="3" destOrd="0" presId="urn:microsoft.com/office/officeart/2005/8/layout/hProcess4"/>
    <dgm:cxn modelId="{3AD0426C-9395-47F8-9D22-D22ECE21226B}" type="presParOf" srcId="{CFB03F94-7AF7-40EB-AF54-A5610C04DE3A}" destId="{D5D87CC3-51EC-4CDA-8AF9-2DE4A7052753}" srcOrd="4" destOrd="0" presId="urn:microsoft.com/office/officeart/2005/8/layout/hProcess4"/>
    <dgm:cxn modelId="{5B94E3F1-47E9-43D0-862F-B87B88624DC5}" type="presParOf" srcId="{57B50D52-3128-4127-BF20-2118A1B159A9}" destId="{EA80B65B-60BC-4D9C-8A1D-AF09A7375046}" srcOrd="3" destOrd="0" presId="urn:microsoft.com/office/officeart/2005/8/layout/hProcess4"/>
    <dgm:cxn modelId="{2C706441-DC7A-43AB-9D70-7758DF3F720A}" type="presParOf" srcId="{57B50D52-3128-4127-BF20-2118A1B159A9}" destId="{DF2A07C6-2256-4331-BF45-C994884137B7}" srcOrd="4" destOrd="0" presId="urn:microsoft.com/office/officeart/2005/8/layout/hProcess4"/>
    <dgm:cxn modelId="{12C88F26-9025-43C4-ADE5-F82A3A33D8A5}" type="presParOf" srcId="{DF2A07C6-2256-4331-BF45-C994884137B7}" destId="{3AC93FC6-6B28-4012-8753-68E061D9F1C1}" srcOrd="0" destOrd="0" presId="urn:microsoft.com/office/officeart/2005/8/layout/hProcess4"/>
    <dgm:cxn modelId="{3FC6E5B1-5329-48EA-B5CF-6C2F58C5E339}" type="presParOf" srcId="{DF2A07C6-2256-4331-BF45-C994884137B7}" destId="{F49E393F-BE9E-4D61-886D-3BC0D9E6D8F2}" srcOrd="1" destOrd="0" presId="urn:microsoft.com/office/officeart/2005/8/layout/hProcess4"/>
    <dgm:cxn modelId="{1E092EEC-D79F-4481-AFC3-148D634BACCA}" type="presParOf" srcId="{DF2A07C6-2256-4331-BF45-C994884137B7}" destId="{EF020EBF-ABB0-4D9D-B078-C55133FDBE93}" srcOrd="2" destOrd="0" presId="urn:microsoft.com/office/officeart/2005/8/layout/hProcess4"/>
    <dgm:cxn modelId="{6D094B1F-7E25-47FE-A9D9-B03EBD7563A3}" type="presParOf" srcId="{DF2A07C6-2256-4331-BF45-C994884137B7}" destId="{1FB57257-82C8-45BC-8156-122FE1BFE845}" srcOrd="3" destOrd="0" presId="urn:microsoft.com/office/officeart/2005/8/layout/hProcess4"/>
    <dgm:cxn modelId="{265BFFFD-7194-467D-9076-B9A6EB14C618}" type="presParOf" srcId="{DF2A07C6-2256-4331-BF45-C994884137B7}" destId="{462AC41F-32E3-4600-9715-B6F000DEA6E1}"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55AC0D-C67E-49EA-8939-62B350C96916}" type="doc">
      <dgm:prSet loTypeId="urn:microsoft.com/office/officeart/2008/layout/CircularPictureCallout" loCatId="picture" qsTypeId="urn:microsoft.com/office/officeart/2005/8/quickstyle/simple1" qsCatId="simple" csTypeId="urn:microsoft.com/office/officeart/2005/8/colors/accent1_1" csCatId="accent1" phldr="1"/>
      <dgm:spPr/>
    </dgm:pt>
    <dgm:pt modelId="{48CB662D-B3EB-4573-982D-BC9292B598CF}">
      <dgm:prSet phldrT="[Text]"/>
      <dgm:spPr/>
      <dgm:t>
        <a:bodyPr/>
        <a:lstStyle/>
        <a:p>
          <a:r>
            <a:rPr lang="en-US"/>
            <a:t> </a:t>
          </a:r>
          <a:endParaRPr lang="nl-BE"/>
        </a:p>
      </dgm:t>
    </dgm:pt>
    <dgm:pt modelId="{B2FE76F5-7B6D-4C03-9834-94D612E30C13}" type="parTrans" cxnId="{E0D610B1-AD82-42B7-ABD5-F4957BBC0500}">
      <dgm:prSet/>
      <dgm:spPr/>
      <dgm:t>
        <a:bodyPr/>
        <a:lstStyle/>
        <a:p>
          <a:endParaRPr lang="nl-BE"/>
        </a:p>
      </dgm:t>
    </dgm:pt>
    <dgm:pt modelId="{8A20E239-213F-4684-A261-11602B499A60}" type="sibTrans" cxnId="{E0D610B1-AD82-42B7-ABD5-F4957BBC0500}">
      <dgm:prSet/>
      <dgm:spPr>
        <a:blipFill>
          <a:blip xmlns:r="http://schemas.openxmlformats.org/officeDocument/2006/relationships" r:embed="rId1"/>
          <a:srcRect/>
          <a:stretch>
            <a:fillRect/>
          </a:stretch>
        </a:blipFill>
        <a:ln>
          <a:solidFill>
            <a:schemeClr val="bg2"/>
          </a:solidFill>
        </a:ln>
      </dgm:spPr>
      <dgm:t>
        <a:bodyPr/>
        <a:lstStyle/>
        <a:p>
          <a:endParaRPr lang="nl-BE"/>
        </a:p>
      </dgm:t>
    </dgm:pt>
    <dgm:pt modelId="{E25A0454-4713-4382-8A34-287D7D928292}" type="pres">
      <dgm:prSet presAssocID="{DC55AC0D-C67E-49EA-8939-62B350C96916}" presName="Name0" presStyleCnt="0">
        <dgm:presLayoutVars>
          <dgm:chMax val="7"/>
          <dgm:chPref val="7"/>
          <dgm:dir/>
        </dgm:presLayoutVars>
      </dgm:prSet>
      <dgm:spPr/>
    </dgm:pt>
    <dgm:pt modelId="{525325C6-E8B7-47DE-A973-64C25DE1DC84}" type="pres">
      <dgm:prSet presAssocID="{DC55AC0D-C67E-49EA-8939-62B350C96916}" presName="Name1" presStyleCnt="0"/>
      <dgm:spPr/>
    </dgm:pt>
    <dgm:pt modelId="{A5B97802-5B5B-4151-9BB2-11522E924A20}" type="pres">
      <dgm:prSet presAssocID="{8A20E239-213F-4684-A261-11602B499A60}" presName="picture_1" presStyleCnt="0"/>
      <dgm:spPr/>
    </dgm:pt>
    <dgm:pt modelId="{4E734688-33EC-416B-A4B6-19775A1275EC}" type="pres">
      <dgm:prSet presAssocID="{8A20E239-213F-4684-A261-11602B499A60}" presName="pictureRepeatNode" presStyleLbl="alignImgPlace1" presStyleIdx="0" presStyleCnt="1" custScaleX="185820" custScaleY="185625" custLinFactNeighborX="-933" custLinFactNeighborY="3424"/>
      <dgm:spPr/>
    </dgm:pt>
    <dgm:pt modelId="{5EE3DCEC-8ED5-4DB8-934E-946014C4979C}" type="pres">
      <dgm:prSet presAssocID="{48CB662D-B3EB-4573-982D-BC9292B598CF}" presName="text_1" presStyleLbl="node1" presStyleIdx="0" presStyleCnt="0">
        <dgm:presLayoutVars>
          <dgm:bulletEnabled val="1"/>
        </dgm:presLayoutVars>
      </dgm:prSet>
      <dgm:spPr/>
    </dgm:pt>
  </dgm:ptLst>
  <dgm:cxnLst>
    <dgm:cxn modelId="{E0D610B1-AD82-42B7-ABD5-F4957BBC0500}" srcId="{DC55AC0D-C67E-49EA-8939-62B350C96916}" destId="{48CB662D-B3EB-4573-982D-BC9292B598CF}" srcOrd="0" destOrd="0" parTransId="{B2FE76F5-7B6D-4C03-9834-94D612E30C13}" sibTransId="{8A20E239-213F-4684-A261-11602B499A60}"/>
    <dgm:cxn modelId="{65F04ED2-BF36-4641-A7C9-C6551F28148C}" type="presOf" srcId="{48CB662D-B3EB-4573-982D-BC9292B598CF}" destId="{5EE3DCEC-8ED5-4DB8-934E-946014C4979C}" srcOrd="0" destOrd="0" presId="urn:microsoft.com/office/officeart/2008/layout/CircularPictureCallout"/>
    <dgm:cxn modelId="{3C1588D8-B9D3-4FB0-9AFC-930E9E295AD7}" type="presOf" srcId="{DC55AC0D-C67E-49EA-8939-62B350C96916}" destId="{E25A0454-4713-4382-8A34-287D7D928292}" srcOrd="0" destOrd="0" presId="urn:microsoft.com/office/officeart/2008/layout/CircularPictureCallout"/>
    <dgm:cxn modelId="{A06EE9ED-26BC-4E27-80F4-BE08B6EB7AE5}" type="presOf" srcId="{8A20E239-213F-4684-A261-11602B499A60}" destId="{4E734688-33EC-416B-A4B6-19775A1275EC}" srcOrd="0" destOrd="0" presId="urn:microsoft.com/office/officeart/2008/layout/CircularPictureCallout"/>
    <dgm:cxn modelId="{9B37A323-A0BB-4D27-B697-BFA7E09B245D}" type="presParOf" srcId="{E25A0454-4713-4382-8A34-287D7D928292}" destId="{525325C6-E8B7-47DE-A973-64C25DE1DC84}" srcOrd="0" destOrd="0" presId="urn:microsoft.com/office/officeart/2008/layout/CircularPictureCallout"/>
    <dgm:cxn modelId="{54AE703D-E8BA-44D1-A64D-F0B2B4D3D06D}" type="presParOf" srcId="{525325C6-E8B7-47DE-A973-64C25DE1DC84}" destId="{A5B97802-5B5B-4151-9BB2-11522E924A20}" srcOrd="0" destOrd="0" presId="urn:microsoft.com/office/officeart/2008/layout/CircularPictureCallout"/>
    <dgm:cxn modelId="{37C4F286-2385-47C2-AD58-3499935453FD}" type="presParOf" srcId="{A5B97802-5B5B-4151-9BB2-11522E924A20}" destId="{4E734688-33EC-416B-A4B6-19775A1275EC}" srcOrd="0" destOrd="0" presId="urn:microsoft.com/office/officeart/2008/layout/CircularPictureCallout"/>
    <dgm:cxn modelId="{727E25CA-3058-4D2A-AD1C-A5BDE7FAEB84}" type="presParOf" srcId="{525325C6-E8B7-47DE-A973-64C25DE1DC84}" destId="{5EE3DCEC-8ED5-4DB8-934E-946014C4979C}"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55AC0D-C67E-49EA-8939-62B350C96916}" type="doc">
      <dgm:prSet loTypeId="urn:microsoft.com/office/officeart/2008/layout/CircularPictureCallout" loCatId="picture" qsTypeId="urn:microsoft.com/office/officeart/2005/8/quickstyle/simple1" qsCatId="simple" csTypeId="urn:microsoft.com/office/officeart/2005/8/colors/accent1_1" csCatId="accent1" phldr="1"/>
      <dgm:spPr/>
    </dgm:pt>
    <dgm:pt modelId="{48CB662D-B3EB-4573-982D-BC9292B598CF}">
      <dgm:prSet phldrT="[Text]"/>
      <dgm:spPr/>
      <dgm:t>
        <a:bodyPr/>
        <a:lstStyle/>
        <a:p>
          <a:r>
            <a:rPr lang="en-US"/>
            <a:t> </a:t>
          </a:r>
          <a:endParaRPr lang="nl-BE"/>
        </a:p>
      </dgm:t>
    </dgm:pt>
    <dgm:pt modelId="{B2FE76F5-7B6D-4C03-9834-94D612E30C13}" type="parTrans" cxnId="{E0D610B1-AD82-42B7-ABD5-F4957BBC0500}">
      <dgm:prSet/>
      <dgm:spPr/>
      <dgm:t>
        <a:bodyPr/>
        <a:lstStyle/>
        <a:p>
          <a:endParaRPr lang="nl-BE"/>
        </a:p>
      </dgm:t>
    </dgm:pt>
    <dgm:pt modelId="{8A20E239-213F-4684-A261-11602B499A60}" type="sibTrans" cxnId="{E0D610B1-AD82-42B7-ABD5-F4957BBC050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nl-BE"/>
        </a:p>
      </dgm:t>
    </dgm:pt>
    <dgm:pt modelId="{E25A0454-4713-4382-8A34-287D7D928292}" type="pres">
      <dgm:prSet presAssocID="{DC55AC0D-C67E-49EA-8939-62B350C96916}" presName="Name0" presStyleCnt="0">
        <dgm:presLayoutVars>
          <dgm:chMax val="7"/>
          <dgm:chPref val="7"/>
          <dgm:dir/>
        </dgm:presLayoutVars>
      </dgm:prSet>
      <dgm:spPr/>
    </dgm:pt>
    <dgm:pt modelId="{525325C6-E8B7-47DE-A973-64C25DE1DC84}" type="pres">
      <dgm:prSet presAssocID="{DC55AC0D-C67E-49EA-8939-62B350C96916}" presName="Name1" presStyleCnt="0"/>
      <dgm:spPr/>
    </dgm:pt>
    <dgm:pt modelId="{A5B97802-5B5B-4151-9BB2-11522E924A20}" type="pres">
      <dgm:prSet presAssocID="{8A20E239-213F-4684-A261-11602B499A60}" presName="picture_1" presStyleCnt="0"/>
      <dgm:spPr/>
    </dgm:pt>
    <dgm:pt modelId="{4E734688-33EC-416B-A4B6-19775A1275EC}" type="pres">
      <dgm:prSet presAssocID="{8A20E239-213F-4684-A261-11602B499A60}" presName="pictureRepeatNode" presStyleLbl="alignImgPlace1" presStyleIdx="0" presStyleCnt="1" custScaleX="185820" custScaleY="185625"/>
      <dgm:spPr/>
    </dgm:pt>
    <dgm:pt modelId="{5EE3DCEC-8ED5-4DB8-934E-946014C4979C}" type="pres">
      <dgm:prSet presAssocID="{48CB662D-B3EB-4573-982D-BC9292B598CF}" presName="text_1" presStyleLbl="node1" presStyleIdx="0" presStyleCnt="0">
        <dgm:presLayoutVars>
          <dgm:bulletEnabled val="1"/>
        </dgm:presLayoutVars>
      </dgm:prSet>
      <dgm:spPr/>
    </dgm:pt>
  </dgm:ptLst>
  <dgm:cxnLst>
    <dgm:cxn modelId="{E0D610B1-AD82-42B7-ABD5-F4957BBC0500}" srcId="{DC55AC0D-C67E-49EA-8939-62B350C96916}" destId="{48CB662D-B3EB-4573-982D-BC9292B598CF}" srcOrd="0" destOrd="0" parTransId="{B2FE76F5-7B6D-4C03-9834-94D612E30C13}" sibTransId="{8A20E239-213F-4684-A261-11602B499A60}"/>
    <dgm:cxn modelId="{65F04ED2-BF36-4641-A7C9-C6551F28148C}" type="presOf" srcId="{48CB662D-B3EB-4573-982D-BC9292B598CF}" destId="{5EE3DCEC-8ED5-4DB8-934E-946014C4979C}" srcOrd="0" destOrd="0" presId="urn:microsoft.com/office/officeart/2008/layout/CircularPictureCallout"/>
    <dgm:cxn modelId="{3C1588D8-B9D3-4FB0-9AFC-930E9E295AD7}" type="presOf" srcId="{DC55AC0D-C67E-49EA-8939-62B350C96916}" destId="{E25A0454-4713-4382-8A34-287D7D928292}" srcOrd="0" destOrd="0" presId="urn:microsoft.com/office/officeart/2008/layout/CircularPictureCallout"/>
    <dgm:cxn modelId="{A06EE9ED-26BC-4E27-80F4-BE08B6EB7AE5}" type="presOf" srcId="{8A20E239-213F-4684-A261-11602B499A60}" destId="{4E734688-33EC-416B-A4B6-19775A1275EC}" srcOrd="0" destOrd="0" presId="urn:microsoft.com/office/officeart/2008/layout/CircularPictureCallout"/>
    <dgm:cxn modelId="{9B37A323-A0BB-4D27-B697-BFA7E09B245D}" type="presParOf" srcId="{E25A0454-4713-4382-8A34-287D7D928292}" destId="{525325C6-E8B7-47DE-A973-64C25DE1DC84}" srcOrd="0" destOrd="0" presId="urn:microsoft.com/office/officeart/2008/layout/CircularPictureCallout"/>
    <dgm:cxn modelId="{54AE703D-E8BA-44D1-A64D-F0B2B4D3D06D}" type="presParOf" srcId="{525325C6-E8B7-47DE-A973-64C25DE1DC84}" destId="{A5B97802-5B5B-4151-9BB2-11522E924A20}" srcOrd="0" destOrd="0" presId="urn:microsoft.com/office/officeart/2008/layout/CircularPictureCallout"/>
    <dgm:cxn modelId="{37C4F286-2385-47C2-AD58-3499935453FD}" type="presParOf" srcId="{A5B97802-5B5B-4151-9BB2-11522E924A20}" destId="{4E734688-33EC-416B-A4B6-19775A1275EC}" srcOrd="0" destOrd="0" presId="urn:microsoft.com/office/officeart/2008/layout/CircularPictureCallout"/>
    <dgm:cxn modelId="{727E25CA-3058-4D2A-AD1C-A5BDE7FAEB84}" type="presParOf" srcId="{525325C6-E8B7-47DE-A973-64C25DE1DC84}" destId="{5EE3DCEC-8ED5-4DB8-934E-946014C4979C}" srcOrd="1" destOrd="0" presId="urn:microsoft.com/office/officeart/2008/layout/CircularPictureCallou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55AC0D-C67E-49EA-8939-62B350C96916}" type="doc">
      <dgm:prSet loTypeId="urn:microsoft.com/office/officeart/2008/layout/CircularPictureCallout" loCatId="picture" qsTypeId="urn:microsoft.com/office/officeart/2005/8/quickstyle/simple1" qsCatId="simple" csTypeId="urn:microsoft.com/office/officeart/2005/8/colors/accent1_1" csCatId="accent1" phldr="1"/>
      <dgm:spPr/>
    </dgm:pt>
    <dgm:pt modelId="{48CB662D-B3EB-4573-982D-BC9292B598CF}">
      <dgm:prSet phldrT="[Text]"/>
      <dgm:spPr/>
      <dgm:t>
        <a:bodyPr/>
        <a:lstStyle/>
        <a:p>
          <a:r>
            <a:rPr lang="en-US"/>
            <a:t> </a:t>
          </a:r>
          <a:endParaRPr lang="nl-BE"/>
        </a:p>
      </dgm:t>
    </dgm:pt>
    <dgm:pt modelId="{B2FE76F5-7B6D-4C03-9834-94D612E30C13}" type="parTrans" cxnId="{E0D610B1-AD82-42B7-ABD5-F4957BBC0500}">
      <dgm:prSet/>
      <dgm:spPr/>
      <dgm:t>
        <a:bodyPr/>
        <a:lstStyle/>
        <a:p>
          <a:endParaRPr lang="nl-BE"/>
        </a:p>
      </dgm:t>
    </dgm:pt>
    <dgm:pt modelId="{8A20E239-213F-4684-A261-11602B499A60}" type="sibTrans" cxnId="{E0D610B1-AD82-42B7-ABD5-F4957BBC0500}">
      <dgm:prSet/>
      <dgm:spPr>
        <a:blipFill>
          <a:blip xmlns:r="http://schemas.openxmlformats.org/officeDocument/2006/relationships" r:embed="rId1"/>
          <a:srcRect/>
          <a:stretch>
            <a:fillRect/>
          </a:stretch>
        </a:blipFill>
      </dgm:spPr>
      <dgm:t>
        <a:bodyPr/>
        <a:lstStyle/>
        <a:p>
          <a:endParaRPr lang="nl-BE"/>
        </a:p>
      </dgm:t>
    </dgm:pt>
    <dgm:pt modelId="{E25A0454-4713-4382-8A34-287D7D928292}" type="pres">
      <dgm:prSet presAssocID="{DC55AC0D-C67E-49EA-8939-62B350C96916}" presName="Name0" presStyleCnt="0">
        <dgm:presLayoutVars>
          <dgm:chMax val="7"/>
          <dgm:chPref val="7"/>
          <dgm:dir/>
        </dgm:presLayoutVars>
      </dgm:prSet>
      <dgm:spPr/>
    </dgm:pt>
    <dgm:pt modelId="{525325C6-E8B7-47DE-A973-64C25DE1DC84}" type="pres">
      <dgm:prSet presAssocID="{DC55AC0D-C67E-49EA-8939-62B350C96916}" presName="Name1" presStyleCnt="0"/>
      <dgm:spPr/>
    </dgm:pt>
    <dgm:pt modelId="{A5B97802-5B5B-4151-9BB2-11522E924A20}" type="pres">
      <dgm:prSet presAssocID="{8A20E239-213F-4684-A261-11602B499A60}" presName="picture_1" presStyleCnt="0"/>
      <dgm:spPr/>
    </dgm:pt>
    <dgm:pt modelId="{4E734688-33EC-416B-A4B6-19775A1275EC}" type="pres">
      <dgm:prSet presAssocID="{8A20E239-213F-4684-A261-11602B499A60}" presName="pictureRepeatNode" presStyleLbl="alignImgPlace1" presStyleIdx="0" presStyleCnt="1" custScaleX="185820" custScaleY="185625"/>
      <dgm:spPr/>
    </dgm:pt>
    <dgm:pt modelId="{5EE3DCEC-8ED5-4DB8-934E-946014C4979C}" type="pres">
      <dgm:prSet presAssocID="{48CB662D-B3EB-4573-982D-BC9292B598CF}" presName="text_1" presStyleLbl="node1" presStyleIdx="0" presStyleCnt="0">
        <dgm:presLayoutVars>
          <dgm:bulletEnabled val="1"/>
        </dgm:presLayoutVars>
      </dgm:prSet>
      <dgm:spPr/>
    </dgm:pt>
  </dgm:ptLst>
  <dgm:cxnLst>
    <dgm:cxn modelId="{E0D610B1-AD82-42B7-ABD5-F4957BBC0500}" srcId="{DC55AC0D-C67E-49EA-8939-62B350C96916}" destId="{48CB662D-B3EB-4573-982D-BC9292B598CF}" srcOrd="0" destOrd="0" parTransId="{B2FE76F5-7B6D-4C03-9834-94D612E30C13}" sibTransId="{8A20E239-213F-4684-A261-11602B499A60}"/>
    <dgm:cxn modelId="{65F04ED2-BF36-4641-A7C9-C6551F28148C}" type="presOf" srcId="{48CB662D-B3EB-4573-982D-BC9292B598CF}" destId="{5EE3DCEC-8ED5-4DB8-934E-946014C4979C}" srcOrd="0" destOrd="0" presId="urn:microsoft.com/office/officeart/2008/layout/CircularPictureCallout"/>
    <dgm:cxn modelId="{3C1588D8-B9D3-4FB0-9AFC-930E9E295AD7}" type="presOf" srcId="{DC55AC0D-C67E-49EA-8939-62B350C96916}" destId="{E25A0454-4713-4382-8A34-287D7D928292}" srcOrd="0" destOrd="0" presId="urn:microsoft.com/office/officeart/2008/layout/CircularPictureCallout"/>
    <dgm:cxn modelId="{A06EE9ED-26BC-4E27-80F4-BE08B6EB7AE5}" type="presOf" srcId="{8A20E239-213F-4684-A261-11602B499A60}" destId="{4E734688-33EC-416B-A4B6-19775A1275EC}" srcOrd="0" destOrd="0" presId="urn:microsoft.com/office/officeart/2008/layout/CircularPictureCallout"/>
    <dgm:cxn modelId="{9B37A323-A0BB-4D27-B697-BFA7E09B245D}" type="presParOf" srcId="{E25A0454-4713-4382-8A34-287D7D928292}" destId="{525325C6-E8B7-47DE-A973-64C25DE1DC84}" srcOrd="0" destOrd="0" presId="urn:microsoft.com/office/officeart/2008/layout/CircularPictureCallout"/>
    <dgm:cxn modelId="{54AE703D-E8BA-44D1-A64D-F0B2B4D3D06D}" type="presParOf" srcId="{525325C6-E8B7-47DE-A973-64C25DE1DC84}" destId="{A5B97802-5B5B-4151-9BB2-11522E924A20}" srcOrd="0" destOrd="0" presId="urn:microsoft.com/office/officeart/2008/layout/CircularPictureCallout"/>
    <dgm:cxn modelId="{37C4F286-2385-47C2-AD58-3499935453FD}" type="presParOf" srcId="{A5B97802-5B5B-4151-9BB2-11522E924A20}" destId="{4E734688-33EC-416B-A4B6-19775A1275EC}" srcOrd="0" destOrd="0" presId="urn:microsoft.com/office/officeart/2008/layout/CircularPictureCallout"/>
    <dgm:cxn modelId="{727E25CA-3058-4D2A-AD1C-A5BDE7FAEB84}" type="presParOf" srcId="{525325C6-E8B7-47DE-A973-64C25DE1DC84}" destId="{5EE3DCEC-8ED5-4DB8-934E-946014C4979C}" srcOrd="1" destOrd="0" presId="urn:microsoft.com/office/officeart/2008/layout/CircularPictureCallou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55AC0D-C67E-49EA-8939-62B350C96916}" type="doc">
      <dgm:prSet loTypeId="urn:microsoft.com/office/officeart/2008/layout/CircularPictureCallout" loCatId="picture" qsTypeId="urn:microsoft.com/office/officeart/2005/8/quickstyle/simple1" qsCatId="simple" csTypeId="urn:microsoft.com/office/officeart/2005/8/colors/accent1_1" csCatId="accent1" phldr="1"/>
      <dgm:spPr/>
    </dgm:pt>
    <dgm:pt modelId="{48CB662D-B3EB-4573-982D-BC9292B598CF}">
      <dgm:prSet phldrT="[Text]"/>
      <dgm:spPr/>
      <dgm:t>
        <a:bodyPr/>
        <a:lstStyle/>
        <a:p>
          <a:r>
            <a:rPr lang="en-US"/>
            <a:t> </a:t>
          </a:r>
          <a:endParaRPr lang="nl-BE"/>
        </a:p>
      </dgm:t>
    </dgm:pt>
    <dgm:pt modelId="{B2FE76F5-7B6D-4C03-9834-94D612E30C13}" type="parTrans" cxnId="{E0D610B1-AD82-42B7-ABD5-F4957BBC0500}">
      <dgm:prSet/>
      <dgm:spPr/>
      <dgm:t>
        <a:bodyPr/>
        <a:lstStyle/>
        <a:p>
          <a:endParaRPr lang="nl-BE"/>
        </a:p>
      </dgm:t>
    </dgm:pt>
    <dgm:pt modelId="{8A20E239-213F-4684-A261-11602B499A60}" type="sibTrans" cxnId="{E0D610B1-AD82-42B7-ABD5-F4957BBC0500}">
      <dgm:prSet/>
      <dgm:spPr>
        <a:blipFill>
          <a:blip xmlns:r="http://schemas.openxmlformats.org/officeDocument/2006/relationships" r:embed="rId1"/>
          <a:srcRect/>
          <a:stretch>
            <a:fillRect/>
          </a:stretch>
        </a:blipFill>
      </dgm:spPr>
      <dgm:t>
        <a:bodyPr/>
        <a:lstStyle/>
        <a:p>
          <a:endParaRPr lang="nl-BE"/>
        </a:p>
      </dgm:t>
    </dgm:pt>
    <dgm:pt modelId="{E25A0454-4713-4382-8A34-287D7D928292}" type="pres">
      <dgm:prSet presAssocID="{DC55AC0D-C67E-49EA-8939-62B350C96916}" presName="Name0" presStyleCnt="0">
        <dgm:presLayoutVars>
          <dgm:chMax val="7"/>
          <dgm:chPref val="7"/>
          <dgm:dir/>
        </dgm:presLayoutVars>
      </dgm:prSet>
      <dgm:spPr/>
    </dgm:pt>
    <dgm:pt modelId="{525325C6-E8B7-47DE-A973-64C25DE1DC84}" type="pres">
      <dgm:prSet presAssocID="{DC55AC0D-C67E-49EA-8939-62B350C96916}" presName="Name1" presStyleCnt="0"/>
      <dgm:spPr/>
    </dgm:pt>
    <dgm:pt modelId="{A5B97802-5B5B-4151-9BB2-11522E924A20}" type="pres">
      <dgm:prSet presAssocID="{8A20E239-213F-4684-A261-11602B499A60}" presName="picture_1" presStyleCnt="0"/>
      <dgm:spPr/>
    </dgm:pt>
    <dgm:pt modelId="{4E734688-33EC-416B-A4B6-19775A1275EC}" type="pres">
      <dgm:prSet presAssocID="{8A20E239-213F-4684-A261-11602B499A60}" presName="pictureRepeatNode" presStyleLbl="alignImgPlace1" presStyleIdx="0" presStyleCnt="1" custScaleX="185820" custScaleY="185625"/>
      <dgm:spPr/>
    </dgm:pt>
    <dgm:pt modelId="{5EE3DCEC-8ED5-4DB8-934E-946014C4979C}" type="pres">
      <dgm:prSet presAssocID="{48CB662D-B3EB-4573-982D-BC9292B598CF}" presName="text_1" presStyleLbl="node1" presStyleIdx="0" presStyleCnt="0">
        <dgm:presLayoutVars>
          <dgm:bulletEnabled val="1"/>
        </dgm:presLayoutVars>
      </dgm:prSet>
      <dgm:spPr/>
    </dgm:pt>
  </dgm:ptLst>
  <dgm:cxnLst>
    <dgm:cxn modelId="{E0D610B1-AD82-42B7-ABD5-F4957BBC0500}" srcId="{DC55AC0D-C67E-49EA-8939-62B350C96916}" destId="{48CB662D-B3EB-4573-982D-BC9292B598CF}" srcOrd="0" destOrd="0" parTransId="{B2FE76F5-7B6D-4C03-9834-94D612E30C13}" sibTransId="{8A20E239-213F-4684-A261-11602B499A60}"/>
    <dgm:cxn modelId="{65F04ED2-BF36-4641-A7C9-C6551F28148C}" type="presOf" srcId="{48CB662D-B3EB-4573-982D-BC9292B598CF}" destId="{5EE3DCEC-8ED5-4DB8-934E-946014C4979C}" srcOrd="0" destOrd="0" presId="urn:microsoft.com/office/officeart/2008/layout/CircularPictureCallout"/>
    <dgm:cxn modelId="{3C1588D8-B9D3-4FB0-9AFC-930E9E295AD7}" type="presOf" srcId="{DC55AC0D-C67E-49EA-8939-62B350C96916}" destId="{E25A0454-4713-4382-8A34-287D7D928292}" srcOrd="0" destOrd="0" presId="urn:microsoft.com/office/officeart/2008/layout/CircularPictureCallout"/>
    <dgm:cxn modelId="{A06EE9ED-26BC-4E27-80F4-BE08B6EB7AE5}" type="presOf" srcId="{8A20E239-213F-4684-A261-11602B499A60}" destId="{4E734688-33EC-416B-A4B6-19775A1275EC}" srcOrd="0" destOrd="0" presId="urn:microsoft.com/office/officeart/2008/layout/CircularPictureCallout"/>
    <dgm:cxn modelId="{9B37A323-A0BB-4D27-B697-BFA7E09B245D}" type="presParOf" srcId="{E25A0454-4713-4382-8A34-287D7D928292}" destId="{525325C6-E8B7-47DE-A973-64C25DE1DC84}" srcOrd="0" destOrd="0" presId="urn:microsoft.com/office/officeart/2008/layout/CircularPictureCallout"/>
    <dgm:cxn modelId="{54AE703D-E8BA-44D1-A64D-F0B2B4D3D06D}" type="presParOf" srcId="{525325C6-E8B7-47DE-A973-64C25DE1DC84}" destId="{A5B97802-5B5B-4151-9BB2-11522E924A20}" srcOrd="0" destOrd="0" presId="urn:microsoft.com/office/officeart/2008/layout/CircularPictureCallout"/>
    <dgm:cxn modelId="{37C4F286-2385-47C2-AD58-3499935453FD}" type="presParOf" srcId="{A5B97802-5B5B-4151-9BB2-11522E924A20}" destId="{4E734688-33EC-416B-A4B6-19775A1275EC}" srcOrd="0" destOrd="0" presId="urn:microsoft.com/office/officeart/2008/layout/CircularPictureCallout"/>
    <dgm:cxn modelId="{727E25CA-3058-4D2A-AD1C-A5BDE7FAEB84}" type="presParOf" srcId="{525325C6-E8B7-47DE-A973-64C25DE1DC84}" destId="{5EE3DCEC-8ED5-4DB8-934E-946014C4979C}" srcOrd="1" destOrd="0" presId="urn:microsoft.com/office/officeart/2008/layout/CircularPictureCallout"/>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55AC0D-C67E-49EA-8939-62B350C96916}" type="doc">
      <dgm:prSet loTypeId="urn:microsoft.com/office/officeart/2008/layout/CircularPictureCallout" loCatId="picture" qsTypeId="urn:microsoft.com/office/officeart/2005/8/quickstyle/simple1" qsCatId="simple" csTypeId="urn:microsoft.com/office/officeart/2005/8/colors/accent1_1" csCatId="accent1" phldr="1"/>
      <dgm:spPr/>
    </dgm:pt>
    <dgm:pt modelId="{48CB662D-B3EB-4573-982D-BC9292B598CF}">
      <dgm:prSet phldrT="[Text]"/>
      <dgm:spPr/>
      <dgm:t>
        <a:bodyPr/>
        <a:lstStyle/>
        <a:p>
          <a:r>
            <a:rPr lang="en-US"/>
            <a:t> </a:t>
          </a:r>
          <a:endParaRPr lang="nl-BE"/>
        </a:p>
      </dgm:t>
    </dgm:pt>
    <dgm:pt modelId="{B2FE76F5-7B6D-4C03-9834-94D612E30C13}" type="parTrans" cxnId="{E0D610B1-AD82-42B7-ABD5-F4957BBC0500}">
      <dgm:prSet/>
      <dgm:spPr/>
      <dgm:t>
        <a:bodyPr/>
        <a:lstStyle/>
        <a:p>
          <a:endParaRPr lang="nl-BE"/>
        </a:p>
      </dgm:t>
    </dgm:pt>
    <dgm:pt modelId="{8A20E239-213F-4684-A261-11602B499A60}" type="sibTrans" cxnId="{E0D610B1-AD82-42B7-ABD5-F4957BBC0500}">
      <dgm:prSet/>
      <dgm:spPr>
        <a:blipFill>
          <a:blip xmlns:r="http://schemas.openxmlformats.org/officeDocument/2006/relationships" r:embed="rId1"/>
          <a:srcRect/>
          <a:stretch>
            <a:fillRect/>
          </a:stretch>
        </a:blipFill>
      </dgm:spPr>
      <dgm:t>
        <a:bodyPr/>
        <a:lstStyle/>
        <a:p>
          <a:endParaRPr lang="nl-BE"/>
        </a:p>
      </dgm:t>
    </dgm:pt>
    <dgm:pt modelId="{E25A0454-4713-4382-8A34-287D7D928292}" type="pres">
      <dgm:prSet presAssocID="{DC55AC0D-C67E-49EA-8939-62B350C96916}" presName="Name0" presStyleCnt="0">
        <dgm:presLayoutVars>
          <dgm:chMax val="7"/>
          <dgm:chPref val="7"/>
          <dgm:dir/>
        </dgm:presLayoutVars>
      </dgm:prSet>
      <dgm:spPr/>
    </dgm:pt>
    <dgm:pt modelId="{525325C6-E8B7-47DE-A973-64C25DE1DC84}" type="pres">
      <dgm:prSet presAssocID="{DC55AC0D-C67E-49EA-8939-62B350C96916}" presName="Name1" presStyleCnt="0"/>
      <dgm:spPr/>
    </dgm:pt>
    <dgm:pt modelId="{A5B97802-5B5B-4151-9BB2-11522E924A20}" type="pres">
      <dgm:prSet presAssocID="{8A20E239-213F-4684-A261-11602B499A60}" presName="picture_1" presStyleCnt="0"/>
      <dgm:spPr/>
    </dgm:pt>
    <dgm:pt modelId="{4E734688-33EC-416B-A4B6-19775A1275EC}" type="pres">
      <dgm:prSet presAssocID="{8A20E239-213F-4684-A261-11602B499A60}" presName="pictureRepeatNode" presStyleLbl="alignImgPlace1" presStyleIdx="0" presStyleCnt="1" custScaleX="185820" custScaleY="185625"/>
      <dgm:spPr/>
    </dgm:pt>
    <dgm:pt modelId="{5EE3DCEC-8ED5-4DB8-934E-946014C4979C}" type="pres">
      <dgm:prSet presAssocID="{48CB662D-B3EB-4573-982D-BC9292B598CF}" presName="text_1" presStyleLbl="node1" presStyleIdx="0" presStyleCnt="0">
        <dgm:presLayoutVars>
          <dgm:bulletEnabled val="1"/>
        </dgm:presLayoutVars>
      </dgm:prSet>
      <dgm:spPr/>
    </dgm:pt>
  </dgm:ptLst>
  <dgm:cxnLst>
    <dgm:cxn modelId="{E0D610B1-AD82-42B7-ABD5-F4957BBC0500}" srcId="{DC55AC0D-C67E-49EA-8939-62B350C96916}" destId="{48CB662D-B3EB-4573-982D-BC9292B598CF}" srcOrd="0" destOrd="0" parTransId="{B2FE76F5-7B6D-4C03-9834-94D612E30C13}" sibTransId="{8A20E239-213F-4684-A261-11602B499A60}"/>
    <dgm:cxn modelId="{65F04ED2-BF36-4641-A7C9-C6551F28148C}" type="presOf" srcId="{48CB662D-B3EB-4573-982D-BC9292B598CF}" destId="{5EE3DCEC-8ED5-4DB8-934E-946014C4979C}" srcOrd="0" destOrd="0" presId="urn:microsoft.com/office/officeart/2008/layout/CircularPictureCallout"/>
    <dgm:cxn modelId="{3C1588D8-B9D3-4FB0-9AFC-930E9E295AD7}" type="presOf" srcId="{DC55AC0D-C67E-49EA-8939-62B350C96916}" destId="{E25A0454-4713-4382-8A34-287D7D928292}" srcOrd="0" destOrd="0" presId="urn:microsoft.com/office/officeart/2008/layout/CircularPictureCallout"/>
    <dgm:cxn modelId="{A06EE9ED-26BC-4E27-80F4-BE08B6EB7AE5}" type="presOf" srcId="{8A20E239-213F-4684-A261-11602B499A60}" destId="{4E734688-33EC-416B-A4B6-19775A1275EC}" srcOrd="0" destOrd="0" presId="urn:microsoft.com/office/officeart/2008/layout/CircularPictureCallout"/>
    <dgm:cxn modelId="{9B37A323-A0BB-4D27-B697-BFA7E09B245D}" type="presParOf" srcId="{E25A0454-4713-4382-8A34-287D7D928292}" destId="{525325C6-E8B7-47DE-A973-64C25DE1DC84}" srcOrd="0" destOrd="0" presId="urn:microsoft.com/office/officeart/2008/layout/CircularPictureCallout"/>
    <dgm:cxn modelId="{54AE703D-E8BA-44D1-A64D-F0B2B4D3D06D}" type="presParOf" srcId="{525325C6-E8B7-47DE-A973-64C25DE1DC84}" destId="{A5B97802-5B5B-4151-9BB2-11522E924A20}" srcOrd="0" destOrd="0" presId="urn:microsoft.com/office/officeart/2008/layout/CircularPictureCallout"/>
    <dgm:cxn modelId="{37C4F286-2385-47C2-AD58-3499935453FD}" type="presParOf" srcId="{A5B97802-5B5B-4151-9BB2-11522E924A20}" destId="{4E734688-33EC-416B-A4B6-19775A1275EC}" srcOrd="0" destOrd="0" presId="urn:microsoft.com/office/officeart/2008/layout/CircularPictureCallout"/>
    <dgm:cxn modelId="{727E25CA-3058-4D2A-AD1C-A5BDE7FAEB84}" type="presParOf" srcId="{525325C6-E8B7-47DE-A973-64C25DE1DC84}" destId="{5EE3DCEC-8ED5-4DB8-934E-946014C4979C}" srcOrd="1" destOrd="0" presId="urn:microsoft.com/office/officeart/2008/layout/CircularPictureCallout"/>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55AC0D-C67E-49EA-8939-62B350C96916}" type="doc">
      <dgm:prSet loTypeId="urn:microsoft.com/office/officeart/2008/layout/CircularPictureCallout" loCatId="picture" qsTypeId="urn:microsoft.com/office/officeart/2005/8/quickstyle/simple1" qsCatId="simple" csTypeId="urn:microsoft.com/office/officeart/2005/8/colors/accent1_1" csCatId="accent1" phldr="1"/>
      <dgm:spPr/>
    </dgm:pt>
    <dgm:pt modelId="{48CB662D-B3EB-4573-982D-BC9292B598CF}">
      <dgm:prSet phldrT="[Text]"/>
      <dgm:spPr/>
      <dgm:t>
        <a:bodyPr/>
        <a:lstStyle/>
        <a:p>
          <a:r>
            <a:rPr lang="en-US"/>
            <a:t> </a:t>
          </a:r>
          <a:endParaRPr lang="nl-BE"/>
        </a:p>
      </dgm:t>
    </dgm:pt>
    <dgm:pt modelId="{B2FE76F5-7B6D-4C03-9834-94D612E30C13}" type="parTrans" cxnId="{E0D610B1-AD82-42B7-ABD5-F4957BBC0500}">
      <dgm:prSet/>
      <dgm:spPr/>
      <dgm:t>
        <a:bodyPr/>
        <a:lstStyle/>
        <a:p>
          <a:endParaRPr lang="nl-BE"/>
        </a:p>
      </dgm:t>
    </dgm:pt>
    <dgm:pt modelId="{8A20E239-213F-4684-A261-11602B499A60}" type="sibTrans" cxnId="{E0D610B1-AD82-42B7-ABD5-F4957BBC0500}">
      <dgm:prSet/>
      <dgm:spPr>
        <a:blipFill>
          <a:blip xmlns:r="http://schemas.openxmlformats.org/officeDocument/2006/relationships" r:embed="rId1"/>
          <a:srcRect/>
          <a:stretch>
            <a:fillRect l="-8000" r="-8000"/>
          </a:stretch>
        </a:blipFill>
      </dgm:spPr>
      <dgm:t>
        <a:bodyPr/>
        <a:lstStyle/>
        <a:p>
          <a:endParaRPr lang="nl-BE"/>
        </a:p>
      </dgm:t>
    </dgm:pt>
    <dgm:pt modelId="{E25A0454-4713-4382-8A34-287D7D928292}" type="pres">
      <dgm:prSet presAssocID="{DC55AC0D-C67E-49EA-8939-62B350C96916}" presName="Name0" presStyleCnt="0">
        <dgm:presLayoutVars>
          <dgm:chMax val="7"/>
          <dgm:chPref val="7"/>
          <dgm:dir/>
        </dgm:presLayoutVars>
      </dgm:prSet>
      <dgm:spPr/>
    </dgm:pt>
    <dgm:pt modelId="{525325C6-E8B7-47DE-A973-64C25DE1DC84}" type="pres">
      <dgm:prSet presAssocID="{DC55AC0D-C67E-49EA-8939-62B350C96916}" presName="Name1" presStyleCnt="0"/>
      <dgm:spPr/>
    </dgm:pt>
    <dgm:pt modelId="{A5B97802-5B5B-4151-9BB2-11522E924A20}" type="pres">
      <dgm:prSet presAssocID="{8A20E239-213F-4684-A261-11602B499A60}" presName="picture_1" presStyleCnt="0"/>
      <dgm:spPr/>
    </dgm:pt>
    <dgm:pt modelId="{4E734688-33EC-416B-A4B6-19775A1275EC}" type="pres">
      <dgm:prSet presAssocID="{8A20E239-213F-4684-A261-11602B499A60}" presName="pictureRepeatNode" presStyleLbl="alignImgPlace1" presStyleIdx="0" presStyleCnt="1" custScaleX="185820" custScaleY="185625"/>
      <dgm:spPr/>
    </dgm:pt>
    <dgm:pt modelId="{5EE3DCEC-8ED5-4DB8-934E-946014C4979C}" type="pres">
      <dgm:prSet presAssocID="{48CB662D-B3EB-4573-982D-BC9292B598CF}" presName="text_1" presStyleLbl="node1" presStyleIdx="0" presStyleCnt="0">
        <dgm:presLayoutVars>
          <dgm:bulletEnabled val="1"/>
        </dgm:presLayoutVars>
      </dgm:prSet>
      <dgm:spPr/>
    </dgm:pt>
  </dgm:ptLst>
  <dgm:cxnLst>
    <dgm:cxn modelId="{E0D610B1-AD82-42B7-ABD5-F4957BBC0500}" srcId="{DC55AC0D-C67E-49EA-8939-62B350C96916}" destId="{48CB662D-B3EB-4573-982D-BC9292B598CF}" srcOrd="0" destOrd="0" parTransId="{B2FE76F5-7B6D-4C03-9834-94D612E30C13}" sibTransId="{8A20E239-213F-4684-A261-11602B499A60}"/>
    <dgm:cxn modelId="{65F04ED2-BF36-4641-A7C9-C6551F28148C}" type="presOf" srcId="{48CB662D-B3EB-4573-982D-BC9292B598CF}" destId="{5EE3DCEC-8ED5-4DB8-934E-946014C4979C}" srcOrd="0" destOrd="0" presId="urn:microsoft.com/office/officeart/2008/layout/CircularPictureCallout"/>
    <dgm:cxn modelId="{3C1588D8-B9D3-4FB0-9AFC-930E9E295AD7}" type="presOf" srcId="{DC55AC0D-C67E-49EA-8939-62B350C96916}" destId="{E25A0454-4713-4382-8A34-287D7D928292}" srcOrd="0" destOrd="0" presId="urn:microsoft.com/office/officeart/2008/layout/CircularPictureCallout"/>
    <dgm:cxn modelId="{A06EE9ED-26BC-4E27-80F4-BE08B6EB7AE5}" type="presOf" srcId="{8A20E239-213F-4684-A261-11602B499A60}" destId="{4E734688-33EC-416B-A4B6-19775A1275EC}" srcOrd="0" destOrd="0" presId="urn:microsoft.com/office/officeart/2008/layout/CircularPictureCallout"/>
    <dgm:cxn modelId="{9B37A323-A0BB-4D27-B697-BFA7E09B245D}" type="presParOf" srcId="{E25A0454-4713-4382-8A34-287D7D928292}" destId="{525325C6-E8B7-47DE-A973-64C25DE1DC84}" srcOrd="0" destOrd="0" presId="urn:microsoft.com/office/officeart/2008/layout/CircularPictureCallout"/>
    <dgm:cxn modelId="{54AE703D-E8BA-44D1-A64D-F0B2B4D3D06D}" type="presParOf" srcId="{525325C6-E8B7-47DE-A973-64C25DE1DC84}" destId="{A5B97802-5B5B-4151-9BB2-11522E924A20}" srcOrd="0" destOrd="0" presId="urn:microsoft.com/office/officeart/2008/layout/CircularPictureCallout"/>
    <dgm:cxn modelId="{37C4F286-2385-47C2-AD58-3499935453FD}" type="presParOf" srcId="{A5B97802-5B5B-4151-9BB2-11522E924A20}" destId="{4E734688-33EC-416B-A4B6-19775A1275EC}" srcOrd="0" destOrd="0" presId="urn:microsoft.com/office/officeart/2008/layout/CircularPictureCallout"/>
    <dgm:cxn modelId="{727E25CA-3058-4D2A-AD1C-A5BDE7FAEB84}" type="presParOf" srcId="{525325C6-E8B7-47DE-A973-64C25DE1DC84}" destId="{5EE3DCEC-8ED5-4DB8-934E-946014C4979C}" srcOrd="1" destOrd="0" presId="urn:microsoft.com/office/officeart/2008/layout/CircularPictureCallout"/>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55AC0D-C67E-49EA-8939-62B350C96916}" type="doc">
      <dgm:prSet loTypeId="urn:microsoft.com/office/officeart/2008/layout/CircularPictureCallout" loCatId="picture" qsTypeId="urn:microsoft.com/office/officeart/2005/8/quickstyle/simple1" qsCatId="simple" csTypeId="urn:microsoft.com/office/officeart/2005/8/colors/accent1_1" csCatId="accent1" phldr="1"/>
      <dgm:spPr/>
    </dgm:pt>
    <dgm:pt modelId="{48CB662D-B3EB-4573-982D-BC9292B598CF}">
      <dgm:prSet phldrT="[Text]"/>
      <dgm:spPr/>
      <dgm:t>
        <a:bodyPr/>
        <a:lstStyle/>
        <a:p>
          <a:r>
            <a:rPr lang="en-US"/>
            <a:t> </a:t>
          </a:r>
          <a:endParaRPr lang="nl-BE"/>
        </a:p>
      </dgm:t>
    </dgm:pt>
    <dgm:pt modelId="{B2FE76F5-7B6D-4C03-9834-94D612E30C13}" type="parTrans" cxnId="{E0D610B1-AD82-42B7-ABD5-F4957BBC0500}">
      <dgm:prSet/>
      <dgm:spPr/>
      <dgm:t>
        <a:bodyPr/>
        <a:lstStyle/>
        <a:p>
          <a:endParaRPr lang="nl-BE"/>
        </a:p>
      </dgm:t>
    </dgm:pt>
    <dgm:pt modelId="{8A20E239-213F-4684-A261-11602B499A60}" type="sibTrans" cxnId="{E0D610B1-AD82-42B7-ABD5-F4957BBC0500}">
      <dgm:prSet/>
      <dgm:spPr>
        <a:blipFill>
          <a:blip xmlns:r="http://schemas.openxmlformats.org/officeDocument/2006/relationships" r:embed="rId1"/>
          <a:srcRect/>
          <a:stretch>
            <a:fillRect t="-1000" b="-1000"/>
          </a:stretch>
        </a:blipFill>
      </dgm:spPr>
      <dgm:t>
        <a:bodyPr/>
        <a:lstStyle/>
        <a:p>
          <a:endParaRPr lang="nl-BE"/>
        </a:p>
      </dgm:t>
    </dgm:pt>
    <dgm:pt modelId="{E25A0454-4713-4382-8A34-287D7D928292}" type="pres">
      <dgm:prSet presAssocID="{DC55AC0D-C67E-49EA-8939-62B350C96916}" presName="Name0" presStyleCnt="0">
        <dgm:presLayoutVars>
          <dgm:chMax val="7"/>
          <dgm:chPref val="7"/>
          <dgm:dir/>
        </dgm:presLayoutVars>
      </dgm:prSet>
      <dgm:spPr/>
    </dgm:pt>
    <dgm:pt modelId="{525325C6-E8B7-47DE-A973-64C25DE1DC84}" type="pres">
      <dgm:prSet presAssocID="{DC55AC0D-C67E-49EA-8939-62B350C96916}" presName="Name1" presStyleCnt="0"/>
      <dgm:spPr/>
    </dgm:pt>
    <dgm:pt modelId="{A5B97802-5B5B-4151-9BB2-11522E924A20}" type="pres">
      <dgm:prSet presAssocID="{8A20E239-213F-4684-A261-11602B499A60}" presName="picture_1" presStyleCnt="0"/>
      <dgm:spPr/>
    </dgm:pt>
    <dgm:pt modelId="{4E734688-33EC-416B-A4B6-19775A1275EC}" type="pres">
      <dgm:prSet presAssocID="{8A20E239-213F-4684-A261-11602B499A60}" presName="pictureRepeatNode" presStyleLbl="alignImgPlace1" presStyleIdx="0" presStyleCnt="1" custScaleX="185820" custScaleY="185625"/>
      <dgm:spPr/>
    </dgm:pt>
    <dgm:pt modelId="{5EE3DCEC-8ED5-4DB8-934E-946014C4979C}" type="pres">
      <dgm:prSet presAssocID="{48CB662D-B3EB-4573-982D-BC9292B598CF}" presName="text_1" presStyleLbl="node1" presStyleIdx="0" presStyleCnt="0">
        <dgm:presLayoutVars>
          <dgm:bulletEnabled val="1"/>
        </dgm:presLayoutVars>
      </dgm:prSet>
      <dgm:spPr/>
    </dgm:pt>
  </dgm:ptLst>
  <dgm:cxnLst>
    <dgm:cxn modelId="{E0D610B1-AD82-42B7-ABD5-F4957BBC0500}" srcId="{DC55AC0D-C67E-49EA-8939-62B350C96916}" destId="{48CB662D-B3EB-4573-982D-BC9292B598CF}" srcOrd="0" destOrd="0" parTransId="{B2FE76F5-7B6D-4C03-9834-94D612E30C13}" sibTransId="{8A20E239-213F-4684-A261-11602B499A60}"/>
    <dgm:cxn modelId="{65F04ED2-BF36-4641-A7C9-C6551F28148C}" type="presOf" srcId="{48CB662D-B3EB-4573-982D-BC9292B598CF}" destId="{5EE3DCEC-8ED5-4DB8-934E-946014C4979C}" srcOrd="0" destOrd="0" presId="urn:microsoft.com/office/officeart/2008/layout/CircularPictureCallout"/>
    <dgm:cxn modelId="{3C1588D8-B9D3-4FB0-9AFC-930E9E295AD7}" type="presOf" srcId="{DC55AC0D-C67E-49EA-8939-62B350C96916}" destId="{E25A0454-4713-4382-8A34-287D7D928292}" srcOrd="0" destOrd="0" presId="urn:microsoft.com/office/officeart/2008/layout/CircularPictureCallout"/>
    <dgm:cxn modelId="{A06EE9ED-26BC-4E27-80F4-BE08B6EB7AE5}" type="presOf" srcId="{8A20E239-213F-4684-A261-11602B499A60}" destId="{4E734688-33EC-416B-A4B6-19775A1275EC}" srcOrd="0" destOrd="0" presId="urn:microsoft.com/office/officeart/2008/layout/CircularPictureCallout"/>
    <dgm:cxn modelId="{9B37A323-A0BB-4D27-B697-BFA7E09B245D}" type="presParOf" srcId="{E25A0454-4713-4382-8A34-287D7D928292}" destId="{525325C6-E8B7-47DE-A973-64C25DE1DC84}" srcOrd="0" destOrd="0" presId="urn:microsoft.com/office/officeart/2008/layout/CircularPictureCallout"/>
    <dgm:cxn modelId="{54AE703D-E8BA-44D1-A64D-F0B2B4D3D06D}" type="presParOf" srcId="{525325C6-E8B7-47DE-A973-64C25DE1DC84}" destId="{A5B97802-5B5B-4151-9BB2-11522E924A20}" srcOrd="0" destOrd="0" presId="urn:microsoft.com/office/officeart/2008/layout/CircularPictureCallout"/>
    <dgm:cxn modelId="{37C4F286-2385-47C2-AD58-3499935453FD}" type="presParOf" srcId="{A5B97802-5B5B-4151-9BB2-11522E924A20}" destId="{4E734688-33EC-416B-A4B6-19775A1275EC}" srcOrd="0" destOrd="0" presId="urn:microsoft.com/office/officeart/2008/layout/CircularPictureCallout"/>
    <dgm:cxn modelId="{727E25CA-3058-4D2A-AD1C-A5BDE7FAEB84}" type="presParOf" srcId="{525325C6-E8B7-47DE-A973-64C25DE1DC84}" destId="{5EE3DCEC-8ED5-4DB8-934E-946014C4979C}" srcOrd="1" destOrd="0" presId="urn:microsoft.com/office/officeart/2008/layout/CircularPictureCallout"/>
  </dgm:cxnLst>
  <dgm:bg/>
  <dgm:whole/>
  <dgm:extLst>
    <a:ext uri="http://schemas.microsoft.com/office/drawing/2008/diagram">
      <dsp:dataModelExt xmlns:dsp="http://schemas.microsoft.com/office/drawing/2008/diagram" relId="rId4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BAC3D-8195-D34B-9E05-2A09CCB337C1}">
      <dsp:nvSpPr>
        <dsp:cNvPr id="0" name=""/>
        <dsp:cNvSpPr/>
      </dsp:nvSpPr>
      <dsp:spPr>
        <a:xfrm>
          <a:off x="2405054" y="1016808"/>
          <a:ext cx="2441134" cy="2441134"/>
        </a:xfrm>
        <a:prstGeom prst="ellipse">
          <a:avLst/>
        </a:prstGeom>
        <a:blipFill>
          <a:blip xmlns:r="http://schemas.openxmlformats.org/officeDocument/2006/relationships" r:embed="rId1"/>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43065B6-525F-5643-8AA0-898F91877104}">
      <dsp:nvSpPr>
        <dsp:cNvPr id="0" name=""/>
        <dsp:cNvSpPr/>
      </dsp:nvSpPr>
      <dsp:spPr>
        <a:xfrm>
          <a:off x="1659971" y="1823530"/>
          <a:ext cx="1562325" cy="80557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533650">
            <a:lnSpc>
              <a:spcPct val="90000"/>
            </a:lnSpc>
            <a:spcBef>
              <a:spcPct val="0"/>
            </a:spcBef>
            <a:spcAft>
              <a:spcPct val="35000"/>
            </a:spcAft>
            <a:buNone/>
          </a:pPr>
          <a:endParaRPr lang="nl-NL" sz="5700" kern="1200"/>
        </a:p>
      </dsp:txBody>
      <dsp:txXfrm>
        <a:off x="1659971" y="1823530"/>
        <a:ext cx="1562325" cy="8055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34688-33EC-416B-A4B6-19775A1275EC}">
      <dsp:nvSpPr>
        <dsp:cNvPr id="0" name=""/>
        <dsp:cNvSpPr/>
      </dsp:nvSpPr>
      <dsp:spPr>
        <a:xfrm>
          <a:off x="37249" y="110145"/>
          <a:ext cx="976270" cy="975245"/>
        </a:xfrm>
        <a:prstGeom prst="ellipse">
          <a:avLst/>
        </a:prstGeom>
        <a:blipFill>
          <a:blip xmlns:r="http://schemas.openxmlformats.org/officeDocument/2006/relationships" r:embed="rId1"/>
          <a:srcRect/>
          <a:stretch>
            <a:fillRect l="-4000" r="-4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3DCEC-8ED5-4DB8-934E-946014C4979C}">
      <dsp:nvSpPr>
        <dsp:cNvPr id="0" name=""/>
        <dsp:cNvSpPr/>
      </dsp:nvSpPr>
      <dsp:spPr>
        <a:xfrm>
          <a:off x="357261" y="614054"/>
          <a:ext cx="336246" cy="17337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533400">
            <a:lnSpc>
              <a:spcPct val="90000"/>
            </a:lnSpc>
            <a:spcBef>
              <a:spcPct val="0"/>
            </a:spcBef>
            <a:spcAft>
              <a:spcPct val="35000"/>
            </a:spcAft>
            <a:buNone/>
          </a:pPr>
          <a:r>
            <a:rPr lang="en-US" sz="1200" kern="1200"/>
            <a:t> </a:t>
          </a:r>
          <a:endParaRPr lang="nl-BE" sz="1200" kern="1200"/>
        </a:p>
      </dsp:txBody>
      <dsp:txXfrm>
        <a:off x="357261" y="614054"/>
        <a:ext cx="336246" cy="1733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34688-33EC-416B-A4B6-19775A1275EC}">
      <dsp:nvSpPr>
        <dsp:cNvPr id="0" name=""/>
        <dsp:cNvSpPr/>
      </dsp:nvSpPr>
      <dsp:spPr>
        <a:xfrm>
          <a:off x="34748" y="139879"/>
          <a:ext cx="910715" cy="9097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3DCEC-8ED5-4DB8-934E-946014C4979C}">
      <dsp:nvSpPr>
        <dsp:cNvPr id="0" name=""/>
        <dsp:cNvSpPr/>
      </dsp:nvSpPr>
      <dsp:spPr>
        <a:xfrm>
          <a:off x="333272" y="609953"/>
          <a:ext cx="313668" cy="1617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488950">
            <a:lnSpc>
              <a:spcPct val="90000"/>
            </a:lnSpc>
            <a:spcBef>
              <a:spcPct val="0"/>
            </a:spcBef>
            <a:spcAft>
              <a:spcPct val="35000"/>
            </a:spcAft>
            <a:buNone/>
          </a:pPr>
          <a:r>
            <a:rPr lang="en-US" sz="1100" kern="1200"/>
            <a:t> </a:t>
          </a:r>
          <a:endParaRPr lang="nl-BE" sz="1100" kern="1200"/>
        </a:p>
      </dsp:txBody>
      <dsp:txXfrm>
        <a:off x="333272" y="609953"/>
        <a:ext cx="313668" cy="161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35101-C215-4DC0-909B-86A067F92B29}">
      <dsp:nvSpPr>
        <dsp:cNvPr id="0" name=""/>
        <dsp:cNvSpPr/>
      </dsp:nvSpPr>
      <dsp:spPr>
        <a:xfrm>
          <a:off x="733986" y="866944"/>
          <a:ext cx="2504027" cy="2483997"/>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000" tIns="72000" rIns="72000" bIns="72000" numCol="1" spcCol="1270" anchor="t" anchorCtr="0">
          <a:noAutofit/>
        </a:bodyPr>
        <a:lstStyle/>
        <a:p>
          <a:pPr marL="114300" lvl="1" indent="-114300" algn="l" defTabSz="577850">
            <a:lnSpc>
              <a:spcPct val="90000"/>
            </a:lnSpc>
            <a:spcBef>
              <a:spcPct val="0"/>
            </a:spcBef>
            <a:spcAft>
              <a:spcPct val="15000"/>
            </a:spcAft>
            <a:buChar char="•"/>
          </a:pPr>
          <a:r>
            <a:rPr lang="nl-BE" sz="1300" kern="1200">
              <a:solidFill>
                <a:schemeClr val="bg1"/>
              </a:solidFill>
              <a:latin typeface="Aptos" panose="020B0004020202020204" pitchFamily="34" charset="0"/>
            </a:rPr>
            <a:t> Studie wetenschappelijke literatuur en beleidsdocumenten</a:t>
          </a:r>
        </a:p>
        <a:p>
          <a:pPr marL="114300" lvl="1" indent="-114300" algn="l" defTabSz="577850">
            <a:lnSpc>
              <a:spcPct val="90000"/>
            </a:lnSpc>
            <a:spcBef>
              <a:spcPct val="0"/>
            </a:spcBef>
            <a:spcAft>
              <a:spcPct val="15000"/>
            </a:spcAft>
            <a:buChar char="•"/>
          </a:pPr>
          <a:r>
            <a:rPr lang="nl-BE" sz="1300" kern="1200">
              <a:solidFill>
                <a:schemeClr val="bg1"/>
              </a:solidFill>
              <a:latin typeface="Aptos" panose="020B0004020202020204" pitchFamily="34" charset="0"/>
            </a:rPr>
            <a:t> Behoefteanalyse via focusgroepen en  expertgroepen</a:t>
          </a:r>
        </a:p>
        <a:p>
          <a:pPr marL="114300" lvl="1" indent="-114300" algn="l" defTabSz="577850">
            <a:lnSpc>
              <a:spcPct val="90000"/>
            </a:lnSpc>
            <a:spcBef>
              <a:spcPct val="0"/>
            </a:spcBef>
            <a:spcAft>
              <a:spcPct val="15000"/>
            </a:spcAft>
            <a:buChar char="•"/>
          </a:pPr>
          <a:r>
            <a:rPr lang="nl-BE" sz="1300" kern="1200">
              <a:solidFill>
                <a:schemeClr val="bg1"/>
              </a:solidFill>
              <a:latin typeface="Aptos" panose="020B0004020202020204" pitchFamily="34" charset="0"/>
            </a:rPr>
            <a:t> Identificatie instrumenten</a:t>
          </a:r>
        </a:p>
      </dsp:txBody>
      <dsp:txXfrm>
        <a:off x="791150" y="924108"/>
        <a:ext cx="2389699" cy="1837384"/>
      </dsp:txXfrm>
    </dsp:sp>
    <dsp:sp modelId="{4ABCBC13-0B79-4705-8BD7-6D43F7FE5E93}">
      <dsp:nvSpPr>
        <dsp:cNvPr id="0" name=""/>
        <dsp:cNvSpPr/>
      </dsp:nvSpPr>
      <dsp:spPr>
        <a:xfrm>
          <a:off x="2101745" y="1426485"/>
          <a:ext cx="2970878" cy="2970878"/>
        </a:xfrm>
        <a:prstGeom prst="leftCircularArrow">
          <a:avLst>
            <a:gd name="adj1" fmla="val 3854"/>
            <a:gd name="adj2" fmla="val 482304"/>
            <a:gd name="adj3" fmla="val 2257956"/>
            <a:gd name="adj4" fmla="val 9024630"/>
            <a:gd name="adj5" fmla="val 4497"/>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9CF535-12A8-449E-8D89-222FF4F85DDB}">
      <dsp:nvSpPr>
        <dsp:cNvPr id="0" name=""/>
        <dsp:cNvSpPr/>
      </dsp:nvSpPr>
      <dsp:spPr>
        <a:xfrm>
          <a:off x="1290437" y="2699028"/>
          <a:ext cx="2225802" cy="88512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nl-BE" sz="1500" b="1" kern="1200">
              <a:latin typeface="Aptos" panose="020B0004020202020204" pitchFamily="34" charset="0"/>
            </a:rPr>
            <a:t>Fase 1</a:t>
          </a:r>
          <a:r>
            <a:rPr lang="nl-BE" sz="1500" kern="1200">
              <a:latin typeface="Aptos" panose="020B0004020202020204" pitchFamily="34" charset="0"/>
            </a:rPr>
            <a:t>: Oriëntatie en analyse </a:t>
          </a:r>
          <a:br>
            <a:rPr lang="nl-BE" sz="1500" kern="1200">
              <a:latin typeface="Aptos" panose="020B0004020202020204" pitchFamily="34" charset="0"/>
            </a:rPr>
          </a:br>
          <a:r>
            <a:rPr lang="nl-BE" sz="1500" kern="1200">
              <a:solidFill>
                <a:schemeClr val="accent6">
                  <a:lumMod val="20000"/>
                  <a:lumOff val="80000"/>
                </a:schemeClr>
              </a:solidFill>
              <a:latin typeface="Aptos" panose="020B0004020202020204" pitchFamily="34" charset="0"/>
            </a:rPr>
            <a:t>(sept. - dec. '24)</a:t>
          </a:r>
        </a:p>
      </dsp:txBody>
      <dsp:txXfrm>
        <a:off x="1316362" y="2724953"/>
        <a:ext cx="2173952" cy="833278"/>
      </dsp:txXfrm>
    </dsp:sp>
    <dsp:sp modelId="{7EB1AA77-A4A8-48BE-AD87-1274D1BEA5D4}">
      <dsp:nvSpPr>
        <dsp:cNvPr id="0" name=""/>
        <dsp:cNvSpPr/>
      </dsp:nvSpPr>
      <dsp:spPr>
        <a:xfrm>
          <a:off x="4061502" y="850267"/>
          <a:ext cx="2504027" cy="251117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000" tIns="72000" rIns="72000" bIns="72000" numCol="1" spcCol="1270" anchor="t" anchorCtr="0">
          <a:noAutofit/>
        </a:bodyPr>
        <a:lstStyle/>
        <a:p>
          <a:pPr marL="114300" lvl="1" indent="-114300" algn="l" defTabSz="533400">
            <a:lnSpc>
              <a:spcPct val="90000"/>
            </a:lnSpc>
            <a:spcBef>
              <a:spcPct val="0"/>
            </a:spcBef>
            <a:spcAft>
              <a:spcPct val="15000"/>
            </a:spcAft>
            <a:buChar char="•"/>
          </a:pPr>
          <a:r>
            <a:rPr lang="nl-BE" sz="1200" kern="1200">
              <a:solidFill>
                <a:schemeClr val="bg1"/>
              </a:solidFill>
              <a:latin typeface="Aptos" panose="020B0004020202020204" pitchFamily="34" charset="0"/>
            </a:rPr>
            <a:t> Structurele inventarisatie instrumenten</a:t>
          </a:r>
        </a:p>
        <a:p>
          <a:pPr marL="114300" lvl="1" indent="-114300" algn="l" defTabSz="533400">
            <a:lnSpc>
              <a:spcPct val="90000"/>
            </a:lnSpc>
            <a:spcBef>
              <a:spcPct val="0"/>
            </a:spcBef>
            <a:spcAft>
              <a:spcPct val="15000"/>
            </a:spcAft>
            <a:buChar char="•"/>
          </a:pPr>
          <a:r>
            <a:rPr lang="nl-BE" sz="1200" kern="1200">
              <a:solidFill>
                <a:schemeClr val="bg1"/>
              </a:solidFill>
              <a:latin typeface="Aptos" panose="020B0004020202020204" pitchFamily="34" charset="0"/>
            </a:rPr>
            <a:t> Actualisering parameters en kwaliteitscheck</a:t>
          </a:r>
        </a:p>
        <a:p>
          <a:pPr marL="114300" lvl="1" indent="-114300" algn="l" defTabSz="533400">
            <a:lnSpc>
              <a:spcPct val="90000"/>
            </a:lnSpc>
            <a:spcBef>
              <a:spcPct val="0"/>
            </a:spcBef>
            <a:spcAft>
              <a:spcPct val="15000"/>
            </a:spcAft>
            <a:buChar char="•"/>
          </a:pPr>
          <a:r>
            <a:rPr lang="nl-BE" sz="1200" kern="1200">
              <a:solidFill>
                <a:schemeClr val="bg1"/>
              </a:solidFill>
              <a:latin typeface="Aptos" panose="020B0004020202020204" pitchFamily="34" charset="0"/>
            </a:rPr>
            <a:t> Prototype inhoudelijke pagina's</a:t>
          </a:r>
        </a:p>
        <a:p>
          <a:pPr marL="114300" lvl="1" indent="-114300" algn="l" defTabSz="533400">
            <a:lnSpc>
              <a:spcPct val="90000"/>
            </a:lnSpc>
            <a:spcBef>
              <a:spcPct val="0"/>
            </a:spcBef>
            <a:spcAft>
              <a:spcPct val="15000"/>
            </a:spcAft>
            <a:buChar char="•"/>
          </a:pPr>
          <a:r>
            <a:rPr lang="nl-BE" sz="1200" kern="1200">
              <a:solidFill>
                <a:schemeClr val="bg1"/>
              </a:solidFill>
              <a:latin typeface="Aptos" panose="020B0004020202020204" pitchFamily="34" charset="0"/>
            </a:rPr>
            <a:t> Actualisering raamwerk naar zelfscan </a:t>
          </a:r>
        </a:p>
        <a:p>
          <a:pPr marL="114300" lvl="1" indent="-114300" algn="l" defTabSz="533400">
            <a:lnSpc>
              <a:spcPct val="90000"/>
            </a:lnSpc>
            <a:spcBef>
              <a:spcPct val="0"/>
            </a:spcBef>
            <a:spcAft>
              <a:spcPct val="15000"/>
            </a:spcAft>
            <a:buChar char="•"/>
          </a:pPr>
          <a:r>
            <a:rPr lang="nl-BE" sz="1200" kern="1200">
              <a:solidFill>
                <a:schemeClr val="bg1"/>
              </a:solidFill>
              <a:latin typeface="Aptos" panose="020B0004020202020204" pitchFamily="34" charset="0"/>
            </a:rPr>
            <a:t> Inventarisering blinde vlekken</a:t>
          </a:r>
        </a:p>
        <a:p>
          <a:pPr marL="114300" lvl="1" indent="-114300" algn="l" defTabSz="533400">
            <a:lnSpc>
              <a:spcPct val="90000"/>
            </a:lnSpc>
            <a:spcBef>
              <a:spcPct val="0"/>
            </a:spcBef>
            <a:spcAft>
              <a:spcPct val="15000"/>
            </a:spcAft>
            <a:buChar char="•"/>
          </a:pPr>
          <a:r>
            <a:rPr lang="en-US" sz="1200" kern="1200">
              <a:solidFill>
                <a:schemeClr val="bg1"/>
              </a:solidFill>
              <a:latin typeface="Aptos" panose="020B0004020202020204" pitchFamily="34" charset="0"/>
            </a:rPr>
            <a:t> </a:t>
          </a:r>
          <a:r>
            <a:rPr lang="en-US" sz="1200" kern="1200" err="1">
              <a:solidFill>
                <a:schemeClr val="bg1"/>
              </a:solidFill>
              <a:latin typeface="Aptos" panose="020B0004020202020204" pitchFamily="34" charset="0"/>
            </a:rPr>
            <a:t>Schriftelijke</a:t>
          </a:r>
          <a:r>
            <a:rPr lang="en-US" sz="1200" kern="1200">
              <a:solidFill>
                <a:schemeClr val="bg1"/>
              </a:solidFill>
              <a:latin typeface="Aptos" panose="020B0004020202020204" pitchFamily="34" charset="0"/>
            </a:rPr>
            <a:t> feedback </a:t>
          </a:r>
          <a:endParaRPr lang="nl-BE" sz="1200" kern="1200">
            <a:solidFill>
              <a:schemeClr val="bg1"/>
            </a:solidFill>
            <a:latin typeface="Aptos" panose="020B0004020202020204" pitchFamily="34" charset="0"/>
          </a:endParaRPr>
        </a:p>
      </dsp:txBody>
      <dsp:txXfrm>
        <a:off x="4119291" y="1446165"/>
        <a:ext cx="2388449" cy="1857489"/>
      </dsp:txXfrm>
    </dsp:sp>
    <dsp:sp modelId="{EA80B65B-60BC-4D9C-8A1D-AF09A7375046}">
      <dsp:nvSpPr>
        <dsp:cNvPr id="0" name=""/>
        <dsp:cNvSpPr/>
      </dsp:nvSpPr>
      <dsp:spPr>
        <a:xfrm>
          <a:off x="5408710" y="-264100"/>
          <a:ext cx="3290838" cy="3290838"/>
        </a:xfrm>
        <a:prstGeom prst="circularArrow">
          <a:avLst>
            <a:gd name="adj1" fmla="val 3480"/>
            <a:gd name="adj2" fmla="val 431517"/>
            <a:gd name="adj3" fmla="val 19391402"/>
            <a:gd name="adj4" fmla="val 12573941"/>
            <a:gd name="adj5" fmla="val 405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59613E-E599-4497-AABF-F2F26F96B145}">
      <dsp:nvSpPr>
        <dsp:cNvPr id="0" name=""/>
        <dsp:cNvSpPr/>
      </dsp:nvSpPr>
      <dsp:spPr>
        <a:xfrm>
          <a:off x="4617953" y="630641"/>
          <a:ext cx="2225802" cy="88512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nl-BE" sz="1500" b="1" kern="1200">
              <a:latin typeface="Aptos" panose="020B0004020202020204" pitchFamily="34" charset="0"/>
            </a:rPr>
            <a:t>Fase 2</a:t>
          </a:r>
          <a:r>
            <a:rPr lang="nl-BE" sz="1500" kern="1200">
              <a:latin typeface="Aptos" panose="020B0004020202020204" pitchFamily="34" charset="0"/>
            </a:rPr>
            <a:t>: Ontwerp en ontwikkeling </a:t>
          </a:r>
          <a:br>
            <a:rPr lang="nl-BE" sz="1500" kern="1200">
              <a:latin typeface="Aptos" panose="020B0004020202020204" pitchFamily="34" charset="0"/>
            </a:rPr>
          </a:br>
          <a:r>
            <a:rPr lang="nl-BE" sz="1500" kern="1200">
              <a:solidFill>
                <a:schemeClr val="accent6">
                  <a:lumMod val="20000"/>
                  <a:lumOff val="80000"/>
                </a:schemeClr>
              </a:solidFill>
              <a:latin typeface="Aptos" panose="020B0004020202020204" pitchFamily="34" charset="0"/>
            </a:rPr>
            <a:t>(jan. - mei '25)</a:t>
          </a:r>
        </a:p>
      </dsp:txBody>
      <dsp:txXfrm>
        <a:off x="4643878" y="656566"/>
        <a:ext cx="2173952" cy="833278"/>
      </dsp:txXfrm>
    </dsp:sp>
    <dsp:sp modelId="{F49E393F-BE9E-4D61-886D-3BC0D9E6D8F2}">
      <dsp:nvSpPr>
        <dsp:cNvPr id="0" name=""/>
        <dsp:cNvSpPr/>
      </dsp:nvSpPr>
      <dsp:spPr>
        <a:xfrm>
          <a:off x="7389018" y="685471"/>
          <a:ext cx="2504027" cy="284955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000" tIns="72000" rIns="72000" bIns="72000" numCol="1" spcCol="1270" anchor="t" anchorCtr="0">
          <a:noAutofit/>
        </a:bodyPr>
        <a:lstStyle/>
        <a:p>
          <a:pPr marL="114300" lvl="1" indent="-114300" algn="l" defTabSz="577850">
            <a:lnSpc>
              <a:spcPct val="90000"/>
            </a:lnSpc>
            <a:spcBef>
              <a:spcPct val="0"/>
            </a:spcBef>
            <a:spcAft>
              <a:spcPct val="15000"/>
            </a:spcAft>
            <a:buChar char="•"/>
          </a:pPr>
          <a:r>
            <a:rPr lang="nl-BE" sz="1300" kern="1200">
              <a:solidFill>
                <a:schemeClr val="bg1"/>
              </a:solidFill>
              <a:latin typeface="Aptos" panose="020B0004020202020204" pitchFamily="34" charset="0"/>
            </a:rPr>
            <a:t> Design website  </a:t>
          </a:r>
        </a:p>
        <a:p>
          <a:pPr marL="114300" lvl="1" indent="-114300" algn="l" defTabSz="577850">
            <a:lnSpc>
              <a:spcPct val="90000"/>
            </a:lnSpc>
            <a:spcBef>
              <a:spcPct val="0"/>
            </a:spcBef>
            <a:spcAft>
              <a:spcPct val="15000"/>
            </a:spcAft>
            <a:buChar char="•"/>
          </a:pPr>
          <a:r>
            <a:rPr lang="nl-BE" sz="1300" kern="1200">
              <a:solidFill>
                <a:schemeClr val="bg1"/>
              </a:solidFill>
              <a:latin typeface="Aptos" panose="020B0004020202020204" pitchFamily="34" charset="0"/>
            </a:rPr>
            <a:t> Doorontwikkeling inhoudelijke pagina's voor leerkrachten en schoolteams </a:t>
          </a:r>
        </a:p>
        <a:p>
          <a:pPr marL="114300" lvl="1" indent="-114300" algn="l" defTabSz="577850">
            <a:lnSpc>
              <a:spcPct val="90000"/>
            </a:lnSpc>
            <a:spcBef>
              <a:spcPct val="0"/>
            </a:spcBef>
            <a:spcAft>
              <a:spcPct val="15000"/>
            </a:spcAft>
            <a:buChar char="•"/>
          </a:pPr>
          <a:r>
            <a:rPr lang="nl-BE" sz="1300" kern="1200">
              <a:solidFill>
                <a:schemeClr val="bg1"/>
              </a:solidFill>
              <a:latin typeface="Aptos" panose="020B0004020202020204" pitchFamily="34" charset="0"/>
            </a:rPr>
            <a:t> Doorontwikkeling database met evaluatie-instrumenten met kwaliteitscheck</a:t>
          </a:r>
        </a:p>
        <a:p>
          <a:pPr marL="114300" lvl="1" indent="-114300" algn="l" defTabSz="577850">
            <a:lnSpc>
              <a:spcPct val="90000"/>
            </a:lnSpc>
            <a:spcBef>
              <a:spcPct val="0"/>
            </a:spcBef>
            <a:spcAft>
              <a:spcPct val="15000"/>
            </a:spcAft>
            <a:buChar char="•"/>
          </a:pPr>
          <a:r>
            <a:rPr lang="nl-BE" sz="1300" kern="1200">
              <a:solidFill>
                <a:schemeClr val="bg1"/>
              </a:solidFill>
              <a:latin typeface="Aptos" panose="020B0004020202020204" pitchFamily="34" charset="0"/>
            </a:rPr>
            <a:t> Doorontwikkeling zelfscan </a:t>
          </a:r>
        </a:p>
        <a:p>
          <a:pPr marL="114300" lvl="1" indent="-114300" algn="l" defTabSz="577850">
            <a:lnSpc>
              <a:spcPct val="90000"/>
            </a:lnSpc>
            <a:spcBef>
              <a:spcPct val="0"/>
            </a:spcBef>
            <a:spcAft>
              <a:spcPct val="15000"/>
            </a:spcAft>
            <a:buChar char="•"/>
          </a:pPr>
          <a:r>
            <a:rPr lang="nl-BE" sz="1300" kern="1200">
              <a:solidFill>
                <a:schemeClr val="bg1"/>
              </a:solidFill>
              <a:latin typeface="Aptos" panose="020B0004020202020204" pitchFamily="34" charset="0"/>
            </a:rPr>
            <a:t> Onderzoeksrapport </a:t>
          </a:r>
        </a:p>
      </dsp:txBody>
      <dsp:txXfrm>
        <a:off x="7454594" y="751047"/>
        <a:ext cx="2372875" cy="2107784"/>
      </dsp:txXfrm>
    </dsp:sp>
    <dsp:sp modelId="{1FB57257-82C8-45BC-8156-122FE1BFE845}">
      <dsp:nvSpPr>
        <dsp:cNvPr id="0" name=""/>
        <dsp:cNvSpPr/>
      </dsp:nvSpPr>
      <dsp:spPr>
        <a:xfrm>
          <a:off x="7945468" y="2700334"/>
          <a:ext cx="2225802" cy="88512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nl-BE" sz="1500" b="1" kern="1200">
              <a:latin typeface="Aptos" panose="020B0004020202020204" pitchFamily="34" charset="0"/>
            </a:rPr>
            <a:t>Fase 3</a:t>
          </a:r>
          <a:r>
            <a:rPr lang="nl-BE" sz="1500" kern="1200">
              <a:latin typeface="Aptos" panose="020B0004020202020204" pitchFamily="34" charset="0"/>
            </a:rPr>
            <a:t>: Doorontwikkeling en rapportering </a:t>
          </a:r>
          <a:br>
            <a:rPr lang="nl-BE" sz="1500" kern="1200">
              <a:latin typeface="Aptos" panose="020B0004020202020204" pitchFamily="34" charset="0"/>
            </a:rPr>
          </a:br>
          <a:r>
            <a:rPr lang="nl-BE" sz="1500" kern="1200">
              <a:solidFill>
                <a:schemeClr val="accent6">
                  <a:lumMod val="20000"/>
                  <a:lumOff val="80000"/>
                </a:schemeClr>
              </a:solidFill>
              <a:latin typeface="Aptos" panose="020B0004020202020204" pitchFamily="34" charset="0"/>
            </a:rPr>
            <a:t>(mei - aug. '25)</a:t>
          </a:r>
        </a:p>
      </dsp:txBody>
      <dsp:txXfrm>
        <a:off x="7971393" y="2726259"/>
        <a:ext cx="2173952" cy="833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34688-33EC-416B-A4B6-19775A1275EC}">
      <dsp:nvSpPr>
        <dsp:cNvPr id="0" name=""/>
        <dsp:cNvSpPr/>
      </dsp:nvSpPr>
      <dsp:spPr>
        <a:xfrm>
          <a:off x="32005" y="130090"/>
          <a:ext cx="965949" cy="964936"/>
        </a:xfrm>
        <a:prstGeom prst="ellipse">
          <a:avLst/>
        </a:prstGeom>
        <a:blipFill>
          <a:blip xmlns:r="http://schemas.openxmlformats.org/officeDocument/2006/relationships" r:embed="rId1"/>
          <a:srcRect/>
          <a:stretch>
            <a:fillRect/>
          </a:stretch>
        </a:blip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5EE3DCEC-8ED5-4DB8-934E-946014C4979C}">
      <dsp:nvSpPr>
        <dsp:cNvPr id="0" name=""/>
        <dsp:cNvSpPr/>
      </dsp:nvSpPr>
      <dsp:spPr>
        <a:xfrm>
          <a:off x="353485" y="610874"/>
          <a:ext cx="332691" cy="17154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533400">
            <a:lnSpc>
              <a:spcPct val="90000"/>
            </a:lnSpc>
            <a:spcBef>
              <a:spcPct val="0"/>
            </a:spcBef>
            <a:spcAft>
              <a:spcPct val="35000"/>
            </a:spcAft>
            <a:buNone/>
          </a:pPr>
          <a:r>
            <a:rPr lang="en-US" sz="1200" kern="1200"/>
            <a:t> </a:t>
          </a:r>
          <a:endParaRPr lang="nl-BE" sz="1200" kern="1200"/>
        </a:p>
      </dsp:txBody>
      <dsp:txXfrm>
        <a:off x="353485" y="610874"/>
        <a:ext cx="332691" cy="1715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34688-33EC-416B-A4B6-19775A1275EC}">
      <dsp:nvSpPr>
        <dsp:cNvPr id="0" name=""/>
        <dsp:cNvSpPr/>
      </dsp:nvSpPr>
      <dsp:spPr>
        <a:xfrm>
          <a:off x="34395" y="144498"/>
          <a:ext cx="901469" cy="90052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3DCEC-8ED5-4DB8-934E-946014C4979C}">
      <dsp:nvSpPr>
        <dsp:cNvPr id="0" name=""/>
        <dsp:cNvSpPr/>
      </dsp:nvSpPr>
      <dsp:spPr>
        <a:xfrm>
          <a:off x="329888" y="609799"/>
          <a:ext cx="310483" cy="16009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488950">
            <a:lnSpc>
              <a:spcPct val="90000"/>
            </a:lnSpc>
            <a:spcBef>
              <a:spcPct val="0"/>
            </a:spcBef>
            <a:spcAft>
              <a:spcPct val="35000"/>
            </a:spcAft>
            <a:buNone/>
          </a:pPr>
          <a:r>
            <a:rPr lang="en-US" sz="1100" kern="1200"/>
            <a:t> </a:t>
          </a:r>
          <a:endParaRPr lang="nl-BE" sz="1100" kern="1200"/>
        </a:p>
      </dsp:txBody>
      <dsp:txXfrm>
        <a:off x="329888" y="609799"/>
        <a:ext cx="310483" cy="1600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34688-33EC-416B-A4B6-19775A1275EC}">
      <dsp:nvSpPr>
        <dsp:cNvPr id="0" name=""/>
        <dsp:cNvSpPr/>
      </dsp:nvSpPr>
      <dsp:spPr>
        <a:xfrm>
          <a:off x="34748" y="139879"/>
          <a:ext cx="910715" cy="909760"/>
        </a:xfrm>
        <a:prstGeom prst="ellipse">
          <a:avLst/>
        </a:prstGeom>
        <a:blipFill>
          <a:blip xmlns:r="http://schemas.openxmlformats.org/officeDocument/2006/relationships" r:embed="rId1"/>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3DCEC-8ED5-4DB8-934E-946014C4979C}">
      <dsp:nvSpPr>
        <dsp:cNvPr id="0" name=""/>
        <dsp:cNvSpPr/>
      </dsp:nvSpPr>
      <dsp:spPr>
        <a:xfrm>
          <a:off x="333272" y="609953"/>
          <a:ext cx="313668" cy="1617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488950">
            <a:lnSpc>
              <a:spcPct val="90000"/>
            </a:lnSpc>
            <a:spcBef>
              <a:spcPct val="0"/>
            </a:spcBef>
            <a:spcAft>
              <a:spcPct val="35000"/>
            </a:spcAft>
            <a:buNone/>
          </a:pPr>
          <a:r>
            <a:rPr lang="en-US" sz="1100" kern="1200"/>
            <a:t> </a:t>
          </a:r>
          <a:endParaRPr lang="nl-BE" sz="1100" kern="1200"/>
        </a:p>
      </dsp:txBody>
      <dsp:txXfrm>
        <a:off x="333272" y="609953"/>
        <a:ext cx="313668" cy="1617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34688-33EC-416B-A4B6-19775A1275EC}">
      <dsp:nvSpPr>
        <dsp:cNvPr id="0" name=""/>
        <dsp:cNvSpPr/>
      </dsp:nvSpPr>
      <dsp:spPr>
        <a:xfrm>
          <a:off x="36763" y="114136"/>
          <a:ext cx="963516" cy="962505"/>
        </a:xfrm>
        <a:prstGeom prst="ellipse">
          <a:avLst/>
        </a:prstGeom>
        <a:blipFill>
          <a:blip xmlns:r="http://schemas.openxmlformats.org/officeDocument/2006/relationships" r:embed="rId1"/>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3DCEC-8ED5-4DB8-934E-946014C4979C}">
      <dsp:nvSpPr>
        <dsp:cNvPr id="0" name=""/>
        <dsp:cNvSpPr/>
      </dsp:nvSpPr>
      <dsp:spPr>
        <a:xfrm>
          <a:off x="352594" y="611463"/>
          <a:ext cx="331853" cy="1711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533400">
            <a:lnSpc>
              <a:spcPct val="90000"/>
            </a:lnSpc>
            <a:spcBef>
              <a:spcPct val="0"/>
            </a:spcBef>
            <a:spcAft>
              <a:spcPct val="35000"/>
            </a:spcAft>
            <a:buNone/>
          </a:pPr>
          <a:r>
            <a:rPr lang="en-US" sz="1200" kern="1200"/>
            <a:t> </a:t>
          </a:r>
          <a:endParaRPr lang="nl-BE" sz="1200" kern="1200"/>
        </a:p>
      </dsp:txBody>
      <dsp:txXfrm>
        <a:off x="352594" y="611463"/>
        <a:ext cx="331853" cy="1711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34688-33EC-416B-A4B6-19775A1275EC}">
      <dsp:nvSpPr>
        <dsp:cNvPr id="0" name=""/>
        <dsp:cNvSpPr/>
      </dsp:nvSpPr>
      <dsp:spPr>
        <a:xfrm>
          <a:off x="40019" y="68420"/>
          <a:ext cx="1048847" cy="1047747"/>
        </a:xfrm>
        <a:prstGeom prst="ellipse">
          <a:avLst/>
        </a:prstGeom>
        <a:blipFill>
          <a:blip xmlns:r="http://schemas.openxmlformats.org/officeDocument/2006/relationships" r:embed="rId1"/>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3DCEC-8ED5-4DB8-934E-946014C4979C}">
      <dsp:nvSpPr>
        <dsp:cNvPr id="0" name=""/>
        <dsp:cNvSpPr/>
      </dsp:nvSpPr>
      <dsp:spPr>
        <a:xfrm>
          <a:off x="383821" y="609792"/>
          <a:ext cx="361243" cy="1862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577850">
            <a:lnSpc>
              <a:spcPct val="90000"/>
            </a:lnSpc>
            <a:spcBef>
              <a:spcPct val="0"/>
            </a:spcBef>
            <a:spcAft>
              <a:spcPct val="35000"/>
            </a:spcAft>
            <a:buNone/>
          </a:pPr>
          <a:r>
            <a:rPr lang="en-US" sz="1300" kern="1200"/>
            <a:t> </a:t>
          </a:r>
          <a:endParaRPr lang="nl-BE" sz="1300" kern="1200"/>
        </a:p>
      </dsp:txBody>
      <dsp:txXfrm>
        <a:off x="383821" y="609792"/>
        <a:ext cx="361243" cy="1862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34688-33EC-416B-A4B6-19775A1275EC}">
      <dsp:nvSpPr>
        <dsp:cNvPr id="0" name=""/>
        <dsp:cNvSpPr/>
      </dsp:nvSpPr>
      <dsp:spPr>
        <a:xfrm>
          <a:off x="38180" y="94960"/>
          <a:ext cx="1000649" cy="999599"/>
        </a:xfrm>
        <a:prstGeom prst="ellipse">
          <a:avLst/>
        </a:prstGeom>
        <a:blipFill>
          <a:blip xmlns:r="http://schemas.openxmlformats.org/officeDocument/2006/relationships" r:embed="rId1"/>
          <a:srcRect/>
          <a:stretch>
            <a:fillRect l="-8000" r="-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3DCEC-8ED5-4DB8-934E-946014C4979C}">
      <dsp:nvSpPr>
        <dsp:cNvPr id="0" name=""/>
        <dsp:cNvSpPr/>
      </dsp:nvSpPr>
      <dsp:spPr>
        <a:xfrm>
          <a:off x="366183" y="611453"/>
          <a:ext cx="344643" cy="1777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533400">
            <a:lnSpc>
              <a:spcPct val="90000"/>
            </a:lnSpc>
            <a:spcBef>
              <a:spcPct val="0"/>
            </a:spcBef>
            <a:spcAft>
              <a:spcPct val="35000"/>
            </a:spcAft>
            <a:buNone/>
          </a:pPr>
          <a:r>
            <a:rPr lang="en-US" sz="1200" kern="1200"/>
            <a:t> </a:t>
          </a:r>
          <a:endParaRPr lang="nl-BE" sz="1200" kern="1200"/>
        </a:p>
      </dsp:txBody>
      <dsp:txXfrm>
        <a:off x="366183" y="611453"/>
        <a:ext cx="344643" cy="1777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34688-33EC-416B-A4B6-19775A1275EC}">
      <dsp:nvSpPr>
        <dsp:cNvPr id="0" name=""/>
        <dsp:cNvSpPr/>
      </dsp:nvSpPr>
      <dsp:spPr>
        <a:xfrm>
          <a:off x="39500" y="80682"/>
          <a:ext cx="1035258" cy="1034171"/>
        </a:xfrm>
        <a:prstGeom prst="ellipse">
          <a:avLst/>
        </a:prstGeom>
        <a:blipFill>
          <a:blip xmlns:r="http://schemas.openxmlformats.org/officeDocument/2006/relationships" r:embed="rId1"/>
          <a:srcRect/>
          <a:stretch>
            <a:fillRect t="-1000" b="-1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3DCEC-8ED5-4DB8-934E-946014C4979C}">
      <dsp:nvSpPr>
        <dsp:cNvPr id="0" name=""/>
        <dsp:cNvSpPr/>
      </dsp:nvSpPr>
      <dsp:spPr>
        <a:xfrm>
          <a:off x="378848" y="615039"/>
          <a:ext cx="356562" cy="18385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577850">
            <a:lnSpc>
              <a:spcPct val="90000"/>
            </a:lnSpc>
            <a:spcBef>
              <a:spcPct val="0"/>
            </a:spcBef>
            <a:spcAft>
              <a:spcPct val="35000"/>
            </a:spcAft>
            <a:buNone/>
          </a:pPr>
          <a:r>
            <a:rPr lang="en-US" sz="1300" kern="1200"/>
            <a:t> </a:t>
          </a:r>
          <a:endParaRPr lang="nl-BE" sz="1300" kern="1200"/>
        </a:p>
      </dsp:txBody>
      <dsp:txXfrm>
        <a:off x="378848" y="615039"/>
        <a:ext cx="356562" cy="18385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78348-B1C8-49CC-878C-010899AA5FCF}" type="datetimeFigureOut">
              <a:rPr lang="nl-BE" smtClean="0"/>
              <a:t>7/01/2026</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4FC16-8AC3-469C-BD2F-23CD1B68D8F5}" type="slidenum">
              <a:rPr lang="nl-BE" smtClean="0"/>
              <a:t>‹#›</a:t>
            </a:fld>
            <a:endParaRPr lang="nl-BE"/>
          </a:p>
        </p:txBody>
      </p:sp>
    </p:spTree>
    <p:extLst>
      <p:ext uri="{BB962C8B-B14F-4D97-AF65-F5344CB8AC3E}">
        <p14:creationId xmlns:p14="http://schemas.microsoft.com/office/powerpoint/2010/main" val="2188411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4E32A-327F-AF4B-8E1F-209FBF93D26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20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3 </a:t>
            </a:r>
            <a:r>
              <a:rPr lang="en-US" err="1">
                <a:latin typeface="Calibri"/>
                <a:ea typeface="Calibri"/>
                <a:cs typeface="Calibri"/>
              </a:rPr>
              <a:t>ingangen</a:t>
            </a:r>
            <a:r>
              <a:rPr lang="en-US">
                <a:latin typeface="Calibri"/>
                <a:ea typeface="Calibri"/>
                <a:cs typeface="Calibri"/>
              </a:rPr>
              <a:t>: </a:t>
            </a:r>
          </a:p>
          <a:p>
            <a:r>
              <a:rPr lang="en-US">
                <a:latin typeface="Calibri"/>
                <a:ea typeface="Calibri"/>
                <a:cs typeface="Calibri"/>
              </a:rPr>
              <a:t>Wat en </a:t>
            </a:r>
            <a:r>
              <a:rPr lang="en-US" err="1">
                <a:latin typeface="Calibri"/>
                <a:ea typeface="Calibri"/>
                <a:cs typeface="Calibri"/>
              </a:rPr>
              <a:t>waarom</a:t>
            </a:r>
            <a:r>
              <a:rPr lang="en-US">
                <a:latin typeface="Calibri"/>
                <a:ea typeface="Calibri"/>
                <a:cs typeface="Calibri"/>
              </a:rPr>
              <a:t> breed evalueren</a:t>
            </a:r>
          </a:p>
          <a:p>
            <a:r>
              <a:rPr lang="en-US">
                <a:latin typeface="Calibri"/>
                <a:ea typeface="Calibri"/>
                <a:cs typeface="Calibri"/>
              </a:rPr>
              <a:t>Via </a:t>
            </a:r>
            <a:r>
              <a:rPr lang="en-US" err="1">
                <a:latin typeface="Calibri"/>
                <a:ea typeface="Calibri"/>
                <a:cs typeface="Calibri"/>
              </a:rPr>
              <a:t>Blokkenschema</a:t>
            </a:r>
            <a:endParaRPr lang="en-US">
              <a:latin typeface="Calibri"/>
              <a:ea typeface="Calibri"/>
              <a:cs typeface="Calibri"/>
            </a:endParaRPr>
          </a:p>
          <a:p>
            <a:r>
              <a:rPr lang="en-US">
                <a:latin typeface="Calibri"/>
                <a:ea typeface="Calibri"/>
                <a:cs typeface="Calibri"/>
              </a:rPr>
              <a:t>Via de </a:t>
            </a:r>
            <a:r>
              <a:rPr lang="en-US" err="1">
                <a:latin typeface="Calibri"/>
                <a:ea typeface="Calibri"/>
                <a:cs typeface="Calibri"/>
              </a:rPr>
              <a:t>zelfscan</a:t>
            </a:r>
            <a:r>
              <a:rPr lang="en-US">
                <a:latin typeface="Calibri"/>
                <a:ea typeface="Calibri"/>
                <a:cs typeface="Calibri"/>
              </a:rPr>
              <a:t> </a:t>
            </a:r>
          </a:p>
          <a:p>
            <a:r>
              <a:rPr lang="en-US">
                <a:latin typeface="Calibri"/>
                <a:ea typeface="Calibri"/>
                <a:cs typeface="Calibri"/>
              </a:rPr>
              <a:t>Of </a:t>
            </a:r>
            <a:r>
              <a:rPr lang="en-US" err="1">
                <a:latin typeface="Calibri"/>
                <a:ea typeface="Calibri"/>
                <a:cs typeface="Calibri"/>
              </a:rPr>
              <a:t>zoeken</a:t>
            </a:r>
            <a:r>
              <a:rPr lang="en-US">
                <a:latin typeface="Calibri"/>
                <a:ea typeface="Calibri"/>
                <a:cs typeface="Calibri"/>
              </a:rPr>
              <a:t> op </a:t>
            </a:r>
            <a:r>
              <a:rPr lang="en-US" err="1">
                <a:latin typeface="Calibri"/>
                <a:ea typeface="Calibri"/>
                <a:cs typeface="Calibri"/>
              </a:rPr>
              <a:t>specifieke</a:t>
            </a:r>
            <a:r>
              <a:rPr lang="en-US">
                <a:latin typeface="Calibri"/>
                <a:ea typeface="Calibri"/>
                <a:cs typeface="Calibri"/>
              </a:rPr>
              <a:t> </a:t>
            </a:r>
            <a:r>
              <a:rPr lang="en-US" err="1">
                <a:latin typeface="Calibri"/>
                <a:ea typeface="Calibri"/>
                <a:cs typeface="Calibri"/>
              </a:rPr>
              <a:t>instrumenten</a:t>
            </a:r>
            <a:r>
              <a:rPr lang="en-US">
                <a:latin typeface="Calibri"/>
                <a:ea typeface="Calibri"/>
                <a:cs typeface="Calibri"/>
              </a:rPr>
              <a:t> (goedele)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634FC16-8AC3-469C-BD2F-23CD1B68D8F5}" type="slidenum">
              <a:rPr lang="nl-BE" smtClean="0"/>
              <a:t>11</a:t>
            </a:fld>
            <a:endParaRPr lang="nl-BE"/>
          </a:p>
        </p:txBody>
      </p:sp>
    </p:spTree>
    <p:extLst>
      <p:ext uri="{BB962C8B-B14F-4D97-AF65-F5344CB8AC3E}">
        <p14:creationId xmlns:p14="http://schemas.microsoft.com/office/powerpoint/2010/main" val="630063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Theoretische</a:t>
            </a:r>
            <a:r>
              <a:rPr lang="en-US"/>
              <a:t> </a:t>
            </a:r>
            <a:r>
              <a:rPr lang="en-US" err="1"/>
              <a:t>onderbouwing</a:t>
            </a:r>
            <a:endParaRPr lang="en-US"/>
          </a:p>
          <a:p>
            <a:r>
              <a:rPr lang="en-US" err="1"/>
              <a:t>Belang</a:t>
            </a:r>
            <a:r>
              <a:rPr lang="en-US"/>
              <a:t> van </a:t>
            </a:r>
            <a:r>
              <a:rPr lang="en-US" err="1"/>
              <a:t>drie</a:t>
            </a:r>
            <a:r>
              <a:rPr lang="en-US"/>
              <a:t> concrete </a:t>
            </a:r>
            <a:r>
              <a:rPr lang="en-US" err="1"/>
              <a:t>vragen</a:t>
            </a:r>
            <a:r>
              <a:rPr lang="en-US"/>
              <a:t> </a:t>
            </a:r>
            <a:r>
              <a:rPr lang="en-US" err="1"/>
              <a:t>voor</a:t>
            </a:r>
            <a:r>
              <a:rPr lang="en-US"/>
              <a:t> data-informed </a:t>
            </a:r>
            <a:r>
              <a:rPr lang="en-US" err="1"/>
              <a:t>werken</a:t>
            </a:r>
            <a:r>
              <a:rPr lang="en-US"/>
              <a:t>, die </a:t>
            </a:r>
            <a:r>
              <a:rPr lang="en-US" err="1"/>
              <a:t>staan</a:t>
            </a:r>
            <a:r>
              <a:rPr lang="en-US"/>
              <a:t> central </a:t>
            </a:r>
            <a:r>
              <a:rPr lang="en-US" err="1"/>
              <a:t>ind</a:t>
            </a:r>
            <a:r>
              <a:rPr lang="en-US"/>
              <a:t> e </a:t>
            </a:r>
            <a:r>
              <a:rPr lang="en-US" err="1"/>
              <a:t>opbouw</a:t>
            </a:r>
            <a:r>
              <a:rPr lang="en-US"/>
              <a:t> van de toolkit</a:t>
            </a:r>
          </a:p>
          <a:p>
            <a:pPr marL="171450" indent="-171450">
              <a:buFontTx/>
              <a:buChar char="-"/>
            </a:pPr>
            <a:r>
              <a:rPr lang="en-US" err="1"/>
              <a:t>Belang</a:t>
            </a:r>
            <a:r>
              <a:rPr lang="en-US"/>
              <a:t> van brede data</a:t>
            </a:r>
          </a:p>
          <a:p>
            <a:pPr marL="171450" indent="-171450">
              <a:buFontTx/>
              <a:buChar char="-"/>
            </a:pPr>
            <a:r>
              <a:rPr lang="en-US"/>
              <a:t>Hoe doe je </a:t>
            </a:r>
            <a:r>
              <a:rPr lang="en-US" err="1"/>
              <a:t>dat</a:t>
            </a:r>
            <a:r>
              <a:rPr lang="en-US"/>
              <a:t> concrete</a:t>
            </a:r>
          </a:p>
          <a:p>
            <a:pPr marL="171450" indent="-171450">
              <a:buFontTx/>
              <a:buChar char="-"/>
            </a:pPr>
            <a:r>
              <a:rPr lang="en-US"/>
              <a:t>En hoe ga je </a:t>
            </a:r>
            <a:r>
              <a:rPr lang="en-US" err="1"/>
              <a:t>daarna</a:t>
            </a:r>
            <a:r>
              <a:rPr lang="en-US"/>
              <a:t> met die breed </a:t>
            </a:r>
            <a:r>
              <a:rPr lang="en-US" err="1"/>
              <a:t>verzamelde</a:t>
            </a:r>
            <a:r>
              <a:rPr lang="en-US"/>
              <a:t> data </a:t>
            </a:r>
            <a:r>
              <a:rPr lang="en-US" err="1"/>
              <a:t>aan</a:t>
            </a:r>
            <a:r>
              <a:rPr lang="en-US"/>
              <a:t> de slag?</a:t>
            </a:r>
          </a:p>
          <a:p>
            <a:pPr marL="171450" indent="-171450">
              <a:buFontTx/>
              <a:buChar char="-"/>
            </a:pP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12</a:t>
            </a:fld>
            <a:endParaRPr lang="nl-BE"/>
          </a:p>
        </p:txBody>
      </p:sp>
    </p:spTree>
    <p:extLst>
      <p:ext uri="{BB962C8B-B14F-4D97-AF65-F5344CB8AC3E}">
        <p14:creationId xmlns:p14="http://schemas.microsoft.com/office/powerpoint/2010/main" val="3368489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Concreet</a:t>
            </a:r>
            <a:r>
              <a:rPr lang="en-US"/>
              <a:t> </a:t>
            </a:r>
            <a:r>
              <a:rPr lang="en-US" err="1"/>
              <a:t>uitgewerkt</a:t>
            </a:r>
            <a:r>
              <a:rPr lang="en-US"/>
              <a:t> in </a:t>
            </a:r>
            <a:r>
              <a:rPr lang="en-US" err="1"/>
              <a:t>blokkenschema</a:t>
            </a:r>
            <a:r>
              <a:rPr lang="en-US"/>
              <a:t>: </a:t>
            </a:r>
          </a:p>
          <a:p>
            <a:r>
              <a:rPr lang="en-US"/>
              <a:t>- </a:t>
            </a:r>
          </a:p>
        </p:txBody>
      </p:sp>
      <p:sp>
        <p:nvSpPr>
          <p:cNvPr id="4" name="Slide Number Placeholder 3"/>
          <p:cNvSpPr>
            <a:spLocks noGrp="1"/>
          </p:cNvSpPr>
          <p:nvPr>
            <p:ph type="sldNum" sz="quarter" idx="5"/>
          </p:nvPr>
        </p:nvSpPr>
        <p:spPr/>
        <p:txBody>
          <a:bodyPr/>
          <a:lstStyle/>
          <a:p>
            <a:fld id="{B634FC16-8AC3-469C-BD2F-23CD1B68D8F5}" type="slidenum">
              <a:rPr lang="nl-BE" smtClean="0"/>
              <a:t>13</a:t>
            </a:fld>
            <a:endParaRPr lang="nl-BE"/>
          </a:p>
        </p:txBody>
      </p:sp>
    </p:spTree>
    <p:extLst>
      <p:ext uri="{BB962C8B-B14F-4D97-AF65-F5344CB8AC3E}">
        <p14:creationId xmlns:p14="http://schemas.microsoft.com/office/powerpoint/2010/main" val="2377468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 je op </a:t>
            </a:r>
            <a:r>
              <a:rPr lang="en-US" err="1"/>
              <a:t>een</a:t>
            </a:r>
            <a:r>
              <a:rPr lang="en-US"/>
              <a:t> </a:t>
            </a:r>
            <a:r>
              <a:rPr lang="en-US" err="1"/>
              <a:t>pagina</a:t>
            </a:r>
            <a:r>
              <a:rPr lang="en-US"/>
              <a:t> </a:t>
            </a:r>
            <a:r>
              <a:rPr lang="en-US" err="1"/>
              <a:t>klikt</a:t>
            </a:r>
            <a:r>
              <a:rPr lang="en-US"/>
              <a:t>, </a:t>
            </a:r>
            <a:r>
              <a:rPr lang="en-US" err="1"/>
              <a:t>altijd</a:t>
            </a:r>
            <a:r>
              <a:rPr lang="en-US"/>
              <a:t> op </a:t>
            </a:r>
            <a:r>
              <a:rPr lang="en-US" err="1"/>
              <a:t>dezelfde</a:t>
            </a:r>
            <a:r>
              <a:rPr lang="en-US"/>
              <a:t> </a:t>
            </a:r>
            <a:r>
              <a:rPr lang="en-US" err="1"/>
              <a:t>manier</a:t>
            </a:r>
            <a:r>
              <a:rPr lang="en-US"/>
              <a:t> </a:t>
            </a:r>
            <a:r>
              <a:rPr lang="en-US" err="1"/>
              <a:t>opgebouwd</a:t>
            </a:r>
            <a:r>
              <a:rPr lang="en-US"/>
              <a:t>; </a:t>
            </a:r>
          </a:p>
          <a:p>
            <a:r>
              <a:rPr lang="en-US" err="1"/>
              <a:t>Voorbeeld</a:t>
            </a:r>
            <a:r>
              <a:rPr lang="en-US"/>
              <a:t> van </a:t>
            </a:r>
            <a:r>
              <a:rPr lang="en-US" err="1"/>
              <a:t>Taalcompetentie</a:t>
            </a:r>
            <a:r>
              <a:rPr lang="en-US"/>
              <a:t> in Andere </a:t>
            </a:r>
            <a:r>
              <a:rPr lang="en-US" err="1"/>
              <a:t>leergebieden</a:t>
            </a:r>
            <a:r>
              <a:rPr lang="en-US"/>
              <a:t> dan </a:t>
            </a:r>
            <a:r>
              <a:rPr lang="en-US" err="1"/>
              <a:t>Nl</a:t>
            </a:r>
            <a:r>
              <a:rPr lang="en-US"/>
              <a:t>. </a:t>
            </a:r>
          </a:p>
          <a:p>
            <a:r>
              <a:rPr lang="en-US"/>
              <a:t>Concrete </a:t>
            </a:r>
            <a:r>
              <a:rPr lang="en-US" err="1"/>
              <a:t>vraag</a:t>
            </a:r>
            <a:r>
              <a:rPr lang="en-US"/>
              <a:t>, </a:t>
            </a:r>
            <a:r>
              <a:rPr lang="en-US" err="1"/>
              <a:t>bv</a:t>
            </a:r>
            <a:r>
              <a:rPr lang="en-US"/>
              <a:t>. </a:t>
            </a:r>
          </a:p>
          <a:p>
            <a:r>
              <a:rPr lang="en-US" err="1"/>
              <a:t>Waarom</a:t>
            </a:r>
            <a:r>
              <a:rPr lang="en-US"/>
              <a:t> </a:t>
            </a:r>
            <a:r>
              <a:rPr lang="en-US" err="1"/>
              <a:t>belangrijk</a:t>
            </a:r>
            <a:r>
              <a:rPr lang="en-US"/>
              <a:t>, </a:t>
            </a:r>
            <a:r>
              <a:rPr lang="en-US" err="1"/>
              <a:t>taalcompetentie</a:t>
            </a:r>
            <a:r>
              <a:rPr lang="en-US"/>
              <a:t> in Andere </a:t>
            </a:r>
            <a:r>
              <a:rPr lang="en-US" err="1"/>
              <a:t>vakken</a:t>
            </a:r>
            <a:endParaRPr lang="en-US"/>
          </a:p>
          <a:p>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14</a:t>
            </a:fld>
            <a:endParaRPr lang="nl-BE"/>
          </a:p>
        </p:txBody>
      </p:sp>
    </p:spTree>
    <p:extLst>
      <p:ext uri="{BB962C8B-B14F-4D97-AF65-F5344CB8AC3E}">
        <p14:creationId xmlns:p14="http://schemas.microsoft.com/office/powerpoint/2010/main" val="878283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Opbouw</a:t>
            </a:r>
            <a:r>
              <a:rPr lang="en-US"/>
              <a:t> van de </a:t>
            </a:r>
            <a:r>
              <a:rPr lang="en-US" err="1"/>
              <a:t>pagina’s</a:t>
            </a:r>
            <a:r>
              <a:rPr lang="en-US"/>
              <a:t> </a:t>
            </a:r>
            <a:r>
              <a:rPr lang="en-US" err="1"/>
              <a:t>gelijkaardig</a:t>
            </a:r>
            <a:r>
              <a:rPr lang="en-US"/>
              <a:t> </a:t>
            </a:r>
            <a:r>
              <a:rPr lang="en-US" err="1"/>
              <a:t>voor</a:t>
            </a:r>
            <a:r>
              <a:rPr lang="en-US"/>
              <a:t> elk aspect van het blokkenschema</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15</a:t>
            </a:fld>
            <a:endParaRPr lang="nl-BE"/>
          </a:p>
        </p:txBody>
      </p:sp>
    </p:spTree>
    <p:extLst>
      <p:ext uri="{BB962C8B-B14F-4D97-AF65-F5344CB8AC3E}">
        <p14:creationId xmlns:p14="http://schemas.microsoft.com/office/powerpoint/2010/main" val="2606355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 je </a:t>
            </a:r>
            <a:r>
              <a:rPr lang="en-US" err="1"/>
              <a:t>niet</a:t>
            </a:r>
            <a:r>
              <a:rPr lang="en-US"/>
              <a:t> </a:t>
            </a:r>
            <a:r>
              <a:rPr lang="en-US" err="1"/>
              <a:t>goed</a:t>
            </a:r>
            <a:r>
              <a:rPr lang="en-US"/>
              <a:t> </a:t>
            </a:r>
            <a:r>
              <a:rPr lang="en-US" err="1"/>
              <a:t>weet</a:t>
            </a:r>
            <a:r>
              <a:rPr lang="en-US"/>
              <a:t> </a:t>
            </a:r>
            <a:r>
              <a:rPr lang="en-US" err="1"/>
              <a:t>waar</a:t>
            </a:r>
            <a:r>
              <a:rPr lang="en-US"/>
              <a:t> </a:t>
            </a:r>
            <a:r>
              <a:rPr lang="en-US" err="1"/>
              <a:t>beginnen</a:t>
            </a:r>
            <a:r>
              <a:rPr lang="en-US"/>
              <a:t> of hoe </a:t>
            </a:r>
            <a:r>
              <a:rPr lang="en-US" err="1"/>
              <a:t>aanpakken</a:t>
            </a:r>
            <a:r>
              <a:rPr lang="en-US"/>
              <a:t>. </a:t>
            </a:r>
          </a:p>
          <a:p>
            <a:r>
              <a:rPr lang="en-US" err="1"/>
              <a:t>Vragenlijst</a:t>
            </a:r>
            <a:r>
              <a:rPr lang="en-US"/>
              <a:t> </a:t>
            </a:r>
            <a:r>
              <a:rPr lang="en-US" err="1"/>
              <a:t>als</a:t>
            </a:r>
            <a:r>
              <a:rPr lang="en-US"/>
              <a:t> </a:t>
            </a:r>
            <a:r>
              <a:rPr lang="en-US" err="1"/>
              <a:t>reflectietool</a:t>
            </a:r>
            <a:r>
              <a:rPr lang="en-US"/>
              <a:t>, </a:t>
            </a:r>
            <a:r>
              <a:rPr lang="en-US" err="1"/>
              <a:t>geen</a:t>
            </a:r>
            <a:r>
              <a:rPr lang="en-US"/>
              <a:t> </a:t>
            </a:r>
            <a:r>
              <a:rPr lang="en-US" err="1"/>
              <a:t>gevalideerde</a:t>
            </a:r>
            <a:r>
              <a:rPr lang="en-US"/>
              <a:t> </a:t>
            </a:r>
            <a:r>
              <a:rPr lang="en-US" err="1"/>
              <a:t>vragenlijst</a:t>
            </a:r>
            <a:endParaRPr lang="en-US"/>
          </a:p>
          <a:p>
            <a:r>
              <a:rPr lang="en-US"/>
              <a:t>Over elk van die 15 </a:t>
            </a:r>
            <a:r>
              <a:rPr lang="en-US" err="1"/>
              <a:t>pagina’s</a:t>
            </a:r>
            <a:r>
              <a:rPr lang="en-US"/>
              <a:t> </a:t>
            </a:r>
            <a:r>
              <a:rPr lang="en-US" err="1"/>
              <a:t>zitten</a:t>
            </a:r>
            <a:r>
              <a:rPr lang="en-US"/>
              <a:t> </a:t>
            </a:r>
            <a:r>
              <a:rPr lang="en-US" err="1"/>
              <a:t>vragen</a:t>
            </a:r>
            <a:r>
              <a:rPr lang="en-US"/>
              <a:t> in de </a:t>
            </a:r>
            <a:r>
              <a:rPr lang="en-US" err="1"/>
              <a:t>zelfscan</a:t>
            </a:r>
            <a:r>
              <a:rPr lang="en-US"/>
              <a:t>, om </a:t>
            </a:r>
            <a:r>
              <a:rPr lang="en-US" err="1"/>
              <a:t>bij</a:t>
            </a:r>
            <a:r>
              <a:rPr lang="en-US"/>
              <a:t> de </a:t>
            </a:r>
            <a:r>
              <a:rPr lang="en-US" err="1"/>
              <a:t>relevante</a:t>
            </a:r>
            <a:r>
              <a:rPr lang="en-US"/>
              <a:t> </a:t>
            </a:r>
            <a:r>
              <a:rPr lang="en-US" err="1"/>
              <a:t>pagina’s</a:t>
            </a:r>
            <a:r>
              <a:rPr lang="en-US"/>
              <a:t> </a:t>
            </a:r>
            <a:r>
              <a:rPr lang="en-US" err="1"/>
              <a:t>uit</a:t>
            </a:r>
            <a:r>
              <a:rPr lang="en-US"/>
              <a:t> </a:t>
            </a:r>
            <a:r>
              <a:rPr lang="en-US" err="1"/>
              <a:t>te</a:t>
            </a:r>
            <a:r>
              <a:rPr lang="en-US"/>
              <a:t> </a:t>
            </a:r>
            <a:r>
              <a:rPr lang="en-US" err="1"/>
              <a:t>komen</a:t>
            </a:r>
            <a:r>
              <a:rPr lang="en-US"/>
              <a:t>.</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18</a:t>
            </a:fld>
            <a:endParaRPr lang="nl-BE"/>
          </a:p>
        </p:txBody>
      </p:sp>
    </p:spTree>
    <p:extLst>
      <p:ext uri="{BB962C8B-B14F-4D97-AF65-F5344CB8AC3E}">
        <p14:creationId xmlns:p14="http://schemas.microsoft.com/office/powerpoint/2010/main" val="2218737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Gebruik</a:t>
            </a:r>
            <a:r>
              <a:rPr lang="en-US"/>
              <a:t> je </a:t>
            </a:r>
            <a:r>
              <a:rPr lang="en-US" err="1"/>
              <a:t>meerdere</a:t>
            </a:r>
            <a:r>
              <a:rPr lang="en-US"/>
              <a:t> </a:t>
            </a:r>
            <a:r>
              <a:rPr lang="en-US" err="1"/>
              <a:t>instrumenten</a:t>
            </a:r>
            <a:endParaRPr lang="en-US"/>
          </a:p>
          <a:p>
            <a:r>
              <a:rPr lang="en-US"/>
              <a:t>Heb je </a:t>
            </a:r>
            <a:r>
              <a:rPr lang="en-US" err="1"/>
              <a:t>zicht</a:t>
            </a:r>
            <a:r>
              <a:rPr lang="en-US"/>
              <a:t> op de doelen</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19</a:t>
            </a:fld>
            <a:endParaRPr lang="nl-BE"/>
          </a:p>
        </p:txBody>
      </p:sp>
    </p:spTree>
    <p:extLst>
      <p:ext uri="{BB962C8B-B14F-4D97-AF65-F5344CB8AC3E}">
        <p14:creationId xmlns:p14="http://schemas.microsoft.com/office/powerpoint/2010/main" val="3714747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Welke </a:t>
            </a:r>
            <a:r>
              <a:rPr lang="en-US" err="1">
                <a:latin typeface="Calibri"/>
                <a:ea typeface="Calibri"/>
                <a:cs typeface="Calibri"/>
              </a:rPr>
              <a:t>aspecten</a:t>
            </a:r>
            <a:r>
              <a:rPr lang="en-US">
                <a:latin typeface="Calibri"/>
                <a:ea typeface="Calibri"/>
                <a:cs typeface="Calibri"/>
              </a:rPr>
              <a:t> doe </a:t>
            </a:r>
            <a:r>
              <a:rPr lang="en-US" err="1">
                <a:latin typeface="Calibri"/>
                <a:ea typeface="Calibri"/>
                <a:cs typeface="Calibri"/>
              </a:rPr>
              <a:t>ik</a:t>
            </a:r>
            <a:r>
              <a:rPr lang="en-US">
                <a:latin typeface="Calibri"/>
                <a:ea typeface="Calibri"/>
                <a:cs typeface="Calibri"/>
              </a:rPr>
              <a:t> </a:t>
            </a:r>
            <a:r>
              <a:rPr lang="en-US" err="1">
                <a:latin typeface="Calibri"/>
                <a:ea typeface="Calibri"/>
                <a:cs typeface="Calibri"/>
              </a:rPr>
              <a:t>individueel</a:t>
            </a:r>
            <a:r>
              <a:rPr lang="en-US">
                <a:latin typeface="Calibri"/>
                <a:ea typeface="Calibri"/>
                <a:cs typeface="Calibri"/>
              </a:rPr>
              <a:t> en </a:t>
            </a:r>
            <a:r>
              <a:rPr lang="en-US" err="1">
                <a:latin typeface="Calibri"/>
                <a:ea typeface="Calibri"/>
                <a:cs typeface="Calibri"/>
              </a:rPr>
              <a:t>welke</a:t>
            </a:r>
            <a:r>
              <a:rPr lang="en-US">
                <a:latin typeface="Calibri"/>
                <a:ea typeface="Calibri"/>
                <a:cs typeface="Calibri"/>
              </a:rPr>
              <a:t> op </a:t>
            </a:r>
            <a:r>
              <a:rPr lang="en-US" err="1">
                <a:latin typeface="Calibri"/>
                <a:ea typeface="Calibri"/>
                <a:cs typeface="Calibri"/>
              </a:rPr>
              <a:t>schoolniveau</a:t>
            </a:r>
            <a:r>
              <a:rPr lang="en-US">
                <a:latin typeface="Calibri"/>
                <a:ea typeface="Calibri"/>
                <a:cs typeface="Calibri"/>
              </a:rPr>
              <a:t> --&gt;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informatie</a:t>
            </a:r>
            <a:r>
              <a:rPr lang="en-US">
                <a:latin typeface="Calibri"/>
                <a:ea typeface="Calibri"/>
                <a:cs typeface="Calibri"/>
              </a:rPr>
              <a:t> </a:t>
            </a:r>
            <a:r>
              <a:rPr lang="en-US" err="1">
                <a:latin typeface="Calibri"/>
                <a:ea typeface="Calibri"/>
                <a:cs typeface="Calibri"/>
              </a:rPr>
              <a:t>voor</a:t>
            </a:r>
            <a:r>
              <a:rPr lang="en-US">
                <a:latin typeface="Calibri"/>
                <a:ea typeface="Calibri"/>
                <a:cs typeface="Calibri"/>
              </a:rPr>
              <a:t> </a:t>
            </a:r>
            <a:r>
              <a:rPr lang="en-US" err="1">
                <a:latin typeface="Calibri"/>
                <a:ea typeface="Calibri"/>
                <a:cs typeface="Calibri"/>
              </a:rPr>
              <a:t>schoolleiders</a:t>
            </a:r>
            <a:r>
              <a:rPr lang="en-US">
                <a:latin typeface="Calibri"/>
                <a:ea typeface="Calibri"/>
                <a:cs typeface="Calibri"/>
              </a:rPr>
              <a:t> </a:t>
            </a:r>
          </a:p>
          <a:p>
            <a:pPr marL="171450" indent="-171450">
              <a:buFont typeface="Wingdings" panose="05000000000000000000" pitchFamily="2" charset="2"/>
              <a:buChar char="Ø"/>
            </a:pPr>
            <a:r>
              <a:rPr lang="en-US" err="1">
                <a:latin typeface="Calibri"/>
                <a:ea typeface="Calibri"/>
                <a:cs typeface="Calibri"/>
              </a:rPr>
              <a:t>Vragen</a:t>
            </a:r>
            <a:r>
              <a:rPr lang="en-US">
                <a:latin typeface="Calibri"/>
                <a:ea typeface="Calibri"/>
                <a:cs typeface="Calibri"/>
              </a:rPr>
              <a:t> </a:t>
            </a:r>
            <a:r>
              <a:rPr lang="en-US" err="1">
                <a:latin typeface="Calibri"/>
                <a:ea typeface="Calibri"/>
                <a:cs typeface="Calibri"/>
              </a:rPr>
              <a:t>rond</a:t>
            </a:r>
            <a:r>
              <a:rPr lang="en-US">
                <a:latin typeface="Calibri"/>
                <a:ea typeface="Calibri"/>
                <a:cs typeface="Calibri"/>
              </a:rPr>
              <a:t> reflective </a:t>
            </a:r>
            <a:r>
              <a:rPr lang="en-US" err="1">
                <a:latin typeface="Calibri"/>
                <a:ea typeface="Calibri"/>
                <a:cs typeface="Calibri"/>
              </a:rPr>
              <a:t>overlopen</a:t>
            </a:r>
            <a:r>
              <a:rPr lang="en-US">
                <a:latin typeface="Calibri"/>
                <a:ea typeface="Calibri"/>
                <a:cs typeface="Calibri"/>
              </a:rPr>
              <a:t>: </a:t>
            </a:r>
          </a:p>
          <a:p>
            <a:pPr marL="171450" indent="-171450">
              <a:buFont typeface="Wingdings" panose="05000000000000000000" pitchFamily="2" charset="2"/>
              <a:buChar char="Ø"/>
            </a:pPr>
            <a:r>
              <a:rPr lang="en-US">
                <a:latin typeface="Calibri"/>
                <a:ea typeface="Calibri"/>
                <a:cs typeface="Calibri"/>
              </a:rPr>
              <a:t>Concrete </a:t>
            </a:r>
            <a:r>
              <a:rPr lang="en-US" err="1">
                <a:latin typeface="Calibri"/>
                <a:ea typeface="Calibri"/>
                <a:cs typeface="Calibri"/>
              </a:rPr>
              <a:t>vragen</a:t>
            </a:r>
            <a:r>
              <a:rPr lang="en-US">
                <a:latin typeface="Calibri"/>
                <a:ea typeface="Calibri"/>
                <a:cs typeface="Calibri"/>
              </a:rPr>
              <a:t> om </a:t>
            </a:r>
            <a:r>
              <a:rPr lang="en-US" err="1">
                <a:latin typeface="Calibri"/>
                <a:ea typeface="Calibri"/>
                <a:cs typeface="Calibri"/>
              </a:rPr>
              <a:t>na</a:t>
            </a:r>
            <a:r>
              <a:rPr lang="en-US">
                <a:latin typeface="Calibri"/>
                <a:ea typeface="Calibri"/>
                <a:cs typeface="Calibri"/>
              </a:rPr>
              <a:t>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denken</a:t>
            </a:r>
            <a:r>
              <a:rPr lang="en-US">
                <a:latin typeface="Calibri"/>
                <a:ea typeface="Calibri"/>
                <a:cs typeface="Calibri"/>
              </a:rPr>
              <a:t> over je </a:t>
            </a:r>
            <a:r>
              <a:rPr lang="en-US" err="1">
                <a:latin typeface="Calibri"/>
                <a:ea typeface="Calibri"/>
                <a:cs typeface="Calibri"/>
              </a:rPr>
              <a:t>evaluatieprakjtijk</a:t>
            </a:r>
            <a:endParaRPr lang="en-US">
              <a:latin typeface="Calibri"/>
              <a:ea typeface="Calibri"/>
              <a:cs typeface="Calibri"/>
            </a:endParaRPr>
          </a:p>
          <a:p>
            <a:pPr marL="171450" indent="-171450">
              <a:buFont typeface="Wingdings" panose="05000000000000000000" pitchFamily="2" charset="2"/>
              <a:buChar char="Ø"/>
            </a:pPr>
            <a:r>
              <a:rPr lang="en-US">
                <a:latin typeface="Calibri"/>
                <a:ea typeface="Calibri"/>
                <a:cs typeface="Calibri"/>
              </a:rPr>
              <a:t>Brug </a:t>
            </a:r>
            <a:r>
              <a:rPr lang="en-US" err="1">
                <a:latin typeface="Calibri"/>
                <a:ea typeface="Calibri"/>
                <a:cs typeface="Calibri"/>
              </a:rPr>
              <a:t>naar</a:t>
            </a:r>
            <a:r>
              <a:rPr lang="en-US">
                <a:latin typeface="Calibri"/>
                <a:ea typeface="Calibri"/>
                <a:cs typeface="Calibri"/>
              </a:rPr>
              <a:t> </a:t>
            </a:r>
            <a:r>
              <a:rPr lang="en-US" err="1">
                <a:latin typeface="Calibri"/>
                <a:ea typeface="Calibri"/>
                <a:cs typeface="Calibri"/>
              </a:rPr>
              <a:t>volgende</a:t>
            </a:r>
            <a:r>
              <a:rPr lang="en-US">
                <a:latin typeface="Calibri"/>
                <a:ea typeface="Calibri"/>
                <a:cs typeface="Calibri"/>
              </a:rPr>
              <a:t> </a:t>
            </a:r>
            <a:r>
              <a:rPr lang="en-US" err="1">
                <a:latin typeface="Calibri"/>
                <a:ea typeface="Calibri"/>
                <a:cs typeface="Calibri"/>
              </a:rPr>
              <a:t>pagina</a:t>
            </a:r>
            <a:r>
              <a:rPr lang="en-US">
                <a:latin typeface="Calibri"/>
                <a:ea typeface="Calibri"/>
                <a:cs typeface="Calibri"/>
              </a:rPr>
              <a:t>’: wat doe je </a:t>
            </a:r>
            <a:r>
              <a:rPr lang="en-US" err="1">
                <a:latin typeface="Calibri"/>
                <a:ea typeface="Calibri"/>
                <a:cs typeface="Calibri"/>
              </a:rPr>
              <a:t>zelf</a:t>
            </a:r>
            <a:r>
              <a:rPr lang="en-US">
                <a:latin typeface="Calibri"/>
                <a:ea typeface="Calibri"/>
                <a:cs typeface="Calibri"/>
              </a:rPr>
              <a:t>, wat op </a:t>
            </a:r>
            <a:r>
              <a:rPr lang="en-US" err="1">
                <a:latin typeface="Calibri"/>
                <a:ea typeface="Calibri"/>
                <a:cs typeface="Calibri"/>
              </a:rPr>
              <a:t>schoolniveau</a:t>
            </a:r>
            <a:r>
              <a:rPr lang="en-US">
                <a:latin typeface="Calibri"/>
                <a:ea typeface="Calibri"/>
                <a:cs typeface="Calibri"/>
              </a:rPr>
              <a:t>?&gt; </a:t>
            </a:r>
            <a:r>
              <a:rPr lang="en-US" err="1">
                <a:latin typeface="Calibri"/>
                <a:ea typeface="Calibri"/>
                <a:cs typeface="Calibri"/>
              </a:rPr>
              <a:t>volgende</a:t>
            </a:r>
            <a:r>
              <a:rPr lang="en-US">
                <a:latin typeface="Calibri"/>
                <a:ea typeface="Calibri"/>
                <a:cs typeface="Calibri"/>
              </a:rPr>
              <a:t> pagina</a:t>
            </a:r>
          </a:p>
        </p:txBody>
      </p:sp>
      <p:sp>
        <p:nvSpPr>
          <p:cNvPr id="4" name="Slide Number Placeholder 3"/>
          <p:cNvSpPr>
            <a:spLocks noGrp="1"/>
          </p:cNvSpPr>
          <p:nvPr>
            <p:ph type="sldNum" sz="quarter" idx="5"/>
          </p:nvPr>
        </p:nvSpPr>
        <p:spPr/>
        <p:txBody>
          <a:bodyPr/>
          <a:lstStyle/>
          <a:p>
            <a:fld id="{B634FC16-8AC3-469C-BD2F-23CD1B68D8F5}" type="slidenum">
              <a:rPr lang="nl-BE" smtClean="0"/>
              <a:t>20</a:t>
            </a:fld>
            <a:endParaRPr lang="nl-BE"/>
          </a:p>
        </p:txBody>
      </p:sp>
    </p:spTree>
    <p:extLst>
      <p:ext uri="{BB962C8B-B14F-4D97-AF65-F5344CB8AC3E}">
        <p14:creationId xmlns:p14="http://schemas.microsoft.com/office/powerpoint/2010/main" val="251505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Aparte</a:t>
            </a:r>
            <a:r>
              <a:rPr lang="en-US">
                <a:latin typeface="Calibri"/>
                <a:ea typeface="Calibri"/>
                <a:cs typeface="Calibri"/>
              </a:rPr>
              <a:t> ingang op de website </a:t>
            </a:r>
            <a:r>
              <a:rPr lang="en-US" err="1">
                <a:latin typeface="Calibri"/>
                <a:ea typeface="Calibri"/>
                <a:cs typeface="Calibri"/>
              </a:rPr>
              <a:t>schoolleiders</a:t>
            </a:r>
            <a:r>
              <a:rPr lang="en-US">
                <a:latin typeface="Calibri"/>
                <a:ea typeface="Calibri"/>
                <a:cs typeface="Calibri"/>
              </a:rPr>
              <a:t>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634FC16-8AC3-469C-BD2F-23CD1B68D8F5}" type="slidenum">
              <a:rPr lang="nl-BE" smtClean="0"/>
              <a:t>21</a:t>
            </a:fld>
            <a:endParaRPr lang="nl-BE"/>
          </a:p>
        </p:txBody>
      </p:sp>
    </p:spTree>
    <p:extLst>
      <p:ext uri="{BB962C8B-B14F-4D97-AF65-F5344CB8AC3E}">
        <p14:creationId xmlns:p14="http://schemas.microsoft.com/office/powerpoint/2010/main" val="3595780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a:t>
            </a:r>
            <a:r>
              <a:rPr lang="en-US" err="1"/>
              <a:t>grote</a:t>
            </a:r>
            <a:r>
              <a:rPr lang="en-US"/>
              <a:t> </a:t>
            </a:r>
            <a:r>
              <a:rPr lang="en-US" err="1"/>
              <a:t>stukken</a:t>
            </a:r>
            <a:r>
              <a:rPr lang="en-US"/>
              <a:t>: hoe </a:t>
            </a:r>
            <a:r>
              <a:rPr lang="en-US" err="1"/>
              <a:t>professionaliseren</a:t>
            </a:r>
            <a:r>
              <a:rPr lang="en-US"/>
              <a:t>: </a:t>
            </a:r>
            <a:r>
              <a:rPr lang="en-US" err="1"/>
              <a:t>linkt</a:t>
            </a:r>
            <a:r>
              <a:rPr lang="en-US"/>
              <a:t> </a:t>
            </a:r>
            <a:r>
              <a:rPr lang="en-US" err="1"/>
              <a:t>verder</a:t>
            </a:r>
            <a:r>
              <a:rPr lang="en-US"/>
              <a:t> </a:t>
            </a:r>
            <a:r>
              <a:rPr lang="en-US" err="1"/>
              <a:t>naar</a:t>
            </a:r>
            <a:r>
              <a:rPr lang="en-US"/>
              <a:t> </a:t>
            </a:r>
            <a:r>
              <a:rPr lang="en-US" err="1"/>
              <a:t>bijvoorbeeld</a:t>
            </a:r>
            <a:r>
              <a:rPr lang="en-US"/>
              <a:t> de website </a:t>
            </a:r>
            <a:r>
              <a:rPr lang="en-US" err="1"/>
              <a:t>proev</a:t>
            </a:r>
            <a:r>
              <a:rPr lang="en-US"/>
              <a:t>, om </a:t>
            </a:r>
            <a:r>
              <a:rPr lang="en-US" err="1"/>
              <a:t>na</a:t>
            </a:r>
            <a:r>
              <a:rPr lang="en-US"/>
              <a:t> </a:t>
            </a:r>
            <a:r>
              <a:rPr lang="en-US" err="1"/>
              <a:t>te</a:t>
            </a:r>
            <a:r>
              <a:rPr lang="en-US"/>
              <a:t> </a:t>
            </a:r>
            <a:r>
              <a:rPr lang="en-US" err="1"/>
              <a:t>denken</a:t>
            </a:r>
            <a:r>
              <a:rPr lang="en-US"/>
              <a:t> hoe je </a:t>
            </a:r>
            <a:r>
              <a:rPr lang="en-US" err="1"/>
              <a:t>je</a:t>
            </a:r>
            <a:r>
              <a:rPr lang="en-US"/>
              <a:t> </a:t>
            </a:r>
            <a:r>
              <a:rPr lang="en-US" err="1"/>
              <a:t>evaluatiebeleid</a:t>
            </a:r>
            <a:r>
              <a:rPr lang="en-US"/>
              <a:t> </a:t>
            </a:r>
            <a:r>
              <a:rPr lang="en-US" err="1"/>
              <a:t>kunt</a:t>
            </a:r>
            <a:r>
              <a:rPr lang="en-US"/>
              <a:t> </a:t>
            </a:r>
            <a:r>
              <a:rPr lang="en-US" err="1"/>
              <a:t>uitbouwen</a:t>
            </a:r>
            <a:r>
              <a:rPr lang="en-US"/>
              <a:t> of </a:t>
            </a:r>
            <a:r>
              <a:rPr lang="en-US" err="1"/>
              <a:t>koppelen</a:t>
            </a:r>
            <a:r>
              <a:rPr lang="en-US"/>
              <a:t> </a:t>
            </a:r>
            <a:r>
              <a:rPr lang="en-US" err="1"/>
              <a:t>aan</a:t>
            </a:r>
            <a:r>
              <a:rPr lang="en-US"/>
              <a:t> </a:t>
            </a:r>
            <a:r>
              <a:rPr lang="en-US" err="1"/>
              <a:t>taalbeleid</a:t>
            </a:r>
            <a:r>
              <a:rPr lang="en-US"/>
              <a:t> (taalbeleid.be)</a:t>
            </a:r>
          </a:p>
          <a:p>
            <a:endParaRPr lang="nl-BE"/>
          </a:p>
          <a:p>
            <a:r>
              <a:rPr lang="nl-BE"/>
              <a:t>Tool focust op </a:t>
            </a:r>
            <a:r>
              <a:rPr lang="nl-BE" err="1"/>
              <a:t>nederlands</a:t>
            </a:r>
            <a:r>
              <a:rPr lang="nl-BE"/>
              <a:t>, maar ook veel andere tools beschikbaar waarnaar doorgelinkt, die gerelateerd zijn.</a:t>
            </a:r>
          </a:p>
        </p:txBody>
      </p:sp>
      <p:sp>
        <p:nvSpPr>
          <p:cNvPr id="4" name="Slide Number Placeholder 3"/>
          <p:cNvSpPr>
            <a:spLocks noGrp="1"/>
          </p:cNvSpPr>
          <p:nvPr>
            <p:ph type="sldNum" sz="quarter" idx="5"/>
          </p:nvPr>
        </p:nvSpPr>
        <p:spPr/>
        <p:txBody>
          <a:bodyPr/>
          <a:lstStyle/>
          <a:p>
            <a:fld id="{B634FC16-8AC3-469C-BD2F-23CD1B68D8F5}" type="slidenum">
              <a:rPr lang="nl-BE" smtClean="0"/>
              <a:t>22</a:t>
            </a:fld>
            <a:endParaRPr lang="nl-BE"/>
          </a:p>
        </p:txBody>
      </p:sp>
    </p:spTree>
    <p:extLst>
      <p:ext uri="{BB962C8B-B14F-4D97-AF65-F5344CB8AC3E}">
        <p14:creationId xmlns:p14="http://schemas.microsoft.com/office/powerpoint/2010/main" val="2347980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rPr>
              <a:t>Nood </a:t>
            </a:r>
            <a:r>
              <a:rPr lang="en-US" err="1">
                <a:latin typeface="+mn-lt"/>
              </a:rPr>
              <a:t>aan</a:t>
            </a:r>
            <a:r>
              <a:rPr lang="en-US">
                <a:latin typeface="+mn-lt"/>
              </a:rPr>
              <a:t> brede assessment om </a:t>
            </a:r>
            <a:r>
              <a:rPr lang="en-US" err="1">
                <a:latin typeface="+mn-lt"/>
              </a:rPr>
              <a:t>competenties</a:t>
            </a:r>
            <a:r>
              <a:rPr lang="en-US">
                <a:latin typeface="+mn-lt"/>
              </a:rPr>
              <a:t> </a:t>
            </a:r>
            <a:r>
              <a:rPr lang="en-US" err="1">
                <a:latin typeface="+mn-lt"/>
              </a:rPr>
              <a:t>Nederlands</a:t>
            </a:r>
            <a:r>
              <a:rPr lang="en-US">
                <a:latin typeface="+mn-lt"/>
              </a:rPr>
              <a:t> van </a:t>
            </a:r>
            <a:r>
              <a:rPr lang="en-US" err="1">
                <a:latin typeface="+mn-lt"/>
              </a:rPr>
              <a:t>leerlingen</a:t>
            </a:r>
            <a:r>
              <a:rPr lang="en-US">
                <a:latin typeface="+mn-lt"/>
              </a:rPr>
              <a:t> in </a:t>
            </a:r>
            <a:r>
              <a:rPr lang="en-US" err="1">
                <a:latin typeface="+mn-lt"/>
              </a:rPr>
              <a:t>kaart</a:t>
            </a:r>
            <a:r>
              <a:rPr lang="en-US">
                <a:latin typeface="+mn-lt"/>
              </a:rPr>
              <a:t> </a:t>
            </a:r>
            <a:r>
              <a:rPr lang="en-US" err="1">
                <a:latin typeface="+mn-lt"/>
              </a:rPr>
              <a:t>te</a:t>
            </a:r>
            <a:r>
              <a:rPr lang="en-US">
                <a:latin typeface="+mn-lt"/>
              </a:rPr>
              <a:t> </a:t>
            </a:r>
            <a:r>
              <a:rPr lang="en-US" err="1">
                <a:latin typeface="+mn-lt"/>
              </a:rPr>
              <a:t>brengen</a:t>
            </a:r>
            <a:r>
              <a:rPr lang="en-US">
                <a:latin typeface="+mn-lt"/>
              </a:rPr>
              <a:t> om met </a:t>
            </a:r>
            <a:r>
              <a:rPr lang="en-US" err="1">
                <a:latin typeface="+mn-lt"/>
              </a:rPr>
              <a:t>maximale</a:t>
            </a:r>
            <a:r>
              <a:rPr lang="en-US">
                <a:latin typeface="+mn-lt"/>
              </a:rPr>
              <a:t> </a:t>
            </a:r>
            <a:r>
              <a:rPr lang="en-US" err="1">
                <a:latin typeface="+mn-lt"/>
              </a:rPr>
              <a:t>kansen</a:t>
            </a:r>
            <a:r>
              <a:rPr lang="en-US">
                <a:latin typeface="+mn-lt"/>
              </a:rPr>
              <a:t> op </a:t>
            </a:r>
            <a:r>
              <a:rPr lang="en-US" err="1">
                <a:latin typeface="+mn-lt"/>
              </a:rPr>
              <a:t>succes</a:t>
            </a:r>
            <a:r>
              <a:rPr lang="en-US">
                <a:latin typeface="+mn-lt"/>
              </a:rPr>
              <a:t> </a:t>
            </a:r>
            <a:r>
              <a:rPr lang="en-US" err="1">
                <a:latin typeface="+mn-lt"/>
              </a:rPr>
              <a:t>hun</a:t>
            </a:r>
            <a:r>
              <a:rPr lang="en-US">
                <a:latin typeface="+mn-lt"/>
              </a:rPr>
              <a:t> </a:t>
            </a:r>
            <a:r>
              <a:rPr lang="en-US" err="1">
                <a:latin typeface="+mn-lt"/>
              </a:rPr>
              <a:t>loopbaan</a:t>
            </a:r>
            <a:r>
              <a:rPr lang="en-US">
                <a:latin typeface="+mn-lt"/>
              </a:rPr>
              <a:t> </a:t>
            </a:r>
            <a:r>
              <a:rPr lang="en-US" err="1">
                <a:latin typeface="+mn-lt"/>
              </a:rPr>
              <a:t>te</a:t>
            </a:r>
            <a:r>
              <a:rPr lang="en-US">
                <a:latin typeface="+mn-lt"/>
              </a:rPr>
              <a:t> </a:t>
            </a:r>
            <a:r>
              <a:rPr lang="en-US" err="1">
                <a:latin typeface="+mn-lt"/>
              </a:rPr>
              <a:t>doorlopen</a:t>
            </a:r>
            <a:r>
              <a:rPr lang="en-US">
                <a:latin typeface="+mn-lt"/>
              </a:rPr>
              <a:t> </a:t>
            </a:r>
          </a:p>
          <a:p>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2</a:t>
            </a:fld>
            <a:endParaRPr lang="nl-BE"/>
          </a:p>
        </p:txBody>
      </p:sp>
    </p:spTree>
    <p:extLst>
      <p:ext uri="{BB962C8B-B14F-4D97-AF65-F5344CB8AC3E}">
        <p14:creationId xmlns:p14="http://schemas.microsoft.com/office/powerpoint/2010/main" val="3242217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 </a:t>
            </a:r>
            <a:r>
              <a:rPr lang="en-US" err="1"/>
              <a:t>daarna</a:t>
            </a:r>
            <a:r>
              <a:rPr lang="en-US"/>
              <a:t>: wat je </a:t>
            </a:r>
            <a:r>
              <a:rPr lang="en-US" err="1"/>
              <a:t>gaat</a:t>
            </a:r>
            <a:r>
              <a:rPr lang="en-US"/>
              <a:t> </a:t>
            </a:r>
            <a:r>
              <a:rPr lang="en-US" err="1"/>
              <a:t>evalueren</a:t>
            </a:r>
            <a:r>
              <a:rPr lang="en-US"/>
              <a:t>, hoe en wat je </a:t>
            </a:r>
            <a:r>
              <a:rPr lang="en-US" err="1"/>
              <a:t>ermee</a:t>
            </a:r>
            <a:r>
              <a:rPr lang="en-US"/>
              <a:t> </a:t>
            </a:r>
            <a:r>
              <a:rPr lang="en-US" err="1"/>
              <a:t>gaat</a:t>
            </a:r>
            <a:r>
              <a:rPr lang="en-US"/>
              <a:t> </a:t>
            </a:r>
            <a:r>
              <a:rPr lang="en-US" err="1"/>
              <a:t>doen</a:t>
            </a:r>
            <a:r>
              <a:rPr lang="en-US"/>
              <a:t>, </a:t>
            </a:r>
            <a:r>
              <a:rPr lang="en-US" err="1"/>
              <a:t>hangt</a:t>
            </a:r>
            <a:r>
              <a:rPr lang="en-US"/>
              <a:t> heel </a:t>
            </a:r>
            <a:r>
              <a:rPr lang="en-US" err="1"/>
              <a:t>sterk</a:t>
            </a:r>
            <a:r>
              <a:rPr lang="en-US"/>
              <a:t> </a:t>
            </a:r>
            <a:r>
              <a:rPr lang="en-US" err="1"/>
              <a:t>samen</a:t>
            </a:r>
            <a:r>
              <a:rPr lang="en-US"/>
              <a:t>, je </a:t>
            </a:r>
            <a:r>
              <a:rPr lang="en-US" err="1"/>
              <a:t>kunt</a:t>
            </a:r>
            <a:r>
              <a:rPr lang="en-US"/>
              <a:t> </a:t>
            </a:r>
            <a:r>
              <a:rPr lang="en-US" err="1"/>
              <a:t>geen</a:t>
            </a:r>
            <a:r>
              <a:rPr lang="en-US"/>
              <a:t> instrument </a:t>
            </a:r>
            <a:r>
              <a:rPr lang="en-US" err="1"/>
              <a:t>kiezen</a:t>
            </a:r>
            <a:r>
              <a:rPr lang="en-US"/>
              <a:t> </a:t>
            </a:r>
            <a:r>
              <a:rPr lang="en-US" err="1"/>
              <a:t>als</a:t>
            </a:r>
            <a:r>
              <a:rPr lang="en-US"/>
              <a:t> je </a:t>
            </a:r>
            <a:r>
              <a:rPr lang="en-US" err="1"/>
              <a:t>niet</a:t>
            </a:r>
            <a:r>
              <a:rPr lang="en-US"/>
              <a:t> </a:t>
            </a:r>
            <a:r>
              <a:rPr lang="en-US" err="1"/>
              <a:t>weet</a:t>
            </a:r>
            <a:r>
              <a:rPr lang="en-US"/>
              <a:t> wat je </a:t>
            </a:r>
            <a:r>
              <a:rPr lang="en-US" err="1"/>
              <a:t>gaat</a:t>
            </a:r>
            <a:r>
              <a:rPr lang="en-US"/>
              <a:t> </a:t>
            </a:r>
            <a:r>
              <a:rPr lang="en-US" err="1"/>
              <a:t>doen</a:t>
            </a:r>
            <a:r>
              <a:rPr lang="en-US"/>
              <a:t> en hoe je </a:t>
            </a:r>
            <a:r>
              <a:rPr lang="en-US" err="1"/>
              <a:t>dat</a:t>
            </a:r>
            <a:r>
              <a:rPr lang="en-US"/>
              <a:t> </a:t>
            </a:r>
            <a:r>
              <a:rPr lang="en-US" err="1"/>
              <a:t>gaat</a:t>
            </a:r>
            <a:r>
              <a:rPr lang="en-US"/>
              <a:t> </a:t>
            </a:r>
            <a:r>
              <a:rPr lang="en-US" err="1"/>
              <a:t>doen</a:t>
            </a:r>
            <a:r>
              <a:rPr lang="en-US"/>
              <a:t>? &gt; </a:t>
            </a:r>
            <a:r>
              <a:rPr lang="en-US" err="1"/>
              <a:t>belangrijk</a:t>
            </a:r>
            <a:r>
              <a:rPr lang="en-US"/>
              <a:t> </a:t>
            </a:r>
            <a:r>
              <a:rPr lang="en-US" err="1"/>
              <a:t>ook</a:t>
            </a:r>
            <a:r>
              <a:rPr lang="en-US"/>
              <a:t> </a:t>
            </a:r>
            <a:r>
              <a:rPr lang="en-US" err="1"/>
              <a:t>voor</a:t>
            </a:r>
            <a:r>
              <a:rPr lang="en-US"/>
              <a:t> data-</a:t>
            </a:r>
            <a:r>
              <a:rPr lang="en-US" err="1"/>
              <a:t>geïnformeerd</a:t>
            </a:r>
            <a:r>
              <a:rPr lang="en-US"/>
              <a:t> wereken</a:t>
            </a:r>
          </a:p>
          <a:p>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24</a:t>
            </a:fld>
            <a:endParaRPr lang="nl-BE"/>
          </a:p>
        </p:txBody>
      </p:sp>
    </p:spTree>
    <p:extLst>
      <p:ext uri="{BB962C8B-B14F-4D97-AF65-F5344CB8AC3E}">
        <p14:creationId xmlns:p14="http://schemas.microsoft.com/office/powerpoint/2010/main" val="2855322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a:latin typeface="Calibri"/>
                <a:ea typeface="Calibri"/>
                <a:cs typeface="Calibri"/>
              </a:rPr>
              <a:t>Als </a:t>
            </a:r>
            <a:r>
              <a:rPr lang="en-US" err="1">
                <a:latin typeface="Calibri"/>
                <a:ea typeface="Calibri"/>
                <a:cs typeface="Calibri"/>
              </a:rPr>
              <a:t>deel</a:t>
            </a:r>
            <a:r>
              <a:rPr lang="en-US">
                <a:latin typeface="Calibri"/>
                <a:ea typeface="Calibri"/>
                <a:cs typeface="Calibri"/>
              </a:rPr>
              <a:t> van het </a:t>
            </a:r>
            <a:r>
              <a:rPr lang="en-US" err="1">
                <a:latin typeface="Calibri"/>
                <a:ea typeface="Calibri"/>
                <a:cs typeface="Calibri"/>
              </a:rPr>
              <a:t>didactisch</a:t>
            </a:r>
            <a:r>
              <a:rPr lang="en-US">
                <a:latin typeface="Calibri"/>
                <a:ea typeface="Calibri"/>
                <a:cs typeface="Calibri"/>
              </a:rPr>
              <a:t> </a:t>
            </a:r>
            <a:r>
              <a:rPr lang="en-US" err="1">
                <a:latin typeface="Calibri"/>
                <a:ea typeface="Calibri"/>
                <a:cs typeface="Calibri"/>
              </a:rPr>
              <a:t>proces</a:t>
            </a:r>
            <a:r>
              <a:rPr lang="en-US">
                <a:latin typeface="Calibri"/>
                <a:ea typeface="Calibri"/>
                <a:cs typeface="Calibri"/>
              </a:rPr>
              <a:t> / </a:t>
            </a:r>
            <a:r>
              <a:rPr lang="en-US" err="1">
                <a:latin typeface="Calibri"/>
                <a:ea typeface="Calibri"/>
                <a:cs typeface="Calibri"/>
              </a:rPr>
              <a:t>formatief</a:t>
            </a:r>
            <a:r>
              <a:rPr lang="en-US">
                <a:latin typeface="Calibri"/>
                <a:ea typeface="Calibri"/>
                <a:cs typeface="Calibri"/>
              </a:rPr>
              <a:t> </a:t>
            </a:r>
            <a:r>
              <a:rPr lang="en-US" err="1">
                <a:latin typeface="Calibri"/>
                <a:ea typeface="Calibri"/>
                <a:cs typeface="Calibri"/>
              </a:rPr>
              <a:t>handelen</a:t>
            </a:r>
            <a:r>
              <a:rPr lang="en-US">
                <a:latin typeface="Calibri"/>
                <a:ea typeface="Calibri"/>
                <a:cs typeface="Calibri"/>
              </a:rPr>
              <a:t> – </a:t>
            </a:r>
            <a:r>
              <a:rPr lang="en-US" err="1">
                <a:latin typeface="Calibri"/>
                <a:ea typeface="Calibri"/>
                <a:cs typeface="Calibri"/>
              </a:rPr>
              <a:t>als</a:t>
            </a:r>
            <a:r>
              <a:rPr lang="en-US">
                <a:latin typeface="Calibri"/>
                <a:ea typeface="Calibri"/>
                <a:cs typeface="Calibri"/>
              </a:rPr>
              <a:t> </a:t>
            </a:r>
            <a:r>
              <a:rPr lang="en-US" err="1">
                <a:latin typeface="Calibri"/>
                <a:ea typeface="Calibri"/>
                <a:cs typeface="Calibri"/>
              </a:rPr>
              <a:t>deel</a:t>
            </a:r>
            <a:r>
              <a:rPr lang="en-US">
                <a:latin typeface="Calibri"/>
                <a:ea typeface="Calibri"/>
                <a:cs typeface="Calibri"/>
              </a:rPr>
              <a:t> van </a:t>
            </a:r>
            <a:r>
              <a:rPr lang="en-US" err="1">
                <a:latin typeface="Calibri"/>
                <a:ea typeface="Calibri"/>
                <a:cs typeface="Calibri"/>
              </a:rPr>
              <a:t>onderwijsontwerp</a:t>
            </a:r>
          </a:p>
          <a:p>
            <a:pPr marL="285750" indent="-285750">
              <a:buFont typeface="Calibri"/>
              <a:buChar char="-"/>
            </a:pPr>
            <a:r>
              <a:rPr lang="en-US">
                <a:latin typeface="Calibri"/>
                <a:ea typeface="Calibri"/>
                <a:cs typeface="Calibri"/>
              </a:rPr>
              <a:t>Voor alle </a:t>
            </a:r>
            <a:r>
              <a:rPr lang="en-US" err="1">
                <a:latin typeface="Calibri"/>
                <a:ea typeface="Calibri"/>
                <a:cs typeface="Calibri"/>
              </a:rPr>
              <a:t>leerlingen</a:t>
            </a:r>
            <a:endParaRPr lang="en-US">
              <a:latin typeface="Calibri"/>
              <a:ea typeface="Calibri"/>
              <a:cs typeface="Calibri"/>
            </a:endParaRPr>
          </a:p>
          <a:p>
            <a:pPr marL="285750" indent="-285750">
              <a:buFont typeface="Calibri"/>
              <a:buChar char="-"/>
            </a:pPr>
            <a:r>
              <a:rPr lang="en-US">
                <a:latin typeface="Calibri"/>
                <a:ea typeface="Calibri"/>
                <a:cs typeface="Calibri"/>
              </a:rPr>
              <a:t>Gaat de </a:t>
            </a:r>
            <a:r>
              <a:rPr lang="en-US" err="1">
                <a:latin typeface="Calibri"/>
                <a:ea typeface="Calibri"/>
                <a:cs typeface="Calibri"/>
              </a:rPr>
              <a:t>keuze</a:t>
            </a:r>
            <a:r>
              <a:rPr lang="en-US">
                <a:latin typeface="Calibri"/>
                <a:ea typeface="Calibri"/>
                <a:cs typeface="Calibri"/>
              </a:rPr>
              <a:t> van je instrument </a:t>
            </a:r>
            <a:r>
              <a:rPr lang="en-US" err="1">
                <a:latin typeface="Calibri"/>
                <a:ea typeface="Calibri"/>
                <a:cs typeface="Calibri"/>
              </a:rPr>
              <a:t>bepalen</a:t>
            </a:r>
            <a:r>
              <a:rPr lang="en-US">
                <a:latin typeface="Calibri"/>
                <a:ea typeface="Calibri"/>
                <a:cs typeface="Calibri"/>
              </a:rPr>
              <a:t>: op basis van </a:t>
            </a:r>
            <a:r>
              <a:rPr lang="en-US" err="1">
                <a:latin typeface="Calibri"/>
                <a:ea typeface="Calibri"/>
                <a:cs typeface="Calibri"/>
              </a:rPr>
              <a:t>een</a:t>
            </a:r>
            <a:r>
              <a:rPr lang="en-US">
                <a:latin typeface="Calibri"/>
                <a:ea typeface="Calibri"/>
                <a:cs typeface="Calibri"/>
              </a:rPr>
              <a:t> score </a:t>
            </a:r>
            <a:r>
              <a:rPr lang="en-US" err="1">
                <a:latin typeface="Calibri"/>
                <a:ea typeface="Calibri"/>
                <a:cs typeface="Calibri"/>
              </a:rPr>
              <a:t>voor</a:t>
            </a:r>
            <a:r>
              <a:rPr lang="en-US">
                <a:latin typeface="Calibri"/>
                <a:ea typeface="Calibri"/>
                <a:cs typeface="Calibri"/>
              </a:rPr>
              <a:t> </a:t>
            </a:r>
            <a:r>
              <a:rPr lang="en-US" err="1">
                <a:latin typeface="Calibri"/>
                <a:ea typeface="Calibri"/>
                <a:cs typeface="Calibri"/>
              </a:rPr>
              <a:t>gestandaardiseerde</a:t>
            </a:r>
            <a:r>
              <a:rPr lang="en-US">
                <a:latin typeface="Calibri"/>
                <a:ea typeface="Calibri"/>
                <a:cs typeface="Calibri"/>
              </a:rPr>
              <a:t> centrale </a:t>
            </a:r>
            <a:r>
              <a:rPr lang="en-US" err="1">
                <a:latin typeface="Calibri"/>
                <a:ea typeface="Calibri"/>
                <a:cs typeface="Calibri"/>
              </a:rPr>
              <a:t>toetsen</a:t>
            </a:r>
            <a:r>
              <a:rPr lang="en-US">
                <a:latin typeface="Calibri"/>
                <a:ea typeface="Calibri"/>
                <a:cs typeface="Calibri"/>
              </a:rPr>
              <a:t> ga je op </a:t>
            </a:r>
            <a:r>
              <a:rPr lang="en-US" err="1">
                <a:latin typeface="Calibri"/>
                <a:ea typeface="Calibri"/>
                <a:cs typeface="Calibri"/>
              </a:rPr>
              <a:t>een</a:t>
            </a:r>
            <a:r>
              <a:rPr lang="en-US">
                <a:latin typeface="Calibri"/>
                <a:ea typeface="Calibri"/>
                <a:cs typeface="Calibri"/>
              </a:rPr>
              <a:t> Andere </a:t>
            </a:r>
            <a:r>
              <a:rPr lang="en-US" err="1">
                <a:latin typeface="Calibri"/>
                <a:ea typeface="Calibri"/>
                <a:cs typeface="Calibri"/>
              </a:rPr>
              <a:t>manier</a:t>
            </a:r>
            <a:r>
              <a:rPr lang="en-US">
                <a:latin typeface="Calibri"/>
                <a:ea typeface="Calibri"/>
                <a:cs typeface="Calibri"/>
              </a:rPr>
              <a:t> </a:t>
            </a:r>
            <a:r>
              <a:rPr lang="en-US" err="1">
                <a:latin typeface="Calibri"/>
                <a:ea typeface="Calibri"/>
                <a:cs typeface="Calibri"/>
              </a:rPr>
              <a:t>gebruiken</a:t>
            </a:r>
            <a:r>
              <a:rPr lang="en-US">
                <a:latin typeface="Calibri"/>
                <a:ea typeface="Calibri"/>
                <a:cs typeface="Calibri"/>
              </a:rPr>
              <a:t> </a:t>
            </a:r>
            <a:r>
              <a:rPr lang="en-US" err="1">
                <a:latin typeface="Calibri"/>
                <a:ea typeface="Calibri"/>
                <a:cs typeface="Calibri"/>
              </a:rPr>
              <a:t>als</a:t>
            </a:r>
            <a:r>
              <a:rPr lang="en-US">
                <a:latin typeface="Calibri"/>
                <a:ea typeface="Calibri"/>
                <a:cs typeface="Calibri"/>
              </a:rPr>
              <a:t> je </a:t>
            </a:r>
            <a:r>
              <a:rPr lang="en-US" err="1">
                <a:latin typeface="Calibri"/>
                <a:ea typeface="Calibri"/>
                <a:cs typeface="Calibri"/>
              </a:rPr>
              <a:t>een</a:t>
            </a:r>
            <a:r>
              <a:rPr lang="en-US">
                <a:latin typeface="Calibri"/>
                <a:ea typeface="Calibri"/>
                <a:cs typeface="Calibri"/>
              </a:rPr>
              <a:t> </a:t>
            </a:r>
            <a:r>
              <a:rPr lang="en-US" err="1">
                <a:latin typeface="Calibri"/>
                <a:ea typeface="Calibri"/>
                <a:cs typeface="Calibri"/>
              </a:rPr>
              <a:t>observatie</a:t>
            </a:r>
            <a:r>
              <a:rPr lang="en-US">
                <a:latin typeface="Calibri"/>
                <a:ea typeface="Calibri"/>
                <a:cs typeface="Calibri"/>
              </a:rPr>
              <a:t>-instrument </a:t>
            </a:r>
            <a:r>
              <a:rPr lang="en-US" err="1">
                <a:latin typeface="Calibri"/>
                <a:ea typeface="Calibri"/>
                <a:cs typeface="Calibri"/>
              </a:rPr>
              <a:t>gaat</a:t>
            </a:r>
            <a:r>
              <a:rPr lang="en-US">
                <a:latin typeface="Calibri"/>
                <a:ea typeface="Calibri"/>
                <a:cs typeface="Calibri"/>
              </a:rPr>
              <a:t> </a:t>
            </a:r>
            <a:r>
              <a:rPr lang="en-US" err="1">
                <a:latin typeface="Calibri"/>
                <a:ea typeface="Calibri"/>
                <a:cs typeface="Calibri"/>
              </a:rPr>
              <a:t>gebruiken</a:t>
            </a:r>
            <a:r>
              <a:rPr lang="en-US">
                <a:latin typeface="Calibri"/>
                <a:ea typeface="Calibri"/>
                <a:cs typeface="Calibri"/>
              </a:rPr>
              <a:t>; </a:t>
            </a:r>
          </a:p>
          <a:p>
            <a:pPr marL="285750" indent="-285750">
              <a:buFont typeface="Calibri"/>
              <a:buChar char="-"/>
            </a:pPr>
            <a:r>
              <a:rPr lang="en-US">
                <a:latin typeface="Calibri"/>
                <a:ea typeface="Calibri"/>
                <a:cs typeface="Calibri"/>
              </a:rPr>
              <a:t>3 </a:t>
            </a:r>
            <a:r>
              <a:rPr lang="en-US" err="1">
                <a:latin typeface="Calibri"/>
                <a:ea typeface="Calibri"/>
                <a:cs typeface="Calibri"/>
              </a:rPr>
              <a:t>doelen</a:t>
            </a:r>
            <a:r>
              <a:rPr lang="en-US">
                <a:latin typeface="Calibri"/>
                <a:ea typeface="Calibri"/>
                <a:cs typeface="Calibri"/>
              </a:rPr>
              <a:t>: </a:t>
            </a:r>
            <a:r>
              <a:rPr lang="en-US" err="1">
                <a:latin typeface="Calibri"/>
                <a:ea typeface="Calibri"/>
                <a:cs typeface="Calibri"/>
              </a:rPr>
              <a:t>ondersteunen</a:t>
            </a:r>
            <a:r>
              <a:rPr lang="en-US">
                <a:latin typeface="Calibri"/>
                <a:ea typeface="Calibri"/>
                <a:cs typeface="Calibri"/>
              </a:rPr>
              <a:t>; </a:t>
            </a:r>
            <a:r>
              <a:rPr lang="en-US" err="1">
                <a:latin typeface="Calibri"/>
                <a:ea typeface="Calibri"/>
                <a:cs typeface="Calibri"/>
              </a:rPr>
              <a:t>Beslissen</a:t>
            </a:r>
            <a:r>
              <a:rPr lang="en-US">
                <a:latin typeface="Calibri"/>
                <a:ea typeface="Calibri"/>
                <a:cs typeface="Calibri"/>
              </a:rPr>
              <a:t> of over </a:t>
            </a:r>
            <a:r>
              <a:rPr lang="en-US" err="1">
                <a:latin typeface="Calibri"/>
                <a:ea typeface="Calibri"/>
                <a:cs typeface="Calibri"/>
              </a:rPr>
              <a:t>rapporteren</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B634FC16-8AC3-469C-BD2F-23CD1B68D8F5}" type="slidenum">
              <a:rPr lang="nl-BE" smtClean="0"/>
              <a:t>25</a:t>
            </a:fld>
            <a:endParaRPr lang="nl-BE"/>
          </a:p>
        </p:txBody>
      </p:sp>
    </p:spTree>
    <p:extLst>
      <p:ext uri="{BB962C8B-B14F-4D97-AF65-F5344CB8AC3E}">
        <p14:creationId xmlns:p14="http://schemas.microsoft.com/office/powerpoint/2010/main" val="4034170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 </a:t>
            </a:r>
            <a:r>
              <a:rPr lang="en-US" err="1">
                <a:latin typeface="Calibri"/>
                <a:ea typeface="Calibri"/>
                <a:cs typeface="Calibri"/>
              </a:rPr>
              <a:t>dialoog</a:t>
            </a:r>
            <a:r>
              <a:rPr lang="en-US">
                <a:latin typeface="Calibri"/>
                <a:ea typeface="Calibri"/>
                <a:cs typeface="Calibri"/>
              </a:rPr>
              <a:t> – met </a:t>
            </a:r>
            <a:r>
              <a:rPr lang="en-US" err="1">
                <a:latin typeface="Calibri"/>
                <a:ea typeface="Calibri"/>
                <a:cs typeface="Calibri"/>
              </a:rPr>
              <a:t>leerlingen</a:t>
            </a:r>
            <a:r>
              <a:rPr lang="en-US">
                <a:latin typeface="Calibri"/>
                <a:ea typeface="Calibri"/>
                <a:cs typeface="Calibri"/>
              </a:rPr>
              <a:t> (</a:t>
            </a:r>
            <a:r>
              <a:rPr lang="en-US" err="1">
                <a:latin typeface="Calibri"/>
                <a:ea typeface="Calibri"/>
                <a:cs typeface="Calibri"/>
              </a:rPr>
              <a:t>bv</a:t>
            </a:r>
            <a:r>
              <a:rPr lang="en-US">
                <a:latin typeface="Calibri"/>
                <a:ea typeface="Calibri"/>
                <a:cs typeface="Calibri"/>
              </a:rPr>
              <a:t>. </a:t>
            </a:r>
            <a:r>
              <a:rPr lang="en-US" err="1">
                <a:latin typeface="Calibri"/>
                <a:ea typeface="Calibri"/>
                <a:cs typeface="Calibri"/>
              </a:rPr>
              <a:t>Leerlingen</a:t>
            </a:r>
            <a:r>
              <a:rPr lang="en-US">
                <a:latin typeface="Calibri"/>
                <a:ea typeface="Calibri"/>
                <a:cs typeface="Calibri"/>
              </a:rPr>
              <a:t> </a:t>
            </a:r>
            <a:r>
              <a:rPr lang="en-US" err="1">
                <a:latin typeface="Calibri"/>
                <a:ea typeface="Calibri"/>
                <a:cs typeface="Calibri"/>
              </a:rPr>
              <a:t>reflecteren</a:t>
            </a:r>
            <a:r>
              <a:rPr lang="en-US">
                <a:latin typeface="Calibri"/>
                <a:ea typeface="Calibri"/>
                <a:cs typeface="Calibri"/>
              </a:rPr>
              <a:t> over </a:t>
            </a:r>
            <a:r>
              <a:rPr lang="en-US" err="1">
                <a:latin typeface="Calibri"/>
                <a:ea typeface="Calibri"/>
                <a:cs typeface="Calibri"/>
              </a:rPr>
              <a:t>hun</a:t>
            </a:r>
            <a:r>
              <a:rPr lang="en-US">
                <a:latin typeface="Calibri"/>
                <a:ea typeface="Calibri"/>
                <a:cs typeface="Calibri"/>
              </a:rPr>
              <a:t> </a:t>
            </a:r>
            <a:r>
              <a:rPr lang="en-US" err="1">
                <a:latin typeface="Calibri"/>
                <a:ea typeface="Calibri"/>
                <a:cs typeface="Calibri"/>
              </a:rPr>
              <a:t>evaluatie</a:t>
            </a:r>
            <a:r>
              <a:rPr lang="en-US">
                <a:latin typeface="Calibri"/>
                <a:ea typeface="Calibri"/>
                <a:cs typeface="Calibri"/>
              </a:rPr>
              <a:t>, </a:t>
            </a:r>
            <a:r>
              <a:rPr lang="en-US" err="1">
                <a:latin typeface="Calibri"/>
                <a:ea typeface="Calibri"/>
                <a:cs typeface="Calibri"/>
              </a:rPr>
              <a:t>leerlingen</a:t>
            </a:r>
            <a:r>
              <a:rPr lang="en-US">
                <a:latin typeface="Calibri"/>
                <a:ea typeface="Calibri"/>
                <a:cs typeface="Calibri"/>
              </a:rPr>
              <a:t> </a:t>
            </a:r>
            <a:r>
              <a:rPr lang="en-US" err="1">
                <a:latin typeface="Calibri"/>
                <a:ea typeface="Calibri"/>
                <a:cs typeface="Calibri"/>
              </a:rPr>
              <a:t>worden</a:t>
            </a:r>
            <a:r>
              <a:rPr lang="en-US">
                <a:latin typeface="Calibri"/>
                <a:ea typeface="Calibri"/>
                <a:cs typeface="Calibri"/>
              </a:rPr>
              <a:t> </a:t>
            </a:r>
            <a:r>
              <a:rPr lang="en-US" err="1">
                <a:latin typeface="Calibri"/>
                <a:ea typeface="Calibri"/>
                <a:cs typeface="Calibri"/>
              </a:rPr>
              <a:t>aangespoord</a:t>
            </a:r>
            <a:r>
              <a:rPr lang="en-US">
                <a:latin typeface="Calibri"/>
                <a:ea typeface="Calibri"/>
                <a:cs typeface="Calibri"/>
              </a:rPr>
              <a:t> om met </a:t>
            </a:r>
            <a:r>
              <a:rPr lang="en-US" err="1">
                <a:latin typeface="Calibri"/>
                <a:ea typeface="Calibri"/>
                <a:cs typeface="Calibri"/>
              </a:rPr>
              <a:t>hun</a:t>
            </a:r>
            <a:r>
              <a:rPr lang="en-US">
                <a:latin typeface="Calibri"/>
                <a:ea typeface="Calibri"/>
                <a:cs typeface="Calibri"/>
              </a:rPr>
              <a:t> feedback </a:t>
            </a:r>
            <a:r>
              <a:rPr lang="en-US" err="1">
                <a:latin typeface="Calibri"/>
                <a:ea typeface="Calibri"/>
                <a:cs typeface="Calibri"/>
              </a:rPr>
              <a:t>aan</a:t>
            </a:r>
            <a:r>
              <a:rPr lang="en-US">
                <a:latin typeface="Calibri"/>
                <a:ea typeface="Calibri"/>
                <a:cs typeface="Calibri"/>
              </a:rPr>
              <a:t> de slag </a:t>
            </a:r>
            <a:r>
              <a:rPr lang="en-US" err="1">
                <a:latin typeface="Calibri"/>
                <a:ea typeface="Calibri"/>
                <a:cs typeface="Calibri"/>
              </a:rPr>
              <a:t>te</a:t>
            </a:r>
            <a:r>
              <a:rPr lang="en-US">
                <a:latin typeface="Calibri"/>
                <a:ea typeface="Calibri"/>
                <a:cs typeface="Calibri"/>
              </a:rPr>
              <a:t> </a:t>
            </a:r>
            <a:r>
              <a:rPr lang="en-US" err="1">
                <a:latin typeface="Calibri"/>
                <a:ea typeface="Calibri"/>
                <a:cs typeface="Calibri"/>
              </a:rPr>
              <a:t>gaan</a:t>
            </a:r>
            <a:r>
              <a:rPr lang="en-US">
                <a:latin typeface="Calibri"/>
                <a:ea typeface="Calibri"/>
                <a:cs typeface="Calibri"/>
              </a:rPr>
              <a:t>, etc.) - maar </a:t>
            </a:r>
            <a:r>
              <a:rPr lang="en-US" err="1">
                <a:latin typeface="Calibri"/>
                <a:ea typeface="Calibri"/>
                <a:cs typeface="Calibri"/>
              </a:rPr>
              <a:t>ook</a:t>
            </a:r>
            <a:r>
              <a:rPr lang="en-US">
                <a:latin typeface="Calibri"/>
                <a:ea typeface="Calibri"/>
                <a:cs typeface="Calibri"/>
              </a:rPr>
              <a:t> met </a:t>
            </a:r>
            <a:r>
              <a:rPr lang="en-US" err="1">
                <a:latin typeface="Calibri"/>
                <a:ea typeface="Calibri"/>
                <a:cs typeface="Calibri"/>
              </a:rPr>
              <a:t>ouders</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met </a:t>
            </a:r>
            <a:r>
              <a:rPr lang="en-US" err="1">
                <a:latin typeface="Calibri"/>
                <a:ea typeface="Calibri"/>
                <a:cs typeface="Calibri"/>
              </a:rPr>
              <a:t>collega's</a:t>
            </a:r>
            <a:r>
              <a:rPr lang="en-US">
                <a:latin typeface="Calibri"/>
                <a:ea typeface="Calibri"/>
                <a:cs typeface="Calibri"/>
              </a:rPr>
              <a:t> (</a:t>
            </a:r>
            <a:r>
              <a:rPr lang="en-US" err="1">
                <a:latin typeface="Calibri"/>
                <a:ea typeface="Calibri"/>
                <a:cs typeface="Calibri"/>
              </a:rPr>
              <a:t>uitwisseling</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overdracht</a:t>
            </a:r>
            <a:r>
              <a:rPr lang="en-US">
                <a:latin typeface="Calibri"/>
                <a:ea typeface="Calibri"/>
                <a:cs typeface="Calibri"/>
              </a:rPr>
              <a:t> van </a:t>
            </a:r>
            <a:r>
              <a:rPr lang="en-US" err="1">
                <a:latin typeface="Calibri"/>
                <a:ea typeface="Calibri"/>
                <a:cs typeface="Calibri"/>
              </a:rPr>
              <a:t>evaluatiegegevens</a:t>
            </a:r>
            <a:r>
              <a:rPr lang="en-US">
                <a:latin typeface="Calibri"/>
                <a:ea typeface="Calibri"/>
                <a:cs typeface="Calibri"/>
              </a:rPr>
              <a:t> </a:t>
            </a:r>
            <a:r>
              <a:rPr lang="en-US" err="1">
                <a:latin typeface="Calibri"/>
                <a:ea typeface="Calibri"/>
                <a:cs typeface="Calibri"/>
              </a:rPr>
              <a:t>tussen</a:t>
            </a:r>
            <a:r>
              <a:rPr lang="en-US">
                <a:latin typeface="Calibri"/>
                <a:ea typeface="Calibri"/>
                <a:cs typeface="Calibri"/>
              </a:rPr>
              <a:t> </a:t>
            </a:r>
            <a:r>
              <a:rPr lang="en-US" err="1">
                <a:latin typeface="Calibri"/>
                <a:ea typeface="Calibri"/>
                <a:cs typeface="Calibri"/>
              </a:rPr>
              <a:t>leerkrachten</a:t>
            </a:r>
            <a:r>
              <a:rPr lang="en-US">
                <a:latin typeface="Calibri"/>
                <a:ea typeface="Calibri"/>
                <a:cs typeface="Calibri"/>
              </a:rPr>
              <a:t> </a:t>
            </a:r>
            <a:r>
              <a:rPr lang="en-US" err="1">
                <a:latin typeface="Calibri"/>
                <a:ea typeface="Calibri"/>
                <a:cs typeface="Calibri"/>
              </a:rPr>
              <a:t>staat</a:t>
            </a:r>
            <a:r>
              <a:rPr lang="en-US">
                <a:latin typeface="Calibri"/>
                <a:ea typeface="Calibri"/>
                <a:cs typeface="Calibri"/>
              </a:rPr>
              <a:t> </a:t>
            </a:r>
            <a:r>
              <a:rPr lang="en-US" err="1">
                <a:latin typeface="Calibri"/>
                <a:ea typeface="Calibri"/>
                <a:cs typeface="Calibri"/>
              </a:rPr>
              <a:t>centraal</a:t>
            </a:r>
            <a:r>
              <a:rPr lang="en-US">
                <a:latin typeface="Calibri"/>
                <a:ea typeface="Calibri"/>
                <a:cs typeface="Calibri"/>
              </a:rPr>
              <a:t>) </a:t>
            </a:r>
          </a:p>
          <a:p>
            <a:r>
              <a:rPr lang="en-US">
                <a:latin typeface="Calibri"/>
                <a:ea typeface="Calibri"/>
                <a:cs typeface="Calibri"/>
              </a:rPr>
              <a:t>-&gt; hoe </a:t>
            </a:r>
            <a:r>
              <a:rPr lang="en-US" err="1">
                <a:latin typeface="Calibri"/>
                <a:ea typeface="Calibri"/>
                <a:cs typeface="Calibri"/>
              </a:rPr>
              <a:t>dit</a:t>
            </a:r>
            <a:r>
              <a:rPr lang="en-US">
                <a:latin typeface="Calibri"/>
                <a:ea typeface="Calibri"/>
                <a:cs typeface="Calibri"/>
              </a:rPr>
              <a:t> </a:t>
            </a:r>
            <a:r>
              <a:rPr lang="en-US" err="1">
                <a:latin typeface="Calibri"/>
                <a:ea typeface="Calibri"/>
                <a:cs typeface="Calibri"/>
              </a:rPr>
              <a:t>concreet</a:t>
            </a:r>
            <a:r>
              <a:rPr lang="en-US">
                <a:latin typeface="Calibri"/>
                <a:ea typeface="Calibri"/>
                <a:cs typeface="Calibri"/>
              </a:rPr>
              <a:t>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gebeuren</a:t>
            </a:r>
            <a:r>
              <a:rPr lang="en-US">
                <a:latin typeface="Calibri"/>
                <a:ea typeface="Calibri"/>
                <a:cs typeface="Calibri"/>
              </a:rPr>
              <a:t> </a:t>
            </a:r>
            <a:r>
              <a:rPr lang="en-US" err="1">
                <a:latin typeface="Calibri"/>
                <a:ea typeface="Calibri"/>
                <a:cs typeface="Calibri"/>
              </a:rPr>
              <a:t>komt</a:t>
            </a:r>
            <a:r>
              <a:rPr lang="en-US">
                <a:latin typeface="Calibri"/>
                <a:ea typeface="Calibri"/>
                <a:cs typeface="Calibri"/>
              </a:rPr>
              <a:t> </a:t>
            </a:r>
            <a:r>
              <a:rPr lang="en-US" err="1">
                <a:latin typeface="Calibri"/>
                <a:ea typeface="Calibri"/>
                <a:cs typeface="Calibri"/>
              </a:rPr>
              <a:t>straks</a:t>
            </a:r>
            <a:r>
              <a:rPr lang="en-US">
                <a:latin typeface="Calibri"/>
                <a:ea typeface="Calibri"/>
                <a:cs typeface="Calibri"/>
              </a:rPr>
              <a:t> </a:t>
            </a:r>
            <a:r>
              <a:rPr lang="en-US" err="1">
                <a:latin typeface="Calibri"/>
                <a:ea typeface="Calibri"/>
                <a:cs typeface="Calibri"/>
              </a:rPr>
              <a:t>nog</a:t>
            </a:r>
            <a:r>
              <a:rPr lang="en-US">
                <a:latin typeface="Calibri"/>
                <a:ea typeface="Calibri"/>
                <a:cs typeface="Calibri"/>
              </a:rPr>
              <a:t> </a:t>
            </a:r>
            <a:r>
              <a:rPr lang="en-US" err="1">
                <a:latin typeface="Calibri"/>
                <a:ea typeface="Calibri"/>
                <a:cs typeface="Calibri"/>
              </a:rPr>
              <a:t>bij</a:t>
            </a:r>
            <a:r>
              <a:rPr lang="en-US">
                <a:latin typeface="Calibri"/>
                <a:ea typeface="Calibri"/>
                <a:cs typeface="Calibri"/>
              </a:rPr>
              <a:t> </a:t>
            </a:r>
            <a:r>
              <a:rPr lang="en-US" err="1">
                <a:latin typeface="Calibri"/>
                <a:ea typeface="Calibri"/>
                <a:cs typeface="Calibri"/>
              </a:rPr>
              <a:t>voorbeelden</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a:t>
            </a:r>
            <a:r>
              <a:rPr lang="en-US" err="1">
                <a:latin typeface="Calibri"/>
                <a:ea typeface="Calibri"/>
                <a:cs typeface="Calibri"/>
              </a:rPr>
              <a:t>vlaanderen</a:t>
            </a:r>
            <a:r>
              <a:rPr lang="en-US">
                <a:latin typeface="Calibri"/>
                <a:ea typeface="Calibri"/>
                <a:cs typeface="Calibri"/>
              </a:rPr>
              <a:t> KOALA maar </a:t>
            </a:r>
            <a:r>
              <a:rPr lang="en-US" err="1">
                <a:latin typeface="Calibri"/>
                <a:ea typeface="Calibri"/>
                <a:cs typeface="Calibri"/>
              </a:rPr>
              <a:t>ook</a:t>
            </a:r>
            <a:r>
              <a:rPr lang="en-US">
                <a:latin typeface="Calibri"/>
                <a:ea typeface="Calibri"/>
                <a:cs typeface="Calibri"/>
              </a:rPr>
              <a:t> </a:t>
            </a:r>
            <a:r>
              <a:rPr lang="en-US" err="1">
                <a:latin typeface="Calibri"/>
                <a:ea typeface="Calibri"/>
                <a:cs typeface="Calibri"/>
              </a:rPr>
              <a:t>uit</a:t>
            </a:r>
            <a:r>
              <a:rPr lang="en-US">
                <a:latin typeface="Calibri"/>
                <a:ea typeface="Calibri"/>
                <a:cs typeface="Calibri"/>
              </a:rPr>
              <a:t> het </a:t>
            </a:r>
            <a:r>
              <a:rPr lang="en-US" err="1">
                <a:latin typeface="Calibri"/>
                <a:ea typeface="Calibri"/>
                <a:cs typeface="Calibri"/>
              </a:rPr>
              <a:t>buitenland</a:t>
            </a:r>
            <a:r>
              <a:rPr lang="en-US">
                <a:latin typeface="Calibri"/>
                <a:ea typeface="Calibri"/>
                <a:cs typeface="Calibri"/>
              </a:rPr>
              <a:t> (SLAR)</a:t>
            </a:r>
          </a:p>
          <a:p>
            <a:r>
              <a:rPr lang="en-US" b="1">
                <a:latin typeface="Calibri"/>
                <a:ea typeface="Calibri"/>
                <a:cs typeface="Calibri"/>
              </a:rPr>
              <a:t>Wat je </a:t>
            </a:r>
            <a:r>
              <a:rPr lang="en-US" b="1" err="1">
                <a:latin typeface="Calibri"/>
                <a:ea typeface="Calibri"/>
                <a:cs typeface="Calibri"/>
              </a:rPr>
              <a:t>daarna</a:t>
            </a:r>
            <a:r>
              <a:rPr lang="en-US" b="1">
                <a:latin typeface="Calibri"/>
                <a:ea typeface="Calibri"/>
                <a:cs typeface="Calibri"/>
              </a:rPr>
              <a:t> </a:t>
            </a:r>
            <a:r>
              <a:rPr lang="en-US" b="1" err="1">
                <a:latin typeface="Calibri"/>
                <a:ea typeface="Calibri"/>
                <a:cs typeface="Calibri"/>
              </a:rPr>
              <a:t>doet</a:t>
            </a:r>
            <a:r>
              <a:rPr lang="en-US" b="1">
                <a:latin typeface="Calibri"/>
                <a:ea typeface="Calibri"/>
                <a:cs typeface="Calibri"/>
              </a:rPr>
              <a:t> of </a:t>
            </a:r>
            <a:r>
              <a:rPr lang="en-US" b="1" err="1">
                <a:latin typeface="Calibri"/>
                <a:ea typeface="Calibri"/>
                <a:cs typeface="Calibri"/>
              </a:rPr>
              <a:t>kan</a:t>
            </a:r>
            <a:r>
              <a:rPr lang="en-US" b="1">
                <a:latin typeface="Calibri"/>
                <a:ea typeface="Calibri"/>
                <a:cs typeface="Calibri"/>
              </a:rPr>
              <a:t> </a:t>
            </a:r>
            <a:r>
              <a:rPr lang="en-US" b="1" err="1">
                <a:latin typeface="Calibri"/>
                <a:ea typeface="Calibri"/>
                <a:cs typeface="Calibri"/>
              </a:rPr>
              <a:t>doen</a:t>
            </a:r>
            <a:r>
              <a:rPr lang="en-US" b="1">
                <a:latin typeface="Calibri"/>
                <a:ea typeface="Calibri"/>
                <a:cs typeface="Calibri"/>
              </a:rPr>
              <a:t> met de </a:t>
            </a:r>
            <a:r>
              <a:rPr lang="en-US" b="1" err="1">
                <a:latin typeface="Calibri"/>
                <a:ea typeface="Calibri"/>
                <a:cs typeface="Calibri"/>
              </a:rPr>
              <a:t>informatie</a:t>
            </a:r>
            <a:r>
              <a:rPr lang="en-US" b="1">
                <a:latin typeface="Calibri"/>
                <a:ea typeface="Calibri"/>
                <a:cs typeface="Calibri"/>
              </a:rPr>
              <a:t> </a:t>
            </a:r>
            <a:r>
              <a:rPr lang="en-US" b="1" err="1">
                <a:latin typeface="Calibri"/>
                <a:ea typeface="Calibri"/>
                <a:cs typeface="Calibri"/>
              </a:rPr>
              <a:t>hangt</a:t>
            </a:r>
            <a:r>
              <a:rPr lang="en-US" b="1">
                <a:latin typeface="Calibri"/>
                <a:ea typeface="Calibri"/>
                <a:cs typeface="Calibri"/>
              </a:rPr>
              <a:t> </a:t>
            </a:r>
            <a:r>
              <a:rPr lang="en-US" b="1" err="1">
                <a:latin typeface="Calibri"/>
                <a:ea typeface="Calibri"/>
                <a:cs typeface="Calibri"/>
              </a:rPr>
              <a:t>af</a:t>
            </a:r>
            <a:r>
              <a:rPr lang="en-US" b="1">
                <a:latin typeface="Calibri"/>
                <a:ea typeface="Calibri"/>
                <a:cs typeface="Calibri"/>
              </a:rPr>
              <a:t> van het </a:t>
            </a:r>
            <a:r>
              <a:rPr lang="en-US" b="1" err="1">
                <a:latin typeface="Calibri"/>
                <a:ea typeface="Calibri"/>
                <a:cs typeface="Calibri"/>
              </a:rPr>
              <a:t>soort</a:t>
            </a:r>
            <a:r>
              <a:rPr lang="en-US" b="1">
                <a:latin typeface="Calibri"/>
                <a:ea typeface="Calibri"/>
                <a:cs typeface="Calibri"/>
              </a:rPr>
              <a:t> instrument en het </a:t>
            </a:r>
            <a:r>
              <a:rPr lang="en-US" b="1" err="1">
                <a:latin typeface="Calibri"/>
                <a:ea typeface="Calibri"/>
                <a:cs typeface="Calibri"/>
              </a:rPr>
              <a:t>doel</a:t>
            </a:r>
            <a:r>
              <a:rPr lang="en-US" b="1">
                <a:latin typeface="Calibri"/>
                <a:ea typeface="Calibri"/>
                <a:cs typeface="Calibri"/>
              </a:rPr>
              <a:t> van het instrument </a:t>
            </a:r>
            <a:r>
              <a:rPr lang="en-US" b="1" err="1">
                <a:latin typeface="Calibri"/>
                <a:ea typeface="Calibri"/>
                <a:cs typeface="Calibri"/>
              </a:rPr>
              <a:t>dat</a:t>
            </a:r>
            <a:r>
              <a:rPr lang="en-US" b="1">
                <a:latin typeface="Calibri"/>
                <a:ea typeface="Calibri"/>
                <a:cs typeface="Calibri"/>
              </a:rPr>
              <a:t> je </a:t>
            </a:r>
            <a:r>
              <a:rPr lang="en-US" b="1" err="1">
                <a:latin typeface="Calibri"/>
                <a:ea typeface="Calibri"/>
                <a:cs typeface="Calibri"/>
              </a:rPr>
              <a:t>gebruikt</a:t>
            </a:r>
            <a:r>
              <a:rPr lang="en-US" b="1">
                <a:latin typeface="Calibri"/>
                <a:ea typeface="Calibri"/>
                <a:cs typeface="Calibri"/>
              </a:rPr>
              <a:t> </a:t>
            </a:r>
            <a:r>
              <a:rPr lang="en-US" b="1" err="1">
                <a:latin typeface="Calibri"/>
                <a:ea typeface="Calibri"/>
                <a:cs typeface="Calibri"/>
              </a:rPr>
              <a:t>hebt</a:t>
            </a:r>
            <a:r>
              <a:rPr lang="en-US" b="1">
                <a:latin typeface="Calibri"/>
                <a:ea typeface="Calibri"/>
                <a:cs typeface="Calibri"/>
              </a:rPr>
              <a:t>. </a:t>
            </a:r>
            <a:r>
              <a:rPr lang="en-US" b="1" err="1">
                <a:latin typeface="Calibri"/>
                <a:ea typeface="Calibri"/>
                <a:cs typeface="Calibri"/>
              </a:rPr>
              <a:t>Instrumenten</a:t>
            </a:r>
            <a:r>
              <a:rPr lang="en-US" b="1">
                <a:latin typeface="Calibri"/>
                <a:ea typeface="Calibri"/>
                <a:cs typeface="Calibri"/>
              </a:rPr>
              <a:t> </a:t>
            </a:r>
            <a:r>
              <a:rPr lang="en-US" b="1" err="1">
                <a:latin typeface="Calibri"/>
                <a:ea typeface="Calibri"/>
                <a:cs typeface="Calibri"/>
              </a:rPr>
              <a:t>hebben</a:t>
            </a:r>
            <a:r>
              <a:rPr lang="en-US" b="1">
                <a:latin typeface="Calibri"/>
                <a:ea typeface="Calibri"/>
                <a:cs typeface="Calibri"/>
              </a:rPr>
              <a:t> </a:t>
            </a:r>
            <a:r>
              <a:rPr lang="en-US" b="1" err="1">
                <a:latin typeface="Calibri"/>
                <a:ea typeface="Calibri"/>
                <a:cs typeface="Calibri"/>
              </a:rPr>
              <a:t>ook</a:t>
            </a:r>
            <a:r>
              <a:rPr lang="en-US" b="1">
                <a:latin typeface="Calibri"/>
                <a:ea typeface="Calibri"/>
                <a:cs typeface="Calibri"/>
              </a:rPr>
              <a:t> </a:t>
            </a:r>
            <a:r>
              <a:rPr lang="en-US" b="1" err="1">
                <a:latin typeface="Calibri"/>
                <a:ea typeface="Calibri"/>
                <a:cs typeface="Calibri"/>
              </a:rPr>
              <a:t>een</a:t>
            </a:r>
            <a:r>
              <a:rPr lang="en-US" b="1">
                <a:latin typeface="Calibri"/>
                <a:ea typeface="Calibri"/>
                <a:cs typeface="Calibri"/>
              </a:rPr>
              <a:t> </a:t>
            </a:r>
            <a:r>
              <a:rPr lang="en-US" b="1" err="1">
                <a:latin typeface="Calibri"/>
                <a:ea typeface="Calibri"/>
                <a:cs typeface="Calibri"/>
              </a:rPr>
              <a:t>plaats</a:t>
            </a:r>
            <a:r>
              <a:rPr lang="en-US" b="1">
                <a:latin typeface="Calibri"/>
                <a:ea typeface="Calibri"/>
                <a:cs typeface="Calibri"/>
              </a:rPr>
              <a:t> </a:t>
            </a:r>
            <a:r>
              <a:rPr lang="en-US" b="1" err="1">
                <a:latin typeface="Calibri"/>
                <a:ea typeface="Calibri"/>
                <a:cs typeface="Calibri"/>
              </a:rPr>
              <a:t>gekregen</a:t>
            </a:r>
            <a:r>
              <a:rPr lang="en-US" b="1">
                <a:latin typeface="Calibri"/>
                <a:ea typeface="Calibri"/>
                <a:cs typeface="Calibri"/>
              </a:rPr>
              <a:t> op de website in </a:t>
            </a:r>
            <a:r>
              <a:rPr lang="en-US" b="1" err="1">
                <a:latin typeface="Calibri"/>
                <a:ea typeface="Calibri"/>
                <a:cs typeface="Calibri"/>
              </a:rPr>
              <a:t>een</a:t>
            </a:r>
            <a:r>
              <a:rPr lang="en-US" b="1">
                <a:latin typeface="Calibri"/>
                <a:ea typeface="Calibri"/>
                <a:cs typeface="Calibri"/>
              </a:rPr>
              <a:t> database -  goedele </a:t>
            </a:r>
            <a:endParaRPr lang="en-US" b="1"/>
          </a:p>
        </p:txBody>
      </p:sp>
      <p:sp>
        <p:nvSpPr>
          <p:cNvPr id="4" name="Slide Number Placeholder 3"/>
          <p:cNvSpPr>
            <a:spLocks noGrp="1"/>
          </p:cNvSpPr>
          <p:nvPr>
            <p:ph type="sldNum" sz="quarter" idx="5"/>
          </p:nvPr>
        </p:nvSpPr>
        <p:spPr/>
        <p:txBody>
          <a:bodyPr/>
          <a:lstStyle/>
          <a:p>
            <a:fld id="{B634FC16-8AC3-469C-BD2F-23CD1B68D8F5}" type="slidenum">
              <a:rPr lang="nl-BE" smtClean="0"/>
              <a:t>27</a:t>
            </a:fld>
            <a:endParaRPr lang="nl-BE"/>
          </a:p>
        </p:txBody>
      </p:sp>
    </p:spTree>
    <p:extLst>
      <p:ext uri="{BB962C8B-B14F-4D97-AF65-F5344CB8AC3E}">
        <p14:creationId xmlns:p14="http://schemas.microsoft.com/office/powerpoint/2010/main" val="900276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 i="1">
              <a:solidFill>
                <a:srgbClr val="212121"/>
              </a:solidFill>
            </a:endParaRPr>
          </a:p>
        </p:txBody>
      </p:sp>
      <p:sp>
        <p:nvSpPr>
          <p:cNvPr id="4" name="Slide Number Placeholder 3"/>
          <p:cNvSpPr>
            <a:spLocks noGrp="1"/>
          </p:cNvSpPr>
          <p:nvPr>
            <p:ph type="sldNum" sz="quarter" idx="5"/>
          </p:nvPr>
        </p:nvSpPr>
        <p:spPr/>
        <p:txBody>
          <a:bodyPr/>
          <a:lstStyle/>
          <a:p>
            <a:fld id="{B634FC16-8AC3-469C-BD2F-23CD1B68D8F5}" type="slidenum">
              <a:rPr lang="nl-BE" smtClean="0"/>
              <a:t>28</a:t>
            </a:fld>
            <a:endParaRPr lang="nl-BE"/>
          </a:p>
        </p:txBody>
      </p:sp>
    </p:spTree>
    <p:extLst>
      <p:ext uri="{BB962C8B-B14F-4D97-AF65-F5344CB8AC3E}">
        <p14:creationId xmlns:p14="http://schemas.microsoft.com/office/powerpoint/2010/main" val="1319876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 </a:t>
            </a:r>
            <a:r>
              <a:rPr lang="en-US" err="1"/>
              <a:t>eigenlijk</a:t>
            </a:r>
            <a:r>
              <a:rPr lang="en-US"/>
              <a:t> 81</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32</a:t>
            </a:fld>
            <a:endParaRPr lang="nl-BE"/>
          </a:p>
        </p:txBody>
      </p:sp>
    </p:spTree>
    <p:extLst>
      <p:ext uri="{BB962C8B-B14F-4D97-AF65-F5344CB8AC3E}">
        <p14:creationId xmlns:p14="http://schemas.microsoft.com/office/powerpoint/2010/main" val="3855099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81 </a:t>
            </a:r>
            <a:r>
              <a:rPr lang="en-US" err="1"/>
              <a:t>inclusie</a:t>
            </a:r>
            <a:r>
              <a:rPr lang="en-US"/>
              <a:t>, 39 </a:t>
            </a:r>
            <a:r>
              <a:rPr lang="en-US" err="1"/>
              <a:t>kwaliteitsvol</a:t>
            </a:r>
            <a:endParaRPr lang="en-US"/>
          </a:p>
          <a:p>
            <a:pPr marL="171450" indent="-171450">
              <a:buFontTx/>
              <a:buChar char="-"/>
            </a:pPr>
            <a:r>
              <a:rPr lang="en-US" err="1"/>
              <a:t>Eerst</a:t>
            </a:r>
            <a:r>
              <a:rPr lang="en-US"/>
              <a:t> criteria </a:t>
            </a:r>
            <a:r>
              <a:rPr lang="en-US" err="1"/>
              <a:t>toelichten</a:t>
            </a:r>
            <a:r>
              <a:rPr lang="en-US"/>
              <a:t> en </a:t>
            </a:r>
            <a:r>
              <a:rPr lang="en-US" err="1"/>
              <a:t>erbij</a:t>
            </a:r>
            <a:r>
              <a:rPr lang="en-US"/>
              <a:t> </a:t>
            </a:r>
            <a:r>
              <a:rPr lang="en-US" err="1"/>
              <a:t>zeggen</a:t>
            </a:r>
            <a:r>
              <a:rPr lang="en-US"/>
              <a:t> </a:t>
            </a:r>
            <a:r>
              <a:rPr lang="en-US" err="1"/>
              <a:t>dat</a:t>
            </a:r>
            <a:r>
              <a:rPr lang="en-US"/>
              <a:t> de concrete </a:t>
            </a:r>
            <a:r>
              <a:rPr lang="en-US" err="1"/>
              <a:t>minimumvoorwaarden</a:t>
            </a:r>
            <a:r>
              <a:rPr lang="en-US"/>
              <a:t> per criterium </a:t>
            </a:r>
            <a:r>
              <a:rPr lang="en-US" err="1"/>
              <a:t>worden</a:t>
            </a:r>
            <a:r>
              <a:rPr lang="en-US"/>
              <a:t> </a:t>
            </a:r>
            <a:r>
              <a:rPr lang="en-US" err="1"/>
              <a:t>toegelicht</a:t>
            </a:r>
            <a:r>
              <a:rPr lang="en-US"/>
              <a:t> in het </a:t>
            </a:r>
            <a:r>
              <a:rPr lang="en-US" err="1"/>
              <a:t>onderzoeksrapport</a:t>
            </a:r>
            <a:r>
              <a:rPr lang="en-US"/>
              <a:t> </a:t>
            </a:r>
          </a:p>
          <a:p>
            <a:pPr marL="171450" indent="-171450">
              <a:buFontTx/>
              <a:buChar char="-"/>
            </a:pPr>
            <a:r>
              <a:rPr lang="en-US"/>
              <a:t>Dan </a:t>
            </a:r>
            <a:r>
              <a:rPr lang="en-US" err="1"/>
              <a:t>zeggen</a:t>
            </a:r>
            <a:r>
              <a:rPr lang="en-US"/>
              <a:t> </a:t>
            </a:r>
            <a:r>
              <a:rPr lang="en-US" err="1"/>
              <a:t>dat</a:t>
            </a:r>
            <a:r>
              <a:rPr lang="en-US"/>
              <a:t> er op basis van de </a:t>
            </a:r>
            <a:r>
              <a:rPr lang="en-US" err="1"/>
              <a:t>voorwaarden</a:t>
            </a:r>
            <a:r>
              <a:rPr lang="en-US"/>
              <a:t> 4 labels </a:t>
            </a:r>
            <a:r>
              <a:rPr lang="en-US" err="1"/>
              <a:t>werden</a:t>
            </a:r>
            <a:r>
              <a:rPr lang="en-US"/>
              <a:t> </a:t>
            </a:r>
            <a:r>
              <a:rPr lang="en-US" err="1"/>
              <a:t>toegekend</a:t>
            </a:r>
            <a:r>
              <a:rPr lang="en-US"/>
              <a:t>: </a:t>
            </a:r>
          </a:p>
          <a:p>
            <a:pPr marL="628650" lvl="1" indent="-171450">
              <a:buFontTx/>
              <a:buChar char="-"/>
            </a:pPr>
            <a:r>
              <a:rPr lang="en-US"/>
              <a:t>Geen </a:t>
            </a:r>
            <a:r>
              <a:rPr lang="en-US" err="1"/>
              <a:t>wetenschappelijke</a:t>
            </a:r>
            <a:r>
              <a:rPr lang="en-US"/>
              <a:t> </a:t>
            </a:r>
            <a:r>
              <a:rPr lang="en-US" err="1"/>
              <a:t>informatie</a:t>
            </a:r>
            <a:r>
              <a:rPr lang="en-US"/>
              <a:t>: </a:t>
            </a:r>
            <a:r>
              <a:rPr lang="en-US" err="1"/>
              <a:t>uitgeverij</a:t>
            </a:r>
            <a:r>
              <a:rPr lang="en-US"/>
              <a:t> of </a:t>
            </a:r>
            <a:r>
              <a:rPr lang="en-US" err="1"/>
              <a:t>ontwikkelaar</a:t>
            </a:r>
            <a:r>
              <a:rPr lang="en-US"/>
              <a:t> van het instrument heft </a:t>
            </a:r>
            <a:r>
              <a:rPr lang="en-US" err="1"/>
              <a:t>onze</a:t>
            </a:r>
            <a:r>
              <a:rPr lang="en-US"/>
              <a:t> </a:t>
            </a:r>
            <a:r>
              <a:rPr lang="en-US" err="1"/>
              <a:t>vragenlijst</a:t>
            </a:r>
            <a:r>
              <a:rPr lang="en-US"/>
              <a:t> </a:t>
            </a:r>
            <a:r>
              <a:rPr lang="en-US" err="1"/>
              <a:t>niet</a:t>
            </a:r>
            <a:r>
              <a:rPr lang="en-US"/>
              <a:t> </a:t>
            </a:r>
            <a:r>
              <a:rPr lang="en-US" err="1"/>
              <a:t>ingevuld</a:t>
            </a:r>
            <a:r>
              <a:rPr lang="en-US"/>
              <a:t> en er is </a:t>
            </a:r>
            <a:r>
              <a:rPr lang="en-US" err="1"/>
              <a:t>geen</a:t>
            </a:r>
            <a:r>
              <a:rPr lang="en-US"/>
              <a:t> </a:t>
            </a:r>
            <a:r>
              <a:rPr lang="en-US" err="1"/>
              <a:t>informatie</a:t>
            </a:r>
            <a:r>
              <a:rPr lang="en-US"/>
              <a:t> </a:t>
            </a:r>
            <a:r>
              <a:rPr lang="en-US" err="1"/>
              <a:t>rond</a:t>
            </a:r>
            <a:r>
              <a:rPr lang="en-US"/>
              <a:t> de </a:t>
            </a:r>
            <a:r>
              <a:rPr lang="en-US" err="1"/>
              <a:t>wetenschappelijkheid</a:t>
            </a:r>
            <a:r>
              <a:rPr lang="en-US"/>
              <a:t> van het instrument </a:t>
            </a:r>
            <a:r>
              <a:rPr lang="en-US" err="1"/>
              <a:t>publiek</a:t>
            </a:r>
            <a:r>
              <a:rPr lang="en-US"/>
              <a:t> </a:t>
            </a:r>
            <a:r>
              <a:rPr lang="en-US" err="1"/>
              <a:t>beschikbaar</a:t>
            </a:r>
            <a:r>
              <a:rPr lang="en-US"/>
              <a:t> </a:t>
            </a:r>
          </a:p>
          <a:p>
            <a:pPr marL="628650" lvl="1" indent="-171450">
              <a:buFontTx/>
              <a:buChar char="-"/>
            </a:pPr>
            <a:r>
              <a:rPr lang="en-US" err="1"/>
              <a:t>Niet</a:t>
            </a:r>
            <a:r>
              <a:rPr lang="en-US"/>
              <a:t> </a:t>
            </a:r>
            <a:r>
              <a:rPr lang="en-US" err="1"/>
              <a:t>wetenschappelijk</a:t>
            </a:r>
            <a:r>
              <a:rPr lang="en-US"/>
              <a:t> </a:t>
            </a:r>
            <a:r>
              <a:rPr lang="en-US" err="1"/>
              <a:t>onderbouwd</a:t>
            </a:r>
            <a:r>
              <a:rPr lang="en-US"/>
              <a:t>: het instrument </a:t>
            </a:r>
            <a:r>
              <a:rPr lang="en-US" err="1"/>
              <a:t>voldoet</a:t>
            </a:r>
            <a:r>
              <a:rPr lang="en-US"/>
              <a:t> </a:t>
            </a:r>
            <a:r>
              <a:rPr lang="en-US" err="1"/>
              <a:t>aan</a:t>
            </a:r>
            <a:r>
              <a:rPr lang="en-US"/>
              <a:t> </a:t>
            </a:r>
            <a:r>
              <a:rPr lang="en-US" err="1"/>
              <a:t>geen</a:t>
            </a:r>
            <a:r>
              <a:rPr lang="en-US"/>
              <a:t> </a:t>
            </a:r>
            <a:r>
              <a:rPr lang="en-US" err="1"/>
              <a:t>enkele</a:t>
            </a:r>
            <a:r>
              <a:rPr lang="en-US"/>
              <a:t> van de 4 </a:t>
            </a:r>
            <a:r>
              <a:rPr lang="en-US" err="1"/>
              <a:t>kwaliteitscriteria</a:t>
            </a:r>
            <a:endParaRPr lang="en-US"/>
          </a:p>
          <a:p>
            <a:pPr marL="628650" lvl="1" indent="-171450">
              <a:buFontTx/>
              <a:buChar char="-"/>
            </a:pPr>
            <a:r>
              <a:rPr lang="en-US" err="1"/>
              <a:t>Gedeeltelijk</a:t>
            </a:r>
            <a:r>
              <a:rPr lang="en-US"/>
              <a:t> </a:t>
            </a:r>
            <a:r>
              <a:rPr lang="en-US" err="1"/>
              <a:t>wetenschappelijk</a:t>
            </a:r>
            <a:r>
              <a:rPr lang="en-US"/>
              <a:t> </a:t>
            </a:r>
            <a:r>
              <a:rPr lang="en-US" err="1"/>
              <a:t>onderbouwd</a:t>
            </a:r>
            <a:r>
              <a:rPr lang="en-US"/>
              <a:t>: het instrument </a:t>
            </a:r>
            <a:r>
              <a:rPr lang="en-US" err="1"/>
              <a:t>voldoet</a:t>
            </a:r>
            <a:r>
              <a:rPr lang="en-US"/>
              <a:t> </a:t>
            </a:r>
            <a:r>
              <a:rPr lang="en-US" err="1"/>
              <a:t>aan</a:t>
            </a:r>
            <a:r>
              <a:rPr lang="en-US"/>
              <a:t> </a:t>
            </a:r>
            <a:r>
              <a:rPr lang="en-US" err="1"/>
              <a:t>minstens</a:t>
            </a:r>
            <a:r>
              <a:rPr lang="en-US"/>
              <a:t> </a:t>
            </a:r>
            <a:r>
              <a:rPr lang="en-US" err="1"/>
              <a:t>één</a:t>
            </a:r>
            <a:r>
              <a:rPr lang="en-US"/>
              <a:t> </a:t>
            </a:r>
            <a:r>
              <a:rPr lang="en-US" err="1"/>
              <a:t>kwaliteitscriterium</a:t>
            </a:r>
            <a:endParaRPr lang="en-US"/>
          </a:p>
          <a:p>
            <a:pPr marL="628650" lvl="1" indent="-171450">
              <a:buFontTx/>
              <a:buChar char="-"/>
            </a:pPr>
            <a:r>
              <a:rPr lang="en-US" err="1"/>
              <a:t>Volledig</a:t>
            </a:r>
            <a:r>
              <a:rPr lang="en-US"/>
              <a:t> </a:t>
            </a:r>
            <a:r>
              <a:rPr lang="en-US" err="1"/>
              <a:t>wetenschappelijk</a:t>
            </a:r>
            <a:r>
              <a:rPr lang="en-US"/>
              <a:t> </a:t>
            </a:r>
            <a:r>
              <a:rPr lang="en-US" err="1"/>
              <a:t>onderbouwd</a:t>
            </a:r>
            <a:r>
              <a:rPr lang="en-US"/>
              <a:t>: het instrument </a:t>
            </a:r>
            <a:r>
              <a:rPr lang="en-US" err="1"/>
              <a:t>voldoet</a:t>
            </a:r>
            <a:r>
              <a:rPr lang="en-US"/>
              <a:t> </a:t>
            </a:r>
            <a:r>
              <a:rPr lang="en-US" err="1"/>
              <a:t>aan</a:t>
            </a:r>
            <a:r>
              <a:rPr lang="en-US"/>
              <a:t> alle </a:t>
            </a:r>
            <a:r>
              <a:rPr lang="en-US" err="1"/>
              <a:t>kwaliteitscriteria</a:t>
            </a:r>
            <a:endParaRPr lang="en-US"/>
          </a:p>
          <a:p>
            <a:pPr marL="171450" lvl="0" indent="-171450">
              <a:buFontTx/>
              <a:buChar char="-"/>
            </a:pPr>
            <a:r>
              <a:rPr lang="en-US"/>
              <a:t>Dan </a:t>
            </a:r>
            <a:r>
              <a:rPr lang="en-US" err="1"/>
              <a:t>uitleggen</a:t>
            </a:r>
            <a:r>
              <a:rPr lang="en-US"/>
              <a:t> </a:t>
            </a:r>
            <a:r>
              <a:rPr lang="en-US" err="1"/>
              <a:t>dat</a:t>
            </a:r>
            <a:r>
              <a:rPr lang="en-US"/>
              <a:t> alle </a:t>
            </a:r>
            <a:r>
              <a:rPr lang="en-US" err="1"/>
              <a:t>instrumenten</a:t>
            </a:r>
            <a:r>
              <a:rPr lang="en-US"/>
              <a:t> met de </a:t>
            </a:r>
            <a:r>
              <a:rPr lang="en-US" err="1"/>
              <a:t>eerste</a:t>
            </a:r>
            <a:r>
              <a:rPr lang="en-US"/>
              <a:t> twee labels </a:t>
            </a:r>
            <a:r>
              <a:rPr lang="en-US" err="1"/>
              <a:t>niet</a:t>
            </a:r>
            <a:r>
              <a:rPr lang="en-US"/>
              <a:t> </a:t>
            </a:r>
            <a:r>
              <a:rPr lang="en-US" err="1"/>
              <a:t>werden</a:t>
            </a:r>
            <a:r>
              <a:rPr lang="en-US"/>
              <a:t> </a:t>
            </a:r>
            <a:r>
              <a:rPr lang="en-US" err="1"/>
              <a:t>opgenomen</a:t>
            </a:r>
            <a:r>
              <a:rPr lang="en-US"/>
              <a:t>, en </a:t>
            </a:r>
            <a:r>
              <a:rPr lang="en-US" err="1"/>
              <a:t>dat</a:t>
            </a:r>
            <a:r>
              <a:rPr lang="en-US"/>
              <a:t> er </a:t>
            </a:r>
            <a:r>
              <a:rPr lang="en-US" err="1"/>
              <a:t>daarom</a:t>
            </a:r>
            <a:r>
              <a:rPr lang="en-US"/>
              <a:t> maar 39 </a:t>
            </a:r>
            <a:r>
              <a:rPr lang="en-US" err="1"/>
              <a:t>instrumenten</a:t>
            </a:r>
            <a:r>
              <a:rPr lang="en-US"/>
              <a:t> </a:t>
            </a:r>
            <a:r>
              <a:rPr lang="en-US" err="1"/>
              <a:t>werden</a:t>
            </a:r>
            <a:r>
              <a:rPr lang="en-US"/>
              <a:t> </a:t>
            </a:r>
            <a:r>
              <a:rPr lang="en-US" err="1"/>
              <a:t>opgenomen</a:t>
            </a:r>
            <a:r>
              <a:rPr lang="en-US"/>
              <a:t> in de toolkit, maar </a:t>
            </a:r>
            <a:r>
              <a:rPr lang="en-US" err="1"/>
              <a:t>dat</a:t>
            </a:r>
            <a:r>
              <a:rPr lang="en-US"/>
              <a:t> je over die </a:t>
            </a:r>
            <a:r>
              <a:rPr lang="en-US" err="1"/>
              <a:t>instrumenten</a:t>
            </a:r>
            <a:r>
              <a:rPr lang="en-US"/>
              <a:t> dan </a:t>
            </a:r>
            <a:r>
              <a:rPr lang="en-US" err="1"/>
              <a:t>wel</a:t>
            </a:r>
            <a:r>
              <a:rPr lang="en-US"/>
              <a:t> in </a:t>
            </a:r>
            <a:r>
              <a:rPr lang="en-US" err="1"/>
              <a:t>één</a:t>
            </a:r>
            <a:r>
              <a:rPr lang="en-US"/>
              <a:t> </a:t>
            </a:r>
            <a:r>
              <a:rPr lang="en-US" err="1"/>
              <a:t>opslag</a:t>
            </a:r>
            <a:r>
              <a:rPr lang="en-US"/>
              <a:t> alle </a:t>
            </a:r>
            <a:r>
              <a:rPr lang="en-US" err="1"/>
              <a:t>informatie</a:t>
            </a:r>
            <a:r>
              <a:rPr lang="en-US"/>
              <a:t> </a:t>
            </a:r>
            <a:r>
              <a:rPr lang="en-US" err="1"/>
              <a:t>hebt</a:t>
            </a:r>
            <a:r>
              <a:rPr lang="en-US"/>
              <a:t> die </a:t>
            </a:r>
            <a:r>
              <a:rPr lang="en-US" err="1"/>
              <a:t>nodig</a:t>
            </a:r>
            <a:r>
              <a:rPr lang="en-US"/>
              <a:t> is om </a:t>
            </a:r>
            <a:r>
              <a:rPr lang="en-US" err="1"/>
              <a:t>te</a:t>
            </a:r>
            <a:r>
              <a:rPr lang="en-US"/>
              <a:t> </a:t>
            </a:r>
            <a:r>
              <a:rPr lang="en-US" err="1"/>
              <a:t>weten</a:t>
            </a:r>
            <a:r>
              <a:rPr lang="en-US"/>
              <a:t> of je het </a:t>
            </a:r>
            <a:r>
              <a:rPr lang="en-US" err="1"/>
              <a:t>kan</a:t>
            </a:r>
            <a:r>
              <a:rPr lang="en-US"/>
              <a:t> </a:t>
            </a:r>
            <a:r>
              <a:rPr lang="en-US" err="1"/>
              <a:t>gebruiken</a:t>
            </a:r>
            <a:r>
              <a:rPr lang="en-US"/>
              <a:t> en op </a:t>
            </a:r>
            <a:r>
              <a:rPr lang="en-US" err="1"/>
              <a:t>welke</a:t>
            </a:r>
            <a:r>
              <a:rPr lang="en-US"/>
              <a:t> </a:t>
            </a:r>
            <a:r>
              <a:rPr lang="en-US" err="1"/>
              <a:t>manier</a:t>
            </a:r>
            <a:r>
              <a:rPr lang="en-US"/>
              <a:t>. De </a:t>
            </a:r>
            <a:r>
              <a:rPr lang="en-US" err="1"/>
              <a:t>overige</a:t>
            </a:r>
            <a:r>
              <a:rPr lang="en-US"/>
              <a:t> 42 </a:t>
            </a:r>
            <a:r>
              <a:rPr lang="en-US" err="1"/>
              <a:t>instrumenten</a:t>
            </a:r>
            <a:r>
              <a:rPr lang="en-US"/>
              <a:t> </a:t>
            </a:r>
            <a:r>
              <a:rPr lang="en-US" err="1"/>
              <a:t>kregen</a:t>
            </a:r>
            <a:r>
              <a:rPr lang="en-US"/>
              <a:t> het </a:t>
            </a:r>
            <a:r>
              <a:rPr lang="en-US" err="1"/>
              <a:t>eerste</a:t>
            </a:r>
            <a:r>
              <a:rPr lang="en-US"/>
              <a:t> label (</a:t>
            </a:r>
            <a:r>
              <a:rPr lang="en-US" err="1"/>
              <a:t>geen</a:t>
            </a:r>
            <a:r>
              <a:rPr lang="en-US"/>
              <a:t> </a:t>
            </a:r>
            <a:r>
              <a:rPr lang="en-US" err="1"/>
              <a:t>wetenschappelijk</a:t>
            </a:r>
            <a:r>
              <a:rPr lang="en-US"/>
              <a:t> </a:t>
            </a:r>
            <a:r>
              <a:rPr lang="en-US" err="1"/>
              <a:t>informatie</a:t>
            </a:r>
            <a:r>
              <a:rPr lang="en-US"/>
              <a:t> </a:t>
            </a:r>
            <a:r>
              <a:rPr lang="en-US" err="1"/>
              <a:t>beschikbaar</a:t>
            </a:r>
            <a:r>
              <a:rPr lang="en-US"/>
              <a:t>). </a:t>
            </a:r>
          </a:p>
          <a:p>
            <a:pPr marL="171450" lvl="0" indent="-171450">
              <a:buFontTx/>
              <a:buChar char="-"/>
            </a:pPr>
            <a:r>
              <a:rPr lang="en-US"/>
              <a:t>Dan </a:t>
            </a:r>
            <a:r>
              <a:rPr lang="en-US" err="1"/>
              <a:t>uitleggen</a:t>
            </a:r>
            <a:r>
              <a:rPr lang="en-US"/>
              <a:t> </a:t>
            </a:r>
            <a:r>
              <a:rPr lang="en-US" err="1"/>
              <a:t>dat</a:t>
            </a:r>
            <a:r>
              <a:rPr lang="en-US"/>
              <a:t> </a:t>
            </a:r>
            <a:r>
              <a:rPr lang="en-US" err="1"/>
              <a:t>dit</a:t>
            </a:r>
            <a:r>
              <a:rPr lang="en-US"/>
              <a:t> </a:t>
            </a:r>
            <a:r>
              <a:rPr lang="en-US" err="1"/>
              <a:t>een</a:t>
            </a:r>
            <a:r>
              <a:rPr lang="en-US"/>
              <a:t> </a:t>
            </a:r>
            <a:r>
              <a:rPr lang="en-US" err="1"/>
              <a:t>aanzet</a:t>
            </a:r>
            <a:r>
              <a:rPr lang="en-US"/>
              <a:t> is tot </a:t>
            </a:r>
            <a:r>
              <a:rPr lang="en-US" err="1"/>
              <a:t>een</a:t>
            </a:r>
            <a:r>
              <a:rPr lang="en-US"/>
              <a:t> </a:t>
            </a:r>
            <a:r>
              <a:rPr lang="en-US" err="1"/>
              <a:t>formele</a:t>
            </a:r>
            <a:r>
              <a:rPr lang="en-US"/>
              <a:t> </a:t>
            </a:r>
            <a:r>
              <a:rPr lang="en-US" err="1"/>
              <a:t>accreditatie</a:t>
            </a:r>
            <a:r>
              <a:rPr lang="en-US"/>
              <a:t> maar </a:t>
            </a:r>
            <a:r>
              <a:rPr lang="en-US" err="1"/>
              <a:t>dat</a:t>
            </a:r>
            <a:r>
              <a:rPr lang="en-US"/>
              <a:t> het </a:t>
            </a:r>
            <a:r>
              <a:rPr lang="en-US" err="1"/>
              <a:t>dat</a:t>
            </a:r>
            <a:r>
              <a:rPr lang="en-US"/>
              <a:t> </a:t>
            </a:r>
            <a:r>
              <a:rPr lang="en-US" err="1"/>
              <a:t>niet</a:t>
            </a:r>
            <a:r>
              <a:rPr lang="en-US"/>
              <a:t> is </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34</a:t>
            </a:fld>
            <a:endParaRPr lang="nl-BE"/>
          </a:p>
        </p:txBody>
      </p:sp>
    </p:spTree>
    <p:extLst>
      <p:ext uri="{BB962C8B-B14F-4D97-AF65-F5344CB8AC3E}">
        <p14:creationId xmlns:p14="http://schemas.microsoft.com/office/powerpoint/2010/main" val="3162927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Gebruik</a:t>
            </a:r>
            <a:r>
              <a:rPr lang="en-US"/>
              <a:t> van </a:t>
            </a:r>
            <a:r>
              <a:rPr lang="en-US" err="1"/>
              <a:t>resultaten</a:t>
            </a:r>
            <a:r>
              <a:rPr lang="en-US"/>
              <a:t>, </a:t>
            </a:r>
            <a:r>
              <a:rPr lang="en-US" err="1"/>
              <a:t>niet</a:t>
            </a:r>
            <a:r>
              <a:rPr lang="en-US"/>
              <a:t> </a:t>
            </a:r>
            <a:r>
              <a:rPr lang="en-US" err="1"/>
              <a:t>onderschatten</a:t>
            </a:r>
            <a:r>
              <a:rPr lang="en-US"/>
              <a:t>! Belangrijke info + </a:t>
            </a:r>
            <a:r>
              <a:rPr lang="en-US" err="1"/>
              <a:t>verwijzing</a:t>
            </a:r>
            <a:r>
              <a:rPr lang="en-US"/>
              <a:t> </a:t>
            </a:r>
            <a:r>
              <a:rPr lang="en-US" err="1"/>
              <a:t>naar</a:t>
            </a:r>
            <a:r>
              <a:rPr lang="en-US"/>
              <a:t> </a:t>
            </a:r>
            <a:r>
              <a:rPr lang="en-US" err="1"/>
              <a:t>verdere</a:t>
            </a:r>
            <a:r>
              <a:rPr lang="en-US"/>
              <a:t> </a:t>
            </a:r>
            <a:r>
              <a:rPr lang="en-US" err="1"/>
              <a:t>informatie</a:t>
            </a:r>
            <a:r>
              <a:rPr lang="en-US"/>
              <a:t> &gt; </a:t>
            </a:r>
            <a:r>
              <a:rPr lang="en-US" err="1"/>
              <a:t>voor</a:t>
            </a:r>
            <a:r>
              <a:rPr lang="en-US"/>
              <a:t> de ‘wat </a:t>
            </a:r>
            <a:r>
              <a:rPr lang="en-US" err="1"/>
              <a:t>erna</a:t>
            </a:r>
            <a:r>
              <a:rPr lang="en-US"/>
              <a:t>’,</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37</a:t>
            </a:fld>
            <a:endParaRPr lang="nl-BE"/>
          </a:p>
        </p:txBody>
      </p:sp>
    </p:spTree>
    <p:extLst>
      <p:ext uri="{BB962C8B-B14F-4D97-AF65-F5344CB8AC3E}">
        <p14:creationId xmlns:p14="http://schemas.microsoft.com/office/powerpoint/2010/main" val="1523384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Verwijzing</a:t>
            </a:r>
            <a:r>
              <a:rPr lang="en-US"/>
              <a:t> </a:t>
            </a:r>
            <a:r>
              <a:rPr lang="en-US" err="1"/>
              <a:t>naar</a:t>
            </a:r>
            <a:r>
              <a:rPr lang="en-US"/>
              <a:t> </a:t>
            </a:r>
            <a:r>
              <a:rPr lang="en-US" err="1"/>
              <a:t>verdere</a:t>
            </a:r>
            <a:r>
              <a:rPr lang="en-US"/>
              <a:t> </a:t>
            </a:r>
            <a:r>
              <a:rPr lang="en-US" err="1"/>
              <a:t>informatie</a:t>
            </a:r>
            <a:r>
              <a:rPr lang="en-US"/>
              <a:t>, ter </a:t>
            </a:r>
            <a:r>
              <a:rPr lang="en-US" err="1"/>
              <a:t>ondersteuning</a:t>
            </a:r>
            <a:r>
              <a:rPr lang="en-US"/>
              <a:t> van de en </a:t>
            </a:r>
            <a:r>
              <a:rPr lang="en-US" err="1"/>
              <a:t>daarna</a:t>
            </a:r>
            <a:r>
              <a:rPr lang="en-US"/>
              <a:t>?</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38</a:t>
            </a:fld>
            <a:endParaRPr lang="nl-BE"/>
          </a:p>
        </p:txBody>
      </p:sp>
    </p:spTree>
    <p:extLst>
      <p:ext uri="{BB962C8B-B14F-4D97-AF65-F5344CB8AC3E}">
        <p14:creationId xmlns:p14="http://schemas.microsoft.com/office/powerpoint/2010/main" val="4136415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Timestamp </a:t>
            </a:r>
            <a:r>
              <a:rPr lang="en-US" err="1"/>
              <a:t>webpagina</a:t>
            </a:r>
            <a:r>
              <a:rPr lang="en-US"/>
              <a:t> is </a:t>
            </a:r>
            <a:r>
              <a:rPr lang="en-US" err="1"/>
              <a:t>belangrijk</a:t>
            </a:r>
            <a:r>
              <a:rPr lang="en-US"/>
              <a:t> </a:t>
            </a:r>
            <a:r>
              <a:rPr lang="en-US" err="1"/>
              <a:t>omdat</a:t>
            </a:r>
            <a:r>
              <a:rPr lang="en-US"/>
              <a:t> het project </a:t>
            </a:r>
            <a:r>
              <a:rPr lang="en-US" err="1"/>
              <a:t>intussen</a:t>
            </a:r>
            <a:r>
              <a:rPr lang="en-US"/>
              <a:t> is </a:t>
            </a:r>
            <a:r>
              <a:rPr lang="en-US" err="1"/>
              <a:t>afgelopen</a:t>
            </a:r>
            <a:r>
              <a:rPr lang="en-US"/>
              <a:t> </a:t>
            </a:r>
            <a:r>
              <a:rPr lang="en-US" err="1"/>
              <a:t>en</a:t>
            </a:r>
            <a:r>
              <a:rPr lang="en-US"/>
              <a:t> de </a:t>
            </a:r>
            <a:r>
              <a:rPr lang="en-US" err="1"/>
              <a:t>pagina’s</a:t>
            </a:r>
            <a:r>
              <a:rPr lang="en-US"/>
              <a:t> </a:t>
            </a:r>
            <a:r>
              <a:rPr lang="en-US" err="1"/>
              <a:t>dus</a:t>
            </a:r>
            <a:r>
              <a:rPr lang="en-US"/>
              <a:t> </a:t>
            </a:r>
            <a:r>
              <a:rPr lang="en-US" err="1"/>
              <a:t>niet</a:t>
            </a:r>
            <a:r>
              <a:rPr lang="en-US"/>
              <a:t> </a:t>
            </a:r>
            <a:r>
              <a:rPr lang="en-US" err="1"/>
              <a:t>structureel</a:t>
            </a:r>
            <a:r>
              <a:rPr lang="en-US"/>
              <a:t> </a:t>
            </a:r>
            <a:r>
              <a:rPr lang="en-US" err="1"/>
              <a:t>worden</a:t>
            </a:r>
            <a:r>
              <a:rPr lang="en-US"/>
              <a:t> </a:t>
            </a:r>
            <a:r>
              <a:rPr lang="en-US" err="1"/>
              <a:t>geüpdated</a:t>
            </a:r>
            <a:r>
              <a:rPr lang="en-US"/>
              <a:t>. </a:t>
            </a:r>
            <a:r>
              <a:rPr lang="en-US" err="1"/>
              <a:t>Specifiek</a:t>
            </a:r>
            <a:r>
              <a:rPr lang="en-US"/>
              <a:t> KOALA is </a:t>
            </a:r>
            <a:r>
              <a:rPr lang="en-US" err="1"/>
              <a:t>hiervoor</a:t>
            </a:r>
            <a:r>
              <a:rPr lang="en-US"/>
              <a:t> </a:t>
            </a:r>
            <a:r>
              <a:rPr lang="en-US" err="1"/>
              <a:t>een</a:t>
            </a:r>
            <a:r>
              <a:rPr lang="en-US"/>
              <a:t> </a:t>
            </a:r>
            <a:r>
              <a:rPr lang="en-US" err="1"/>
              <a:t>goed</a:t>
            </a:r>
            <a:r>
              <a:rPr lang="en-US"/>
              <a:t> </a:t>
            </a:r>
            <a:r>
              <a:rPr lang="en-US" err="1"/>
              <a:t>voorbeeld</a:t>
            </a:r>
            <a:r>
              <a:rPr lang="en-US"/>
              <a:t> </a:t>
            </a:r>
            <a:r>
              <a:rPr lang="en-US" err="1"/>
              <a:t>omdat</a:t>
            </a:r>
            <a:r>
              <a:rPr lang="en-US"/>
              <a:t> </a:t>
            </a:r>
            <a:r>
              <a:rPr lang="en-US" err="1"/>
              <a:t>dat</a:t>
            </a:r>
            <a:r>
              <a:rPr lang="en-US"/>
              <a:t> </a:t>
            </a:r>
            <a:r>
              <a:rPr lang="en-US" err="1"/>
              <a:t>binnenkort</a:t>
            </a:r>
            <a:r>
              <a:rPr lang="en-US"/>
              <a:t> </a:t>
            </a:r>
            <a:r>
              <a:rPr lang="en-US" err="1"/>
              <a:t>een</a:t>
            </a:r>
            <a:r>
              <a:rPr lang="en-US"/>
              <a:t> </a:t>
            </a:r>
            <a:r>
              <a:rPr lang="en-US" err="1"/>
              <a:t>volledig</a:t>
            </a:r>
            <a:r>
              <a:rPr lang="en-US"/>
              <a:t> </a:t>
            </a:r>
            <a:r>
              <a:rPr lang="en-US" err="1"/>
              <a:t>nieuwe</a:t>
            </a:r>
            <a:r>
              <a:rPr lang="en-US"/>
              <a:t> </a:t>
            </a:r>
            <a:r>
              <a:rPr lang="en-US" err="1"/>
              <a:t>toets</a:t>
            </a:r>
            <a:r>
              <a:rPr lang="en-US"/>
              <a:t> </a:t>
            </a:r>
            <a:r>
              <a:rPr lang="en-US" err="1"/>
              <a:t>zal</a:t>
            </a:r>
            <a:r>
              <a:rPr lang="en-US"/>
              <a:t> </a:t>
            </a:r>
            <a:r>
              <a:rPr lang="en-US" err="1"/>
              <a:t>zijn</a:t>
            </a:r>
            <a:r>
              <a:rPr lang="en-US"/>
              <a:t> maar de </a:t>
            </a:r>
            <a:r>
              <a:rPr lang="en-US" err="1"/>
              <a:t>webpagina</a:t>
            </a:r>
            <a:r>
              <a:rPr lang="en-US"/>
              <a:t> is </a:t>
            </a:r>
            <a:r>
              <a:rPr lang="en-US" err="1"/>
              <a:t>gebaseerd</a:t>
            </a:r>
            <a:r>
              <a:rPr lang="en-US"/>
              <a:t> op de </a:t>
            </a:r>
            <a:r>
              <a:rPr lang="en-US" err="1"/>
              <a:t>versie</a:t>
            </a:r>
            <a:r>
              <a:rPr lang="en-US"/>
              <a:t> die </a:t>
            </a:r>
            <a:r>
              <a:rPr lang="en-US" err="1"/>
              <a:t>tem</a:t>
            </a:r>
            <a:r>
              <a:rPr lang="en-US"/>
              <a:t> 2025 </a:t>
            </a:r>
            <a:r>
              <a:rPr lang="en-US" err="1"/>
              <a:t>werd</a:t>
            </a:r>
            <a:r>
              <a:rPr lang="en-US"/>
              <a:t> </a:t>
            </a:r>
            <a:r>
              <a:rPr lang="en-US" err="1"/>
              <a:t>afgenomen</a:t>
            </a:r>
            <a:r>
              <a:rPr lang="en-US"/>
              <a:t>. </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40</a:t>
            </a:fld>
            <a:endParaRPr lang="nl-BE"/>
          </a:p>
        </p:txBody>
      </p:sp>
    </p:spTree>
    <p:extLst>
      <p:ext uri="{BB962C8B-B14F-4D97-AF65-F5344CB8AC3E}">
        <p14:creationId xmlns:p14="http://schemas.microsoft.com/office/powerpoint/2010/main" val="1591211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84 &gt; 39</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41</a:t>
            </a:fld>
            <a:endParaRPr lang="nl-BE"/>
          </a:p>
        </p:txBody>
      </p:sp>
    </p:spTree>
    <p:extLst>
      <p:ext uri="{BB962C8B-B14F-4D97-AF65-F5344CB8AC3E}">
        <p14:creationId xmlns:p14="http://schemas.microsoft.com/office/powerpoint/2010/main" val="927005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3</a:t>
            </a:fld>
            <a:endParaRPr lang="nl-BE"/>
          </a:p>
        </p:txBody>
      </p:sp>
    </p:spTree>
    <p:extLst>
      <p:ext uri="{BB962C8B-B14F-4D97-AF65-F5344CB8AC3E}">
        <p14:creationId xmlns:p14="http://schemas.microsoft.com/office/powerpoint/2010/main" val="2713277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Soms </a:t>
            </a:r>
            <a:r>
              <a:rPr lang="en-US" err="1"/>
              <a:t>vind</a:t>
            </a:r>
            <a:r>
              <a:rPr lang="en-US"/>
              <a:t> je </a:t>
            </a:r>
            <a:r>
              <a:rPr lang="en-US" err="1"/>
              <a:t>niks</a:t>
            </a:r>
            <a:r>
              <a:rPr lang="en-US"/>
              <a:t> in de database (</a:t>
            </a:r>
            <a:r>
              <a:rPr lang="en-US" err="1"/>
              <a:t>bv</a:t>
            </a:r>
            <a:r>
              <a:rPr lang="en-US"/>
              <a:t>. Voor </a:t>
            </a:r>
            <a:r>
              <a:rPr lang="en-US" err="1"/>
              <a:t>interactionele</a:t>
            </a:r>
            <a:r>
              <a:rPr lang="en-US"/>
              <a:t> </a:t>
            </a:r>
            <a:r>
              <a:rPr lang="en-US" err="1"/>
              <a:t>vaardigheden</a:t>
            </a:r>
            <a:r>
              <a:rPr lang="en-US"/>
              <a:t> in het </a:t>
            </a:r>
            <a:r>
              <a:rPr lang="en-US" err="1"/>
              <a:t>secundair</a:t>
            </a:r>
            <a:r>
              <a:rPr lang="en-US"/>
              <a:t> </a:t>
            </a:r>
            <a:r>
              <a:rPr lang="en-US" err="1"/>
              <a:t>onderwijs</a:t>
            </a:r>
            <a:r>
              <a:rPr lang="en-US"/>
              <a:t>) &gt; dan is er </a:t>
            </a:r>
            <a:r>
              <a:rPr lang="en-US" err="1"/>
              <a:t>een</a:t>
            </a:r>
            <a:r>
              <a:rPr lang="en-US"/>
              <a:t> </a:t>
            </a:r>
            <a:r>
              <a:rPr lang="en-US" err="1"/>
              <a:t>pagina</a:t>
            </a:r>
            <a:r>
              <a:rPr lang="en-US"/>
              <a:t> </a:t>
            </a:r>
            <a:r>
              <a:rPr lang="en-US" err="1"/>
              <a:t>waarop</a:t>
            </a:r>
            <a:r>
              <a:rPr lang="en-US"/>
              <a:t> je </a:t>
            </a:r>
            <a:r>
              <a:rPr lang="en-US" err="1"/>
              <a:t>meer</a:t>
            </a:r>
            <a:r>
              <a:rPr lang="en-US"/>
              <a:t> info </a:t>
            </a:r>
            <a:r>
              <a:rPr lang="en-US" err="1"/>
              <a:t>kan</a:t>
            </a:r>
            <a:r>
              <a:rPr lang="en-US"/>
              <a:t> </a:t>
            </a:r>
            <a:r>
              <a:rPr lang="en-US" err="1"/>
              <a:t>vinden</a:t>
            </a:r>
            <a:r>
              <a:rPr lang="en-US"/>
              <a:t> over hoe je </a:t>
            </a:r>
            <a:r>
              <a:rPr lang="en-US" err="1"/>
              <a:t>zelf</a:t>
            </a:r>
            <a:r>
              <a:rPr lang="en-US"/>
              <a:t> </a:t>
            </a:r>
            <a:r>
              <a:rPr lang="en-US" err="1"/>
              <a:t>een</a:t>
            </a:r>
            <a:r>
              <a:rPr lang="en-US"/>
              <a:t> instrument </a:t>
            </a:r>
            <a:r>
              <a:rPr lang="en-US" err="1"/>
              <a:t>kan</a:t>
            </a:r>
            <a:r>
              <a:rPr lang="en-US"/>
              <a:t> </a:t>
            </a:r>
            <a:r>
              <a:rPr lang="en-US" err="1"/>
              <a:t>opstellen</a:t>
            </a:r>
            <a:r>
              <a:rPr lang="en-US"/>
              <a:t> of </a:t>
            </a:r>
            <a:r>
              <a:rPr lang="en-US" err="1"/>
              <a:t>aanpassen</a:t>
            </a:r>
            <a:r>
              <a:rPr lang="en-US"/>
              <a:t> (</a:t>
            </a:r>
            <a:r>
              <a:rPr lang="en-US" err="1"/>
              <a:t>denk</a:t>
            </a:r>
            <a:r>
              <a:rPr lang="en-US"/>
              <a:t> maar </a:t>
            </a:r>
            <a:r>
              <a:rPr lang="en-US" err="1"/>
              <a:t>aan</a:t>
            </a:r>
            <a:r>
              <a:rPr lang="en-US"/>
              <a:t> </a:t>
            </a:r>
            <a:r>
              <a:rPr lang="en-US" err="1"/>
              <a:t>een</a:t>
            </a:r>
            <a:r>
              <a:rPr lang="en-US"/>
              <a:t> </a:t>
            </a:r>
            <a:r>
              <a:rPr lang="en-US" err="1"/>
              <a:t>algemeen</a:t>
            </a:r>
            <a:r>
              <a:rPr lang="en-US"/>
              <a:t> </a:t>
            </a:r>
            <a:r>
              <a:rPr lang="en-US" err="1"/>
              <a:t>methodiek</a:t>
            </a:r>
            <a:r>
              <a:rPr lang="en-US"/>
              <a:t> </a:t>
            </a:r>
            <a:r>
              <a:rPr lang="en-US" err="1"/>
              <a:t>toepassen</a:t>
            </a:r>
            <a:r>
              <a:rPr lang="en-US"/>
              <a:t> op </a:t>
            </a:r>
            <a:r>
              <a:rPr lang="en-US" err="1"/>
              <a:t>een</a:t>
            </a:r>
            <a:r>
              <a:rPr lang="en-US"/>
              <a:t> </a:t>
            </a:r>
            <a:r>
              <a:rPr lang="en-US" err="1"/>
              <a:t>specifiek</a:t>
            </a:r>
            <a:r>
              <a:rPr lang="en-US"/>
              <a:t> </a:t>
            </a:r>
            <a:r>
              <a:rPr lang="en-US" err="1"/>
              <a:t>deelaspect</a:t>
            </a:r>
            <a:r>
              <a:rPr lang="en-US"/>
              <a:t> van </a:t>
            </a:r>
            <a:r>
              <a:rPr lang="en-US" err="1"/>
              <a:t>taalcompetentie</a:t>
            </a:r>
            <a:r>
              <a:rPr lang="en-US"/>
              <a:t> </a:t>
            </a:r>
            <a:r>
              <a:rPr lang="en-US" err="1"/>
              <a:t>Nederlands</a:t>
            </a:r>
            <a:r>
              <a:rPr lang="en-US"/>
              <a:t>) of hoe je </a:t>
            </a:r>
            <a:r>
              <a:rPr lang="en-US" err="1"/>
              <a:t>een</a:t>
            </a:r>
            <a:r>
              <a:rPr lang="en-US"/>
              <a:t> instrument </a:t>
            </a:r>
            <a:r>
              <a:rPr lang="en-US" err="1"/>
              <a:t>dat</a:t>
            </a:r>
            <a:r>
              <a:rPr lang="en-US"/>
              <a:t> </a:t>
            </a:r>
            <a:r>
              <a:rPr lang="en-US" err="1"/>
              <a:t>niet</a:t>
            </a:r>
            <a:r>
              <a:rPr lang="en-US"/>
              <a:t> is </a:t>
            </a:r>
            <a:r>
              <a:rPr lang="en-US" err="1"/>
              <a:t>opgenomen</a:t>
            </a:r>
            <a:r>
              <a:rPr lang="en-US"/>
              <a:t> in de database </a:t>
            </a:r>
            <a:r>
              <a:rPr lang="en-US" err="1"/>
              <a:t>zelf</a:t>
            </a:r>
            <a:r>
              <a:rPr lang="en-US"/>
              <a:t> </a:t>
            </a:r>
            <a:r>
              <a:rPr lang="en-US" err="1"/>
              <a:t>kan</a:t>
            </a:r>
            <a:r>
              <a:rPr lang="en-US"/>
              <a:t> (</a:t>
            </a:r>
            <a:r>
              <a:rPr lang="en-US" err="1"/>
              <a:t>proberen</a:t>
            </a:r>
            <a:r>
              <a:rPr lang="en-US"/>
              <a:t>) </a:t>
            </a:r>
            <a:r>
              <a:rPr lang="en-US" err="1"/>
              <a:t>beoordelen</a:t>
            </a:r>
            <a:r>
              <a:rPr lang="en-US"/>
              <a:t> </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42</a:t>
            </a:fld>
            <a:endParaRPr lang="nl-BE"/>
          </a:p>
        </p:txBody>
      </p:sp>
    </p:spTree>
    <p:extLst>
      <p:ext uri="{BB962C8B-B14F-4D97-AF65-F5344CB8AC3E}">
        <p14:creationId xmlns:p14="http://schemas.microsoft.com/office/powerpoint/2010/main" val="316797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Ierland</a:t>
            </a:r>
            <a:r>
              <a:rPr lang="en-US"/>
              <a:t> en </a:t>
            </a:r>
            <a:r>
              <a:rPr lang="en-US" err="1"/>
              <a:t>Denemarken</a:t>
            </a:r>
            <a:r>
              <a:rPr lang="en-US"/>
              <a:t> </a:t>
            </a:r>
            <a:r>
              <a:rPr lang="en-US" err="1"/>
              <a:t>scoren</a:t>
            </a:r>
            <a:r>
              <a:rPr lang="en-US"/>
              <a:t> </a:t>
            </a:r>
            <a:r>
              <a:rPr lang="en-US" err="1"/>
              <a:t>ook</a:t>
            </a:r>
            <a:r>
              <a:rPr lang="en-US"/>
              <a:t> heel </a:t>
            </a:r>
            <a:r>
              <a:rPr lang="en-US" err="1"/>
              <a:t>goed</a:t>
            </a:r>
            <a:r>
              <a:rPr lang="en-US"/>
              <a:t> op PISA, </a:t>
            </a:r>
            <a:r>
              <a:rPr lang="en-US" err="1"/>
              <a:t>Noorwegen</a:t>
            </a:r>
            <a:r>
              <a:rPr lang="en-US"/>
              <a:t> is </a:t>
            </a:r>
            <a:r>
              <a:rPr lang="en-US" err="1"/>
              <a:t>vergelijkbaar</a:t>
            </a:r>
            <a:r>
              <a:rPr lang="en-US"/>
              <a:t> met </a:t>
            </a:r>
            <a:r>
              <a:rPr lang="en-US" err="1"/>
              <a:t>België</a:t>
            </a:r>
            <a:r>
              <a:rPr lang="en-US"/>
              <a:t>.</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43</a:t>
            </a:fld>
            <a:endParaRPr lang="nl-BE"/>
          </a:p>
        </p:txBody>
      </p:sp>
    </p:spTree>
    <p:extLst>
      <p:ext uri="{BB962C8B-B14F-4D97-AF65-F5344CB8AC3E}">
        <p14:creationId xmlns:p14="http://schemas.microsoft.com/office/powerpoint/2010/main" val="2108822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a:latin typeface="Aptos" panose="020B0004020202020204" pitchFamily="34" charset="0"/>
              </a:rPr>
              <a:t>In onze drie vergelijkingslanden geen totaaloverzicht van alle methodeonafhankelijke, wetenschappelijk onderbouwde instrumenten voor het breed evalueren van de onderwijstaal!</a:t>
            </a:r>
          </a:p>
          <a:p>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44</a:t>
            </a:fld>
            <a:endParaRPr lang="nl-BE"/>
          </a:p>
        </p:txBody>
      </p:sp>
    </p:spTree>
    <p:extLst>
      <p:ext uri="{BB962C8B-B14F-4D97-AF65-F5344CB8AC3E}">
        <p14:creationId xmlns:p14="http://schemas.microsoft.com/office/powerpoint/2010/main" val="1376320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45</a:t>
            </a:fld>
            <a:endParaRPr lang="nl-BE"/>
          </a:p>
        </p:txBody>
      </p:sp>
    </p:spTree>
    <p:extLst>
      <p:ext uri="{BB962C8B-B14F-4D97-AF65-F5344CB8AC3E}">
        <p14:creationId xmlns:p14="http://schemas.microsoft.com/office/powerpoint/2010/main" val="3196900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Zit </a:t>
            </a:r>
            <a:r>
              <a:rPr lang="en-US" err="1"/>
              <a:t>niet</a:t>
            </a:r>
            <a:r>
              <a:rPr lang="en-US"/>
              <a:t> in de toolkit </a:t>
            </a:r>
            <a:r>
              <a:rPr lang="en-US" err="1"/>
              <a:t>omdat</a:t>
            </a:r>
            <a:r>
              <a:rPr lang="en-US"/>
              <a:t> het er </a:t>
            </a:r>
            <a:r>
              <a:rPr lang="en-US" err="1"/>
              <a:t>niet</a:t>
            </a:r>
            <a:r>
              <a:rPr lang="en-US"/>
              <a:t> is of </a:t>
            </a:r>
            <a:r>
              <a:rPr lang="en-US" err="1"/>
              <a:t>omdat</a:t>
            </a:r>
            <a:r>
              <a:rPr lang="en-US"/>
              <a:t> het </a:t>
            </a:r>
            <a:r>
              <a:rPr lang="en-US" err="1"/>
              <a:t>niet</a:t>
            </a:r>
            <a:r>
              <a:rPr lang="en-US"/>
              <a:t> </a:t>
            </a:r>
            <a:r>
              <a:rPr lang="en-US" err="1"/>
              <a:t>onderbouwd</a:t>
            </a:r>
            <a:r>
              <a:rPr lang="en-US"/>
              <a:t> is</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46</a:t>
            </a:fld>
            <a:endParaRPr lang="nl-BE"/>
          </a:p>
        </p:txBody>
      </p:sp>
    </p:spTree>
    <p:extLst>
      <p:ext uri="{BB962C8B-B14F-4D97-AF65-F5344CB8AC3E}">
        <p14:creationId xmlns:p14="http://schemas.microsoft.com/office/powerpoint/2010/main" val="1138143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SLAR meetings: </a:t>
            </a:r>
            <a:r>
              <a:rPr lang="en-US" err="1"/>
              <a:t>verplichte</a:t>
            </a:r>
            <a:r>
              <a:rPr lang="en-US"/>
              <a:t> </a:t>
            </a:r>
            <a:r>
              <a:rPr lang="en-US" err="1"/>
              <a:t>bijeenkomsten</a:t>
            </a:r>
            <a:r>
              <a:rPr lang="en-US"/>
              <a:t> om </a:t>
            </a:r>
            <a:r>
              <a:rPr lang="en-US" err="1"/>
              <a:t>consistente</a:t>
            </a:r>
            <a:r>
              <a:rPr lang="en-US"/>
              <a:t> </a:t>
            </a:r>
            <a:r>
              <a:rPr lang="en-US" err="1"/>
              <a:t>beoordelingen</a:t>
            </a:r>
            <a:r>
              <a:rPr lang="en-US"/>
              <a:t> van </a:t>
            </a:r>
            <a:r>
              <a:rPr lang="en-US" err="1"/>
              <a:t>werk</a:t>
            </a:r>
            <a:r>
              <a:rPr lang="en-US"/>
              <a:t> van </a:t>
            </a:r>
            <a:r>
              <a:rPr lang="en-US" err="1"/>
              <a:t>leerlingen</a:t>
            </a:r>
            <a:r>
              <a:rPr lang="en-US"/>
              <a:t> </a:t>
            </a:r>
            <a:r>
              <a:rPr lang="en-US" err="1"/>
              <a:t>te</a:t>
            </a:r>
            <a:r>
              <a:rPr lang="en-US"/>
              <a:t> </a:t>
            </a:r>
            <a:r>
              <a:rPr lang="en-US" err="1"/>
              <a:t>bekomen</a:t>
            </a:r>
            <a:endParaRPr lang="en-US"/>
          </a:p>
          <a:p>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47</a:t>
            </a:fld>
            <a:endParaRPr lang="nl-BE"/>
          </a:p>
        </p:txBody>
      </p:sp>
    </p:spTree>
    <p:extLst>
      <p:ext uri="{BB962C8B-B14F-4D97-AF65-F5344CB8AC3E}">
        <p14:creationId xmlns:p14="http://schemas.microsoft.com/office/powerpoint/2010/main" val="2048843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831C3-DEE5-0208-8915-36AA1F02C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EF4CF-931D-2A43-38FE-2297EBA09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A87E6-CC94-558F-E9FF-34736C6725CA}"/>
              </a:ext>
            </a:extLst>
          </p:cNvPr>
          <p:cNvSpPr>
            <a:spLocks noGrp="1"/>
          </p:cNvSpPr>
          <p:nvPr>
            <p:ph type="body" idx="1"/>
          </p:nvPr>
        </p:nvSpPr>
        <p:spPr/>
        <p:txBody>
          <a:bodyPr/>
          <a:lstStyle/>
          <a:p>
            <a:r>
              <a:rPr lang="en-US"/>
              <a:t>Rapport templates en </a:t>
            </a:r>
            <a:r>
              <a:rPr lang="en-US" err="1"/>
              <a:t>verplicht</a:t>
            </a:r>
            <a:r>
              <a:rPr lang="en-US"/>
              <a:t> </a:t>
            </a:r>
            <a:r>
              <a:rPr lang="en-US" err="1"/>
              <a:t>sterk</a:t>
            </a:r>
            <a:r>
              <a:rPr lang="en-US"/>
              <a:t> </a:t>
            </a:r>
            <a:r>
              <a:rPr lang="en-US" err="1"/>
              <a:t>gedocumenteerde</a:t>
            </a:r>
            <a:r>
              <a:rPr lang="en-US"/>
              <a:t> </a:t>
            </a:r>
            <a:r>
              <a:rPr lang="en-US" err="1"/>
              <a:t>overdrachten</a:t>
            </a:r>
            <a:r>
              <a:rPr lang="en-US"/>
              <a:t> </a:t>
            </a:r>
            <a:r>
              <a:rPr lang="en-US" err="1"/>
              <a:t>tussen</a:t>
            </a:r>
            <a:r>
              <a:rPr lang="en-US"/>
              <a:t> </a:t>
            </a:r>
            <a:r>
              <a:rPr lang="en-US" err="1"/>
              <a:t>bv</a:t>
            </a:r>
            <a:r>
              <a:rPr lang="en-US"/>
              <a:t>. L6 en S1.</a:t>
            </a:r>
            <a:endParaRPr lang="nl-BE"/>
          </a:p>
        </p:txBody>
      </p:sp>
      <p:sp>
        <p:nvSpPr>
          <p:cNvPr id="4" name="Slide Number Placeholder 3">
            <a:extLst>
              <a:ext uri="{FF2B5EF4-FFF2-40B4-BE49-F238E27FC236}">
                <a16:creationId xmlns:a16="http://schemas.microsoft.com/office/drawing/2014/main" id="{2097EC09-8761-3D43-71F7-1FC85AF93401}"/>
              </a:ext>
            </a:extLst>
          </p:cNvPr>
          <p:cNvSpPr>
            <a:spLocks noGrp="1"/>
          </p:cNvSpPr>
          <p:nvPr>
            <p:ph type="sldNum" sz="quarter" idx="5"/>
          </p:nvPr>
        </p:nvSpPr>
        <p:spPr/>
        <p:txBody>
          <a:bodyPr/>
          <a:lstStyle/>
          <a:p>
            <a:fld id="{B634FC16-8AC3-469C-BD2F-23CD1B68D8F5}" type="slidenum">
              <a:rPr lang="nl-BE" smtClean="0"/>
              <a:t>48</a:t>
            </a:fld>
            <a:endParaRPr lang="nl-BE"/>
          </a:p>
        </p:txBody>
      </p:sp>
    </p:spTree>
    <p:extLst>
      <p:ext uri="{BB962C8B-B14F-4D97-AF65-F5344CB8AC3E}">
        <p14:creationId xmlns:p14="http://schemas.microsoft.com/office/powerpoint/2010/main" val="2204127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FCCD6-3DC1-714F-13EE-C3991CF8B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35B67-57D5-BCE1-4148-F6FF9EA19E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F33C8-60D7-A53C-F173-6259B69626F0}"/>
              </a:ext>
            </a:extLst>
          </p:cNvPr>
          <p:cNvSpPr>
            <a:spLocks noGrp="1"/>
          </p:cNvSpPr>
          <p:nvPr>
            <p:ph type="body" idx="1"/>
          </p:nvPr>
        </p:nvSpPr>
        <p:spPr/>
        <p:txBody>
          <a:bodyPr/>
          <a:lstStyle/>
          <a:p>
            <a:r>
              <a:rPr lang="en-US" err="1"/>
              <a:t>Vooral</a:t>
            </a:r>
            <a:r>
              <a:rPr lang="en-US"/>
              <a:t> </a:t>
            </a:r>
            <a:r>
              <a:rPr lang="en-US" err="1"/>
              <a:t>wie</a:t>
            </a:r>
            <a:r>
              <a:rPr lang="en-US"/>
              <a:t> op </a:t>
            </a:r>
            <a:r>
              <a:rPr lang="en-US" err="1"/>
              <a:t>zoek</a:t>
            </a:r>
            <a:r>
              <a:rPr lang="en-US"/>
              <a:t> is </a:t>
            </a:r>
            <a:r>
              <a:rPr lang="en-US" err="1"/>
              <a:t>naar</a:t>
            </a:r>
            <a:r>
              <a:rPr lang="en-US"/>
              <a:t> </a:t>
            </a:r>
            <a:r>
              <a:rPr lang="en-US" err="1"/>
              <a:t>dialooginstrumenten</a:t>
            </a:r>
            <a:r>
              <a:rPr lang="en-US"/>
              <a:t> (met </a:t>
            </a:r>
            <a:r>
              <a:rPr lang="en-US" err="1"/>
              <a:t>ouders</a:t>
            </a:r>
            <a:r>
              <a:rPr lang="en-US"/>
              <a:t>, </a:t>
            </a:r>
            <a:r>
              <a:rPr lang="en-US" err="1"/>
              <a:t>onderling</a:t>
            </a:r>
            <a:r>
              <a:rPr lang="en-US"/>
              <a:t> </a:t>
            </a:r>
            <a:r>
              <a:rPr lang="en-US" err="1"/>
              <a:t>binnen</a:t>
            </a:r>
            <a:r>
              <a:rPr lang="en-US"/>
              <a:t> </a:t>
            </a:r>
            <a:r>
              <a:rPr lang="en-US" err="1"/>
              <a:t>schoolteam</a:t>
            </a:r>
            <a:r>
              <a:rPr lang="en-US"/>
              <a:t>, </a:t>
            </a:r>
            <a:r>
              <a:rPr lang="en-US" err="1"/>
              <a:t>leerkracht-leerling</a:t>
            </a:r>
            <a:r>
              <a:rPr lang="en-US"/>
              <a:t>) of </a:t>
            </a:r>
            <a:r>
              <a:rPr lang="en-US" err="1"/>
              <a:t>activiteiten</a:t>
            </a:r>
            <a:r>
              <a:rPr lang="en-US"/>
              <a:t> </a:t>
            </a:r>
            <a:r>
              <a:rPr lang="en-US" err="1"/>
              <a:t>voor</a:t>
            </a:r>
            <a:r>
              <a:rPr lang="en-US"/>
              <a:t> </a:t>
            </a:r>
            <a:r>
              <a:rPr lang="en-US" err="1"/>
              <a:t>formatieve</a:t>
            </a:r>
            <a:r>
              <a:rPr lang="en-US"/>
              <a:t> </a:t>
            </a:r>
            <a:r>
              <a:rPr lang="en-US" err="1"/>
              <a:t>evaluatie</a:t>
            </a:r>
            <a:r>
              <a:rPr lang="en-US"/>
              <a:t> </a:t>
            </a:r>
            <a:r>
              <a:rPr lang="en-US" err="1"/>
              <a:t>kan</a:t>
            </a:r>
            <a:r>
              <a:rPr lang="en-US"/>
              <a:t> </a:t>
            </a:r>
            <a:r>
              <a:rPr lang="en-US" err="1"/>
              <a:t>mogelijk</a:t>
            </a:r>
            <a:r>
              <a:rPr lang="en-US"/>
              <a:t> </a:t>
            </a:r>
            <a:r>
              <a:rPr lang="en-US" err="1"/>
              <a:t>inspiratie</a:t>
            </a:r>
            <a:r>
              <a:rPr lang="en-US"/>
              <a:t> </a:t>
            </a:r>
            <a:r>
              <a:rPr lang="en-US" err="1"/>
              <a:t>opdoen</a:t>
            </a:r>
            <a:r>
              <a:rPr lang="en-US"/>
              <a:t> in </a:t>
            </a:r>
            <a:r>
              <a:rPr lang="en-US" err="1"/>
              <a:t>bv</a:t>
            </a:r>
            <a:r>
              <a:rPr lang="en-US"/>
              <a:t>. </a:t>
            </a:r>
            <a:r>
              <a:rPr lang="en-US" err="1"/>
              <a:t>Ierland</a:t>
            </a:r>
            <a:r>
              <a:rPr lang="en-US"/>
              <a:t> of </a:t>
            </a:r>
            <a:r>
              <a:rPr lang="en-US" err="1"/>
              <a:t>Denemarken</a:t>
            </a:r>
            <a:r>
              <a:rPr lang="en-US"/>
              <a:t>.</a:t>
            </a:r>
            <a:endParaRPr lang="nl-BE"/>
          </a:p>
        </p:txBody>
      </p:sp>
      <p:sp>
        <p:nvSpPr>
          <p:cNvPr id="4" name="Slide Number Placeholder 3">
            <a:extLst>
              <a:ext uri="{FF2B5EF4-FFF2-40B4-BE49-F238E27FC236}">
                <a16:creationId xmlns:a16="http://schemas.microsoft.com/office/drawing/2014/main" id="{F6CD19A6-F650-4942-8B10-4C4240B84226}"/>
              </a:ext>
            </a:extLst>
          </p:cNvPr>
          <p:cNvSpPr>
            <a:spLocks noGrp="1"/>
          </p:cNvSpPr>
          <p:nvPr>
            <p:ph type="sldNum" sz="quarter" idx="5"/>
          </p:nvPr>
        </p:nvSpPr>
        <p:spPr/>
        <p:txBody>
          <a:bodyPr/>
          <a:lstStyle/>
          <a:p>
            <a:fld id="{B634FC16-8AC3-469C-BD2F-23CD1B68D8F5}" type="slidenum">
              <a:rPr lang="nl-BE" smtClean="0"/>
              <a:t>49</a:t>
            </a:fld>
            <a:endParaRPr lang="nl-BE"/>
          </a:p>
        </p:txBody>
      </p:sp>
    </p:spTree>
    <p:extLst>
      <p:ext uri="{BB962C8B-B14F-4D97-AF65-F5344CB8AC3E}">
        <p14:creationId xmlns:p14="http://schemas.microsoft.com/office/powerpoint/2010/main" val="28851636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nl-NL"/>
              <a:t>Versterking van evaluatiegeletterdheid: De inhoudelijke pagina’s bieden theoretische onderbouwing én praktische tips, waardoor leerkrachten </a:t>
            </a:r>
            <a:r>
              <a:rPr lang="nl-NL" b="1"/>
              <a:t>beter geïnformeerd keuzes </a:t>
            </a:r>
            <a:r>
              <a:rPr lang="nl-NL"/>
              <a:t>kunnen maken om de evaluatie van taalcompetentie Nederlands op een </a:t>
            </a:r>
            <a:r>
              <a:rPr lang="nl-NL" b="1"/>
              <a:t>doordachte</a:t>
            </a:r>
            <a:r>
              <a:rPr lang="nl-NL"/>
              <a:t> en </a:t>
            </a:r>
            <a:r>
              <a:rPr lang="nl-NL" b="1"/>
              <a:t>doelbewuste</a:t>
            </a:r>
            <a:r>
              <a:rPr lang="nl-NL"/>
              <a:t> manier kunnen inzetten in hun onderwijspraktijk.</a:t>
            </a:r>
            <a:endParaRPr lang="en-US"/>
          </a:p>
          <a:p>
            <a:pPr marL="285750" indent="-285750">
              <a:buFont typeface="Symbol,Sans-Serif"/>
              <a:buChar char="•"/>
            </a:pPr>
            <a:r>
              <a:rPr lang="nl-NL"/>
              <a:t>Stimulering van reflectie over evaluatiepraktijk: Door middel van de </a:t>
            </a:r>
            <a:r>
              <a:rPr lang="nl-NL" b="1"/>
              <a:t>zelfscan</a:t>
            </a:r>
            <a:r>
              <a:rPr lang="nl-NL"/>
              <a:t> kunnen leerkrachten stilstaan bij hun eigen evaluatiepraktijk en nadenken over wat ze al goed doen en waar er nog groeikansen zijn. De </a:t>
            </a:r>
            <a:r>
              <a:rPr lang="nl-NL" b="1"/>
              <a:t>directe link</a:t>
            </a:r>
            <a:r>
              <a:rPr lang="nl-NL"/>
              <a:t> tussen de reflectievragen en de inhoudelijke pagina's op de website maakt het makkelijk om </a:t>
            </a:r>
            <a:r>
              <a:rPr lang="nl-NL" b="1"/>
              <a:t>gerichte antwoorden</a:t>
            </a:r>
            <a:r>
              <a:rPr lang="nl-NL"/>
              <a:t> te zoeken op de vragen waar ze nog mee zitten. </a:t>
            </a:r>
          </a:p>
          <a:p>
            <a:pPr marL="285750" marR="0" lvl="0" indent="-285750" algn="l" defTabSz="914400" rtl="0" eaLnBrk="1" fontAlgn="auto" latinLnBrk="0" hangingPunct="1">
              <a:lnSpc>
                <a:spcPct val="100000"/>
              </a:lnSpc>
              <a:spcBef>
                <a:spcPts val="0"/>
              </a:spcBef>
              <a:spcAft>
                <a:spcPts val="0"/>
              </a:spcAft>
              <a:buClrTx/>
              <a:buSzTx/>
              <a:buFont typeface="Symbol,Sans-Serif"/>
              <a:buChar char="•"/>
              <a:tabLst/>
              <a:defRPr/>
            </a:pPr>
            <a:r>
              <a:rPr lang="nl-NL"/>
              <a:t>Beleidsmatige verankering: De </a:t>
            </a:r>
            <a:r>
              <a:rPr lang="nl-NL" err="1"/>
              <a:t>toolkit</a:t>
            </a:r>
            <a:r>
              <a:rPr lang="nl-NL"/>
              <a:t> ondersteunt scholen bij het uitwerken van een </a:t>
            </a:r>
            <a:r>
              <a:rPr lang="nl-NL" b="1"/>
              <a:t>samenhangend evaluatiebeleid </a:t>
            </a:r>
            <a:r>
              <a:rPr lang="nl-NL"/>
              <a:t>dat </a:t>
            </a:r>
            <a:r>
              <a:rPr lang="nl-NL" b="1"/>
              <a:t>ingebed is in het bredere taalbeleid </a:t>
            </a:r>
            <a:r>
              <a:rPr lang="nl-NL"/>
              <a:t>van de school.</a:t>
            </a:r>
            <a:endParaRPr lang="en-US">
              <a:solidFill>
                <a:srgbClr val="444444"/>
              </a:solidFill>
            </a:endParaRPr>
          </a:p>
          <a:p>
            <a:pPr marL="285750" indent="-285750">
              <a:buFont typeface="Symbol"/>
              <a:buChar char="•"/>
            </a:pPr>
            <a:r>
              <a:rPr lang="nl-NL"/>
              <a:t>Ondersteuning bij instrumentkeuze: Leerkrachten kunnen via filters </a:t>
            </a:r>
            <a:r>
              <a:rPr lang="nl-NL" b="1"/>
              <a:t>gericht zoeken </a:t>
            </a:r>
            <a:r>
              <a:rPr lang="nl-NL"/>
              <a:t>naar instrumenten die passen bij hun doelgroep, evaluatiedoel en de aspecten van taalcompetentie die ze willen evalueren.</a:t>
            </a:r>
            <a:endParaRPr lang="en-US"/>
          </a:p>
          <a:p>
            <a:pPr marL="285750" indent="-285750">
              <a:buFont typeface="Symbol"/>
              <a:buChar char="•"/>
            </a:pPr>
            <a:r>
              <a:rPr lang="nl-NL"/>
              <a:t>Transparantie over kwaliteit van instrumenten: Door het toekennen van labels en het voorzien van toelichtingen bij elk instrument, wordt de wetenschappelijke onderbouwing van evaluatie-instrumenten </a:t>
            </a:r>
            <a:r>
              <a:rPr lang="nl-NL" b="1"/>
              <a:t>zichtbaar</a:t>
            </a:r>
            <a:r>
              <a:rPr lang="nl-NL"/>
              <a:t> </a:t>
            </a:r>
            <a:r>
              <a:rPr lang="nl-NL" b="1"/>
              <a:t>en</a:t>
            </a:r>
            <a:r>
              <a:rPr lang="nl-NL"/>
              <a:t> </a:t>
            </a:r>
            <a:r>
              <a:rPr lang="nl-NL" b="1"/>
              <a:t>toegankelijk</a:t>
            </a:r>
            <a:r>
              <a:rPr lang="nl-NL"/>
              <a:t> gemaakt. Hiervoor bestond nog geen kader in het Vlaamse onderwijslandschap, en de website is daarom een </a:t>
            </a:r>
            <a:r>
              <a:rPr lang="nl-NL" b="1"/>
              <a:t>eerste stap </a:t>
            </a:r>
            <a:r>
              <a:rPr lang="nl-NL"/>
              <a:t>in de richting van structurele richtlijnen rond het gebruik van </a:t>
            </a:r>
            <a:r>
              <a:rPr lang="nl-NL" err="1"/>
              <a:t>evidence-based</a:t>
            </a:r>
            <a:r>
              <a:rPr lang="nl-NL"/>
              <a:t> evaluatie-instrumenten. </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634FC16-8AC3-469C-BD2F-23CD1B68D8F5}" type="slidenum">
              <a:rPr lang="nl-BE" smtClean="0"/>
              <a:t>51</a:t>
            </a:fld>
            <a:endParaRPr lang="nl-BE"/>
          </a:p>
        </p:txBody>
      </p:sp>
    </p:spTree>
    <p:extLst>
      <p:ext uri="{BB962C8B-B14F-4D97-AF65-F5344CB8AC3E}">
        <p14:creationId xmlns:p14="http://schemas.microsoft.com/office/powerpoint/2010/main" val="2228810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53</a:t>
            </a:fld>
            <a:endParaRPr lang="nl-BE"/>
          </a:p>
        </p:txBody>
      </p:sp>
    </p:spTree>
    <p:extLst>
      <p:ext uri="{BB962C8B-B14F-4D97-AF65-F5344CB8AC3E}">
        <p14:creationId xmlns:p14="http://schemas.microsoft.com/office/powerpoint/2010/main" val="1933270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En het format en de </a:t>
            </a:r>
            <a:r>
              <a:rPr lang="en-US" err="1">
                <a:ea typeface="Calibri"/>
                <a:cs typeface="Calibri"/>
              </a:rPr>
              <a:t>gebruiksvriendelijkheid</a:t>
            </a:r>
            <a:r>
              <a:rPr lang="en-US">
                <a:ea typeface="Calibri"/>
                <a:cs typeface="Calibri"/>
              </a:rPr>
              <a:t> </a:t>
            </a:r>
            <a:r>
              <a:rPr lang="en-US" err="1">
                <a:ea typeface="Calibri"/>
                <a:cs typeface="Calibri"/>
              </a:rPr>
              <a:t>ervan</a:t>
            </a:r>
            <a:r>
              <a:rPr lang="en-US">
                <a:ea typeface="Calibri"/>
                <a:cs typeface="Calibri"/>
              </a:rPr>
              <a:t>!</a:t>
            </a:r>
          </a:p>
        </p:txBody>
      </p:sp>
      <p:sp>
        <p:nvSpPr>
          <p:cNvPr id="4" name="Tijdelijke aanduiding voor dianummer 3"/>
          <p:cNvSpPr>
            <a:spLocks noGrp="1"/>
          </p:cNvSpPr>
          <p:nvPr>
            <p:ph type="sldNum" sz="quarter" idx="5"/>
          </p:nvPr>
        </p:nvSpPr>
        <p:spPr/>
        <p:txBody>
          <a:bodyPr/>
          <a:lstStyle/>
          <a:p>
            <a:fld id="{8954E32A-327F-AF4B-8E1F-209FBF93D26D}" type="slidenum">
              <a:rPr lang="nl-NL" smtClean="0"/>
              <a:t>4</a:t>
            </a:fld>
            <a:endParaRPr lang="nl-NL"/>
          </a:p>
        </p:txBody>
      </p:sp>
    </p:spTree>
    <p:extLst>
      <p:ext uri="{BB962C8B-B14F-4D97-AF65-F5344CB8AC3E}">
        <p14:creationId xmlns:p14="http://schemas.microsoft.com/office/powerpoint/2010/main" val="194574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Belangrijk</a:t>
            </a:r>
            <a:r>
              <a:rPr lang="en-US"/>
              <a:t> om </a:t>
            </a:r>
            <a:r>
              <a:rPr lang="en-US" err="1"/>
              <a:t>te</a:t>
            </a:r>
            <a:r>
              <a:rPr lang="en-US"/>
              <a:t> </a:t>
            </a:r>
            <a:r>
              <a:rPr lang="en-US" err="1"/>
              <a:t>benadrukken</a:t>
            </a:r>
            <a:r>
              <a:rPr lang="en-US"/>
              <a:t> </a:t>
            </a:r>
            <a:r>
              <a:rPr lang="en-US" err="1"/>
              <a:t>dat</a:t>
            </a:r>
            <a:r>
              <a:rPr lang="en-US"/>
              <a:t> het hele idee achter de </a:t>
            </a:r>
            <a:r>
              <a:rPr lang="en-US" err="1"/>
              <a:t>nieuwe</a:t>
            </a:r>
            <a:r>
              <a:rPr lang="en-US"/>
              <a:t> toolkit </a:t>
            </a:r>
            <a:r>
              <a:rPr lang="en-US" err="1"/>
              <a:t>dus</a:t>
            </a:r>
            <a:r>
              <a:rPr lang="en-US"/>
              <a:t> </a:t>
            </a:r>
            <a:r>
              <a:rPr lang="en-US" err="1"/>
              <a:t>gebaseerd</a:t>
            </a:r>
            <a:r>
              <a:rPr lang="en-US"/>
              <a:t> is op </a:t>
            </a:r>
            <a:r>
              <a:rPr lang="en-US" err="1"/>
              <a:t>een</a:t>
            </a:r>
            <a:r>
              <a:rPr lang="en-US"/>
              <a:t> </a:t>
            </a:r>
            <a:r>
              <a:rPr lang="en-US" err="1"/>
              <a:t>behoefteanalyse</a:t>
            </a:r>
            <a:r>
              <a:rPr lang="en-US"/>
              <a:t> en </a:t>
            </a:r>
            <a:r>
              <a:rPr lang="en-US" err="1"/>
              <a:t>dat</a:t>
            </a:r>
            <a:r>
              <a:rPr lang="en-US"/>
              <a:t> we </a:t>
            </a:r>
            <a:r>
              <a:rPr lang="en-US" err="1"/>
              <a:t>ons</a:t>
            </a:r>
            <a:r>
              <a:rPr lang="en-US"/>
              <a:t> idee in de </a:t>
            </a:r>
            <a:r>
              <a:rPr lang="en-US" err="1"/>
              <a:t>tweede</a:t>
            </a:r>
            <a:r>
              <a:rPr lang="en-US"/>
              <a:t> </a:t>
            </a:r>
            <a:r>
              <a:rPr lang="en-US" err="1"/>
              <a:t>fase</a:t>
            </a:r>
            <a:r>
              <a:rPr lang="en-US"/>
              <a:t> </a:t>
            </a:r>
            <a:r>
              <a:rPr lang="en-US" err="1"/>
              <a:t>ook</a:t>
            </a:r>
            <a:r>
              <a:rPr lang="en-US"/>
              <a:t> </a:t>
            </a:r>
            <a:r>
              <a:rPr lang="en-US" err="1"/>
              <a:t>nog</a:t>
            </a:r>
            <a:r>
              <a:rPr lang="en-US"/>
              <a:t> </a:t>
            </a:r>
            <a:r>
              <a:rPr lang="en-US" err="1"/>
              <a:t>eens</a:t>
            </a:r>
            <a:r>
              <a:rPr lang="en-US"/>
              <a:t> </a:t>
            </a:r>
            <a:r>
              <a:rPr lang="en-US" err="1"/>
              <a:t>gecheckt</a:t>
            </a:r>
            <a:r>
              <a:rPr lang="en-US"/>
              <a:t> </a:t>
            </a:r>
            <a:r>
              <a:rPr lang="en-US" err="1"/>
              <a:t>hebben</a:t>
            </a:r>
            <a:r>
              <a:rPr lang="en-US"/>
              <a:t> </a:t>
            </a:r>
            <a:r>
              <a:rPr lang="en-US" err="1"/>
              <a:t>bij</a:t>
            </a:r>
            <a:r>
              <a:rPr lang="en-US"/>
              <a:t> de </a:t>
            </a:r>
            <a:r>
              <a:rPr lang="en-US" err="1"/>
              <a:t>deelnemers</a:t>
            </a:r>
            <a:r>
              <a:rPr lang="en-US"/>
              <a:t> van de </a:t>
            </a:r>
            <a:r>
              <a:rPr lang="en-US" err="1"/>
              <a:t>behoefteanalyse</a:t>
            </a:r>
            <a:r>
              <a:rPr lang="en-US"/>
              <a:t> om </a:t>
            </a:r>
            <a:r>
              <a:rPr lang="en-US" err="1"/>
              <a:t>zeker</a:t>
            </a:r>
            <a:r>
              <a:rPr lang="en-US"/>
              <a:t> </a:t>
            </a:r>
            <a:r>
              <a:rPr lang="en-US" err="1"/>
              <a:t>te</a:t>
            </a:r>
            <a:r>
              <a:rPr lang="en-US"/>
              <a:t> </a:t>
            </a:r>
            <a:r>
              <a:rPr lang="en-US" err="1"/>
              <a:t>zijn</a:t>
            </a:r>
            <a:r>
              <a:rPr lang="en-US"/>
              <a:t> </a:t>
            </a:r>
            <a:r>
              <a:rPr lang="en-US" err="1"/>
              <a:t>dat</a:t>
            </a:r>
            <a:r>
              <a:rPr lang="en-US"/>
              <a:t> het </a:t>
            </a:r>
            <a:r>
              <a:rPr lang="en-US" err="1"/>
              <a:t>voldoet</a:t>
            </a:r>
            <a:r>
              <a:rPr lang="en-US"/>
              <a:t> </a:t>
            </a:r>
            <a:r>
              <a:rPr lang="en-US" err="1"/>
              <a:t>aan</a:t>
            </a:r>
            <a:r>
              <a:rPr lang="en-US"/>
              <a:t> de </a:t>
            </a:r>
            <a:r>
              <a:rPr lang="en-US" err="1"/>
              <a:t>noden</a:t>
            </a:r>
            <a:r>
              <a:rPr lang="en-US"/>
              <a:t> </a:t>
            </a:r>
            <a:r>
              <a:rPr lang="en-US" err="1"/>
              <a:t>uit</a:t>
            </a:r>
            <a:r>
              <a:rPr lang="en-US"/>
              <a:t> het veld </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5</a:t>
            </a:fld>
            <a:endParaRPr lang="nl-BE"/>
          </a:p>
        </p:txBody>
      </p:sp>
    </p:spTree>
    <p:extLst>
      <p:ext uri="{BB962C8B-B14F-4D97-AF65-F5344CB8AC3E}">
        <p14:creationId xmlns:p14="http://schemas.microsoft.com/office/powerpoint/2010/main" val="146329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Deze</a:t>
            </a:r>
            <a:r>
              <a:rPr lang="en-US"/>
              <a:t> </a:t>
            </a:r>
            <a:r>
              <a:rPr lang="en-US" err="1"/>
              <a:t>noden</a:t>
            </a:r>
            <a:r>
              <a:rPr lang="en-US"/>
              <a:t> </a:t>
            </a:r>
            <a:r>
              <a:rPr lang="en-US" err="1"/>
              <a:t>werden</a:t>
            </a:r>
            <a:r>
              <a:rPr lang="en-US"/>
              <a:t> </a:t>
            </a:r>
            <a:r>
              <a:rPr lang="en-US" err="1"/>
              <a:t>bekrachtigd</a:t>
            </a:r>
            <a:r>
              <a:rPr lang="en-US"/>
              <a:t> </a:t>
            </a:r>
            <a:r>
              <a:rPr lang="en-US" err="1"/>
              <a:t>tijdens</a:t>
            </a:r>
            <a:r>
              <a:rPr lang="en-US"/>
              <a:t> de </a:t>
            </a:r>
            <a:r>
              <a:rPr lang="en-US" err="1"/>
              <a:t>focusgroepgesprekken</a:t>
            </a:r>
            <a:r>
              <a:rPr lang="en-US"/>
              <a:t>. </a:t>
            </a:r>
            <a:br>
              <a:rPr lang="en-US"/>
            </a:br>
            <a:r>
              <a:rPr lang="en-US" err="1"/>
              <a:t>Herkomst</a:t>
            </a:r>
            <a:r>
              <a:rPr lang="en-US"/>
              <a:t> </a:t>
            </a:r>
            <a:r>
              <a:rPr lang="en-US" err="1"/>
              <a:t>citaten</a:t>
            </a:r>
            <a:r>
              <a:rPr lang="en-US"/>
              <a:t> (</a:t>
            </a:r>
            <a:r>
              <a:rPr lang="en-US" err="1"/>
              <a:t>hoef</a:t>
            </a:r>
            <a:r>
              <a:rPr lang="en-US"/>
              <a:t> je </a:t>
            </a:r>
            <a:r>
              <a:rPr lang="en-US" err="1"/>
              <a:t>zeker</a:t>
            </a:r>
            <a:r>
              <a:rPr lang="en-US"/>
              <a:t> </a:t>
            </a:r>
            <a:r>
              <a:rPr lang="en-US" err="1"/>
              <a:t>niet</a:t>
            </a:r>
            <a:r>
              <a:rPr lang="en-US"/>
              <a:t> </a:t>
            </a:r>
            <a:r>
              <a:rPr lang="en-US" err="1"/>
              <a:t>te</a:t>
            </a:r>
            <a:r>
              <a:rPr lang="en-US"/>
              <a:t> </a:t>
            </a:r>
            <a:r>
              <a:rPr lang="en-US" err="1"/>
              <a:t>vermelden</a:t>
            </a:r>
            <a:r>
              <a:rPr lang="en-US"/>
              <a:t> maar </a:t>
            </a:r>
            <a:r>
              <a:rPr lang="en-US" err="1"/>
              <a:t>kan</a:t>
            </a:r>
            <a:r>
              <a:rPr lang="en-US"/>
              <a:t> </a:t>
            </a:r>
            <a:r>
              <a:rPr lang="en-US" err="1"/>
              <a:t>wel</a:t>
            </a:r>
            <a:r>
              <a:rPr lang="en-US"/>
              <a:t> relevant </a:t>
            </a:r>
            <a:r>
              <a:rPr lang="en-US" err="1"/>
              <a:t>zijn</a:t>
            </a:r>
            <a:r>
              <a:rPr lang="en-US"/>
              <a:t> </a:t>
            </a:r>
            <a:r>
              <a:rPr lang="en-US" err="1"/>
              <a:t>als</a:t>
            </a:r>
            <a:r>
              <a:rPr lang="en-US"/>
              <a:t> er </a:t>
            </a:r>
            <a:r>
              <a:rPr lang="en-US" err="1"/>
              <a:t>naar</a:t>
            </a:r>
            <a:r>
              <a:rPr lang="en-US"/>
              <a:t> </a:t>
            </a:r>
            <a:r>
              <a:rPr lang="en-US" err="1"/>
              <a:t>gevraagd</a:t>
            </a:r>
            <a:r>
              <a:rPr lang="en-US"/>
              <a:t> </a:t>
            </a:r>
            <a:r>
              <a:rPr lang="en-US" err="1"/>
              <a:t>wordt</a:t>
            </a:r>
            <a:r>
              <a:rPr lang="en-US"/>
              <a:t>) </a:t>
            </a:r>
          </a:p>
          <a:p>
            <a:pPr marL="171450" indent="-171450">
              <a:buFont typeface="Arial" panose="020B0604020202020204" pitchFamily="34" charset="0"/>
              <a:buChar char="•"/>
            </a:pPr>
            <a:r>
              <a:rPr lang="en-US" err="1"/>
              <a:t>Citaat</a:t>
            </a:r>
            <a:r>
              <a:rPr lang="en-US"/>
              <a:t> “</a:t>
            </a:r>
            <a:r>
              <a:rPr lang="en-US" err="1"/>
              <a:t>belangrijke</a:t>
            </a:r>
            <a:r>
              <a:rPr lang="en-US"/>
              <a:t> </a:t>
            </a:r>
            <a:r>
              <a:rPr lang="en-US" err="1"/>
              <a:t>missie</a:t>
            </a:r>
            <a:r>
              <a:rPr lang="en-US"/>
              <a:t>”: </a:t>
            </a:r>
            <a:r>
              <a:rPr lang="en-US" err="1"/>
              <a:t>onderwijsinspecteur</a:t>
            </a:r>
            <a:r>
              <a:rPr lang="en-US"/>
              <a:t> SO</a:t>
            </a:r>
          </a:p>
          <a:p>
            <a:pPr marL="171450" indent="-171450">
              <a:buFont typeface="Arial" panose="020B0604020202020204" pitchFamily="34" charset="0"/>
              <a:buChar char="•"/>
            </a:pPr>
            <a:r>
              <a:rPr lang="en-US" err="1"/>
              <a:t>Citaat</a:t>
            </a:r>
            <a:r>
              <a:rPr lang="en-US"/>
              <a:t> “</a:t>
            </a:r>
            <a:r>
              <a:rPr lang="en-US" err="1"/>
              <a:t>stapje</a:t>
            </a:r>
            <a:r>
              <a:rPr lang="en-US"/>
              <a:t> </a:t>
            </a:r>
            <a:r>
              <a:rPr lang="en-US" err="1"/>
              <a:t>terugzetten</a:t>
            </a:r>
            <a:r>
              <a:rPr lang="en-US"/>
              <a:t>”: </a:t>
            </a:r>
            <a:r>
              <a:rPr lang="en-US" err="1"/>
              <a:t>onderwijsinspecteur</a:t>
            </a:r>
            <a:r>
              <a:rPr lang="en-US"/>
              <a:t> </a:t>
            </a:r>
            <a:r>
              <a:rPr lang="en-US" err="1"/>
              <a:t>BaO</a:t>
            </a:r>
            <a:endParaRPr lang="en-US"/>
          </a:p>
          <a:p>
            <a:pPr marL="171450" indent="-171450">
              <a:buFont typeface="Arial" panose="020B0604020202020204" pitchFamily="34" charset="0"/>
              <a:buChar char="•"/>
            </a:pPr>
            <a:r>
              <a:rPr lang="en-US" err="1"/>
              <a:t>Citaat</a:t>
            </a:r>
            <a:r>
              <a:rPr lang="en-US"/>
              <a:t> “hoe breed </a:t>
            </a:r>
            <a:r>
              <a:rPr lang="en-US" err="1"/>
              <a:t>evalueren</a:t>
            </a:r>
            <a:r>
              <a:rPr lang="en-US"/>
              <a:t> </a:t>
            </a:r>
            <a:r>
              <a:rPr lang="en-US" err="1"/>
              <a:t>voor</a:t>
            </a:r>
            <a:r>
              <a:rPr lang="en-US"/>
              <a:t> </a:t>
            </a:r>
            <a:r>
              <a:rPr lang="en-US" err="1"/>
              <a:t>ons</a:t>
            </a:r>
            <a:r>
              <a:rPr lang="en-US"/>
              <a:t> </a:t>
            </a:r>
            <a:r>
              <a:rPr lang="en-US" err="1"/>
              <a:t>werkt</a:t>
            </a:r>
            <a:r>
              <a:rPr lang="en-US"/>
              <a:t>”: </a:t>
            </a:r>
            <a:r>
              <a:rPr lang="en-US" err="1"/>
              <a:t>leerkracht</a:t>
            </a:r>
            <a:r>
              <a:rPr lang="en-US"/>
              <a:t> SO</a:t>
            </a:r>
          </a:p>
          <a:p>
            <a:pPr marL="171450" indent="-171450">
              <a:buFont typeface="Arial" panose="020B0604020202020204" pitchFamily="34" charset="0"/>
              <a:buChar char="•"/>
            </a:pPr>
            <a:r>
              <a:rPr lang="en-US" err="1"/>
              <a:t>Citaat</a:t>
            </a:r>
            <a:r>
              <a:rPr lang="en-US"/>
              <a:t> “</a:t>
            </a:r>
            <a:r>
              <a:rPr lang="en-US" err="1"/>
              <a:t>wetenschappelijk</a:t>
            </a:r>
            <a:r>
              <a:rPr lang="en-US"/>
              <a:t> </a:t>
            </a:r>
            <a:r>
              <a:rPr lang="en-US" err="1"/>
              <a:t>onderbouwd</a:t>
            </a:r>
            <a:r>
              <a:rPr lang="en-US"/>
              <a:t>”: </a:t>
            </a:r>
            <a:r>
              <a:rPr lang="en-US" err="1"/>
              <a:t>leerkracht</a:t>
            </a:r>
            <a:r>
              <a:rPr lang="en-US"/>
              <a:t> </a:t>
            </a:r>
            <a:r>
              <a:rPr lang="en-US" err="1"/>
              <a:t>BaO</a:t>
            </a:r>
            <a:endParaRPr lang="en-US"/>
          </a:p>
          <a:p>
            <a:pPr marL="171450" indent="-171450">
              <a:buFont typeface="Arial" panose="020B0604020202020204" pitchFamily="34" charset="0"/>
              <a:buChar char="•"/>
            </a:pPr>
            <a:r>
              <a:rPr lang="en-US" err="1"/>
              <a:t>Citaat</a:t>
            </a:r>
            <a:r>
              <a:rPr lang="en-US"/>
              <a:t> “we </a:t>
            </a:r>
            <a:r>
              <a:rPr lang="en-US" err="1"/>
              <a:t>evalueren</a:t>
            </a:r>
            <a:r>
              <a:rPr lang="en-US"/>
              <a:t> de </a:t>
            </a:r>
            <a:r>
              <a:rPr lang="en-US" err="1"/>
              <a:t>kinderen</a:t>
            </a:r>
            <a:r>
              <a:rPr lang="en-US"/>
              <a:t> maar </a:t>
            </a:r>
            <a:r>
              <a:rPr lang="en-US" err="1"/>
              <a:t>niet</a:t>
            </a:r>
            <a:r>
              <a:rPr lang="en-US"/>
              <a:t> </a:t>
            </a:r>
            <a:r>
              <a:rPr lang="en-US" err="1"/>
              <a:t>onszelf</a:t>
            </a:r>
            <a:r>
              <a:rPr lang="en-US"/>
              <a:t>”: </a:t>
            </a:r>
            <a:r>
              <a:rPr lang="en-US" err="1"/>
              <a:t>leerkracht</a:t>
            </a:r>
            <a:r>
              <a:rPr lang="en-US"/>
              <a:t> </a:t>
            </a:r>
            <a:r>
              <a:rPr lang="en-US" err="1"/>
              <a:t>BaO</a:t>
            </a:r>
            <a:endParaRPr lang="en-US"/>
          </a:p>
          <a:p>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6</a:t>
            </a:fld>
            <a:endParaRPr lang="nl-BE"/>
          </a:p>
        </p:txBody>
      </p:sp>
    </p:spTree>
    <p:extLst>
      <p:ext uri="{BB962C8B-B14F-4D97-AF65-F5344CB8AC3E}">
        <p14:creationId xmlns:p14="http://schemas.microsoft.com/office/powerpoint/2010/main" val="344079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7</a:t>
            </a:fld>
            <a:endParaRPr lang="nl-BE"/>
          </a:p>
        </p:txBody>
      </p:sp>
    </p:spTree>
    <p:extLst>
      <p:ext uri="{BB962C8B-B14F-4D97-AF65-F5344CB8AC3E}">
        <p14:creationId xmlns:p14="http://schemas.microsoft.com/office/powerpoint/2010/main" val="2337920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maribel</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9</a:t>
            </a:fld>
            <a:endParaRPr lang="nl-BE"/>
          </a:p>
        </p:txBody>
      </p:sp>
    </p:spTree>
    <p:extLst>
      <p:ext uri="{BB962C8B-B14F-4D97-AF65-F5344CB8AC3E}">
        <p14:creationId xmlns:p14="http://schemas.microsoft.com/office/powerpoint/2010/main" val="3986871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Twee </a:t>
            </a:r>
            <a:r>
              <a:rPr lang="en-US" err="1"/>
              <a:t>groepen</a:t>
            </a:r>
            <a:r>
              <a:rPr lang="en-US"/>
              <a:t> </a:t>
            </a:r>
            <a:r>
              <a:rPr lang="en-US" err="1"/>
              <a:t>beoogt</a:t>
            </a:r>
            <a:r>
              <a:rPr lang="en-US"/>
              <a:t>, </a:t>
            </a:r>
            <a:r>
              <a:rPr lang="en-US" err="1"/>
              <a:t>enerzijds</a:t>
            </a:r>
            <a:r>
              <a:rPr lang="en-US"/>
              <a:t> </a:t>
            </a:r>
            <a:r>
              <a:rPr lang="en-US" err="1"/>
              <a:t>leerkrachten</a:t>
            </a:r>
            <a:r>
              <a:rPr lang="en-US"/>
              <a:t> en </a:t>
            </a:r>
            <a:r>
              <a:rPr lang="en-US" err="1"/>
              <a:t>anderzijds</a:t>
            </a:r>
            <a:r>
              <a:rPr lang="en-US"/>
              <a:t> </a:t>
            </a:r>
            <a:r>
              <a:rPr lang="en-US" err="1"/>
              <a:t>schoolleiders</a:t>
            </a:r>
            <a:r>
              <a:rPr lang="en-US"/>
              <a:t>. </a:t>
            </a:r>
          </a:p>
          <a:p>
            <a:r>
              <a:rPr lang="en-US"/>
              <a:t>Twee </a:t>
            </a:r>
            <a:r>
              <a:rPr lang="en-US" err="1"/>
              <a:t>manieren</a:t>
            </a:r>
            <a:r>
              <a:rPr lang="en-US"/>
              <a:t> om </a:t>
            </a:r>
            <a:r>
              <a:rPr lang="en-US" err="1"/>
              <a:t>naar</a:t>
            </a:r>
            <a:r>
              <a:rPr lang="en-US"/>
              <a:t> de </a:t>
            </a:r>
            <a:r>
              <a:rPr lang="en-US" err="1"/>
              <a:t>informatie</a:t>
            </a:r>
            <a:r>
              <a:rPr lang="en-US"/>
              <a:t> </a:t>
            </a:r>
            <a:r>
              <a:rPr lang="en-US" err="1"/>
              <a:t>te</a:t>
            </a:r>
            <a:r>
              <a:rPr lang="en-US"/>
              <a:t> </a:t>
            </a:r>
            <a:r>
              <a:rPr lang="en-US" err="1"/>
              <a:t>gaan</a:t>
            </a:r>
            <a:r>
              <a:rPr lang="en-US"/>
              <a:t>.</a:t>
            </a:r>
            <a:endParaRPr lang="nl-BE"/>
          </a:p>
        </p:txBody>
      </p:sp>
      <p:sp>
        <p:nvSpPr>
          <p:cNvPr id="4" name="Slide Number Placeholder 3"/>
          <p:cNvSpPr>
            <a:spLocks noGrp="1"/>
          </p:cNvSpPr>
          <p:nvPr>
            <p:ph type="sldNum" sz="quarter" idx="5"/>
          </p:nvPr>
        </p:nvSpPr>
        <p:spPr/>
        <p:txBody>
          <a:bodyPr/>
          <a:lstStyle/>
          <a:p>
            <a:fld id="{B634FC16-8AC3-469C-BD2F-23CD1B68D8F5}" type="slidenum">
              <a:rPr lang="nl-BE" smtClean="0"/>
              <a:t>10</a:t>
            </a:fld>
            <a:endParaRPr lang="nl-BE"/>
          </a:p>
        </p:txBody>
      </p:sp>
    </p:spTree>
    <p:extLst>
      <p:ext uri="{BB962C8B-B14F-4D97-AF65-F5344CB8AC3E}">
        <p14:creationId xmlns:p14="http://schemas.microsoft.com/office/powerpoint/2010/main" val="2964726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1D8DB0"/>
        </a:solidFill>
        <a:effectLst/>
      </p:bgPr>
    </p:bg>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rgbClr val="1D8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5" name="Afbeelding 4">
            <a:extLst>
              <a:ext uri="{FF2B5EF4-FFF2-40B4-BE49-F238E27FC236}">
                <a16:creationId xmlns:a16="http://schemas.microsoft.com/office/drawing/2014/main" id="{4BC86122-5A35-4D4C-9D65-0A60D470D3BE}"/>
              </a:ext>
            </a:extLst>
          </p:cNvPr>
          <p:cNvPicPr>
            <a:picLocks noChangeAspect="1"/>
          </p:cNvPicPr>
          <p:nvPr userDrawn="1"/>
        </p:nvPicPr>
        <p:blipFill>
          <a:blip r:embed="rId2"/>
          <a:stretch>
            <a:fillRect/>
          </a:stretch>
        </p:blipFill>
        <p:spPr>
          <a:xfrm>
            <a:off x="6269277" y="1277116"/>
            <a:ext cx="5922723" cy="5580884"/>
          </a:xfrm>
          <a:prstGeom prst="rect">
            <a:avLst/>
          </a:prstGeom>
        </p:spPr>
      </p:pic>
      <p:pic>
        <p:nvPicPr>
          <p:cNvPr id="11" name="Afbeelding 10">
            <a:extLst>
              <a:ext uri="{FF2B5EF4-FFF2-40B4-BE49-F238E27FC236}">
                <a16:creationId xmlns:a16="http://schemas.microsoft.com/office/drawing/2014/main" id="{C432154E-9DCB-3749-8F56-05C1DAEADE02}"/>
              </a:ext>
            </a:extLst>
          </p:cNvPr>
          <p:cNvPicPr>
            <a:picLocks noChangeAspect="1"/>
          </p:cNvPicPr>
          <p:nvPr userDrawn="1"/>
        </p:nvPicPr>
        <p:blipFill>
          <a:blip r:embed="rId3"/>
          <a:stretch>
            <a:fillRect/>
          </a:stretch>
        </p:blipFill>
        <p:spPr>
          <a:xfrm>
            <a:off x="360000" y="360000"/>
            <a:ext cx="2881079" cy="1029888"/>
          </a:xfrm>
          <a:prstGeom prst="rect">
            <a:avLst/>
          </a:prstGeom>
        </p:spPr>
      </p:pic>
      <p:sp>
        <p:nvSpPr>
          <p:cNvPr id="2" name="Titel 1"/>
          <p:cNvSpPr>
            <a:spLocks noGrp="1"/>
          </p:cNvSpPr>
          <p:nvPr>
            <p:ph type="ctrTitle"/>
          </p:nvPr>
        </p:nvSpPr>
        <p:spPr>
          <a:xfrm>
            <a:off x="575999" y="3644537"/>
            <a:ext cx="7118024" cy="1460260"/>
          </a:xfrm>
        </p:spPr>
        <p:txBody>
          <a:bodyPr anchor="ctr" anchorCtr="0">
            <a:normAutofit/>
          </a:bodyPr>
          <a:lstStyle>
            <a:lvl1pPr algn="r">
              <a:defRPr sz="4500" b="1" i="0" cap="all" baseline="0">
                <a:solidFill>
                  <a:schemeClr val="bg1"/>
                </a:solidFill>
              </a:defRPr>
            </a:lvl1pPr>
          </a:lstStyle>
          <a:p>
            <a:r>
              <a:rPr lang="nl-NL"/>
              <a:t>Titelstijl van model bewerken</a:t>
            </a:r>
          </a:p>
        </p:txBody>
      </p:sp>
      <p:sp>
        <p:nvSpPr>
          <p:cNvPr id="3" name="Ondertitel 2"/>
          <p:cNvSpPr>
            <a:spLocks noGrp="1"/>
          </p:cNvSpPr>
          <p:nvPr>
            <p:ph type="subTitle" idx="1"/>
          </p:nvPr>
        </p:nvSpPr>
        <p:spPr>
          <a:xfrm>
            <a:off x="575999" y="5392800"/>
            <a:ext cx="7118024" cy="820799"/>
          </a:xfrm>
        </p:spPr>
        <p:txBody>
          <a:bodyPr lIns="0" tIns="0" rIns="0" bIns="0">
            <a:normAutofit/>
          </a:bodyPr>
          <a:lstStyle>
            <a:lvl1pPr marL="0" indent="0" algn="r">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303619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Titelstijl van model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3612282D-3BE1-C14C-A072-F05BD9B749BA}" type="datetime1">
              <a:rPr lang="nl-BE" smtClean="0"/>
              <a:t>7/01/2026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422905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AC4EB4-0575-6045-A2F4-E8974479F16E}" type="datetime1">
              <a:rPr lang="nl-BE" smtClean="0"/>
              <a:t>7/01/2026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205579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Rechthoek 6"/>
          <p:cNvSpPr/>
          <p:nvPr userDrawn="1"/>
        </p:nvSpPr>
        <p:spPr>
          <a:xfrm>
            <a:off x="0" y="0"/>
            <a:ext cx="12193200" cy="6029999"/>
          </a:xfrm>
          <a:prstGeom prst="rect">
            <a:avLst/>
          </a:prstGeom>
          <a:solidFill>
            <a:srgbClr val="DC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11041200" cy="2386800"/>
          </a:xfrm>
        </p:spPr>
        <p:txBody>
          <a:bodyPr anchor="b"/>
          <a:lstStyle>
            <a:lvl1pPr>
              <a:defRPr sz="6000" baseline="0">
                <a:solidFill>
                  <a:srgbClr val="1D8DB0"/>
                </a:solidFill>
              </a:defRPr>
            </a:lvl1pPr>
          </a:lstStyle>
          <a:p>
            <a:r>
              <a:rPr lang="nl-NL"/>
              <a:t>Titelstijl van model bewerken</a:t>
            </a:r>
          </a:p>
        </p:txBody>
      </p:sp>
      <p:sp>
        <p:nvSpPr>
          <p:cNvPr id="3" name="Tijdelijke aanduiding voor tekst 2"/>
          <p:cNvSpPr>
            <a:spLocks noGrp="1"/>
          </p:cNvSpPr>
          <p:nvPr>
            <p:ph type="body" idx="1"/>
          </p:nvPr>
        </p:nvSpPr>
        <p:spPr>
          <a:xfrm>
            <a:off x="575999" y="4359600"/>
            <a:ext cx="11041200" cy="1501200"/>
          </a:xfrm>
        </p:spPr>
        <p:txBody>
          <a:bodyPr lIns="0" tIns="0" rIns="0" bIns="0"/>
          <a:lstStyle>
            <a:lvl1pPr marL="0" indent="0">
              <a:buNone/>
              <a:defRPr sz="2400" baseline="0">
                <a:solidFill>
                  <a:srgbClr val="005E7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70E59CBE-DDA8-6D46-BC40-AF0BA57C8447}" type="datetime1">
              <a:rPr lang="nl-BE" smtClean="0"/>
              <a:t>7/01/2026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30417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ekop">
    <p:spTree>
      <p:nvGrpSpPr>
        <p:cNvPr id="1" name=""/>
        <p:cNvGrpSpPr/>
        <p:nvPr/>
      </p:nvGrpSpPr>
      <p:grpSpPr>
        <a:xfrm>
          <a:off x="0" y="0"/>
          <a:ext cx="0" cy="0"/>
          <a:chOff x="0" y="0"/>
          <a:chExt cx="0" cy="0"/>
        </a:xfrm>
      </p:grpSpPr>
      <p:sp>
        <p:nvSpPr>
          <p:cNvPr id="2" name="Titel 1"/>
          <p:cNvSpPr>
            <a:spLocks noGrp="1"/>
          </p:cNvSpPr>
          <p:nvPr>
            <p:ph type="title"/>
          </p:nvPr>
        </p:nvSpPr>
        <p:spPr>
          <a:xfrm>
            <a:off x="575999" y="1800000"/>
            <a:ext cx="11041200" cy="2386800"/>
          </a:xfrm>
        </p:spPr>
        <p:txBody>
          <a:bodyPr anchor="b"/>
          <a:lstStyle>
            <a:lvl1pPr>
              <a:defRPr sz="6000"/>
            </a:lvl1pPr>
          </a:lstStyle>
          <a:p>
            <a:r>
              <a:rPr lang="nl-NL"/>
              <a:t>Titelstijl van model bewerken</a:t>
            </a:r>
          </a:p>
        </p:txBody>
      </p:sp>
      <p:sp>
        <p:nvSpPr>
          <p:cNvPr id="3" name="Tijdelijke aanduiding voor tekst 2"/>
          <p:cNvSpPr>
            <a:spLocks noGrp="1"/>
          </p:cNvSpPr>
          <p:nvPr>
            <p:ph type="body" idx="1"/>
          </p:nvPr>
        </p:nvSpPr>
        <p:spPr>
          <a:xfrm>
            <a:off x="575999" y="4359600"/>
            <a:ext cx="11041200" cy="1501200"/>
          </a:xfrm>
        </p:spPr>
        <p:txBody>
          <a:bodyPr lIns="0" tIns="0" rIns="0" bIns="0"/>
          <a:lstStyle>
            <a:lvl1pPr marL="0" indent="0">
              <a:buNone/>
              <a:defRPr sz="2400" baseline="0">
                <a:solidFill>
                  <a:srgbClr val="2F4D5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DF402F2D-DA63-4749-BD9E-0CC0FCB9E778}" type="datetime1">
              <a:rPr lang="nl-BE" smtClean="0"/>
              <a:t>7/01/2026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112883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ekop">
    <p:spTree>
      <p:nvGrpSpPr>
        <p:cNvPr id="1" name=""/>
        <p:cNvGrpSpPr/>
        <p:nvPr/>
      </p:nvGrpSpPr>
      <p:grpSpPr>
        <a:xfrm>
          <a:off x="0" y="0"/>
          <a:ext cx="0" cy="0"/>
          <a:chOff x="0" y="0"/>
          <a:chExt cx="0" cy="0"/>
        </a:xfrm>
      </p:grpSpPr>
      <p:sp>
        <p:nvSpPr>
          <p:cNvPr id="9" name="Rechthoek 8"/>
          <p:cNvSpPr/>
          <p:nvPr userDrawn="1"/>
        </p:nvSpPr>
        <p:spPr>
          <a:xfrm>
            <a:off x="0" y="0"/>
            <a:ext cx="12193200" cy="6209997"/>
          </a:xfrm>
          <a:prstGeom prst="rect">
            <a:avLst/>
          </a:prstGeom>
          <a:solidFill>
            <a:srgbClr val="1D8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3956400" y="2509200"/>
            <a:ext cx="4280400" cy="1188000"/>
          </a:xfrm>
        </p:spPr>
        <p:txBody>
          <a:bodyPr anchor="ctr" anchorCtr="0">
            <a:noAutofit/>
          </a:bodyPr>
          <a:lstStyle>
            <a:lvl1pPr algn="ctr">
              <a:defRPr sz="8000" baseline="0">
                <a:solidFill>
                  <a:schemeClr val="bg1"/>
                </a:solidFill>
              </a:defRPr>
            </a:lvl1pPr>
          </a:lstStyle>
          <a:p>
            <a:r>
              <a:rPr lang="nl-NL"/>
              <a:t>Titelstijl van model bewerken</a:t>
            </a:r>
          </a:p>
        </p:txBody>
      </p:sp>
      <p:sp>
        <p:nvSpPr>
          <p:cNvPr id="4" name="Tijdelijke aanduiding voor datum 3"/>
          <p:cNvSpPr>
            <a:spLocks noGrp="1"/>
          </p:cNvSpPr>
          <p:nvPr>
            <p:ph type="dt" sz="half" idx="10"/>
          </p:nvPr>
        </p:nvSpPr>
        <p:spPr/>
        <p:txBody>
          <a:bodyPr/>
          <a:lstStyle/>
          <a:p>
            <a:fld id="{59E121E4-E798-D349-8678-5547C7EDEF6C}" type="datetime1">
              <a:rPr lang="nl-BE" smtClean="0"/>
              <a:t>7/01/2026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411802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7B3E327-F4DE-214D-A09F-D266890A70F6}" type="datetime1">
              <a:rPr lang="nl-BE" smtClean="0"/>
              <a:t>7/01/2026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792957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Titelstijl van model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936FF7B1-FD58-4446-8FC5-F33A63170B8B}" type="datetime1">
              <a:rPr lang="nl-BE" smtClean="0"/>
              <a:t>7/01/2026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2251626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9918A025-4240-DF41-BBEE-9E0700984722}" type="datetime1">
              <a:rPr lang="nl-BE" smtClean="0"/>
              <a:t>7/01/2026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81271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5EC6BFC-AAD8-7148-B6F6-9FC9E030F3A0}" type="datetime1">
              <a:rPr lang="nl-BE" smtClean="0"/>
              <a:t>7/01/2026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93685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030000"/>
            <a:ext cx="12192000" cy="827999"/>
          </a:xfrm>
          <a:prstGeom prst="rect">
            <a:avLst/>
          </a:prstGeom>
          <a:solidFill>
            <a:srgbClr val="1D8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jdelijke aanduiding voor titel 1"/>
          <p:cNvSpPr>
            <a:spLocks noGrp="1"/>
          </p:cNvSpPr>
          <p:nvPr>
            <p:ph type="title"/>
          </p:nvPr>
        </p:nvSpPr>
        <p:spPr>
          <a:xfrm>
            <a:off x="576000" y="576000"/>
            <a:ext cx="11041200" cy="1112675"/>
          </a:xfrm>
          <a:prstGeom prst="rect">
            <a:avLst/>
          </a:prstGeom>
        </p:spPr>
        <p:txBody>
          <a:bodyPr vert="horz" lIns="0" tIns="0" rIns="0" bIns="0" rtlCol="0" anchor="t" anchorCtr="0">
            <a:normAutofit/>
          </a:bodyPr>
          <a:lstStyle/>
          <a:p>
            <a:r>
              <a:rPr lang="nl-NL"/>
              <a:t>Titelstijl van model bewerken</a:t>
            </a:r>
          </a:p>
        </p:txBody>
      </p:sp>
      <p:sp>
        <p:nvSpPr>
          <p:cNvPr id="3" name="Tijdelijke aanduiding voor tekst 2"/>
          <p:cNvSpPr>
            <a:spLocks noGrp="1"/>
          </p:cNvSpPr>
          <p:nvPr>
            <p:ph type="body" idx="1"/>
          </p:nvPr>
        </p:nvSpPr>
        <p:spPr>
          <a:xfrm>
            <a:off x="576000" y="1836000"/>
            <a:ext cx="11041200" cy="4046910"/>
          </a:xfrm>
          <a:prstGeom prst="rect">
            <a:avLst/>
          </a:prstGeom>
        </p:spPr>
        <p:txBody>
          <a:bodyPr vert="horz" lIns="0" tIns="0" rIns="0" bIns="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1440000" y="6029999"/>
            <a:ext cx="720000" cy="828001"/>
          </a:xfrm>
          <a:prstGeom prst="rect">
            <a:avLst/>
          </a:prstGeom>
        </p:spPr>
        <p:txBody>
          <a:bodyPr vert="horz" lIns="0" tIns="0" rIns="0" bIns="0" rtlCol="0" anchor="ctr"/>
          <a:lstStyle>
            <a:lvl1pPr algn="l">
              <a:defRPr sz="1000" baseline="0">
                <a:solidFill>
                  <a:schemeClr val="bg1"/>
                </a:solidFill>
                <a:latin typeface="Arial" charset="0"/>
              </a:defRPr>
            </a:lvl1pPr>
          </a:lstStyle>
          <a:p>
            <a:fld id="{A4918C49-FE1B-A74C-9FA9-474A77687814}" type="datetime1">
              <a:rPr lang="nl-BE" smtClean="0"/>
              <a:t>7/01/2026</a:t>
            </a:fld>
            <a:endParaRPr lang="nl-NL"/>
          </a:p>
        </p:txBody>
      </p:sp>
      <p:sp>
        <p:nvSpPr>
          <p:cNvPr id="5" name="Tijdelijke aanduiding voor voettekst 4"/>
          <p:cNvSpPr>
            <a:spLocks noGrp="1"/>
          </p:cNvSpPr>
          <p:nvPr>
            <p:ph type="ftr" sz="quarter" idx="3"/>
          </p:nvPr>
        </p:nvSpPr>
        <p:spPr>
          <a:xfrm>
            <a:off x="4818754" y="6029999"/>
            <a:ext cx="4993201" cy="828001"/>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nl-NL"/>
          </a:p>
        </p:txBody>
      </p:sp>
      <p:sp>
        <p:nvSpPr>
          <p:cNvPr id="6" name="Tijdelijke aanduiding voor dianummer 5"/>
          <p:cNvSpPr>
            <a:spLocks noGrp="1"/>
          </p:cNvSpPr>
          <p:nvPr>
            <p:ph type="sldNum" sz="quarter" idx="4"/>
          </p:nvPr>
        </p:nvSpPr>
        <p:spPr>
          <a:xfrm>
            <a:off x="576000" y="6029999"/>
            <a:ext cx="648000" cy="828001"/>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a:p>
        </p:txBody>
      </p:sp>
      <p:pic>
        <p:nvPicPr>
          <p:cNvPr id="10" name="Afbeelding 9">
            <a:extLst>
              <a:ext uri="{FF2B5EF4-FFF2-40B4-BE49-F238E27FC236}">
                <a16:creationId xmlns:a16="http://schemas.microsoft.com/office/drawing/2014/main" id="{EF36E63E-41F7-B541-8C74-D5DE0D6208DF}"/>
              </a:ext>
            </a:extLst>
          </p:cNvPr>
          <p:cNvPicPr>
            <a:picLocks noChangeAspect="1"/>
          </p:cNvPicPr>
          <p:nvPr userDrawn="1"/>
        </p:nvPicPr>
        <p:blipFill>
          <a:blip r:embed="rId12"/>
          <a:stretch>
            <a:fillRect/>
          </a:stretch>
        </p:blipFill>
        <p:spPr>
          <a:xfrm>
            <a:off x="10607041" y="6198584"/>
            <a:ext cx="1441856" cy="515415"/>
          </a:xfrm>
          <a:prstGeom prst="rect">
            <a:avLst/>
          </a:prstGeom>
        </p:spPr>
      </p:pic>
    </p:spTree>
    <p:extLst>
      <p:ext uri="{BB962C8B-B14F-4D97-AF65-F5344CB8AC3E}">
        <p14:creationId xmlns:p14="http://schemas.microsoft.com/office/powerpoint/2010/main" val="1364957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90000"/>
        </a:lnSpc>
        <a:spcBef>
          <a:spcPct val="0"/>
        </a:spcBef>
        <a:buNone/>
        <a:defRPr sz="4400" kern="1200" baseline="0">
          <a:solidFill>
            <a:srgbClr val="1D8DB0"/>
          </a:solidFill>
          <a:latin typeface="Arial"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rgbClr val="2F4D5D"/>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2F4D5D"/>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2F4D5D"/>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2F4D5D"/>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2F4D5D"/>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28D_589D7E.xml"/><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26B_D7A1D81D.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28B_D8451BD4.xml"/><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hyperlink" Target="http://www.nederlandsevalueren.b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7.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13" Type="http://schemas.microsoft.com/office/2007/relationships/diagramDrawing" Target="../diagrams/drawing4.xml"/><Relationship Id="rId18" Type="http://schemas.openxmlformats.org/officeDocument/2006/relationships/diagramColors" Target="../diagrams/colors5.xml"/><Relationship Id="rId26" Type="http://schemas.openxmlformats.org/officeDocument/2006/relationships/diagramData" Target="../diagrams/data7.xml"/><Relationship Id="rId39" Type="http://schemas.openxmlformats.org/officeDocument/2006/relationships/diagramColors" Target="../diagrams/colors9.xml"/><Relationship Id="rId21" Type="http://schemas.openxmlformats.org/officeDocument/2006/relationships/diagramData" Target="../diagrams/data6.xml"/><Relationship Id="rId34" Type="http://schemas.openxmlformats.org/officeDocument/2006/relationships/diagramColors" Target="../diagrams/colors8.xml"/><Relationship Id="rId42" Type="http://schemas.openxmlformats.org/officeDocument/2006/relationships/diagramLayout" Target="../diagrams/layout10.xml"/><Relationship Id="rId47" Type="http://schemas.openxmlformats.org/officeDocument/2006/relationships/diagramData" Target="../diagrams/data11.xml"/><Relationship Id="rId50" Type="http://schemas.openxmlformats.org/officeDocument/2006/relationships/diagramColors" Target="../diagrams/colors11.xml"/><Relationship Id="rId7" Type="http://schemas.microsoft.com/office/2007/relationships/diagramDrawing" Target="../diagrams/drawing3.xml"/><Relationship Id="rId2" Type="http://schemas.microsoft.com/office/2018/10/relationships/comments" Target="../comments/modernComment_257_1BB225A5.xml"/><Relationship Id="rId16" Type="http://schemas.openxmlformats.org/officeDocument/2006/relationships/diagramLayout" Target="../diagrams/layout5.xml"/><Relationship Id="rId29" Type="http://schemas.openxmlformats.org/officeDocument/2006/relationships/diagramColors" Target="../diagrams/colors7.xml"/><Relationship Id="rId11" Type="http://schemas.openxmlformats.org/officeDocument/2006/relationships/diagramQuickStyle" Target="../diagrams/quickStyle4.xml"/><Relationship Id="rId24" Type="http://schemas.openxmlformats.org/officeDocument/2006/relationships/diagramColors" Target="../diagrams/colors6.xml"/><Relationship Id="rId32" Type="http://schemas.openxmlformats.org/officeDocument/2006/relationships/diagramLayout" Target="../diagrams/layout8.xml"/><Relationship Id="rId37" Type="http://schemas.openxmlformats.org/officeDocument/2006/relationships/diagramLayout" Target="../diagrams/layout9.xml"/><Relationship Id="rId40" Type="http://schemas.microsoft.com/office/2007/relationships/diagramDrawing" Target="../diagrams/drawing9.xml"/><Relationship Id="rId45" Type="http://schemas.microsoft.com/office/2007/relationships/diagramDrawing" Target="../diagrams/drawing10.xml"/><Relationship Id="rId53" Type="http://schemas.openxmlformats.org/officeDocument/2006/relationships/image" Target="../media/image7.png"/><Relationship Id="rId5" Type="http://schemas.openxmlformats.org/officeDocument/2006/relationships/diagramQuickStyle" Target="../diagrams/quickStyle3.xml"/><Relationship Id="rId10" Type="http://schemas.openxmlformats.org/officeDocument/2006/relationships/diagramLayout" Target="../diagrams/layout4.xml"/><Relationship Id="rId19" Type="http://schemas.microsoft.com/office/2007/relationships/diagramDrawing" Target="../diagrams/drawing5.xml"/><Relationship Id="rId31" Type="http://schemas.openxmlformats.org/officeDocument/2006/relationships/diagramData" Target="../diagrams/data8.xml"/><Relationship Id="rId44" Type="http://schemas.openxmlformats.org/officeDocument/2006/relationships/diagramColors" Target="../diagrams/colors10.xml"/><Relationship Id="rId52" Type="http://schemas.openxmlformats.org/officeDocument/2006/relationships/image" Target="../media/image6.png"/><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image" Target="../media/image59.png"/><Relationship Id="rId22" Type="http://schemas.openxmlformats.org/officeDocument/2006/relationships/diagramLayout" Target="../diagrams/layout6.xml"/><Relationship Id="rId27" Type="http://schemas.openxmlformats.org/officeDocument/2006/relationships/diagramLayout" Target="../diagrams/layout7.xml"/><Relationship Id="rId30" Type="http://schemas.microsoft.com/office/2007/relationships/diagramDrawing" Target="../diagrams/drawing7.xml"/><Relationship Id="rId35" Type="http://schemas.microsoft.com/office/2007/relationships/diagramDrawing" Target="../diagrams/drawing8.xml"/><Relationship Id="rId43" Type="http://schemas.openxmlformats.org/officeDocument/2006/relationships/diagramQuickStyle" Target="../diagrams/quickStyle10.xml"/><Relationship Id="rId48" Type="http://schemas.openxmlformats.org/officeDocument/2006/relationships/diagramLayout" Target="../diagrams/layout11.xml"/><Relationship Id="rId8" Type="http://schemas.openxmlformats.org/officeDocument/2006/relationships/image" Target="../media/image57.png"/><Relationship Id="rId51" Type="http://schemas.microsoft.com/office/2007/relationships/diagramDrawing" Target="../diagrams/drawing11.xml"/><Relationship Id="rId3" Type="http://schemas.openxmlformats.org/officeDocument/2006/relationships/diagramData" Target="../diagrams/data3.xml"/><Relationship Id="rId12" Type="http://schemas.openxmlformats.org/officeDocument/2006/relationships/diagramColors" Target="../diagrams/colors4.xml"/><Relationship Id="rId17" Type="http://schemas.openxmlformats.org/officeDocument/2006/relationships/diagramQuickStyle" Target="../diagrams/quickStyle5.xml"/><Relationship Id="rId25" Type="http://schemas.microsoft.com/office/2007/relationships/diagramDrawing" Target="../diagrams/drawing6.xml"/><Relationship Id="rId33" Type="http://schemas.openxmlformats.org/officeDocument/2006/relationships/diagramQuickStyle" Target="../diagrams/quickStyle8.xml"/><Relationship Id="rId38" Type="http://schemas.openxmlformats.org/officeDocument/2006/relationships/diagramQuickStyle" Target="../diagrams/quickStyle9.xml"/><Relationship Id="rId46" Type="http://schemas.openxmlformats.org/officeDocument/2006/relationships/image" Target="../media/image67.png"/><Relationship Id="rId20" Type="http://schemas.openxmlformats.org/officeDocument/2006/relationships/image" Target="../media/image61.png"/><Relationship Id="rId41" Type="http://schemas.openxmlformats.org/officeDocument/2006/relationships/diagramData" Target="../diagrams/data10.xml"/><Relationship Id="rId1" Type="http://schemas.openxmlformats.org/officeDocument/2006/relationships/slideLayout" Target="../slideLayouts/slideLayout2.xml"/><Relationship Id="rId6" Type="http://schemas.openxmlformats.org/officeDocument/2006/relationships/diagramColors" Target="../diagrams/colors3.xml"/><Relationship Id="rId15" Type="http://schemas.openxmlformats.org/officeDocument/2006/relationships/diagramData" Target="../diagrams/data5.xml"/><Relationship Id="rId23" Type="http://schemas.openxmlformats.org/officeDocument/2006/relationships/diagramQuickStyle" Target="../diagrams/quickStyle6.xml"/><Relationship Id="rId28" Type="http://schemas.openxmlformats.org/officeDocument/2006/relationships/diagramQuickStyle" Target="../diagrams/quickStyle7.xml"/><Relationship Id="rId36" Type="http://schemas.openxmlformats.org/officeDocument/2006/relationships/diagramData" Target="../diagrams/data9.xml"/><Relationship Id="rId49" Type="http://schemas.openxmlformats.org/officeDocument/2006/relationships/diagramQuickStyle" Target="../diagrams/quickStyle11.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png"/><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49531" y="2910622"/>
            <a:ext cx="6544492" cy="2034549"/>
          </a:xfrm>
        </p:spPr>
        <p:txBody>
          <a:bodyPr>
            <a:noAutofit/>
          </a:bodyPr>
          <a:lstStyle/>
          <a:p>
            <a:r>
              <a:rPr lang="nl-NL" sz="2800" cap="none">
                <a:latin typeface="Aptos" panose="020B0004020202020204" pitchFamily="34" charset="0"/>
              </a:rPr>
              <a:t>Taalcompetentie Nederlands breed evalueren in het Vlaams basis- en secundair onderwijs </a:t>
            </a:r>
          </a:p>
        </p:txBody>
      </p:sp>
      <p:sp>
        <p:nvSpPr>
          <p:cNvPr id="3" name="Ondertitel 2"/>
          <p:cNvSpPr>
            <a:spLocks noGrp="1"/>
          </p:cNvSpPr>
          <p:nvPr>
            <p:ph type="subTitle" idx="1"/>
          </p:nvPr>
        </p:nvSpPr>
        <p:spPr>
          <a:xfrm>
            <a:off x="133350" y="4606616"/>
            <a:ext cx="7560673" cy="820799"/>
          </a:xfrm>
        </p:spPr>
        <p:txBody>
          <a:bodyPr/>
          <a:lstStyle/>
          <a:p>
            <a:r>
              <a:rPr lang="nl-NL" sz="2000" cap="small">
                <a:latin typeface="Aptos" panose="020B0004020202020204" pitchFamily="34" charset="0"/>
              </a:rPr>
              <a:t>Een nieuwe </a:t>
            </a:r>
            <a:r>
              <a:rPr lang="nl-NL" sz="2000" cap="small" err="1">
                <a:latin typeface="Aptos" panose="020B0004020202020204" pitchFamily="34" charset="0"/>
              </a:rPr>
              <a:t>toolkit</a:t>
            </a:r>
            <a:r>
              <a:rPr lang="nl-NL" sz="2000" cap="small">
                <a:latin typeface="Aptos" panose="020B0004020202020204" pitchFamily="34" charset="0"/>
              </a:rPr>
              <a:t> voor het onderwijsveld</a:t>
            </a:r>
            <a:endParaRPr lang="nl-NL" cap="small">
              <a:latin typeface="Aptos" panose="020B0004020202020204" pitchFamily="34" charset="0"/>
            </a:endParaRPr>
          </a:p>
        </p:txBody>
      </p:sp>
      <p:graphicFrame>
        <p:nvGraphicFramePr>
          <p:cNvPr id="4" name="Diagram 3">
            <a:extLst>
              <a:ext uri="{FF2B5EF4-FFF2-40B4-BE49-F238E27FC236}">
                <a16:creationId xmlns:a16="http://schemas.microsoft.com/office/drawing/2014/main" id="{7BAA3B82-3A79-7E42-AC0C-C9BADE65D646}"/>
              </a:ext>
            </a:extLst>
          </p:cNvPr>
          <p:cNvGraphicFramePr/>
          <p:nvPr>
            <p:extLst>
              <p:ext uri="{D42A27DB-BD31-4B8C-83A1-F6EECF244321}">
                <p14:modId xmlns:p14="http://schemas.microsoft.com/office/powerpoint/2010/main" val="2108944044"/>
              </p:ext>
            </p:extLst>
          </p:nvPr>
        </p:nvGraphicFramePr>
        <p:xfrm>
          <a:off x="6665976" y="2664723"/>
          <a:ext cx="4882268" cy="3495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64275DE-AC8E-C9E7-214D-695B03D451D8}"/>
              </a:ext>
            </a:extLst>
          </p:cNvPr>
          <p:cNvSpPr txBox="1"/>
          <p:nvPr/>
        </p:nvSpPr>
        <p:spPr>
          <a:xfrm>
            <a:off x="964275" y="5011917"/>
            <a:ext cx="6823190" cy="1077218"/>
          </a:xfrm>
          <a:prstGeom prst="rect">
            <a:avLst/>
          </a:prstGeom>
          <a:noFill/>
        </p:spPr>
        <p:txBody>
          <a:bodyPr wrap="square" rtlCol="0">
            <a:spAutoFit/>
          </a:bodyPr>
          <a:lstStyle/>
          <a:p>
            <a:pPr lvl="0" algn="r">
              <a:defRPr/>
            </a:pPr>
            <a:r>
              <a:rPr lang="nl-BE" sz="1600">
                <a:solidFill>
                  <a:srgbClr val="D3D841">
                    <a:lumMod val="40000"/>
                    <a:lumOff val="60000"/>
                  </a:srgbClr>
                </a:solidFill>
                <a:latin typeface="Aptos"/>
              </a:rPr>
              <a:t>Centrum voor Taal en Onderwijs (KU Leuven)</a:t>
            </a:r>
            <a:endParaRPr lang="en-US" sz="1600"/>
          </a:p>
          <a:p>
            <a:pPr algn="r">
              <a:defRPr/>
            </a:pPr>
            <a:r>
              <a:rPr lang="nl-BE" sz="1600">
                <a:solidFill>
                  <a:srgbClr val="D3D841">
                    <a:lumMod val="40000"/>
                    <a:lumOff val="60000"/>
                  </a:srgbClr>
                </a:solidFill>
                <a:latin typeface="Aptos"/>
              </a:rPr>
              <a:t>Expertisecentrum Taal, Diversiteit en Leren (</a:t>
            </a:r>
            <a:r>
              <a:rPr lang="nl-BE" sz="1600" err="1">
                <a:solidFill>
                  <a:srgbClr val="D3D841">
                    <a:lumMod val="40000"/>
                    <a:lumOff val="60000"/>
                  </a:srgbClr>
                </a:solidFill>
                <a:latin typeface="Aptos"/>
              </a:rPr>
              <a:t>UGent</a:t>
            </a:r>
            <a:r>
              <a:rPr lang="nl-BE" sz="1600">
                <a:solidFill>
                  <a:srgbClr val="D3D841">
                    <a:lumMod val="40000"/>
                    <a:lumOff val="60000"/>
                  </a:srgbClr>
                </a:solidFill>
                <a:latin typeface="Aptos"/>
              </a:rPr>
              <a:t>)</a:t>
            </a:r>
          </a:p>
          <a:p>
            <a:pPr algn="r">
              <a:defRPr/>
            </a:pPr>
            <a:r>
              <a:rPr lang="nl-BE" sz="1600">
                <a:solidFill>
                  <a:srgbClr val="D3D841">
                    <a:lumMod val="40000"/>
                    <a:lumOff val="60000"/>
                  </a:srgbClr>
                </a:solidFill>
                <a:latin typeface="Aptos"/>
              </a:rPr>
              <a:t>Centrum voor Onderwijseffectiviteit en –evaluatie (KU Leuven)</a:t>
            </a:r>
            <a:endParaRPr lang="nl-BE" sz="1600">
              <a:solidFill>
                <a:srgbClr val="000000"/>
              </a:solidFill>
              <a:latin typeface="Aptos"/>
            </a:endParaRPr>
          </a:p>
          <a:p>
            <a:pPr algn="r">
              <a:defRPr/>
            </a:pPr>
            <a:endParaRPr lang="nl-BE" sz="1600">
              <a:solidFill>
                <a:srgbClr val="D3D841">
                  <a:lumMod val="40000"/>
                  <a:lumOff val="60000"/>
                </a:srgbClr>
              </a:solidFill>
              <a:latin typeface="Aptos"/>
            </a:endParaRPr>
          </a:p>
        </p:txBody>
      </p:sp>
      <p:pic>
        <p:nvPicPr>
          <p:cNvPr id="10" name="Picture 9">
            <a:extLst>
              <a:ext uri="{FF2B5EF4-FFF2-40B4-BE49-F238E27FC236}">
                <a16:creationId xmlns:a16="http://schemas.microsoft.com/office/drawing/2014/main" id="{50A5B730-61B7-CA09-A18D-161D229C2D97}"/>
              </a:ext>
            </a:extLst>
          </p:cNvPr>
          <p:cNvPicPr>
            <a:picLocks noChangeAspect="1"/>
          </p:cNvPicPr>
          <p:nvPr/>
        </p:nvPicPr>
        <p:blipFill>
          <a:blip r:embed="rId8"/>
          <a:stretch>
            <a:fillRect/>
          </a:stretch>
        </p:blipFill>
        <p:spPr>
          <a:xfrm>
            <a:off x="4062323" y="286146"/>
            <a:ext cx="1983189" cy="934932"/>
          </a:xfrm>
          <a:prstGeom prst="rect">
            <a:avLst/>
          </a:prstGeom>
          <a:ln>
            <a:noFill/>
          </a:ln>
        </p:spPr>
      </p:pic>
      <p:pic>
        <p:nvPicPr>
          <p:cNvPr id="16" name="Picture 15">
            <a:extLst>
              <a:ext uri="{FF2B5EF4-FFF2-40B4-BE49-F238E27FC236}">
                <a16:creationId xmlns:a16="http://schemas.microsoft.com/office/drawing/2014/main" id="{E6FE12E5-2FBE-FF6F-32E4-BF089F7AE8BB}"/>
              </a:ext>
            </a:extLst>
          </p:cNvPr>
          <p:cNvPicPr>
            <a:picLocks noChangeAspect="1"/>
          </p:cNvPicPr>
          <p:nvPr/>
        </p:nvPicPr>
        <p:blipFill>
          <a:blip r:embed="rId9"/>
          <a:stretch>
            <a:fillRect/>
          </a:stretch>
        </p:blipFill>
        <p:spPr>
          <a:xfrm>
            <a:off x="3327315" y="423934"/>
            <a:ext cx="824196" cy="659357"/>
          </a:xfrm>
          <a:prstGeom prst="rect">
            <a:avLst/>
          </a:prstGeom>
          <a:ln>
            <a:solidFill>
              <a:srgbClr val="1D8DB0"/>
            </a:solidFill>
          </a:ln>
        </p:spPr>
      </p:pic>
    </p:spTree>
    <p:extLst>
      <p:ext uri="{BB962C8B-B14F-4D97-AF65-F5344CB8AC3E}">
        <p14:creationId xmlns:p14="http://schemas.microsoft.com/office/powerpoint/2010/main" val="227196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9436F-24E4-8490-7060-A352379534C4}"/>
            </a:ext>
          </a:extLst>
        </p:cNvPr>
        <p:cNvGrpSpPr/>
        <p:nvPr/>
      </p:nvGrpSpPr>
      <p:grpSpPr>
        <a:xfrm>
          <a:off x="0" y="0"/>
          <a:ext cx="0" cy="0"/>
          <a:chOff x="0" y="0"/>
          <a:chExt cx="0" cy="0"/>
        </a:xfrm>
      </p:grpSpPr>
      <p:sp>
        <p:nvSpPr>
          <p:cNvPr id="25" name="Rechthoek 24">
            <a:extLst>
              <a:ext uri="{FF2B5EF4-FFF2-40B4-BE49-F238E27FC236}">
                <a16:creationId xmlns:a16="http://schemas.microsoft.com/office/drawing/2014/main" id="{AA074BC3-8213-2C52-21FE-758EFE4662B2}"/>
              </a:ext>
            </a:extLst>
          </p:cNvPr>
          <p:cNvSpPr/>
          <p:nvPr/>
        </p:nvSpPr>
        <p:spPr>
          <a:xfrm>
            <a:off x="6311078" y="1996368"/>
            <a:ext cx="5306122" cy="14326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2AA506E7-DE27-A396-03EA-84846E2B6395}"/>
              </a:ext>
            </a:extLst>
          </p:cNvPr>
          <p:cNvSpPr/>
          <p:nvPr/>
        </p:nvSpPr>
        <p:spPr>
          <a:xfrm>
            <a:off x="631922" y="1987075"/>
            <a:ext cx="5306122" cy="14419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D247456C-7637-EA9D-913E-72570253E1A4}"/>
              </a:ext>
            </a:extLst>
          </p:cNvPr>
          <p:cNvSpPr>
            <a:spLocks noGrp="1"/>
          </p:cNvSpPr>
          <p:nvPr>
            <p:ph type="title"/>
          </p:nvPr>
        </p:nvSpPr>
        <p:spPr/>
        <p:txBody>
          <a:bodyPr/>
          <a:lstStyle/>
          <a:p>
            <a:r>
              <a:rPr lang="en-US" err="1">
                <a:latin typeface="Aptos"/>
              </a:rPr>
              <a:t>Doelpubliek</a:t>
            </a:r>
            <a:endParaRPr lang="en-US">
              <a:latin typeface="Aptos"/>
              <a:cs typeface="Arial"/>
            </a:endParaRPr>
          </a:p>
        </p:txBody>
      </p:sp>
      <p:sp>
        <p:nvSpPr>
          <p:cNvPr id="4" name="Slide Number Placeholder 3">
            <a:extLst>
              <a:ext uri="{FF2B5EF4-FFF2-40B4-BE49-F238E27FC236}">
                <a16:creationId xmlns:a16="http://schemas.microsoft.com/office/drawing/2014/main" id="{C48C33A8-6F09-2C38-E862-B4EDAB18D9CE}"/>
              </a:ext>
            </a:extLst>
          </p:cNvPr>
          <p:cNvSpPr>
            <a:spLocks noGrp="1"/>
          </p:cNvSpPr>
          <p:nvPr>
            <p:ph type="sldNum" sz="quarter" idx="12"/>
          </p:nvPr>
        </p:nvSpPr>
        <p:spPr/>
        <p:txBody>
          <a:bodyPr/>
          <a:lstStyle/>
          <a:p>
            <a:fld id="{0A297500-7527-634B-90F4-69D0994C32B4}" type="slidenum">
              <a:rPr lang="nl-NL" smtClean="0"/>
              <a:t>10</a:t>
            </a:fld>
            <a:endParaRPr lang="nl-NL"/>
          </a:p>
        </p:txBody>
      </p:sp>
      <p:pic>
        <p:nvPicPr>
          <p:cNvPr id="6" name="Picture 5">
            <a:extLst>
              <a:ext uri="{FF2B5EF4-FFF2-40B4-BE49-F238E27FC236}">
                <a16:creationId xmlns:a16="http://schemas.microsoft.com/office/drawing/2014/main" id="{824F3EFD-D80B-F102-2957-760EEA432FED}"/>
              </a:ext>
            </a:extLst>
          </p:cNvPr>
          <p:cNvPicPr>
            <a:picLocks noChangeAspect="1"/>
          </p:cNvPicPr>
          <p:nvPr/>
        </p:nvPicPr>
        <p:blipFill>
          <a:blip r:embed="rId3"/>
          <a:stretch>
            <a:fillRect/>
          </a:stretch>
        </p:blipFill>
        <p:spPr>
          <a:xfrm>
            <a:off x="8082954" y="6170719"/>
            <a:ext cx="1455297" cy="546560"/>
          </a:xfrm>
          <a:prstGeom prst="rect">
            <a:avLst/>
          </a:prstGeom>
        </p:spPr>
      </p:pic>
      <p:pic>
        <p:nvPicPr>
          <p:cNvPr id="7" name="Afbeelding 7" descr="Afbeelding met tekst, Lettertype, Graphics, grafische vormgeving&#10;&#10;Automatisch gegenereerde beschrijving">
            <a:extLst>
              <a:ext uri="{FF2B5EF4-FFF2-40B4-BE49-F238E27FC236}">
                <a16:creationId xmlns:a16="http://schemas.microsoft.com/office/drawing/2014/main" id="{755B929F-897D-E9CA-A3B7-82F0652FFB94}"/>
              </a:ext>
            </a:extLst>
          </p:cNvPr>
          <p:cNvPicPr>
            <a:picLocks noChangeAspect="1"/>
          </p:cNvPicPr>
          <p:nvPr/>
        </p:nvPicPr>
        <p:blipFill>
          <a:blip r:embed="rId4"/>
          <a:stretch>
            <a:fillRect/>
          </a:stretch>
        </p:blipFill>
        <p:spPr>
          <a:xfrm>
            <a:off x="9538437" y="5960341"/>
            <a:ext cx="1164896" cy="978723"/>
          </a:xfrm>
          <a:prstGeom prst="rect">
            <a:avLst/>
          </a:prstGeom>
        </p:spPr>
      </p:pic>
      <p:sp>
        <p:nvSpPr>
          <p:cNvPr id="3" name="TextBox 2">
            <a:extLst>
              <a:ext uri="{FF2B5EF4-FFF2-40B4-BE49-F238E27FC236}">
                <a16:creationId xmlns:a16="http://schemas.microsoft.com/office/drawing/2014/main" id="{B5D9BF00-4832-C133-F4EC-6B39515BBC34}"/>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8" name="Graphic 7" descr="Docent met effen opvulling">
            <a:extLst>
              <a:ext uri="{FF2B5EF4-FFF2-40B4-BE49-F238E27FC236}">
                <a16:creationId xmlns:a16="http://schemas.microsoft.com/office/drawing/2014/main" id="{7870C2B2-04B3-C153-4CF7-718AFA95C5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0551" y="1994510"/>
            <a:ext cx="1276815" cy="1267522"/>
          </a:xfrm>
          <a:prstGeom prst="rect">
            <a:avLst/>
          </a:prstGeom>
        </p:spPr>
      </p:pic>
      <p:pic>
        <p:nvPicPr>
          <p:cNvPr id="15" name="Graphic 14" descr="Document met effen opvulling">
            <a:extLst>
              <a:ext uri="{FF2B5EF4-FFF2-40B4-BE49-F238E27FC236}">
                <a16:creationId xmlns:a16="http://schemas.microsoft.com/office/drawing/2014/main" id="{EC16729A-A139-96BD-2A45-A855440598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99098" y="2115316"/>
            <a:ext cx="988741" cy="1025913"/>
          </a:xfrm>
          <a:prstGeom prst="rect">
            <a:avLst/>
          </a:prstGeom>
        </p:spPr>
      </p:pic>
      <p:sp>
        <p:nvSpPr>
          <p:cNvPr id="17" name="TextBox 11">
            <a:extLst>
              <a:ext uri="{FF2B5EF4-FFF2-40B4-BE49-F238E27FC236}">
                <a16:creationId xmlns:a16="http://schemas.microsoft.com/office/drawing/2014/main" id="{7EEFC263-3013-028A-C63F-80E0C52AC80A}"/>
              </a:ext>
            </a:extLst>
          </p:cNvPr>
          <p:cNvSpPr txBox="1"/>
          <p:nvPr/>
        </p:nvSpPr>
        <p:spPr>
          <a:xfrm>
            <a:off x="2636027" y="2393988"/>
            <a:ext cx="2121284" cy="461665"/>
          </a:xfrm>
          <a:prstGeom prst="rect">
            <a:avLst/>
          </a:prstGeom>
          <a:noFill/>
        </p:spPr>
        <p:txBody>
          <a:bodyPr wrap="square" lIns="91440" tIns="45720" rIns="91440" bIns="45720" rtlCol="0" anchor="t">
            <a:spAutoFit/>
          </a:bodyPr>
          <a:lstStyle/>
          <a:p>
            <a:pPr algn="ctr"/>
            <a:r>
              <a:rPr lang="en-US" sz="2400" b="1" err="1">
                <a:solidFill>
                  <a:schemeClr val="accent3">
                    <a:lumMod val="76000"/>
                  </a:schemeClr>
                </a:solidFill>
                <a:latin typeface="Aptos"/>
              </a:rPr>
              <a:t>Leerkrachten</a:t>
            </a:r>
            <a:endParaRPr lang="nl-NL" sz="2400">
              <a:solidFill>
                <a:schemeClr val="accent3">
                  <a:lumMod val="76000"/>
                </a:schemeClr>
              </a:solidFill>
              <a:ea typeface="Calibri"/>
              <a:cs typeface="Calibri"/>
            </a:endParaRPr>
          </a:p>
        </p:txBody>
      </p:sp>
      <p:sp>
        <p:nvSpPr>
          <p:cNvPr id="19" name="TextBox 11">
            <a:extLst>
              <a:ext uri="{FF2B5EF4-FFF2-40B4-BE49-F238E27FC236}">
                <a16:creationId xmlns:a16="http://schemas.microsoft.com/office/drawing/2014/main" id="{EF3C4D9A-83C5-0E08-82B1-763168504F1B}"/>
              </a:ext>
            </a:extLst>
          </p:cNvPr>
          <p:cNvSpPr txBox="1"/>
          <p:nvPr/>
        </p:nvSpPr>
        <p:spPr>
          <a:xfrm>
            <a:off x="8170217" y="2397705"/>
            <a:ext cx="2121284" cy="461665"/>
          </a:xfrm>
          <a:prstGeom prst="rect">
            <a:avLst/>
          </a:prstGeom>
          <a:noFill/>
        </p:spPr>
        <p:txBody>
          <a:bodyPr wrap="square" lIns="91440" tIns="45720" rIns="91440" bIns="45720" rtlCol="0" anchor="t">
            <a:spAutoFit/>
          </a:bodyPr>
          <a:lstStyle/>
          <a:p>
            <a:pPr algn="ctr"/>
            <a:r>
              <a:rPr lang="en-US" sz="2400" b="1" err="1">
                <a:solidFill>
                  <a:schemeClr val="accent6"/>
                </a:solidFill>
                <a:latin typeface="Aptos"/>
              </a:rPr>
              <a:t>Schoolleiders</a:t>
            </a:r>
            <a:endParaRPr lang="nl-NL" err="1"/>
          </a:p>
        </p:txBody>
      </p:sp>
    </p:spTree>
    <p:extLst>
      <p:ext uri="{BB962C8B-B14F-4D97-AF65-F5344CB8AC3E}">
        <p14:creationId xmlns:p14="http://schemas.microsoft.com/office/powerpoint/2010/main" val="41014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9436F-24E4-8490-7060-A35237953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47456C-7637-EA9D-913E-72570253E1A4}"/>
              </a:ext>
            </a:extLst>
          </p:cNvPr>
          <p:cNvSpPr>
            <a:spLocks noGrp="1"/>
          </p:cNvSpPr>
          <p:nvPr>
            <p:ph type="title"/>
          </p:nvPr>
        </p:nvSpPr>
        <p:spPr/>
        <p:txBody>
          <a:bodyPr/>
          <a:lstStyle/>
          <a:p>
            <a:r>
              <a:rPr lang="en-US">
                <a:solidFill>
                  <a:schemeClr val="accent3"/>
                </a:solidFill>
                <a:latin typeface="Aptos" panose="020B0004020202020204" pitchFamily="34" charset="0"/>
              </a:rPr>
              <a:t>Info </a:t>
            </a:r>
            <a:r>
              <a:rPr lang="en-US" err="1">
                <a:solidFill>
                  <a:schemeClr val="accent3"/>
                </a:solidFill>
                <a:latin typeface="Aptos" panose="020B0004020202020204" pitchFamily="34" charset="0"/>
              </a:rPr>
              <a:t>voor</a:t>
            </a:r>
            <a:r>
              <a:rPr lang="en-US">
                <a:solidFill>
                  <a:schemeClr val="accent3"/>
                </a:solidFill>
                <a:latin typeface="Aptos" panose="020B0004020202020204" pitchFamily="34" charset="0"/>
              </a:rPr>
              <a:t> </a:t>
            </a:r>
            <a:r>
              <a:rPr lang="en-US" err="1">
                <a:solidFill>
                  <a:schemeClr val="accent3"/>
                </a:solidFill>
                <a:latin typeface="Aptos" panose="020B0004020202020204" pitchFamily="34" charset="0"/>
              </a:rPr>
              <a:t>leerkrachten</a:t>
            </a:r>
            <a:endParaRPr lang="nl-BE">
              <a:solidFill>
                <a:schemeClr val="accent3"/>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48C33A8-6F09-2C38-E862-B4EDAB18D9CE}"/>
              </a:ext>
            </a:extLst>
          </p:cNvPr>
          <p:cNvSpPr>
            <a:spLocks noGrp="1"/>
          </p:cNvSpPr>
          <p:nvPr>
            <p:ph type="sldNum" sz="quarter" idx="12"/>
          </p:nvPr>
        </p:nvSpPr>
        <p:spPr/>
        <p:txBody>
          <a:bodyPr/>
          <a:lstStyle/>
          <a:p>
            <a:fld id="{0A297500-7527-634B-90F4-69D0994C32B4}" type="slidenum">
              <a:rPr lang="nl-NL" smtClean="0"/>
              <a:t>11</a:t>
            </a:fld>
            <a:endParaRPr lang="nl-NL"/>
          </a:p>
        </p:txBody>
      </p:sp>
      <p:pic>
        <p:nvPicPr>
          <p:cNvPr id="10" name="Picture 9">
            <a:extLst>
              <a:ext uri="{FF2B5EF4-FFF2-40B4-BE49-F238E27FC236}">
                <a16:creationId xmlns:a16="http://schemas.microsoft.com/office/drawing/2014/main" id="{4A60B9FD-3F2A-9D87-BB6A-D07910E3F17B}"/>
              </a:ext>
            </a:extLst>
          </p:cNvPr>
          <p:cNvPicPr>
            <a:picLocks noChangeAspect="1"/>
          </p:cNvPicPr>
          <p:nvPr/>
        </p:nvPicPr>
        <p:blipFill>
          <a:blip r:embed="rId3"/>
          <a:stretch>
            <a:fillRect/>
          </a:stretch>
        </p:blipFill>
        <p:spPr>
          <a:xfrm>
            <a:off x="2015882" y="1381775"/>
            <a:ext cx="8160235" cy="4283553"/>
          </a:xfrm>
          <a:prstGeom prst="rect">
            <a:avLst/>
          </a:prstGeom>
          <a:ln>
            <a:solidFill>
              <a:schemeClr val="bg2"/>
            </a:solidFill>
          </a:ln>
        </p:spPr>
      </p:pic>
      <p:sp>
        <p:nvSpPr>
          <p:cNvPr id="11" name="Oval 10">
            <a:extLst>
              <a:ext uri="{FF2B5EF4-FFF2-40B4-BE49-F238E27FC236}">
                <a16:creationId xmlns:a16="http://schemas.microsoft.com/office/drawing/2014/main" id="{9A4EAD69-47ED-29D1-5A16-0D3C57F9F7DA}"/>
              </a:ext>
            </a:extLst>
          </p:cNvPr>
          <p:cNvSpPr/>
          <p:nvPr/>
        </p:nvSpPr>
        <p:spPr>
          <a:xfrm>
            <a:off x="5473051" y="1636095"/>
            <a:ext cx="1481729" cy="480560"/>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l 11">
            <a:extLst>
              <a:ext uri="{FF2B5EF4-FFF2-40B4-BE49-F238E27FC236}">
                <a16:creationId xmlns:a16="http://schemas.microsoft.com/office/drawing/2014/main" id="{FCDF7BF1-D254-6347-94F7-424B1275BA85}"/>
              </a:ext>
            </a:extLst>
          </p:cNvPr>
          <p:cNvSpPr/>
          <p:nvPr/>
        </p:nvSpPr>
        <p:spPr>
          <a:xfrm>
            <a:off x="2063310" y="4858267"/>
            <a:ext cx="1481729" cy="480560"/>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l 12">
            <a:extLst>
              <a:ext uri="{FF2B5EF4-FFF2-40B4-BE49-F238E27FC236}">
                <a16:creationId xmlns:a16="http://schemas.microsoft.com/office/drawing/2014/main" id="{A9BA5D33-E4E2-E158-58E6-07B7A766F7CF}"/>
              </a:ext>
            </a:extLst>
          </p:cNvPr>
          <p:cNvSpPr/>
          <p:nvPr/>
        </p:nvSpPr>
        <p:spPr>
          <a:xfrm>
            <a:off x="6929064" y="1647480"/>
            <a:ext cx="700717" cy="480560"/>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a:extLst>
              <a:ext uri="{FF2B5EF4-FFF2-40B4-BE49-F238E27FC236}">
                <a16:creationId xmlns:a16="http://schemas.microsoft.com/office/drawing/2014/main" id="{B5D9BF00-4832-C133-F4EC-6B39515BBC34}"/>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8" name="Picture 7">
            <a:extLst>
              <a:ext uri="{FF2B5EF4-FFF2-40B4-BE49-F238E27FC236}">
                <a16:creationId xmlns:a16="http://schemas.microsoft.com/office/drawing/2014/main" id="{66321963-6331-593C-5F88-FE0B17C2E533}"/>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9" name="Afbeelding 7" descr="Afbeelding met tekst, Lettertype, Graphics, grafische vormgeving&#10;&#10;Automatisch gegenereerde beschrijving">
            <a:extLst>
              <a:ext uri="{FF2B5EF4-FFF2-40B4-BE49-F238E27FC236}">
                <a16:creationId xmlns:a16="http://schemas.microsoft.com/office/drawing/2014/main" id="{58322F51-EAFB-EA14-AF42-DADFF79F723B}"/>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22535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D9D4E-30DD-2A14-5FCA-23091D58E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90ADE-7992-25FC-819D-90CFCE2E8434}"/>
              </a:ext>
            </a:extLst>
          </p:cNvPr>
          <p:cNvSpPr>
            <a:spLocks noGrp="1"/>
          </p:cNvSpPr>
          <p:nvPr>
            <p:ph type="title"/>
          </p:nvPr>
        </p:nvSpPr>
        <p:spPr/>
        <p:txBody>
          <a:bodyPr/>
          <a:lstStyle/>
          <a:p>
            <a:r>
              <a:rPr lang="en-US">
                <a:solidFill>
                  <a:schemeClr val="accent3"/>
                </a:solidFill>
                <a:latin typeface="Aptos" panose="020B0004020202020204" pitchFamily="34" charset="0"/>
              </a:rPr>
              <a:t>Info </a:t>
            </a:r>
            <a:r>
              <a:rPr lang="en-US" err="1">
                <a:solidFill>
                  <a:schemeClr val="accent3"/>
                </a:solidFill>
                <a:latin typeface="Aptos" panose="020B0004020202020204" pitchFamily="34" charset="0"/>
              </a:rPr>
              <a:t>voor</a:t>
            </a:r>
            <a:r>
              <a:rPr lang="en-US">
                <a:solidFill>
                  <a:schemeClr val="accent3"/>
                </a:solidFill>
                <a:latin typeface="Aptos" panose="020B0004020202020204" pitchFamily="34" charset="0"/>
              </a:rPr>
              <a:t> </a:t>
            </a:r>
            <a:r>
              <a:rPr lang="en-US" err="1">
                <a:solidFill>
                  <a:schemeClr val="accent3"/>
                </a:solidFill>
                <a:latin typeface="Aptos" panose="020B0004020202020204" pitchFamily="34" charset="0"/>
              </a:rPr>
              <a:t>leerkrachten</a:t>
            </a:r>
            <a:r>
              <a:rPr lang="en-US">
                <a:solidFill>
                  <a:schemeClr val="accent3"/>
                </a:solidFill>
                <a:latin typeface="Aptos" panose="020B0004020202020204" pitchFamily="34" charset="0"/>
              </a:rPr>
              <a:t> </a:t>
            </a:r>
            <a:endParaRPr lang="nl-BE">
              <a:solidFill>
                <a:schemeClr val="accent3"/>
              </a:solidFill>
              <a:latin typeface="Aptos" panose="020B0004020202020204" pitchFamily="34" charset="0"/>
            </a:endParaRPr>
          </a:p>
        </p:txBody>
      </p:sp>
      <p:sp>
        <p:nvSpPr>
          <p:cNvPr id="3" name="Content Placeholder 2">
            <a:extLst>
              <a:ext uri="{FF2B5EF4-FFF2-40B4-BE49-F238E27FC236}">
                <a16:creationId xmlns:a16="http://schemas.microsoft.com/office/drawing/2014/main" id="{1E54890E-1F90-4521-48F8-F50F3F83C1D8}"/>
              </a:ext>
            </a:extLst>
          </p:cNvPr>
          <p:cNvSpPr>
            <a:spLocks noGrp="1"/>
          </p:cNvSpPr>
          <p:nvPr>
            <p:ph idx="1"/>
          </p:nvPr>
        </p:nvSpPr>
        <p:spPr>
          <a:xfrm>
            <a:off x="576000" y="1491574"/>
            <a:ext cx="5520000" cy="4391336"/>
          </a:xfrm>
        </p:spPr>
        <p:txBody>
          <a:bodyPr>
            <a:normAutofit/>
          </a:bodyPr>
          <a:lstStyle/>
          <a:p>
            <a:r>
              <a:rPr lang="en-US" err="1">
                <a:latin typeface="Aptos" panose="020B0004020202020204" pitchFamily="34" charset="0"/>
              </a:rPr>
              <a:t>Theoretische</a:t>
            </a:r>
            <a:r>
              <a:rPr lang="en-US">
                <a:latin typeface="Aptos" panose="020B0004020202020204" pitchFamily="34" charset="0"/>
              </a:rPr>
              <a:t> </a:t>
            </a:r>
            <a:r>
              <a:rPr lang="en-US" err="1">
                <a:latin typeface="Aptos" panose="020B0004020202020204" pitchFamily="34" charset="0"/>
              </a:rPr>
              <a:t>onderbouwing</a:t>
            </a:r>
            <a:r>
              <a:rPr lang="en-US">
                <a:latin typeface="Aptos" panose="020B0004020202020204" pitchFamily="34" charset="0"/>
              </a:rPr>
              <a:t> en </a:t>
            </a:r>
            <a:r>
              <a:rPr lang="en-US" err="1">
                <a:latin typeface="Aptos" panose="020B0004020202020204" pitchFamily="34" charset="0"/>
              </a:rPr>
              <a:t>achtergrond</a:t>
            </a:r>
            <a:endParaRPr lang="en-US">
              <a:latin typeface="Aptos" panose="020B0004020202020204" pitchFamily="34" charset="0"/>
            </a:endParaRPr>
          </a:p>
          <a:p>
            <a:r>
              <a:rPr lang="en-US" err="1">
                <a:latin typeface="Aptos" panose="020B0004020202020204" pitchFamily="34" charset="0"/>
              </a:rPr>
              <a:t>Introductie</a:t>
            </a:r>
            <a:r>
              <a:rPr lang="en-US">
                <a:latin typeface="Aptos" panose="020B0004020202020204" pitchFamily="34" charset="0"/>
              </a:rPr>
              <a:t> van 3 concrete </a:t>
            </a:r>
            <a:r>
              <a:rPr lang="en-US" err="1">
                <a:latin typeface="Aptos" panose="020B0004020202020204" pitchFamily="34" charset="0"/>
              </a:rPr>
              <a:t>vragen</a:t>
            </a:r>
            <a:r>
              <a:rPr lang="en-US">
                <a:latin typeface="Aptos" panose="020B0004020202020204" pitchFamily="34" charset="0"/>
              </a:rPr>
              <a:t>:</a:t>
            </a:r>
          </a:p>
          <a:p>
            <a:pPr lvl="1"/>
            <a:r>
              <a:rPr lang="en-US" b="1">
                <a:latin typeface="Aptos" panose="020B0004020202020204" pitchFamily="34" charset="0"/>
              </a:rPr>
              <a:t>Wat</a:t>
            </a:r>
            <a:r>
              <a:rPr lang="en-US">
                <a:latin typeface="Aptos" panose="020B0004020202020204" pitchFamily="34" charset="0"/>
              </a:rPr>
              <a:t> is breed </a:t>
            </a:r>
            <a:r>
              <a:rPr lang="en-US" err="1">
                <a:latin typeface="Aptos" panose="020B0004020202020204" pitchFamily="34" charset="0"/>
              </a:rPr>
              <a:t>evalueren</a:t>
            </a:r>
            <a:r>
              <a:rPr lang="en-US">
                <a:latin typeface="Aptos" panose="020B0004020202020204" pitchFamily="34" charset="0"/>
              </a:rPr>
              <a:t> van </a:t>
            </a:r>
            <a:r>
              <a:rPr lang="en-US" err="1">
                <a:latin typeface="Aptos" panose="020B0004020202020204" pitchFamily="34" charset="0"/>
              </a:rPr>
              <a:t>taalcompetentie</a:t>
            </a:r>
            <a:r>
              <a:rPr lang="en-US">
                <a:latin typeface="Aptos" panose="020B0004020202020204" pitchFamily="34" charset="0"/>
              </a:rPr>
              <a:t>  </a:t>
            </a:r>
            <a:r>
              <a:rPr lang="en-US" err="1">
                <a:latin typeface="Aptos" panose="020B0004020202020204" pitchFamily="34" charset="0"/>
              </a:rPr>
              <a:t>Nederlands</a:t>
            </a:r>
            <a:r>
              <a:rPr lang="en-US">
                <a:latin typeface="Aptos" panose="020B0004020202020204" pitchFamily="34" charset="0"/>
              </a:rPr>
              <a:t> &amp; </a:t>
            </a:r>
            <a:r>
              <a:rPr lang="en-US" b="1" err="1">
                <a:latin typeface="Aptos" panose="020B0004020202020204" pitchFamily="34" charset="0"/>
              </a:rPr>
              <a:t>waarom</a:t>
            </a:r>
            <a:r>
              <a:rPr lang="en-US">
                <a:latin typeface="Aptos" panose="020B0004020202020204" pitchFamily="34" charset="0"/>
              </a:rPr>
              <a:t> </a:t>
            </a:r>
            <a:r>
              <a:rPr lang="en-US" err="1">
                <a:latin typeface="Aptos" panose="020B0004020202020204" pitchFamily="34" charset="0"/>
              </a:rPr>
              <a:t>zou</a:t>
            </a:r>
            <a:r>
              <a:rPr lang="en-US">
                <a:latin typeface="Aptos" panose="020B0004020202020204" pitchFamily="34" charset="0"/>
              </a:rPr>
              <a:t> </a:t>
            </a:r>
            <a:r>
              <a:rPr lang="en-US" err="1">
                <a:latin typeface="Aptos" panose="020B0004020202020204" pitchFamily="34" charset="0"/>
              </a:rPr>
              <a:t>ik</a:t>
            </a:r>
            <a:r>
              <a:rPr lang="en-US">
                <a:latin typeface="Aptos" panose="020B0004020202020204" pitchFamily="34" charset="0"/>
              </a:rPr>
              <a:t> </a:t>
            </a:r>
            <a:r>
              <a:rPr lang="en-US" err="1">
                <a:latin typeface="Aptos" panose="020B0004020202020204" pitchFamily="34" charset="0"/>
              </a:rPr>
              <a:t>dat</a:t>
            </a:r>
            <a:r>
              <a:rPr lang="en-US">
                <a:latin typeface="Aptos" panose="020B0004020202020204" pitchFamily="34" charset="0"/>
              </a:rPr>
              <a:t> </a:t>
            </a:r>
            <a:r>
              <a:rPr lang="en-US" err="1">
                <a:latin typeface="Aptos" panose="020B0004020202020204" pitchFamily="34" charset="0"/>
              </a:rPr>
              <a:t>doen</a:t>
            </a:r>
            <a:r>
              <a:rPr lang="en-US">
                <a:latin typeface="Aptos" panose="020B0004020202020204" pitchFamily="34" charset="0"/>
              </a:rPr>
              <a:t>? </a:t>
            </a:r>
          </a:p>
          <a:p>
            <a:pPr lvl="1"/>
            <a:r>
              <a:rPr lang="en-US" b="1">
                <a:latin typeface="Aptos" panose="020B0004020202020204" pitchFamily="34" charset="0"/>
              </a:rPr>
              <a:t>Hoe</a:t>
            </a:r>
            <a:r>
              <a:rPr lang="en-US">
                <a:latin typeface="Aptos" panose="020B0004020202020204" pitchFamily="34" charset="0"/>
              </a:rPr>
              <a:t> </a:t>
            </a:r>
            <a:r>
              <a:rPr lang="en-US" err="1">
                <a:latin typeface="Aptos" panose="020B0004020202020204" pitchFamily="34" charset="0"/>
              </a:rPr>
              <a:t>kan</a:t>
            </a:r>
            <a:r>
              <a:rPr lang="en-US">
                <a:latin typeface="Aptos" panose="020B0004020202020204" pitchFamily="34" charset="0"/>
              </a:rPr>
              <a:t> </a:t>
            </a:r>
            <a:r>
              <a:rPr lang="en-US" err="1">
                <a:latin typeface="Aptos" panose="020B0004020202020204" pitchFamily="34" charset="0"/>
              </a:rPr>
              <a:t>ik</a:t>
            </a:r>
            <a:r>
              <a:rPr lang="en-US">
                <a:latin typeface="Aptos" panose="020B0004020202020204" pitchFamily="34" charset="0"/>
              </a:rPr>
              <a:t> </a:t>
            </a:r>
            <a:r>
              <a:rPr lang="en-US" err="1">
                <a:latin typeface="Aptos" panose="020B0004020202020204" pitchFamily="34" charset="0"/>
              </a:rPr>
              <a:t>taalcompetentie</a:t>
            </a:r>
            <a:r>
              <a:rPr lang="en-US">
                <a:latin typeface="Aptos" panose="020B0004020202020204" pitchFamily="34" charset="0"/>
              </a:rPr>
              <a:t> </a:t>
            </a:r>
            <a:r>
              <a:rPr lang="en-US" err="1">
                <a:latin typeface="Aptos" panose="020B0004020202020204" pitchFamily="34" charset="0"/>
              </a:rPr>
              <a:t>Nederlands</a:t>
            </a:r>
            <a:r>
              <a:rPr lang="en-US">
                <a:latin typeface="Aptos" panose="020B0004020202020204" pitchFamily="34" charset="0"/>
              </a:rPr>
              <a:t> breed </a:t>
            </a:r>
            <a:r>
              <a:rPr lang="en-US" err="1">
                <a:latin typeface="Aptos" panose="020B0004020202020204" pitchFamily="34" charset="0"/>
              </a:rPr>
              <a:t>evalueren</a:t>
            </a:r>
            <a:r>
              <a:rPr lang="en-US">
                <a:latin typeface="Aptos" panose="020B0004020202020204" pitchFamily="34" charset="0"/>
              </a:rPr>
              <a:t>? </a:t>
            </a:r>
          </a:p>
          <a:p>
            <a:pPr lvl="1"/>
            <a:r>
              <a:rPr lang="en-US">
                <a:latin typeface="Aptos" panose="020B0004020202020204" pitchFamily="34" charset="0"/>
              </a:rPr>
              <a:t>Wat doe </a:t>
            </a:r>
            <a:r>
              <a:rPr lang="en-US" err="1">
                <a:latin typeface="Aptos" panose="020B0004020202020204" pitchFamily="34" charset="0"/>
              </a:rPr>
              <a:t>ik</a:t>
            </a:r>
            <a:r>
              <a:rPr lang="en-US">
                <a:latin typeface="Aptos" panose="020B0004020202020204" pitchFamily="34" charset="0"/>
              </a:rPr>
              <a:t> </a:t>
            </a:r>
            <a:r>
              <a:rPr lang="en-US" b="1" err="1">
                <a:latin typeface="Aptos" panose="020B0004020202020204" pitchFamily="34" charset="0"/>
              </a:rPr>
              <a:t>daarna</a:t>
            </a:r>
            <a:r>
              <a:rPr lang="en-US" b="1">
                <a:latin typeface="Aptos" panose="020B0004020202020204" pitchFamily="34" charset="0"/>
              </a:rPr>
              <a:t> </a:t>
            </a:r>
            <a:r>
              <a:rPr lang="en-US">
                <a:latin typeface="Aptos" panose="020B0004020202020204" pitchFamily="34" charset="0"/>
              </a:rPr>
              <a:t>met de </a:t>
            </a:r>
            <a:r>
              <a:rPr lang="en-US" err="1">
                <a:latin typeface="Aptos" panose="020B0004020202020204" pitchFamily="34" charset="0"/>
              </a:rPr>
              <a:t>resultaten</a:t>
            </a:r>
            <a:r>
              <a:rPr lang="en-US">
                <a:latin typeface="Aptos" panose="020B0004020202020204" pitchFamily="34" charset="0"/>
              </a:rPr>
              <a:t> van breed </a:t>
            </a:r>
            <a:r>
              <a:rPr lang="en-US" err="1">
                <a:latin typeface="Aptos" panose="020B0004020202020204" pitchFamily="34" charset="0"/>
              </a:rPr>
              <a:t>evalueren</a:t>
            </a:r>
            <a:r>
              <a:rPr lang="en-US">
                <a:latin typeface="Aptos" panose="020B0004020202020204" pitchFamily="34" charset="0"/>
              </a:rPr>
              <a:t>? </a:t>
            </a:r>
          </a:p>
        </p:txBody>
      </p:sp>
      <p:sp>
        <p:nvSpPr>
          <p:cNvPr id="4" name="Slide Number Placeholder 3">
            <a:extLst>
              <a:ext uri="{FF2B5EF4-FFF2-40B4-BE49-F238E27FC236}">
                <a16:creationId xmlns:a16="http://schemas.microsoft.com/office/drawing/2014/main" id="{B6F2307F-2FA7-47A6-4437-93775EB46C0C}"/>
              </a:ext>
            </a:extLst>
          </p:cNvPr>
          <p:cNvSpPr>
            <a:spLocks noGrp="1"/>
          </p:cNvSpPr>
          <p:nvPr>
            <p:ph type="sldNum" sz="quarter" idx="12"/>
          </p:nvPr>
        </p:nvSpPr>
        <p:spPr/>
        <p:txBody>
          <a:bodyPr/>
          <a:lstStyle/>
          <a:p>
            <a:fld id="{0A297500-7527-634B-90F4-69D0994C32B4}" type="slidenum">
              <a:rPr lang="nl-NL" smtClean="0"/>
              <a:t>12</a:t>
            </a:fld>
            <a:endParaRPr lang="nl-NL"/>
          </a:p>
        </p:txBody>
      </p:sp>
      <p:pic>
        <p:nvPicPr>
          <p:cNvPr id="9" name="Picture 8">
            <a:extLst>
              <a:ext uri="{FF2B5EF4-FFF2-40B4-BE49-F238E27FC236}">
                <a16:creationId xmlns:a16="http://schemas.microsoft.com/office/drawing/2014/main" id="{1FF44B0E-EF09-0907-A9CA-860C55137535}"/>
              </a:ext>
            </a:extLst>
          </p:cNvPr>
          <p:cNvPicPr>
            <a:picLocks noChangeAspect="1"/>
          </p:cNvPicPr>
          <p:nvPr/>
        </p:nvPicPr>
        <p:blipFill>
          <a:blip r:embed="rId3"/>
          <a:stretch>
            <a:fillRect/>
          </a:stretch>
        </p:blipFill>
        <p:spPr>
          <a:xfrm>
            <a:off x="6861976" y="1029431"/>
            <a:ext cx="5115310" cy="4802766"/>
          </a:xfrm>
          <a:prstGeom prst="rect">
            <a:avLst/>
          </a:prstGeom>
          <a:ln>
            <a:solidFill>
              <a:schemeClr val="bg2"/>
            </a:solidFill>
          </a:ln>
        </p:spPr>
      </p:pic>
      <p:sp>
        <p:nvSpPr>
          <p:cNvPr id="8" name="TextBox 7">
            <a:extLst>
              <a:ext uri="{FF2B5EF4-FFF2-40B4-BE49-F238E27FC236}">
                <a16:creationId xmlns:a16="http://schemas.microsoft.com/office/drawing/2014/main" id="{27CB2756-E6B2-36D2-F308-68A3D5A4E2A4}"/>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10" name="Picture 9">
            <a:extLst>
              <a:ext uri="{FF2B5EF4-FFF2-40B4-BE49-F238E27FC236}">
                <a16:creationId xmlns:a16="http://schemas.microsoft.com/office/drawing/2014/main" id="{16C8222F-895F-74F2-BE57-A4A8D660AA64}"/>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11" name="Afbeelding 7" descr="Afbeelding met tekst, Lettertype, Graphics, grafische vormgeving&#10;&#10;Automatisch gegenereerde beschrijving">
            <a:extLst>
              <a:ext uri="{FF2B5EF4-FFF2-40B4-BE49-F238E27FC236}">
                <a16:creationId xmlns:a16="http://schemas.microsoft.com/office/drawing/2014/main" id="{A70F40EF-6508-7247-AE27-5854D7645FA1}"/>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123330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8C115-3932-98F6-3D34-6D47EE9ACA8C}"/>
              </a:ext>
            </a:extLst>
          </p:cNvPr>
          <p:cNvSpPr>
            <a:spLocks noGrp="1"/>
          </p:cNvSpPr>
          <p:nvPr>
            <p:ph type="title"/>
          </p:nvPr>
        </p:nvSpPr>
        <p:spPr/>
        <p:txBody>
          <a:bodyPr/>
          <a:lstStyle/>
          <a:p>
            <a:r>
              <a:rPr lang="en-US">
                <a:solidFill>
                  <a:schemeClr val="accent3"/>
                </a:solidFill>
                <a:latin typeface="Aptos"/>
              </a:rPr>
              <a:t>Wat, hoe, </a:t>
            </a:r>
            <a:r>
              <a:rPr lang="en-US" err="1">
                <a:solidFill>
                  <a:schemeClr val="accent3"/>
                </a:solidFill>
                <a:latin typeface="Aptos"/>
              </a:rPr>
              <a:t>en</a:t>
            </a:r>
            <a:r>
              <a:rPr lang="en-US">
                <a:solidFill>
                  <a:schemeClr val="accent3"/>
                </a:solidFill>
                <a:latin typeface="Aptos"/>
              </a:rPr>
              <a:t> </a:t>
            </a:r>
            <a:r>
              <a:rPr lang="en-US" err="1">
                <a:solidFill>
                  <a:schemeClr val="accent3"/>
                </a:solidFill>
                <a:latin typeface="Aptos"/>
              </a:rPr>
              <a:t>daarna</a:t>
            </a:r>
            <a:r>
              <a:rPr lang="en-US">
                <a:solidFill>
                  <a:schemeClr val="accent3"/>
                </a:solidFill>
                <a:latin typeface="Aptos"/>
              </a:rPr>
              <a:t>?</a:t>
            </a:r>
            <a:endParaRPr lang="en-US">
              <a:solidFill>
                <a:schemeClr val="accent3"/>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DBB1DD10-1F57-12AF-C2D7-8C960C2C754B}"/>
              </a:ext>
            </a:extLst>
          </p:cNvPr>
          <p:cNvSpPr>
            <a:spLocks noGrp="1"/>
          </p:cNvSpPr>
          <p:nvPr>
            <p:ph type="sldNum" sz="quarter" idx="12"/>
          </p:nvPr>
        </p:nvSpPr>
        <p:spPr/>
        <p:txBody>
          <a:bodyPr/>
          <a:lstStyle/>
          <a:p>
            <a:fld id="{0A297500-7527-634B-90F4-69D0994C32B4}" type="slidenum">
              <a:rPr lang="nl-NL" smtClean="0"/>
              <a:t>13</a:t>
            </a:fld>
            <a:endParaRPr lang="nl-NL"/>
          </a:p>
        </p:txBody>
      </p:sp>
      <p:pic>
        <p:nvPicPr>
          <p:cNvPr id="6" name="Picture 5">
            <a:extLst>
              <a:ext uri="{FF2B5EF4-FFF2-40B4-BE49-F238E27FC236}">
                <a16:creationId xmlns:a16="http://schemas.microsoft.com/office/drawing/2014/main" id="{C0AE3614-CDBA-D79E-0D08-85B9D6E0B408}"/>
              </a:ext>
            </a:extLst>
          </p:cNvPr>
          <p:cNvPicPr>
            <a:picLocks noChangeAspect="1"/>
          </p:cNvPicPr>
          <p:nvPr/>
        </p:nvPicPr>
        <p:blipFill>
          <a:blip r:embed="rId3"/>
          <a:stretch>
            <a:fillRect/>
          </a:stretch>
        </p:blipFill>
        <p:spPr>
          <a:xfrm>
            <a:off x="2206425" y="1585104"/>
            <a:ext cx="7779150" cy="4407126"/>
          </a:xfrm>
          <a:prstGeom prst="rect">
            <a:avLst/>
          </a:prstGeom>
        </p:spPr>
      </p:pic>
      <p:sp>
        <p:nvSpPr>
          <p:cNvPr id="7" name="TextBox 6">
            <a:extLst>
              <a:ext uri="{FF2B5EF4-FFF2-40B4-BE49-F238E27FC236}">
                <a16:creationId xmlns:a16="http://schemas.microsoft.com/office/drawing/2014/main" id="{86B35928-6576-92BC-7598-EB490F5C1896}"/>
              </a:ext>
            </a:extLst>
          </p:cNvPr>
          <p:cNvSpPr txBox="1"/>
          <p:nvPr/>
        </p:nvSpPr>
        <p:spPr>
          <a:xfrm>
            <a:off x="5144493" y="1218367"/>
            <a:ext cx="1814973" cy="276999"/>
          </a:xfrm>
          <a:prstGeom prst="rect">
            <a:avLst/>
          </a:prstGeom>
          <a:noFill/>
        </p:spPr>
        <p:txBody>
          <a:bodyPr wrap="square" rtlCol="0">
            <a:spAutoFit/>
          </a:bodyPr>
          <a:lstStyle/>
          <a:p>
            <a:pPr algn="ctr"/>
            <a:r>
              <a:rPr lang="en-US" sz="1200">
                <a:solidFill>
                  <a:schemeClr val="accent2"/>
                </a:solidFill>
                <a:latin typeface="Aptos" panose="020B0004020202020204" pitchFamily="34" charset="0"/>
              </a:rPr>
              <a:t>Hoe? </a:t>
            </a:r>
            <a:endParaRPr lang="nl-BE" sz="1200">
              <a:solidFill>
                <a:schemeClr val="accent2"/>
              </a:solidFill>
              <a:latin typeface="Aptos" panose="020B0004020202020204" pitchFamily="34" charset="0"/>
            </a:endParaRPr>
          </a:p>
        </p:txBody>
      </p:sp>
      <p:sp>
        <p:nvSpPr>
          <p:cNvPr id="8" name="Right Brace 7">
            <a:extLst>
              <a:ext uri="{FF2B5EF4-FFF2-40B4-BE49-F238E27FC236}">
                <a16:creationId xmlns:a16="http://schemas.microsoft.com/office/drawing/2014/main" id="{D0519CA0-0A74-BF2D-233D-06EC9E969675}"/>
              </a:ext>
            </a:extLst>
          </p:cNvPr>
          <p:cNvSpPr/>
          <p:nvPr/>
        </p:nvSpPr>
        <p:spPr>
          <a:xfrm rot="16200000">
            <a:off x="5929434" y="-596239"/>
            <a:ext cx="245093" cy="4428305"/>
          </a:xfrm>
          <a:prstGeom prst="rightBrace">
            <a:avLst>
              <a:gd name="adj1" fmla="val 8333"/>
              <a:gd name="adj2" fmla="val 50176"/>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2" name="Rectangle: Rounded Corners 11">
            <a:extLst>
              <a:ext uri="{FF2B5EF4-FFF2-40B4-BE49-F238E27FC236}">
                <a16:creationId xmlns:a16="http://schemas.microsoft.com/office/drawing/2014/main" id="{518FCAC1-1AF0-7737-B041-76A5DFE79F1C}"/>
              </a:ext>
            </a:extLst>
          </p:cNvPr>
          <p:cNvSpPr/>
          <p:nvPr/>
        </p:nvSpPr>
        <p:spPr>
          <a:xfrm>
            <a:off x="5279666" y="4603805"/>
            <a:ext cx="1566407" cy="1240404"/>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a:extLst>
              <a:ext uri="{FF2B5EF4-FFF2-40B4-BE49-F238E27FC236}">
                <a16:creationId xmlns:a16="http://schemas.microsoft.com/office/drawing/2014/main" id="{3498892B-CCEF-F577-248D-1401FD5A21CB}"/>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5" name="Picture 4">
            <a:extLst>
              <a:ext uri="{FF2B5EF4-FFF2-40B4-BE49-F238E27FC236}">
                <a16:creationId xmlns:a16="http://schemas.microsoft.com/office/drawing/2014/main" id="{23F7FE95-2005-3750-2F72-51C718964DD1}"/>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13" name="Afbeelding 7" descr="Afbeelding met tekst, Lettertype, Graphics, grafische vormgeving&#10;&#10;Automatisch gegenereerde beschrijving">
            <a:extLst>
              <a:ext uri="{FF2B5EF4-FFF2-40B4-BE49-F238E27FC236}">
                <a16:creationId xmlns:a16="http://schemas.microsoft.com/office/drawing/2014/main" id="{352F026C-63A3-534E-A298-41DC3CC4050F}"/>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386436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C717-029A-9D35-DC8E-3C0951FFDD44}"/>
              </a:ext>
            </a:extLst>
          </p:cNvPr>
          <p:cNvSpPr>
            <a:spLocks noGrp="1"/>
          </p:cNvSpPr>
          <p:nvPr>
            <p:ph type="title"/>
          </p:nvPr>
        </p:nvSpPr>
        <p:spPr/>
        <p:txBody>
          <a:bodyPr/>
          <a:lstStyle/>
          <a:p>
            <a:r>
              <a:rPr lang="en-US" err="1">
                <a:solidFill>
                  <a:schemeClr val="accent3"/>
                </a:solidFill>
                <a:latin typeface="Aptos" panose="020B0004020202020204" pitchFamily="34" charset="0"/>
              </a:rPr>
              <a:t>Opbouw</a:t>
            </a:r>
            <a:r>
              <a:rPr lang="en-US">
                <a:solidFill>
                  <a:schemeClr val="accent3"/>
                </a:solidFill>
                <a:latin typeface="Aptos" panose="020B0004020202020204" pitchFamily="34" charset="0"/>
              </a:rPr>
              <a:t> van de </a:t>
            </a:r>
            <a:r>
              <a:rPr lang="en-US" err="1">
                <a:solidFill>
                  <a:schemeClr val="accent3"/>
                </a:solidFill>
                <a:latin typeface="Aptos" panose="020B0004020202020204" pitchFamily="34" charset="0"/>
              </a:rPr>
              <a:t>pagina’s</a:t>
            </a:r>
            <a:endParaRPr lang="nl-BE">
              <a:solidFill>
                <a:schemeClr val="accent3"/>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2096E69-7370-8D22-4D29-2FDA9AC5A97A}"/>
              </a:ext>
            </a:extLst>
          </p:cNvPr>
          <p:cNvSpPr>
            <a:spLocks noGrp="1"/>
          </p:cNvSpPr>
          <p:nvPr>
            <p:ph type="sldNum" sz="quarter" idx="12"/>
          </p:nvPr>
        </p:nvSpPr>
        <p:spPr/>
        <p:txBody>
          <a:bodyPr/>
          <a:lstStyle/>
          <a:p>
            <a:fld id="{0A297500-7527-634B-90F4-69D0994C32B4}" type="slidenum">
              <a:rPr lang="nl-NL" smtClean="0"/>
              <a:t>14</a:t>
            </a:fld>
            <a:endParaRPr lang="nl-NL"/>
          </a:p>
        </p:txBody>
      </p:sp>
      <p:pic>
        <p:nvPicPr>
          <p:cNvPr id="6" name="Picture 5">
            <a:extLst>
              <a:ext uri="{FF2B5EF4-FFF2-40B4-BE49-F238E27FC236}">
                <a16:creationId xmlns:a16="http://schemas.microsoft.com/office/drawing/2014/main" id="{296F4A9E-D12C-C258-B6DB-B1DEE33A6196}"/>
              </a:ext>
            </a:extLst>
          </p:cNvPr>
          <p:cNvPicPr>
            <a:picLocks noChangeAspect="1"/>
          </p:cNvPicPr>
          <p:nvPr/>
        </p:nvPicPr>
        <p:blipFill>
          <a:blip r:embed="rId3"/>
          <a:stretch>
            <a:fillRect/>
          </a:stretch>
        </p:blipFill>
        <p:spPr>
          <a:xfrm>
            <a:off x="3772593" y="1399429"/>
            <a:ext cx="4646813" cy="4357315"/>
          </a:xfrm>
          <a:prstGeom prst="rect">
            <a:avLst/>
          </a:prstGeom>
        </p:spPr>
      </p:pic>
      <p:cxnSp>
        <p:nvCxnSpPr>
          <p:cNvPr id="8" name="Straight Arrow Connector 7">
            <a:extLst>
              <a:ext uri="{FF2B5EF4-FFF2-40B4-BE49-F238E27FC236}">
                <a16:creationId xmlns:a16="http://schemas.microsoft.com/office/drawing/2014/main" id="{16ECE8BF-00A9-0ED5-C851-E808D3F8BF48}"/>
              </a:ext>
            </a:extLst>
          </p:cNvPr>
          <p:cNvCxnSpPr/>
          <p:nvPr/>
        </p:nvCxnSpPr>
        <p:spPr>
          <a:xfrm>
            <a:off x="7617350" y="3681454"/>
            <a:ext cx="1343770"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7F94024-341A-9497-E626-160FC8BB0CF3}"/>
              </a:ext>
            </a:extLst>
          </p:cNvPr>
          <p:cNvSpPr txBox="1"/>
          <p:nvPr/>
        </p:nvSpPr>
        <p:spPr>
          <a:xfrm>
            <a:off x="9040633" y="3429000"/>
            <a:ext cx="2505183" cy="523220"/>
          </a:xfrm>
          <a:prstGeom prst="rect">
            <a:avLst/>
          </a:prstGeom>
          <a:noFill/>
        </p:spPr>
        <p:txBody>
          <a:bodyPr wrap="square" rtlCol="0">
            <a:spAutoFit/>
          </a:bodyPr>
          <a:lstStyle/>
          <a:p>
            <a:r>
              <a:rPr lang="en-US" sz="1400">
                <a:solidFill>
                  <a:schemeClr val="accent6"/>
                </a:solidFill>
                <a:latin typeface="Aptos" panose="020B0004020202020204" pitchFamily="34" charset="0"/>
              </a:rPr>
              <a:t>Concrete </a:t>
            </a:r>
            <a:r>
              <a:rPr lang="en-US" sz="1400" b="1" err="1">
                <a:solidFill>
                  <a:schemeClr val="accent6"/>
                </a:solidFill>
                <a:latin typeface="Aptos" panose="020B0004020202020204" pitchFamily="34" charset="0"/>
              </a:rPr>
              <a:t>vraag</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als</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uitgangspunt</a:t>
            </a:r>
            <a:r>
              <a:rPr lang="en-US" sz="1400">
                <a:solidFill>
                  <a:schemeClr val="accent6"/>
                </a:solidFill>
                <a:latin typeface="Aptos" panose="020B0004020202020204" pitchFamily="34" charset="0"/>
              </a:rPr>
              <a:t> </a:t>
            </a:r>
            <a:endParaRPr lang="nl-BE" sz="1400">
              <a:solidFill>
                <a:schemeClr val="accent6"/>
              </a:solidFill>
              <a:latin typeface="Aptos" panose="020B0004020202020204" pitchFamily="34" charset="0"/>
            </a:endParaRPr>
          </a:p>
        </p:txBody>
      </p:sp>
      <p:cxnSp>
        <p:nvCxnSpPr>
          <p:cNvPr id="13" name="Straight Arrow Connector 12">
            <a:extLst>
              <a:ext uri="{FF2B5EF4-FFF2-40B4-BE49-F238E27FC236}">
                <a16:creationId xmlns:a16="http://schemas.microsoft.com/office/drawing/2014/main" id="{74C96E67-B69A-8246-D6EF-B1087FC392F9}"/>
              </a:ext>
            </a:extLst>
          </p:cNvPr>
          <p:cNvCxnSpPr>
            <a:cxnSpLocks/>
          </p:cNvCxnSpPr>
          <p:nvPr/>
        </p:nvCxnSpPr>
        <p:spPr>
          <a:xfrm>
            <a:off x="8419406" y="5098111"/>
            <a:ext cx="541714"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F08F690-30BA-A76F-A621-2ACE694044B2}"/>
              </a:ext>
            </a:extLst>
          </p:cNvPr>
          <p:cNvSpPr txBox="1"/>
          <p:nvPr/>
        </p:nvSpPr>
        <p:spPr>
          <a:xfrm>
            <a:off x="9040633" y="4944222"/>
            <a:ext cx="2505183" cy="307777"/>
          </a:xfrm>
          <a:prstGeom prst="rect">
            <a:avLst/>
          </a:prstGeom>
          <a:noFill/>
        </p:spPr>
        <p:txBody>
          <a:bodyPr wrap="square" rtlCol="0">
            <a:spAutoFit/>
          </a:bodyPr>
          <a:lstStyle/>
          <a:p>
            <a:r>
              <a:rPr lang="en-US" sz="1400" b="1" err="1">
                <a:solidFill>
                  <a:schemeClr val="accent6"/>
                </a:solidFill>
                <a:latin typeface="Aptos" panose="020B0004020202020204" pitchFamily="34" charset="0"/>
              </a:rPr>
              <a:t>Waarom</a:t>
            </a:r>
            <a:r>
              <a:rPr lang="en-US" sz="1400">
                <a:solidFill>
                  <a:schemeClr val="accent6"/>
                </a:solidFill>
                <a:latin typeface="Aptos" panose="020B0004020202020204" pitchFamily="34" charset="0"/>
              </a:rPr>
              <a:t> is </a:t>
            </a:r>
            <a:r>
              <a:rPr lang="en-US" sz="1400" err="1">
                <a:solidFill>
                  <a:schemeClr val="accent6"/>
                </a:solidFill>
                <a:latin typeface="Aptos" panose="020B0004020202020204" pitchFamily="34" charset="0"/>
              </a:rPr>
              <a:t>dit</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belangrijk</a:t>
            </a:r>
            <a:r>
              <a:rPr lang="en-US" sz="1400">
                <a:solidFill>
                  <a:schemeClr val="accent6"/>
                </a:solidFill>
                <a:latin typeface="Aptos" panose="020B0004020202020204" pitchFamily="34" charset="0"/>
              </a:rPr>
              <a:t>? </a:t>
            </a:r>
            <a:endParaRPr lang="nl-BE" sz="1400">
              <a:solidFill>
                <a:schemeClr val="accent6"/>
              </a:solidFill>
              <a:latin typeface="Aptos" panose="020B0004020202020204" pitchFamily="34" charset="0"/>
            </a:endParaRPr>
          </a:p>
        </p:txBody>
      </p:sp>
      <p:sp>
        <p:nvSpPr>
          <p:cNvPr id="16" name="TextBox 15">
            <a:extLst>
              <a:ext uri="{FF2B5EF4-FFF2-40B4-BE49-F238E27FC236}">
                <a16:creationId xmlns:a16="http://schemas.microsoft.com/office/drawing/2014/main" id="{55BFC0A5-FD86-4181-3F82-879E94A08EDD}"/>
              </a:ext>
            </a:extLst>
          </p:cNvPr>
          <p:cNvSpPr txBox="1"/>
          <p:nvPr/>
        </p:nvSpPr>
        <p:spPr>
          <a:xfrm>
            <a:off x="3050350" y="1380898"/>
            <a:ext cx="722243" cy="307777"/>
          </a:xfrm>
          <a:prstGeom prst="rect">
            <a:avLst/>
          </a:prstGeom>
          <a:noFill/>
        </p:spPr>
        <p:txBody>
          <a:bodyPr wrap="square" rtlCol="0">
            <a:spAutoFit/>
          </a:bodyPr>
          <a:lstStyle/>
          <a:p>
            <a:pPr algn="r"/>
            <a:r>
              <a:rPr lang="en-US" sz="1400">
                <a:solidFill>
                  <a:schemeClr val="accent3"/>
                </a:solidFill>
                <a:latin typeface="Aptos" panose="020B0004020202020204" pitchFamily="34" charset="0"/>
              </a:rPr>
              <a:t>1</a:t>
            </a:r>
            <a:endParaRPr lang="nl-BE" sz="1400">
              <a:solidFill>
                <a:schemeClr val="accent3"/>
              </a:solidFill>
              <a:latin typeface="Aptos" panose="020B0004020202020204" pitchFamily="34" charset="0"/>
            </a:endParaRPr>
          </a:p>
        </p:txBody>
      </p:sp>
      <p:sp>
        <p:nvSpPr>
          <p:cNvPr id="3" name="TextBox 2">
            <a:extLst>
              <a:ext uri="{FF2B5EF4-FFF2-40B4-BE49-F238E27FC236}">
                <a16:creationId xmlns:a16="http://schemas.microsoft.com/office/drawing/2014/main" id="{DC244132-CADD-0B95-E01D-483CA38F8A83}"/>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14" name="Picture 13">
            <a:extLst>
              <a:ext uri="{FF2B5EF4-FFF2-40B4-BE49-F238E27FC236}">
                <a16:creationId xmlns:a16="http://schemas.microsoft.com/office/drawing/2014/main" id="{3DD4136B-2B61-6DDB-4F7F-AAB313043584}"/>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17" name="Afbeelding 7" descr="Afbeelding met tekst, Lettertype, Graphics, grafische vormgeving&#10;&#10;Automatisch gegenereerde beschrijving">
            <a:extLst>
              <a:ext uri="{FF2B5EF4-FFF2-40B4-BE49-F238E27FC236}">
                <a16:creationId xmlns:a16="http://schemas.microsoft.com/office/drawing/2014/main" id="{FEEBDF73-F0D2-F3CE-5F9F-F89E9977EB21}"/>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2934841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DF7B-BDA7-0029-14A5-D32158133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60292-155C-7BF4-7097-8A8E9FE76C72}"/>
              </a:ext>
            </a:extLst>
          </p:cNvPr>
          <p:cNvSpPr>
            <a:spLocks noGrp="1"/>
          </p:cNvSpPr>
          <p:nvPr>
            <p:ph type="title"/>
          </p:nvPr>
        </p:nvSpPr>
        <p:spPr/>
        <p:txBody>
          <a:bodyPr/>
          <a:lstStyle/>
          <a:p>
            <a:r>
              <a:rPr lang="en-US" err="1">
                <a:solidFill>
                  <a:schemeClr val="accent3"/>
                </a:solidFill>
                <a:latin typeface="Aptos" panose="020B0004020202020204" pitchFamily="34" charset="0"/>
              </a:rPr>
              <a:t>Opbouw</a:t>
            </a:r>
            <a:r>
              <a:rPr lang="en-US">
                <a:solidFill>
                  <a:schemeClr val="accent3"/>
                </a:solidFill>
                <a:latin typeface="Aptos" panose="020B0004020202020204" pitchFamily="34" charset="0"/>
              </a:rPr>
              <a:t> van de </a:t>
            </a:r>
            <a:r>
              <a:rPr lang="en-US" err="1">
                <a:solidFill>
                  <a:schemeClr val="accent3"/>
                </a:solidFill>
                <a:latin typeface="Aptos" panose="020B0004020202020204" pitchFamily="34" charset="0"/>
              </a:rPr>
              <a:t>pagina’s</a:t>
            </a:r>
            <a:endParaRPr lang="nl-BE">
              <a:solidFill>
                <a:schemeClr val="accent3"/>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842F358-FF2F-5FAD-65E1-C950A2698147}"/>
              </a:ext>
            </a:extLst>
          </p:cNvPr>
          <p:cNvSpPr>
            <a:spLocks noGrp="1"/>
          </p:cNvSpPr>
          <p:nvPr>
            <p:ph type="sldNum" sz="quarter" idx="12"/>
          </p:nvPr>
        </p:nvSpPr>
        <p:spPr/>
        <p:txBody>
          <a:bodyPr/>
          <a:lstStyle/>
          <a:p>
            <a:fld id="{0A297500-7527-634B-90F4-69D0994C32B4}" type="slidenum">
              <a:rPr lang="nl-NL" smtClean="0"/>
              <a:t>15</a:t>
            </a:fld>
            <a:endParaRPr lang="nl-NL"/>
          </a:p>
        </p:txBody>
      </p:sp>
      <p:sp>
        <p:nvSpPr>
          <p:cNvPr id="12" name="TextBox 11">
            <a:extLst>
              <a:ext uri="{FF2B5EF4-FFF2-40B4-BE49-F238E27FC236}">
                <a16:creationId xmlns:a16="http://schemas.microsoft.com/office/drawing/2014/main" id="{A53EF098-970B-1E8A-3635-1EB558202D4A}"/>
              </a:ext>
            </a:extLst>
          </p:cNvPr>
          <p:cNvSpPr txBox="1"/>
          <p:nvPr/>
        </p:nvSpPr>
        <p:spPr>
          <a:xfrm>
            <a:off x="9430195" y="1646704"/>
            <a:ext cx="1343770" cy="523220"/>
          </a:xfrm>
          <a:prstGeom prst="rect">
            <a:avLst/>
          </a:prstGeom>
          <a:noFill/>
        </p:spPr>
        <p:txBody>
          <a:bodyPr wrap="square" rtlCol="0">
            <a:spAutoFit/>
          </a:bodyPr>
          <a:lstStyle/>
          <a:p>
            <a:r>
              <a:rPr lang="en-US" sz="1400">
                <a:solidFill>
                  <a:schemeClr val="accent6"/>
                </a:solidFill>
                <a:latin typeface="Aptos" panose="020B0004020202020204" pitchFamily="34" charset="0"/>
              </a:rPr>
              <a:t>Hoe doe </a:t>
            </a:r>
            <a:r>
              <a:rPr lang="en-US" sz="1400" err="1">
                <a:solidFill>
                  <a:schemeClr val="accent6"/>
                </a:solidFill>
                <a:latin typeface="Aptos" panose="020B0004020202020204" pitchFamily="34" charset="0"/>
              </a:rPr>
              <a:t>ik</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dit</a:t>
            </a:r>
            <a:r>
              <a:rPr lang="en-US" sz="1400">
                <a:solidFill>
                  <a:schemeClr val="accent6"/>
                </a:solidFill>
                <a:latin typeface="Aptos" panose="020B0004020202020204" pitchFamily="34" charset="0"/>
              </a:rPr>
              <a:t> </a:t>
            </a:r>
            <a:r>
              <a:rPr lang="en-US" sz="1400" b="1">
                <a:solidFill>
                  <a:schemeClr val="accent6"/>
                </a:solidFill>
                <a:latin typeface="Aptos" panose="020B0004020202020204" pitchFamily="34" charset="0"/>
              </a:rPr>
              <a:t>in de </a:t>
            </a:r>
            <a:r>
              <a:rPr lang="en-US" sz="1400" b="1" err="1">
                <a:solidFill>
                  <a:schemeClr val="accent6"/>
                </a:solidFill>
                <a:latin typeface="Aptos" panose="020B0004020202020204" pitchFamily="34" charset="0"/>
              </a:rPr>
              <a:t>praktijk</a:t>
            </a:r>
            <a:r>
              <a:rPr lang="en-US" sz="1400">
                <a:solidFill>
                  <a:schemeClr val="accent6"/>
                </a:solidFill>
                <a:latin typeface="Aptos" panose="020B0004020202020204" pitchFamily="34" charset="0"/>
              </a:rPr>
              <a:t>? </a:t>
            </a:r>
            <a:endParaRPr lang="nl-BE" sz="1400">
              <a:solidFill>
                <a:schemeClr val="accent6"/>
              </a:solidFill>
              <a:latin typeface="Aptos" panose="020B0004020202020204" pitchFamily="34" charset="0"/>
            </a:endParaRPr>
          </a:p>
        </p:txBody>
      </p:sp>
      <p:sp>
        <p:nvSpPr>
          <p:cNvPr id="15" name="TextBox 14">
            <a:extLst>
              <a:ext uri="{FF2B5EF4-FFF2-40B4-BE49-F238E27FC236}">
                <a16:creationId xmlns:a16="http://schemas.microsoft.com/office/drawing/2014/main" id="{6150B264-4F29-130D-035C-93382F58CF6C}"/>
              </a:ext>
            </a:extLst>
          </p:cNvPr>
          <p:cNvSpPr txBox="1"/>
          <p:nvPr/>
        </p:nvSpPr>
        <p:spPr>
          <a:xfrm>
            <a:off x="9430195" y="4899895"/>
            <a:ext cx="2560372" cy="738664"/>
          </a:xfrm>
          <a:prstGeom prst="rect">
            <a:avLst/>
          </a:prstGeom>
          <a:noFill/>
        </p:spPr>
        <p:txBody>
          <a:bodyPr wrap="square" rtlCol="0">
            <a:spAutoFit/>
          </a:bodyPr>
          <a:lstStyle/>
          <a:p>
            <a:r>
              <a:rPr lang="en-US" sz="1400" err="1">
                <a:solidFill>
                  <a:schemeClr val="accent6"/>
                </a:solidFill>
                <a:latin typeface="Aptos" panose="020B0004020202020204" pitchFamily="34" charset="0"/>
              </a:rPr>
              <a:t>Doorverwijzingen</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naar</a:t>
            </a:r>
            <a:r>
              <a:rPr lang="en-US" sz="1400">
                <a:solidFill>
                  <a:schemeClr val="accent6"/>
                </a:solidFill>
                <a:latin typeface="Aptos" panose="020B0004020202020204" pitchFamily="34" charset="0"/>
              </a:rPr>
              <a:t> </a:t>
            </a:r>
            <a:r>
              <a:rPr lang="en-US" sz="1400" b="1" err="1">
                <a:solidFill>
                  <a:schemeClr val="accent6"/>
                </a:solidFill>
                <a:latin typeface="Aptos" panose="020B0004020202020204" pitchFamily="34" charset="0"/>
              </a:rPr>
              <a:t>andere</a:t>
            </a:r>
            <a:r>
              <a:rPr lang="en-US" sz="1400" b="1">
                <a:solidFill>
                  <a:schemeClr val="accent6"/>
                </a:solidFill>
                <a:latin typeface="Aptos" panose="020B0004020202020204" pitchFamily="34" charset="0"/>
              </a:rPr>
              <a:t> </a:t>
            </a:r>
            <a:r>
              <a:rPr lang="en-US" sz="1400" b="1" err="1">
                <a:solidFill>
                  <a:schemeClr val="accent6"/>
                </a:solidFill>
                <a:latin typeface="Aptos" panose="020B0004020202020204" pitchFamily="34" charset="0"/>
              </a:rPr>
              <a:t>pagina’s</a:t>
            </a:r>
            <a:r>
              <a:rPr lang="en-US" sz="1400" b="1">
                <a:solidFill>
                  <a:schemeClr val="accent6"/>
                </a:solidFill>
                <a:latin typeface="Aptos" panose="020B0004020202020204" pitchFamily="34" charset="0"/>
              </a:rPr>
              <a:t> </a:t>
            </a:r>
            <a:r>
              <a:rPr lang="en-US" sz="1400">
                <a:solidFill>
                  <a:schemeClr val="accent6"/>
                </a:solidFill>
                <a:latin typeface="Aptos" panose="020B0004020202020204" pitchFamily="34" charset="0"/>
              </a:rPr>
              <a:t>op de website of </a:t>
            </a:r>
            <a:r>
              <a:rPr lang="en-US" sz="1400" err="1">
                <a:solidFill>
                  <a:schemeClr val="accent6"/>
                </a:solidFill>
                <a:latin typeface="Aptos" panose="020B0004020202020204" pitchFamily="34" charset="0"/>
              </a:rPr>
              <a:t>naar</a:t>
            </a:r>
            <a:r>
              <a:rPr lang="en-US" sz="1400">
                <a:solidFill>
                  <a:schemeClr val="accent6"/>
                </a:solidFill>
                <a:latin typeface="Aptos" panose="020B0004020202020204" pitchFamily="34" charset="0"/>
              </a:rPr>
              <a:t> </a:t>
            </a:r>
            <a:r>
              <a:rPr lang="en-US" sz="1400" b="1" err="1">
                <a:solidFill>
                  <a:schemeClr val="accent6"/>
                </a:solidFill>
                <a:latin typeface="Aptos" panose="020B0004020202020204" pitchFamily="34" charset="0"/>
              </a:rPr>
              <a:t>andere</a:t>
            </a:r>
            <a:r>
              <a:rPr lang="en-US" sz="1400" b="1">
                <a:solidFill>
                  <a:schemeClr val="accent6"/>
                </a:solidFill>
                <a:latin typeface="Aptos" panose="020B0004020202020204" pitchFamily="34" charset="0"/>
              </a:rPr>
              <a:t> </a:t>
            </a:r>
            <a:r>
              <a:rPr lang="en-US" sz="1400" b="1" err="1">
                <a:solidFill>
                  <a:schemeClr val="accent6"/>
                </a:solidFill>
                <a:latin typeface="Aptos" panose="020B0004020202020204" pitchFamily="34" charset="0"/>
              </a:rPr>
              <a:t>relevante</a:t>
            </a:r>
            <a:r>
              <a:rPr lang="en-US" sz="1400" b="1">
                <a:solidFill>
                  <a:schemeClr val="accent6"/>
                </a:solidFill>
                <a:latin typeface="Aptos" panose="020B0004020202020204" pitchFamily="34" charset="0"/>
              </a:rPr>
              <a:t> websites</a:t>
            </a:r>
            <a:endParaRPr lang="nl-BE" sz="1400" b="1">
              <a:solidFill>
                <a:schemeClr val="accent6"/>
              </a:solidFill>
              <a:latin typeface="Aptos" panose="020B0004020202020204" pitchFamily="34" charset="0"/>
            </a:endParaRPr>
          </a:p>
        </p:txBody>
      </p:sp>
      <p:pic>
        <p:nvPicPr>
          <p:cNvPr id="5" name="Picture 4">
            <a:extLst>
              <a:ext uri="{FF2B5EF4-FFF2-40B4-BE49-F238E27FC236}">
                <a16:creationId xmlns:a16="http://schemas.microsoft.com/office/drawing/2014/main" id="{093075CA-B361-F02D-CF15-C3CF96EF079A}"/>
              </a:ext>
            </a:extLst>
          </p:cNvPr>
          <p:cNvPicPr>
            <a:picLocks noChangeAspect="1"/>
          </p:cNvPicPr>
          <p:nvPr/>
        </p:nvPicPr>
        <p:blipFill>
          <a:blip r:embed="rId3"/>
          <a:stretch>
            <a:fillRect/>
          </a:stretch>
        </p:blipFill>
        <p:spPr>
          <a:xfrm>
            <a:off x="3366499" y="1230636"/>
            <a:ext cx="5459002" cy="4729705"/>
          </a:xfrm>
          <a:prstGeom prst="rect">
            <a:avLst/>
          </a:prstGeom>
        </p:spPr>
      </p:pic>
      <p:cxnSp>
        <p:nvCxnSpPr>
          <p:cNvPr id="8" name="Straight Arrow Connector 7">
            <a:extLst>
              <a:ext uri="{FF2B5EF4-FFF2-40B4-BE49-F238E27FC236}">
                <a16:creationId xmlns:a16="http://schemas.microsoft.com/office/drawing/2014/main" id="{89BCE633-9066-C9BC-6191-157ED0F40BCB}"/>
              </a:ext>
            </a:extLst>
          </p:cNvPr>
          <p:cNvCxnSpPr/>
          <p:nvPr/>
        </p:nvCxnSpPr>
        <p:spPr>
          <a:xfrm>
            <a:off x="7949698" y="1908314"/>
            <a:ext cx="1343770"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EACD440-2CBB-7ACF-9D6D-EDC88F5F272D}"/>
              </a:ext>
            </a:extLst>
          </p:cNvPr>
          <p:cNvCxnSpPr>
            <a:cxnSpLocks/>
          </p:cNvCxnSpPr>
          <p:nvPr/>
        </p:nvCxnSpPr>
        <p:spPr>
          <a:xfrm>
            <a:off x="7295554" y="5269227"/>
            <a:ext cx="1895425"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5A780EE-CD1D-E612-4B97-1EC10666C87E}"/>
              </a:ext>
            </a:extLst>
          </p:cNvPr>
          <p:cNvSpPr txBox="1"/>
          <p:nvPr/>
        </p:nvSpPr>
        <p:spPr>
          <a:xfrm>
            <a:off x="2644256" y="1380898"/>
            <a:ext cx="722243" cy="307777"/>
          </a:xfrm>
          <a:prstGeom prst="rect">
            <a:avLst/>
          </a:prstGeom>
          <a:noFill/>
        </p:spPr>
        <p:txBody>
          <a:bodyPr wrap="square" rtlCol="0">
            <a:spAutoFit/>
          </a:bodyPr>
          <a:lstStyle/>
          <a:p>
            <a:pPr algn="r"/>
            <a:r>
              <a:rPr lang="en-US" sz="1400">
                <a:solidFill>
                  <a:schemeClr val="accent3"/>
                </a:solidFill>
                <a:latin typeface="Aptos" panose="020B0004020202020204" pitchFamily="34" charset="0"/>
              </a:rPr>
              <a:t>2</a:t>
            </a:r>
            <a:endParaRPr lang="nl-BE" sz="1400">
              <a:solidFill>
                <a:schemeClr val="accent3"/>
              </a:solidFill>
              <a:latin typeface="Aptos" panose="020B0004020202020204" pitchFamily="34" charset="0"/>
            </a:endParaRPr>
          </a:p>
        </p:txBody>
      </p:sp>
      <p:sp>
        <p:nvSpPr>
          <p:cNvPr id="3" name="TextBox 2">
            <a:extLst>
              <a:ext uri="{FF2B5EF4-FFF2-40B4-BE49-F238E27FC236}">
                <a16:creationId xmlns:a16="http://schemas.microsoft.com/office/drawing/2014/main" id="{2EF6ACE1-81D2-82F4-5773-FBB488B105C5}"/>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6" name="Picture 5">
            <a:extLst>
              <a:ext uri="{FF2B5EF4-FFF2-40B4-BE49-F238E27FC236}">
                <a16:creationId xmlns:a16="http://schemas.microsoft.com/office/drawing/2014/main" id="{9DFF07FD-C70A-5E8D-40B2-90E7C54047E4}"/>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13" name="Afbeelding 7" descr="Afbeelding met tekst, Lettertype, Graphics, grafische vormgeving&#10;&#10;Automatisch gegenereerde beschrijving">
            <a:extLst>
              <a:ext uri="{FF2B5EF4-FFF2-40B4-BE49-F238E27FC236}">
                <a16:creationId xmlns:a16="http://schemas.microsoft.com/office/drawing/2014/main" id="{10D0C95A-B31A-68E0-CB9C-0E786E32FD31}"/>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404498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ED4EB-4815-DE01-3699-03F9C9049A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EE969-49B5-2E0A-E436-DC5FB7F717D8}"/>
              </a:ext>
            </a:extLst>
          </p:cNvPr>
          <p:cNvSpPr>
            <a:spLocks noGrp="1"/>
          </p:cNvSpPr>
          <p:nvPr>
            <p:ph type="title"/>
          </p:nvPr>
        </p:nvSpPr>
        <p:spPr/>
        <p:txBody>
          <a:bodyPr/>
          <a:lstStyle/>
          <a:p>
            <a:r>
              <a:rPr lang="en-US" err="1">
                <a:solidFill>
                  <a:schemeClr val="accent3"/>
                </a:solidFill>
                <a:latin typeface="Aptos" panose="020B0004020202020204" pitchFamily="34" charset="0"/>
              </a:rPr>
              <a:t>Opbouw</a:t>
            </a:r>
            <a:r>
              <a:rPr lang="en-US">
                <a:solidFill>
                  <a:schemeClr val="accent3"/>
                </a:solidFill>
                <a:latin typeface="Aptos" panose="020B0004020202020204" pitchFamily="34" charset="0"/>
              </a:rPr>
              <a:t> van de </a:t>
            </a:r>
            <a:r>
              <a:rPr lang="en-US" err="1">
                <a:solidFill>
                  <a:schemeClr val="accent3"/>
                </a:solidFill>
                <a:latin typeface="Aptos" panose="020B0004020202020204" pitchFamily="34" charset="0"/>
              </a:rPr>
              <a:t>pagina’s</a:t>
            </a:r>
            <a:endParaRPr lang="nl-BE">
              <a:solidFill>
                <a:schemeClr val="accent3"/>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C41365E-0CEF-39AD-1550-38C2BB6336A9}"/>
              </a:ext>
            </a:extLst>
          </p:cNvPr>
          <p:cNvSpPr>
            <a:spLocks noGrp="1"/>
          </p:cNvSpPr>
          <p:nvPr>
            <p:ph type="sldNum" sz="quarter" idx="12"/>
          </p:nvPr>
        </p:nvSpPr>
        <p:spPr/>
        <p:txBody>
          <a:bodyPr/>
          <a:lstStyle/>
          <a:p>
            <a:fld id="{0A297500-7527-634B-90F4-69D0994C32B4}" type="slidenum">
              <a:rPr lang="nl-NL" smtClean="0"/>
              <a:t>16</a:t>
            </a:fld>
            <a:endParaRPr lang="nl-NL"/>
          </a:p>
        </p:txBody>
      </p:sp>
      <p:sp>
        <p:nvSpPr>
          <p:cNvPr id="12" name="TextBox 11">
            <a:extLst>
              <a:ext uri="{FF2B5EF4-FFF2-40B4-BE49-F238E27FC236}">
                <a16:creationId xmlns:a16="http://schemas.microsoft.com/office/drawing/2014/main" id="{5AE43A87-D21E-6B5B-E0A6-8C4319464D1B}"/>
              </a:ext>
            </a:extLst>
          </p:cNvPr>
          <p:cNvSpPr txBox="1"/>
          <p:nvPr/>
        </p:nvSpPr>
        <p:spPr>
          <a:xfrm>
            <a:off x="9912178" y="3566425"/>
            <a:ext cx="1582310" cy="738664"/>
          </a:xfrm>
          <a:prstGeom prst="rect">
            <a:avLst/>
          </a:prstGeom>
          <a:noFill/>
        </p:spPr>
        <p:txBody>
          <a:bodyPr wrap="square" rtlCol="0">
            <a:spAutoFit/>
          </a:bodyPr>
          <a:lstStyle/>
          <a:p>
            <a:pPr algn="ctr"/>
            <a:r>
              <a:rPr lang="en-US" sz="1400" b="1">
                <a:solidFill>
                  <a:schemeClr val="accent6"/>
                </a:solidFill>
                <a:latin typeface="Aptos" panose="020B0004020202020204" pitchFamily="34" charset="0"/>
              </a:rPr>
              <a:t>Tips</a:t>
            </a:r>
            <a:r>
              <a:rPr lang="en-US" sz="1400">
                <a:solidFill>
                  <a:schemeClr val="accent6"/>
                </a:solidFill>
                <a:latin typeface="Aptos" panose="020B0004020202020204" pitchFamily="34" charset="0"/>
              </a:rPr>
              <a:t>, </a:t>
            </a:r>
            <a:r>
              <a:rPr lang="en-US" sz="1400" b="1" err="1">
                <a:solidFill>
                  <a:schemeClr val="accent6"/>
                </a:solidFill>
                <a:latin typeface="Aptos" panose="020B0004020202020204" pitchFamily="34" charset="0"/>
              </a:rPr>
              <a:t>valkuilen</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en</a:t>
            </a:r>
            <a:r>
              <a:rPr lang="en-US" sz="1400">
                <a:solidFill>
                  <a:schemeClr val="accent6"/>
                </a:solidFill>
                <a:latin typeface="Aptos" panose="020B0004020202020204" pitchFamily="34" charset="0"/>
              </a:rPr>
              <a:t> </a:t>
            </a:r>
            <a:r>
              <a:rPr lang="en-US" sz="1400" b="1" err="1">
                <a:solidFill>
                  <a:schemeClr val="accent6"/>
                </a:solidFill>
                <a:latin typeface="Aptos" panose="020B0004020202020204" pitchFamily="34" charset="0"/>
              </a:rPr>
              <a:t>voorbeelden</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uit</a:t>
            </a:r>
            <a:r>
              <a:rPr lang="en-US" sz="1400">
                <a:solidFill>
                  <a:schemeClr val="accent6"/>
                </a:solidFill>
                <a:latin typeface="Aptos" panose="020B0004020202020204" pitchFamily="34" charset="0"/>
              </a:rPr>
              <a:t> de </a:t>
            </a:r>
            <a:r>
              <a:rPr lang="en-US" sz="1400" err="1">
                <a:solidFill>
                  <a:schemeClr val="accent6"/>
                </a:solidFill>
                <a:latin typeface="Aptos" panose="020B0004020202020204" pitchFamily="34" charset="0"/>
              </a:rPr>
              <a:t>praktijk</a:t>
            </a:r>
            <a:endParaRPr lang="nl-BE" sz="1400">
              <a:solidFill>
                <a:schemeClr val="accent6"/>
              </a:solidFill>
              <a:latin typeface="Aptos" panose="020B0004020202020204" pitchFamily="34" charset="0"/>
            </a:endParaRPr>
          </a:p>
        </p:txBody>
      </p:sp>
      <p:cxnSp>
        <p:nvCxnSpPr>
          <p:cNvPr id="7" name="Straight Arrow Connector 6">
            <a:extLst>
              <a:ext uri="{FF2B5EF4-FFF2-40B4-BE49-F238E27FC236}">
                <a16:creationId xmlns:a16="http://schemas.microsoft.com/office/drawing/2014/main" id="{CC6C08FA-EDDD-F0B3-1BFC-9805A2B19DA2}"/>
              </a:ext>
            </a:extLst>
          </p:cNvPr>
          <p:cNvCxnSpPr>
            <a:cxnSpLocks/>
          </p:cNvCxnSpPr>
          <p:nvPr/>
        </p:nvCxnSpPr>
        <p:spPr>
          <a:xfrm>
            <a:off x="7295554" y="5269227"/>
            <a:ext cx="1895425"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E0F861-2C19-8B63-A805-2BC43E9BD59B}"/>
              </a:ext>
            </a:extLst>
          </p:cNvPr>
          <p:cNvPicPr>
            <a:picLocks noChangeAspect="1"/>
          </p:cNvPicPr>
          <p:nvPr/>
        </p:nvPicPr>
        <p:blipFill>
          <a:blip r:embed="rId2"/>
          <a:stretch>
            <a:fillRect/>
          </a:stretch>
        </p:blipFill>
        <p:spPr>
          <a:xfrm>
            <a:off x="2929415" y="1492661"/>
            <a:ext cx="6333170" cy="3972580"/>
          </a:xfrm>
          <a:prstGeom prst="rect">
            <a:avLst/>
          </a:prstGeom>
        </p:spPr>
      </p:pic>
      <p:cxnSp>
        <p:nvCxnSpPr>
          <p:cNvPr id="8" name="Straight Arrow Connector 7">
            <a:extLst>
              <a:ext uri="{FF2B5EF4-FFF2-40B4-BE49-F238E27FC236}">
                <a16:creationId xmlns:a16="http://schemas.microsoft.com/office/drawing/2014/main" id="{A39DBC06-4A4B-5FF1-32F5-B4F70C5BFA15}"/>
              </a:ext>
            </a:extLst>
          </p:cNvPr>
          <p:cNvCxnSpPr>
            <a:cxnSpLocks/>
          </p:cNvCxnSpPr>
          <p:nvPr/>
        </p:nvCxnSpPr>
        <p:spPr>
          <a:xfrm>
            <a:off x="8519094" y="3212328"/>
            <a:ext cx="1237156" cy="500931"/>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F257A0-8256-9732-4892-A23D9847F396}"/>
              </a:ext>
            </a:extLst>
          </p:cNvPr>
          <p:cNvCxnSpPr>
            <a:cxnSpLocks/>
          </p:cNvCxnSpPr>
          <p:nvPr/>
        </p:nvCxnSpPr>
        <p:spPr>
          <a:xfrm flipV="1">
            <a:off x="8588981" y="4072058"/>
            <a:ext cx="1167269" cy="55786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D6126F8-5A27-1A5D-6633-F1C06AA1FA3D}"/>
              </a:ext>
            </a:extLst>
          </p:cNvPr>
          <p:cNvSpPr txBox="1"/>
          <p:nvPr/>
        </p:nvSpPr>
        <p:spPr>
          <a:xfrm>
            <a:off x="2435750" y="1579748"/>
            <a:ext cx="722243" cy="307777"/>
          </a:xfrm>
          <a:prstGeom prst="rect">
            <a:avLst/>
          </a:prstGeom>
          <a:noFill/>
        </p:spPr>
        <p:txBody>
          <a:bodyPr wrap="square" rtlCol="0">
            <a:spAutoFit/>
          </a:bodyPr>
          <a:lstStyle/>
          <a:p>
            <a:pPr algn="r"/>
            <a:r>
              <a:rPr lang="en-US" sz="1400">
                <a:solidFill>
                  <a:schemeClr val="accent3"/>
                </a:solidFill>
                <a:latin typeface="Aptos" panose="020B0004020202020204" pitchFamily="34" charset="0"/>
              </a:rPr>
              <a:t>3</a:t>
            </a:r>
            <a:endParaRPr lang="nl-BE" sz="1400">
              <a:solidFill>
                <a:schemeClr val="accent3"/>
              </a:solidFill>
              <a:latin typeface="Aptos" panose="020B0004020202020204" pitchFamily="34" charset="0"/>
            </a:endParaRPr>
          </a:p>
        </p:txBody>
      </p:sp>
      <p:sp>
        <p:nvSpPr>
          <p:cNvPr id="3" name="TextBox 2">
            <a:extLst>
              <a:ext uri="{FF2B5EF4-FFF2-40B4-BE49-F238E27FC236}">
                <a16:creationId xmlns:a16="http://schemas.microsoft.com/office/drawing/2014/main" id="{FA86482F-C69C-D129-EB32-2A5B42A9F942}"/>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5" name="Picture 4">
            <a:extLst>
              <a:ext uri="{FF2B5EF4-FFF2-40B4-BE49-F238E27FC236}">
                <a16:creationId xmlns:a16="http://schemas.microsoft.com/office/drawing/2014/main" id="{EEA81207-AEDF-C69F-1ADF-6EC06F3944EF}"/>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13" name="Afbeelding 7" descr="Afbeelding met tekst, Lettertype, Graphics, grafische vormgeving&#10;&#10;Automatisch gegenereerde beschrijving">
            <a:extLst>
              <a:ext uri="{FF2B5EF4-FFF2-40B4-BE49-F238E27FC236}">
                <a16:creationId xmlns:a16="http://schemas.microsoft.com/office/drawing/2014/main" id="{74E6645D-D6F9-5587-E2E3-BEAB739CCF72}"/>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2899105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5C6F-C283-D3E3-A6EC-15DD2D6C8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9EE6B-9E61-9EE2-653B-F62179BE1CF1}"/>
              </a:ext>
            </a:extLst>
          </p:cNvPr>
          <p:cNvSpPr>
            <a:spLocks noGrp="1"/>
          </p:cNvSpPr>
          <p:nvPr>
            <p:ph type="title"/>
          </p:nvPr>
        </p:nvSpPr>
        <p:spPr/>
        <p:txBody>
          <a:bodyPr/>
          <a:lstStyle/>
          <a:p>
            <a:r>
              <a:rPr lang="en-US" err="1">
                <a:solidFill>
                  <a:schemeClr val="accent3"/>
                </a:solidFill>
                <a:latin typeface="Aptos" panose="020B0004020202020204" pitchFamily="34" charset="0"/>
              </a:rPr>
              <a:t>Opbouw</a:t>
            </a:r>
            <a:r>
              <a:rPr lang="en-US">
                <a:solidFill>
                  <a:schemeClr val="accent3"/>
                </a:solidFill>
                <a:latin typeface="Aptos" panose="020B0004020202020204" pitchFamily="34" charset="0"/>
              </a:rPr>
              <a:t> van de </a:t>
            </a:r>
            <a:r>
              <a:rPr lang="en-US" err="1">
                <a:solidFill>
                  <a:schemeClr val="accent3"/>
                </a:solidFill>
                <a:latin typeface="Aptos" panose="020B0004020202020204" pitchFamily="34" charset="0"/>
              </a:rPr>
              <a:t>pagina’s</a:t>
            </a:r>
            <a:endParaRPr lang="nl-BE">
              <a:solidFill>
                <a:schemeClr val="accent3"/>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926A3F8-D683-24FE-A89D-8A66F75AC1E0}"/>
              </a:ext>
            </a:extLst>
          </p:cNvPr>
          <p:cNvSpPr>
            <a:spLocks noGrp="1"/>
          </p:cNvSpPr>
          <p:nvPr>
            <p:ph type="sldNum" sz="quarter" idx="12"/>
          </p:nvPr>
        </p:nvSpPr>
        <p:spPr/>
        <p:txBody>
          <a:bodyPr/>
          <a:lstStyle/>
          <a:p>
            <a:fld id="{0A297500-7527-634B-90F4-69D0994C32B4}" type="slidenum">
              <a:rPr lang="nl-NL" smtClean="0"/>
              <a:t>17</a:t>
            </a:fld>
            <a:endParaRPr lang="nl-NL"/>
          </a:p>
        </p:txBody>
      </p:sp>
      <p:sp>
        <p:nvSpPr>
          <p:cNvPr id="12" name="TextBox 11">
            <a:extLst>
              <a:ext uri="{FF2B5EF4-FFF2-40B4-BE49-F238E27FC236}">
                <a16:creationId xmlns:a16="http://schemas.microsoft.com/office/drawing/2014/main" id="{A5DE3409-00FA-4D20-235A-F31DF32A12B0}"/>
              </a:ext>
            </a:extLst>
          </p:cNvPr>
          <p:cNvSpPr txBox="1"/>
          <p:nvPr/>
        </p:nvSpPr>
        <p:spPr>
          <a:xfrm>
            <a:off x="9430195" y="1495630"/>
            <a:ext cx="2185805" cy="523220"/>
          </a:xfrm>
          <a:prstGeom prst="rect">
            <a:avLst/>
          </a:prstGeom>
          <a:noFill/>
        </p:spPr>
        <p:txBody>
          <a:bodyPr wrap="square" rtlCol="0">
            <a:spAutoFit/>
          </a:bodyPr>
          <a:lstStyle/>
          <a:p>
            <a:r>
              <a:rPr lang="en-US" sz="1400" err="1">
                <a:solidFill>
                  <a:schemeClr val="accent6"/>
                </a:solidFill>
                <a:latin typeface="Aptos" panose="020B0004020202020204" pitchFamily="34" charset="0"/>
              </a:rPr>
              <a:t>Waarop</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hebben</a:t>
            </a:r>
            <a:r>
              <a:rPr lang="en-US" sz="1400">
                <a:solidFill>
                  <a:schemeClr val="accent6"/>
                </a:solidFill>
                <a:latin typeface="Aptos" panose="020B0004020202020204" pitchFamily="34" charset="0"/>
              </a:rPr>
              <a:t> we </a:t>
            </a:r>
            <a:r>
              <a:rPr lang="en-US" sz="1400" err="1">
                <a:solidFill>
                  <a:schemeClr val="accent6"/>
                </a:solidFill>
                <a:latin typeface="Aptos" panose="020B0004020202020204" pitchFamily="34" charset="0"/>
              </a:rPr>
              <a:t>deze</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informatie</a:t>
            </a:r>
            <a:r>
              <a:rPr lang="en-US" sz="1400">
                <a:solidFill>
                  <a:schemeClr val="accent6"/>
                </a:solidFill>
                <a:latin typeface="Aptos" panose="020B0004020202020204" pitchFamily="34" charset="0"/>
              </a:rPr>
              <a:t> </a:t>
            </a:r>
            <a:r>
              <a:rPr lang="en-US" sz="1400" b="1" err="1">
                <a:solidFill>
                  <a:schemeClr val="accent6"/>
                </a:solidFill>
                <a:latin typeface="Aptos" panose="020B0004020202020204" pitchFamily="34" charset="0"/>
              </a:rPr>
              <a:t>gebaseerd</a:t>
            </a:r>
            <a:r>
              <a:rPr lang="en-US" sz="1400">
                <a:solidFill>
                  <a:schemeClr val="accent6"/>
                </a:solidFill>
                <a:latin typeface="Aptos" panose="020B0004020202020204" pitchFamily="34" charset="0"/>
              </a:rPr>
              <a:t>? </a:t>
            </a:r>
            <a:endParaRPr lang="nl-BE" sz="1400">
              <a:solidFill>
                <a:schemeClr val="accent6"/>
              </a:solidFill>
              <a:latin typeface="Aptos" panose="020B0004020202020204" pitchFamily="34" charset="0"/>
            </a:endParaRPr>
          </a:p>
        </p:txBody>
      </p:sp>
      <p:pic>
        <p:nvPicPr>
          <p:cNvPr id="5" name="Picture 4">
            <a:extLst>
              <a:ext uri="{FF2B5EF4-FFF2-40B4-BE49-F238E27FC236}">
                <a16:creationId xmlns:a16="http://schemas.microsoft.com/office/drawing/2014/main" id="{860BDAD7-A243-205E-6247-14E7789BA1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66499" y="1447635"/>
            <a:ext cx="5459002" cy="4295707"/>
          </a:xfrm>
          <a:prstGeom prst="rect">
            <a:avLst/>
          </a:prstGeom>
        </p:spPr>
      </p:pic>
      <p:cxnSp>
        <p:nvCxnSpPr>
          <p:cNvPr id="8" name="Straight Arrow Connector 7">
            <a:extLst>
              <a:ext uri="{FF2B5EF4-FFF2-40B4-BE49-F238E27FC236}">
                <a16:creationId xmlns:a16="http://schemas.microsoft.com/office/drawing/2014/main" id="{DDC4EB70-C81F-7905-0D98-1732C224B58D}"/>
              </a:ext>
            </a:extLst>
          </p:cNvPr>
          <p:cNvCxnSpPr/>
          <p:nvPr/>
        </p:nvCxnSpPr>
        <p:spPr>
          <a:xfrm>
            <a:off x="7973551" y="1757240"/>
            <a:ext cx="1343770"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57E6106-574D-88BB-4700-9C617AA2529B}"/>
              </a:ext>
            </a:extLst>
          </p:cNvPr>
          <p:cNvSpPr txBox="1"/>
          <p:nvPr/>
        </p:nvSpPr>
        <p:spPr>
          <a:xfrm>
            <a:off x="2643056" y="1380898"/>
            <a:ext cx="722243" cy="307777"/>
          </a:xfrm>
          <a:prstGeom prst="rect">
            <a:avLst/>
          </a:prstGeom>
          <a:noFill/>
        </p:spPr>
        <p:txBody>
          <a:bodyPr wrap="square" rtlCol="0">
            <a:spAutoFit/>
          </a:bodyPr>
          <a:lstStyle/>
          <a:p>
            <a:pPr algn="r"/>
            <a:r>
              <a:rPr lang="en-US" sz="1400">
                <a:solidFill>
                  <a:schemeClr val="accent3"/>
                </a:solidFill>
                <a:latin typeface="Aptos" panose="020B0004020202020204" pitchFamily="34" charset="0"/>
              </a:rPr>
              <a:t>4</a:t>
            </a:r>
            <a:endParaRPr lang="nl-BE" sz="1400">
              <a:solidFill>
                <a:schemeClr val="accent3"/>
              </a:solidFill>
              <a:latin typeface="Aptos" panose="020B0004020202020204" pitchFamily="34" charset="0"/>
            </a:endParaRPr>
          </a:p>
        </p:txBody>
      </p:sp>
      <p:sp>
        <p:nvSpPr>
          <p:cNvPr id="3" name="TextBox 2">
            <a:extLst>
              <a:ext uri="{FF2B5EF4-FFF2-40B4-BE49-F238E27FC236}">
                <a16:creationId xmlns:a16="http://schemas.microsoft.com/office/drawing/2014/main" id="{581FC2AD-1063-FC7D-7A41-9A2E3513BA13}"/>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6" name="Picture 5">
            <a:extLst>
              <a:ext uri="{FF2B5EF4-FFF2-40B4-BE49-F238E27FC236}">
                <a16:creationId xmlns:a16="http://schemas.microsoft.com/office/drawing/2014/main" id="{FAE989E5-AC1E-75DB-625F-F337A7AD1291}"/>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7" name="Afbeelding 7" descr="Afbeelding met tekst, Lettertype, Graphics, grafische vormgeving&#10;&#10;Automatisch gegenereerde beschrijving">
            <a:extLst>
              <a:ext uri="{FF2B5EF4-FFF2-40B4-BE49-F238E27FC236}">
                <a16:creationId xmlns:a16="http://schemas.microsoft.com/office/drawing/2014/main" id="{D5DE4DBA-4412-4979-90B8-3893AD09A1B5}"/>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255826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1B4C1-F94D-2994-0D0A-22A782387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9BD3D-F278-350F-FBEA-3A37F3522D66}"/>
              </a:ext>
            </a:extLst>
          </p:cNvPr>
          <p:cNvSpPr>
            <a:spLocks noGrp="1"/>
          </p:cNvSpPr>
          <p:nvPr>
            <p:ph type="title"/>
          </p:nvPr>
        </p:nvSpPr>
        <p:spPr/>
        <p:txBody>
          <a:bodyPr/>
          <a:lstStyle/>
          <a:p>
            <a:r>
              <a:rPr lang="en-US" err="1">
                <a:solidFill>
                  <a:schemeClr val="accent3"/>
                </a:solidFill>
                <a:latin typeface="Aptos" panose="020B0004020202020204" pitchFamily="34" charset="0"/>
              </a:rPr>
              <a:t>Zelfscan</a:t>
            </a:r>
            <a:r>
              <a:rPr lang="en-US">
                <a:solidFill>
                  <a:schemeClr val="accent3"/>
                </a:solidFill>
                <a:latin typeface="Aptos" panose="020B0004020202020204" pitchFamily="34" charset="0"/>
              </a:rPr>
              <a:t> </a:t>
            </a:r>
            <a:r>
              <a:rPr lang="en-US" err="1">
                <a:solidFill>
                  <a:schemeClr val="accent3"/>
                </a:solidFill>
                <a:latin typeface="Aptos" panose="020B0004020202020204" pitchFamily="34" charset="0"/>
              </a:rPr>
              <a:t>voor</a:t>
            </a:r>
            <a:r>
              <a:rPr lang="en-US">
                <a:solidFill>
                  <a:schemeClr val="accent3"/>
                </a:solidFill>
                <a:latin typeface="Aptos" panose="020B0004020202020204" pitchFamily="34" charset="0"/>
              </a:rPr>
              <a:t> </a:t>
            </a:r>
            <a:r>
              <a:rPr lang="en-US" err="1">
                <a:solidFill>
                  <a:schemeClr val="accent3"/>
                </a:solidFill>
                <a:latin typeface="Aptos" panose="020B0004020202020204" pitchFamily="34" charset="0"/>
              </a:rPr>
              <a:t>leerkrachten</a:t>
            </a:r>
            <a:endParaRPr lang="nl-BE">
              <a:solidFill>
                <a:schemeClr val="accent3"/>
              </a:solidFill>
              <a:latin typeface="Aptos" panose="020B0004020202020204" pitchFamily="34" charset="0"/>
            </a:endParaRPr>
          </a:p>
        </p:txBody>
      </p:sp>
      <p:sp>
        <p:nvSpPr>
          <p:cNvPr id="3" name="Content Placeholder 2">
            <a:extLst>
              <a:ext uri="{FF2B5EF4-FFF2-40B4-BE49-F238E27FC236}">
                <a16:creationId xmlns:a16="http://schemas.microsoft.com/office/drawing/2014/main" id="{077CA353-BA3B-4294-A754-E98C4833A7EF}"/>
              </a:ext>
            </a:extLst>
          </p:cNvPr>
          <p:cNvSpPr>
            <a:spLocks noGrp="1"/>
          </p:cNvSpPr>
          <p:nvPr>
            <p:ph idx="1"/>
          </p:nvPr>
        </p:nvSpPr>
        <p:spPr>
          <a:xfrm>
            <a:off x="575999" y="1491574"/>
            <a:ext cx="10412703" cy="4391336"/>
          </a:xfrm>
        </p:spPr>
        <p:txBody>
          <a:bodyPr>
            <a:normAutofit/>
          </a:bodyPr>
          <a:lstStyle/>
          <a:p>
            <a:r>
              <a:rPr lang="en-US">
                <a:latin typeface="Aptos" panose="020B0004020202020204" pitchFamily="34" charset="0"/>
              </a:rPr>
              <a:t>‘Hoe breed is </a:t>
            </a:r>
            <a:r>
              <a:rPr lang="en-US" err="1">
                <a:latin typeface="Aptos" panose="020B0004020202020204" pitchFamily="34" charset="0"/>
              </a:rPr>
              <a:t>mijn</a:t>
            </a:r>
            <a:r>
              <a:rPr lang="en-US">
                <a:latin typeface="Aptos" panose="020B0004020202020204" pitchFamily="34" charset="0"/>
              </a:rPr>
              <a:t> </a:t>
            </a:r>
            <a:r>
              <a:rPr lang="en-US" err="1">
                <a:latin typeface="Aptos" panose="020B0004020202020204" pitchFamily="34" charset="0"/>
              </a:rPr>
              <a:t>evaluatiepraktijk</a:t>
            </a:r>
            <a:r>
              <a:rPr lang="en-US">
                <a:latin typeface="Aptos" panose="020B0004020202020204" pitchFamily="34" charset="0"/>
              </a:rPr>
              <a:t> Nederlands?’</a:t>
            </a:r>
          </a:p>
          <a:p>
            <a:pPr lvl="1"/>
            <a:r>
              <a:rPr lang="en-US" b="1" err="1">
                <a:latin typeface="Aptos" panose="020B0004020202020204" pitchFamily="34" charset="0"/>
              </a:rPr>
              <a:t>Alternatieve</a:t>
            </a:r>
            <a:r>
              <a:rPr lang="en-US" b="1">
                <a:latin typeface="Aptos" panose="020B0004020202020204" pitchFamily="34" charset="0"/>
              </a:rPr>
              <a:t> ingang </a:t>
            </a:r>
            <a:r>
              <a:rPr lang="en-US" err="1">
                <a:latin typeface="Aptos" panose="020B0004020202020204" pitchFamily="34" charset="0"/>
              </a:rPr>
              <a:t>voor</a:t>
            </a:r>
            <a:r>
              <a:rPr lang="en-US">
                <a:latin typeface="Aptos" panose="020B0004020202020204" pitchFamily="34" charset="0"/>
              </a:rPr>
              <a:t> de </a:t>
            </a:r>
            <a:r>
              <a:rPr lang="en-US" err="1">
                <a:latin typeface="Aptos" panose="020B0004020202020204" pitchFamily="34" charset="0"/>
              </a:rPr>
              <a:t>inhoudelijke</a:t>
            </a:r>
            <a:r>
              <a:rPr lang="en-US">
                <a:latin typeface="Aptos" panose="020B0004020202020204" pitchFamily="34" charset="0"/>
              </a:rPr>
              <a:t> </a:t>
            </a:r>
            <a:r>
              <a:rPr lang="en-US" err="1">
                <a:latin typeface="Aptos" panose="020B0004020202020204" pitchFamily="34" charset="0"/>
              </a:rPr>
              <a:t>pagina’s</a:t>
            </a:r>
            <a:endParaRPr lang="en-US">
              <a:latin typeface="Aptos" panose="020B0004020202020204" pitchFamily="34" charset="0"/>
            </a:endParaRPr>
          </a:p>
          <a:p>
            <a:pPr lvl="1"/>
            <a:r>
              <a:rPr lang="en-US">
                <a:latin typeface="Aptos" panose="020B0004020202020204" pitchFamily="34" charset="0"/>
              </a:rPr>
              <a:t>Geen </a:t>
            </a:r>
            <a:r>
              <a:rPr lang="en-US" err="1">
                <a:latin typeface="Aptos" panose="020B0004020202020204" pitchFamily="34" charset="0"/>
              </a:rPr>
              <a:t>gevalideerde</a:t>
            </a:r>
            <a:r>
              <a:rPr lang="en-US">
                <a:latin typeface="Aptos" panose="020B0004020202020204" pitchFamily="34" charset="0"/>
              </a:rPr>
              <a:t> </a:t>
            </a:r>
            <a:r>
              <a:rPr lang="en-US" err="1">
                <a:latin typeface="Aptos" panose="020B0004020202020204" pitchFamily="34" charset="0"/>
              </a:rPr>
              <a:t>vragenlijst</a:t>
            </a:r>
            <a:endParaRPr lang="en-US">
              <a:latin typeface="Aptos" panose="020B0004020202020204" pitchFamily="34" charset="0"/>
            </a:endParaRPr>
          </a:p>
          <a:p>
            <a:pPr lvl="1"/>
            <a:r>
              <a:rPr lang="en-US" err="1">
                <a:latin typeface="Aptos" panose="020B0004020202020204" pitchFamily="34" charset="0"/>
              </a:rPr>
              <a:t>Vragen</a:t>
            </a:r>
            <a:r>
              <a:rPr lang="en-US">
                <a:latin typeface="Aptos" panose="020B0004020202020204" pitchFamily="34" charset="0"/>
              </a:rPr>
              <a:t> over elk van de 15 </a:t>
            </a:r>
            <a:r>
              <a:rPr lang="en-US" err="1">
                <a:latin typeface="Aptos" panose="020B0004020202020204" pitchFamily="34" charset="0"/>
              </a:rPr>
              <a:t>pagina’s</a:t>
            </a:r>
            <a:r>
              <a:rPr lang="en-US">
                <a:latin typeface="Aptos" panose="020B0004020202020204" pitchFamily="34" charset="0"/>
              </a:rPr>
              <a:t> </a:t>
            </a:r>
          </a:p>
        </p:txBody>
      </p:sp>
      <p:sp>
        <p:nvSpPr>
          <p:cNvPr id="4" name="Slide Number Placeholder 3">
            <a:extLst>
              <a:ext uri="{FF2B5EF4-FFF2-40B4-BE49-F238E27FC236}">
                <a16:creationId xmlns:a16="http://schemas.microsoft.com/office/drawing/2014/main" id="{9A6BB717-B4FE-804F-600E-404428C3F6E2}"/>
              </a:ext>
            </a:extLst>
          </p:cNvPr>
          <p:cNvSpPr>
            <a:spLocks noGrp="1"/>
          </p:cNvSpPr>
          <p:nvPr>
            <p:ph type="sldNum" sz="quarter" idx="12"/>
          </p:nvPr>
        </p:nvSpPr>
        <p:spPr/>
        <p:txBody>
          <a:bodyPr/>
          <a:lstStyle/>
          <a:p>
            <a:fld id="{0A297500-7527-634B-90F4-69D0994C32B4}" type="slidenum">
              <a:rPr lang="nl-NL" smtClean="0"/>
              <a:t>18</a:t>
            </a:fld>
            <a:endParaRPr lang="nl-NL"/>
          </a:p>
        </p:txBody>
      </p:sp>
      <p:pic>
        <p:nvPicPr>
          <p:cNvPr id="10" name="Picture 9">
            <a:extLst>
              <a:ext uri="{FF2B5EF4-FFF2-40B4-BE49-F238E27FC236}">
                <a16:creationId xmlns:a16="http://schemas.microsoft.com/office/drawing/2014/main" id="{E9639E74-FD42-3F3E-C3B1-B2664AC772CA}"/>
              </a:ext>
            </a:extLst>
          </p:cNvPr>
          <p:cNvPicPr>
            <a:picLocks noChangeAspect="1"/>
          </p:cNvPicPr>
          <p:nvPr/>
        </p:nvPicPr>
        <p:blipFill>
          <a:blip r:embed="rId3"/>
          <a:stretch>
            <a:fillRect/>
          </a:stretch>
        </p:blipFill>
        <p:spPr>
          <a:xfrm>
            <a:off x="2790809" y="3828899"/>
            <a:ext cx="6610381" cy="1808575"/>
          </a:xfrm>
          <a:prstGeom prst="rect">
            <a:avLst/>
          </a:prstGeom>
          <a:ln>
            <a:solidFill>
              <a:schemeClr val="bg2"/>
            </a:solidFill>
          </a:ln>
        </p:spPr>
      </p:pic>
      <p:sp>
        <p:nvSpPr>
          <p:cNvPr id="8" name="TextBox 7">
            <a:extLst>
              <a:ext uri="{FF2B5EF4-FFF2-40B4-BE49-F238E27FC236}">
                <a16:creationId xmlns:a16="http://schemas.microsoft.com/office/drawing/2014/main" id="{DDC1E7BF-A571-2C23-0D54-F1B79EFF38AB}"/>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9" name="Picture 8">
            <a:extLst>
              <a:ext uri="{FF2B5EF4-FFF2-40B4-BE49-F238E27FC236}">
                <a16:creationId xmlns:a16="http://schemas.microsoft.com/office/drawing/2014/main" id="{41B8582B-0D3B-D814-DD3D-1088BB173C3A}"/>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11" name="Afbeelding 7" descr="Afbeelding met tekst, Lettertype, Graphics, grafische vormgeving&#10;&#10;Automatisch gegenereerde beschrijving">
            <a:extLst>
              <a:ext uri="{FF2B5EF4-FFF2-40B4-BE49-F238E27FC236}">
                <a16:creationId xmlns:a16="http://schemas.microsoft.com/office/drawing/2014/main" id="{F594F66E-9F2F-41F3-507C-1E8FB3F50AB8}"/>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41254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8F52F-E01E-3121-C5A7-42620EBD3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58400-5CCC-6A28-5AC8-DF7311D10C5D}"/>
              </a:ext>
            </a:extLst>
          </p:cNvPr>
          <p:cNvSpPr>
            <a:spLocks noGrp="1"/>
          </p:cNvSpPr>
          <p:nvPr>
            <p:ph type="title"/>
          </p:nvPr>
        </p:nvSpPr>
        <p:spPr/>
        <p:txBody>
          <a:bodyPr/>
          <a:lstStyle/>
          <a:p>
            <a:r>
              <a:rPr lang="en-US" err="1">
                <a:solidFill>
                  <a:schemeClr val="accent3"/>
                </a:solidFill>
                <a:latin typeface="Aptos" panose="020B0004020202020204" pitchFamily="34" charset="0"/>
              </a:rPr>
              <a:t>Zelfscan</a:t>
            </a:r>
            <a:r>
              <a:rPr lang="en-US">
                <a:solidFill>
                  <a:schemeClr val="accent3"/>
                </a:solidFill>
                <a:latin typeface="Aptos" panose="020B0004020202020204" pitchFamily="34" charset="0"/>
              </a:rPr>
              <a:t> </a:t>
            </a:r>
            <a:r>
              <a:rPr lang="en-US" err="1">
                <a:solidFill>
                  <a:schemeClr val="accent3"/>
                </a:solidFill>
                <a:latin typeface="Aptos" panose="020B0004020202020204" pitchFamily="34" charset="0"/>
              </a:rPr>
              <a:t>voor</a:t>
            </a:r>
            <a:r>
              <a:rPr lang="en-US">
                <a:solidFill>
                  <a:schemeClr val="accent3"/>
                </a:solidFill>
                <a:latin typeface="Aptos" panose="020B0004020202020204" pitchFamily="34" charset="0"/>
              </a:rPr>
              <a:t> </a:t>
            </a:r>
            <a:r>
              <a:rPr lang="en-US" err="1">
                <a:solidFill>
                  <a:schemeClr val="accent3"/>
                </a:solidFill>
                <a:latin typeface="Aptos" panose="020B0004020202020204" pitchFamily="34" charset="0"/>
              </a:rPr>
              <a:t>leerkrachten</a:t>
            </a:r>
            <a:endParaRPr lang="nl-BE">
              <a:solidFill>
                <a:schemeClr val="accent3"/>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9B52EE9-5D02-BBC5-2B17-C45A310844B4}"/>
              </a:ext>
            </a:extLst>
          </p:cNvPr>
          <p:cNvSpPr>
            <a:spLocks noGrp="1"/>
          </p:cNvSpPr>
          <p:nvPr>
            <p:ph type="sldNum" sz="quarter" idx="12"/>
          </p:nvPr>
        </p:nvSpPr>
        <p:spPr/>
        <p:txBody>
          <a:bodyPr/>
          <a:lstStyle/>
          <a:p>
            <a:fld id="{0A297500-7527-634B-90F4-69D0994C32B4}" type="slidenum">
              <a:rPr lang="nl-NL" smtClean="0"/>
              <a:t>19</a:t>
            </a:fld>
            <a:endParaRPr lang="nl-NL"/>
          </a:p>
        </p:txBody>
      </p:sp>
      <p:sp>
        <p:nvSpPr>
          <p:cNvPr id="8" name="TextBox 7">
            <a:extLst>
              <a:ext uri="{FF2B5EF4-FFF2-40B4-BE49-F238E27FC236}">
                <a16:creationId xmlns:a16="http://schemas.microsoft.com/office/drawing/2014/main" id="{D6D307C8-F78E-9A50-0F35-34C0ADACBF82}"/>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9" name="Picture 8">
            <a:extLst>
              <a:ext uri="{FF2B5EF4-FFF2-40B4-BE49-F238E27FC236}">
                <a16:creationId xmlns:a16="http://schemas.microsoft.com/office/drawing/2014/main" id="{3D548AB4-EFE7-56F3-4F2E-56A7EFBC979C}"/>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11" name="Afbeelding 7" descr="Afbeelding met tekst, Lettertype, Graphics, grafische vormgeving&#10;&#10;Automatisch gegenereerde beschrijving">
            <a:extLst>
              <a:ext uri="{FF2B5EF4-FFF2-40B4-BE49-F238E27FC236}">
                <a16:creationId xmlns:a16="http://schemas.microsoft.com/office/drawing/2014/main" id="{F2380B7D-53CA-7E54-06F7-DF355371448C}"/>
              </a:ext>
            </a:extLst>
          </p:cNvPr>
          <p:cNvPicPr>
            <a:picLocks noChangeAspect="1"/>
          </p:cNvPicPr>
          <p:nvPr/>
        </p:nvPicPr>
        <p:blipFill>
          <a:blip r:embed="rId4"/>
          <a:stretch>
            <a:fillRect/>
          </a:stretch>
        </p:blipFill>
        <p:spPr>
          <a:xfrm>
            <a:off x="9538437" y="5960341"/>
            <a:ext cx="1164896" cy="978723"/>
          </a:xfrm>
          <a:prstGeom prst="rect">
            <a:avLst/>
          </a:prstGeom>
        </p:spPr>
      </p:pic>
      <p:pic>
        <p:nvPicPr>
          <p:cNvPr id="12" name="Content Placeholder 11" descr="A screenshot of a computer&#10;&#10;AI-generated content may be incorrect.">
            <a:extLst>
              <a:ext uri="{FF2B5EF4-FFF2-40B4-BE49-F238E27FC236}">
                <a16:creationId xmlns:a16="http://schemas.microsoft.com/office/drawing/2014/main" id="{020039C0-5CA1-814F-FE78-B73E10C8C7F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647477" y="1370731"/>
            <a:ext cx="8897046" cy="4367824"/>
          </a:xfrm>
          <a:ln>
            <a:solidFill>
              <a:schemeClr val="bg2"/>
            </a:solidFill>
          </a:ln>
        </p:spPr>
      </p:pic>
    </p:spTree>
    <p:extLst>
      <p:ext uri="{BB962C8B-B14F-4D97-AF65-F5344CB8AC3E}">
        <p14:creationId xmlns:p14="http://schemas.microsoft.com/office/powerpoint/2010/main" val="30803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CF82-6B5A-753E-B8F3-1BE808BA1598}"/>
              </a:ext>
            </a:extLst>
          </p:cNvPr>
          <p:cNvSpPr>
            <a:spLocks noGrp="1"/>
          </p:cNvSpPr>
          <p:nvPr>
            <p:ph type="title"/>
          </p:nvPr>
        </p:nvSpPr>
        <p:spPr/>
        <p:txBody>
          <a:bodyPr/>
          <a:lstStyle/>
          <a:p>
            <a:r>
              <a:rPr lang="en-US" err="1">
                <a:latin typeface="Aptos" panose="020B0004020202020204" pitchFamily="34" charset="0"/>
              </a:rPr>
              <a:t>Aanleiding</a:t>
            </a:r>
            <a:r>
              <a:rPr lang="en-US">
                <a:latin typeface="Aptos" panose="020B0004020202020204" pitchFamily="34" charset="0"/>
              </a:rPr>
              <a:t> 2013</a:t>
            </a:r>
            <a:endParaRPr lang="nl-BE">
              <a:latin typeface="Aptos" panose="020B0004020202020204" pitchFamily="34" charset="0"/>
            </a:endParaRPr>
          </a:p>
        </p:txBody>
      </p:sp>
      <p:sp>
        <p:nvSpPr>
          <p:cNvPr id="3" name="Content Placeholder 2">
            <a:extLst>
              <a:ext uri="{FF2B5EF4-FFF2-40B4-BE49-F238E27FC236}">
                <a16:creationId xmlns:a16="http://schemas.microsoft.com/office/drawing/2014/main" id="{5EDE3A41-ABDD-8AD9-727E-CF197CFC86DF}"/>
              </a:ext>
            </a:extLst>
          </p:cNvPr>
          <p:cNvSpPr>
            <a:spLocks noGrp="1"/>
          </p:cNvSpPr>
          <p:nvPr>
            <p:ph idx="1"/>
          </p:nvPr>
        </p:nvSpPr>
        <p:spPr>
          <a:xfrm>
            <a:off x="576000" y="1491574"/>
            <a:ext cx="11041200" cy="3586204"/>
          </a:xfrm>
        </p:spPr>
        <p:txBody>
          <a:bodyPr vert="horz" lIns="0" tIns="0" rIns="0" bIns="0" rtlCol="0" anchor="t">
            <a:normAutofit/>
          </a:bodyPr>
          <a:lstStyle/>
          <a:p>
            <a:r>
              <a:rPr lang="en-US" err="1">
                <a:latin typeface="Aptos"/>
              </a:rPr>
              <a:t>Taalscreening</a:t>
            </a:r>
            <a:r>
              <a:rPr lang="en-US">
                <a:latin typeface="Aptos"/>
              </a:rPr>
              <a:t> </a:t>
            </a:r>
            <a:r>
              <a:rPr lang="en-US" err="1">
                <a:latin typeface="Aptos"/>
              </a:rPr>
              <a:t>bij</a:t>
            </a:r>
            <a:r>
              <a:rPr lang="en-US">
                <a:latin typeface="Aptos"/>
              </a:rPr>
              <a:t> </a:t>
            </a:r>
            <a:r>
              <a:rPr lang="en-US" err="1">
                <a:latin typeface="Aptos"/>
              </a:rPr>
              <a:t>aanvang</a:t>
            </a:r>
            <a:r>
              <a:rPr lang="en-US">
                <a:latin typeface="Aptos"/>
              </a:rPr>
              <a:t> van </a:t>
            </a:r>
            <a:r>
              <a:rPr lang="en-US" err="1">
                <a:latin typeface="Aptos"/>
              </a:rPr>
              <a:t>BaO</a:t>
            </a:r>
            <a:r>
              <a:rPr lang="en-US">
                <a:latin typeface="Aptos"/>
              </a:rPr>
              <a:t> en SO:</a:t>
            </a:r>
          </a:p>
          <a:p>
            <a:pPr lvl="1"/>
            <a:r>
              <a:rPr lang="en-US" err="1">
                <a:latin typeface="Aptos"/>
              </a:rPr>
              <a:t>Knipperlichtfunctie</a:t>
            </a:r>
            <a:r>
              <a:rPr lang="en-US">
                <a:latin typeface="Aptos"/>
              </a:rPr>
              <a:t> </a:t>
            </a:r>
            <a:r>
              <a:rPr lang="en-US" err="1">
                <a:latin typeface="Aptos"/>
              </a:rPr>
              <a:t>voor</a:t>
            </a:r>
            <a:r>
              <a:rPr lang="en-US">
                <a:latin typeface="Aptos"/>
              </a:rPr>
              <a:t> </a:t>
            </a:r>
            <a:r>
              <a:rPr lang="en-US" err="1">
                <a:latin typeface="Aptos"/>
              </a:rPr>
              <a:t>risicoleerders</a:t>
            </a:r>
            <a:endParaRPr lang="en-US">
              <a:latin typeface="Aptos"/>
            </a:endParaRPr>
          </a:p>
          <a:p>
            <a:pPr lvl="1"/>
            <a:r>
              <a:rPr lang="en-US">
                <a:latin typeface="Aptos"/>
              </a:rPr>
              <a:t>Kansen van elk kind </a:t>
            </a:r>
            <a:r>
              <a:rPr lang="en-US" err="1">
                <a:latin typeface="Aptos"/>
              </a:rPr>
              <a:t>optimaliseren</a:t>
            </a:r>
            <a:endParaRPr lang="en-US">
              <a:latin typeface="Aptos"/>
            </a:endParaRPr>
          </a:p>
          <a:p>
            <a:pPr lvl="1"/>
            <a:r>
              <a:rPr lang="en-US" err="1">
                <a:latin typeface="Aptos"/>
              </a:rPr>
              <a:t>Talenbeleid</a:t>
            </a:r>
            <a:r>
              <a:rPr lang="en-US">
                <a:latin typeface="Aptos"/>
              </a:rPr>
              <a:t> </a:t>
            </a:r>
            <a:r>
              <a:rPr lang="en-US" err="1">
                <a:latin typeface="Aptos"/>
              </a:rPr>
              <a:t>versterken</a:t>
            </a:r>
            <a:endParaRPr lang="en-US">
              <a:latin typeface="Aptos"/>
            </a:endParaRPr>
          </a:p>
          <a:p>
            <a:endParaRPr lang="en-US">
              <a:latin typeface="Aptos"/>
            </a:endParaRPr>
          </a:p>
          <a:p>
            <a:r>
              <a:rPr lang="en-US">
                <a:latin typeface="Aptos"/>
              </a:rPr>
              <a:t>Maar “</a:t>
            </a:r>
            <a:r>
              <a:rPr lang="en-US" err="1">
                <a:latin typeface="Aptos"/>
              </a:rPr>
              <a:t>een</a:t>
            </a:r>
            <a:r>
              <a:rPr lang="en-US">
                <a:latin typeface="Aptos"/>
              </a:rPr>
              <a:t> </a:t>
            </a:r>
            <a:r>
              <a:rPr lang="en-US" err="1">
                <a:latin typeface="Aptos"/>
              </a:rPr>
              <a:t>taaltoets</a:t>
            </a:r>
            <a:r>
              <a:rPr lang="en-US">
                <a:latin typeface="Aptos"/>
              </a:rPr>
              <a:t> </a:t>
            </a:r>
            <a:r>
              <a:rPr lang="en-US" err="1">
                <a:latin typeface="Aptos"/>
              </a:rPr>
              <a:t>alleen</a:t>
            </a:r>
            <a:r>
              <a:rPr lang="en-US">
                <a:latin typeface="Aptos"/>
              </a:rPr>
              <a:t> </a:t>
            </a:r>
            <a:r>
              <a:rPr lang="en-US" err="1">
                <a:latin typeface="Aptos"/>
              </a:rPr>
              <a:t>volstaat</a:t>
            </a:r>
            <a:r>
              <a:rPr lang="en-US">
                <a:latin typeface="Aptos"/>
              </a:rPr>
              <a:t> </a:t>
            </a:r>
            <a:r>
              <a:rPr lang="en-US" err="1">
                <a:latin typeface="Aptos"/>
              </a:rPr>
              <a:t>niet</a:t>
            </a:r>
            <a:r>
              <a:rPr lang="en-US">
                <a:latin typeface="Aptos"/>
              </a:rPr>
              <a:t>”</a:t>
            </a:r>
          </a:p>
          <a:p>
            <a:pPr lvl="1"/>
            <a:r>
              <a:rPr lang="en-US">
                <a:latin typeface="Aptos"/>
              </a:rPr>
              <a:t>Nood </a:t>
            </a:r>
            <a:r>
              <a:rPr lang="en-US" err="1">
                <a:latin typeface="Aptos"/>
              </a:rPr>
              <a:t>aan</a:t>
            </a:r>
            <a:r>
              <a:rPr lang="en-US">
                <a:latin typeface="Aptos"/>
              </a:rPr>
              <a:t> </a:t>
            </a:r>
            <a:r>
              <a:rPr lang="en-US" err="1">
                <a:latin typeface="Aptos"/>
              </a:rPr>
              <a:t>handvatten</a:t>
            </a:r>
            <a:r>
              <a:rPr lang="en-US">
                <a:latin typeface="Aptos"/>
              </a:rPr>
              <a:t> </a:t>
            </a:r>
            <a:r>
              <a:rPr lang="en-US" err="1">
                <a:latin typeface="Aptos"/>
              </a:rPr>
              <a:t>voor</a:t>
            </a:r>
            <a:r>
              <a:rPr lang="en-US">
                <a:latin typeface="Aptos"/>
              </a:rPr>
              <a:t> brede </a:t>
            </a:r>
            <a:r>
              <a:rPr lang="en-US" err="1">
                <a:latin typeface="Aptos"/>
              </a:rPr>
              <a:t>evaluatie</a:t>
            </a:r>
            <a:r>
              <a:rPr lang="en-US">
                <a:latin typeface="Aptos"/>
              </a:rPr>
              <a:t> </a:t>
            </a:r>
            <a:r>
              <a:rPr lang="en-US" err="1">
                <a:latin typeface="Aptos"/>
              </a:rPr>
              <a:t>voor</a:t>
            </a:r>
            <a:r>
              <a:rPr lang="en-US">
                <a:latin typeface="Aptos"/>
              </a:rPr>
              <a:t> </a:t>
            </a:r>
            <a:r>
              <a:rPr lang="en-US" err="1">
                <a:latin typeface="Aptos"/>
              </a:rPr>
              <a:t>taalcompetentie</a:t>
            </a:r>
            <a:r>
              <a:rPr lang="en-US">
                <a:latin typeface="Aptos"/>
              </a:rPr>
              <a:t> </a:t>
            </a:r>
            <a:r>
              <a:rPr lang="en-US" err="1">
                <a:latin typeface="Aptos"/>
              </a:rPr>
              <a:t>Nederlands</a:t>
            </a:r>
            <a:endParaRPr lang="en-US">
              <a:latin typeface="Aptos"/>
            </a:endParaRPr>
          </a:p>
        </p:txBody>
      </p:sp>
      <p:sp>
        <p:nvSpPr>
          <p:cNvPr id="4" name="Slide Number Placeholder 3">
            <a:extLst>
              <a:ext uri="{FF2B5EF4-FFF2-40B4-BE49-F238E27FC236}">
                <a16:creationId xmlns:a16="http://schemas.microsoft.com/office/drawing/2014/main" id="{B811BC7E-FF15-720E-84FA-934EA326DBCB}"/>
              </a:ext>
            </a:extLst>
          </p:cNvPr>
          <p:cNvSpPr>
            <a:spLocks noGrp="1"/>
          </p:cNvSpPr>
          <p:nvPr>
            <p:ph type="sldNum" sz="quarter" idx="12"/>
          </p:nvPr>
        </p:nvSpPr>
        <p:spPr/>
        <p:txBody>
          <a:bodyPr/>
          <a:lstStyle/>
          <a:p>
            <a:fld id="{0A297500-7527-634B-90F4-69D0994C32B4}" type="slidenum">
              <a:rPr lang="nl-NL" smtClean="0"/>
              <a:t>2</a:t>
            </a:fld>
            <a:endParaRPr lang="nl-NL"/>
          </a:p>
        </p:txBody>
      </p:sp>
      <p:sp>
        <p:nvSpPr>
          <p:cNvPr id="8" name="TextBox 7">
            <a:extLst>
              <a:ext uri="{FF2B5EF4-FFF2-40B4-BE49-F238E27FC236}">
                <a16:creationId xmlns:a16="http://schemas.microsoft.com/office/drawing/2014/main" id="{D6103073-2F8F-71FD-0578-1759FED38D00}"/>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sp>
        <p:nvSpPr>
          <p:cNvPr id="10" name="TextBox 9">
            <a:extLst>
              <a:ext uri="{FF2B5EF4-FFF2-40B4-BE49-F238E27FC236}">
                <a16:creationId xmlns:a16="http://schemas.microsoft.com/office/drawing/2014/main" id="{3184AB0F-EE9B-6AE1-CE45-5E9D03E058AF}"/>
              </a:ext>
            </a:extLst>
          </p:cNvPr>
          <p:cNvSpPr txBox="1"/>
          <p:nvPr/>
        </p:nvSpPr>
        <p:spPr>
          <a:xfrm>
            <a:off x="7618649" y="5446234"/>
            <a:ext cx="4472560" cy="461665"/>
          </a:xfrm>
          <a:prstGeom prst="rect">
            <a:avLst/>
          </a:prstGeom>
          <a:noFill/>
        </p:spPr>
        <p:txBody>
          <a:bodyPr wrap="square" lIns="91440" tIns="45720" rIns="91440" bIns="45720" rtlCol="0" anchor="t">
            <a:spAutoFit/>
          </a:bodyPr>
          <a:lstStyle/>
          <a:p>
            <a:pPr algn="r"/>
            <a:r>
              <a:rPr lang="en-US" sz="1200">
                <a:solidFill>
                  <a:schemeClr val="accent6"/>
                </a:solidFill>
                <a:latin typeface="Aptos"/>
              </a:rPr>
              <a:t>(Broadfoot et al., 2002; </a:t>
            </a:r>
            <a:r>
              <a:rPr lang="en-US" sz="1200" err="1">
                <a:solidFill>
                  <a:schemeClr val="accent6"/>
                </a:solidFill>
                <a:latin typeface="Aptos"/>
              </a:rPr>
              <a:t>Vanhooren</a:t>
            </a:r>
            <a:r>
              <a:rPr lang="en-US" sz="1200">
                <a:solidFill>
                  <a:schemeClr val="accent6"/>
                </a:solidFill>
                <a:latin typeface="Aptos"/>
              </a:rPr>
              <a:t> et al., 2017; Vandeputte, 2014; Ysenbaert et al., 2020; Zeng et al., 2018)</a:t>
            </a:r>
            <a:endParaRPr lang="en-US" sz="1200">
              <a:solidFill>
                <a:schemeClr val="accent6"/>
              </a:solidFill>
              <a:ea typeface="Calibri"/>
              <a:cs typeface="Calibri"/>
            </a:endParaRPr>
          </a:p>
        </p:txBody>
      </p:sp>
      <p:pic>
        <p:nvPicPr>
          <p:cNvPr id="9" name="Picture 8">
            <a:extLst>
              <a:ext uri="{FF2B5EF4-FFF2-40B4-BE49-F238E27FC236}">
                <a16:creationId xmlns:a16="http://schemas.microsoft.com/office/drawing/2014/main" id="{F23565E0-9C59-6F4A-3145-F7B45D611D71}"/>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11" name="Afbeelding 7" descr="Afbeelding met tekst, Lettertype, Graphics, grafische vormgeving&#10;&#10;Automatisch gegenereerde beschrijving">
            <a:extLst>
              <a:ext uri="{FF2B5EF4-FFF2-40B4-BE49-F238E27FC236}">
                <a16:creationId xmlns:a16="http://schemas.microsoft.com/office/drawing/2014/main" id="{50CFDF0D-3E6E-C422-5A59-89858EE4BACB}"/>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134511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23147-1EEB-F369-2C3C-8AA286D50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AD528-0142-125E-E331-2A6CB55175D2}"/>
              </a:ext>
            </a:extLst>
          </p:cNvPr>
          <p:cNvSpPr>
            <a:spLocks noGrp="1"/>
          </p:cNvSpPr>
          <p:nvPr>
            <p:ph type="title"/>
          </p:nvPr>
        </p:nvSpPr>
        <p:spPr/>
        <p:txBody>
          <a:bodyPr/>
          <a:lstStyle/>
          <a:p>
            <a:r>
              <a:rPr lang="en-US" err="1">
                <a:solidFill>
                  <a:schemeClr val="accent3"/>
                </a:solidFill>
                <a:latin typeface="Aptos" panose="020B0004020202020204" pitchFamily="34" charset="0"/>
              </a:rPr>
              <a:t>Zelfscan</a:t>
            </a:r>
            <a:r>
              <a:rPr lang="en-US">
                <a:solidFill>
                  <a:schemeClr val="accent3"/>
                </a:solidFill>
                <a:latin typeface="Aptos" panose="020B0004020202020204" pitchFamily="34" charset="0"/>
              </a:rPr>
              <a:t> </a:t>
            </a:r>
            <a:r>
              <a:rPr lang="en-US" err="1">
                <a:solidFill>
                  <a:schemeClr val="accent3"/>
                </a:solidFill>
                <a:latin typeface="Aptos" panose="020B0004020202020204" pitchFamily="34" charset="0"/>
              </a:rPr>
              <a:t>voor</a:t>
            </a:r>
            <a:r>
              <a:rPr lang="en-US">
                <a:solidFill>
                  <a:schemeClr val="accent3"/>
                </a:solidFill>
                <a:latin typeface="Aptos" panose="020B0004020202020204" pitchFamily="34" charset="0"/>
              </a:rPr>
              <a:t> </a:t>
            </a:r>
            <a:r>
              <a:rPr lang="en-US" err="1">
                <a:solidFill>
                  <a:schemeClr val="accent3"/>
                </a:solidFill>
                <a:latin typeface="Aptos" panose="020B0004020202020204" pitchFamily="34" charset="0"/>
              </a:rPr>
              <a:t>leerkrachten</a:t>
            </a:r>
            <a:endParaRPr lang="nl-BE">
              <a:solidFill>
                <a:schemeClr val="accent3"/>
              </a:solidFill>
              <a:latin typeface="Aptos" panose="020B0004020202020204" pitchFamily="34" charset="0"/>
            </a:endParaRPr>
          </a:p>
        </p:txBody>
      </p:sp>
      <p:sp>
        <p:nvSpPr>
          <p:cNvPr id="3" name="Content Placeholder 2">
            <a:extLst>
              <a:ext uri="{FF2B5EF4-FFF2-40B4-BE49-F238E27FC236}">
                <a16:creationId xmlns:a16="http://schemas.microsoft.com/office/drawing/2014/main" id="{8360B4E7-1723-32EC-C1B2-7F42A48DF033}"/>
              </a:ext>
            </a:extLst>
          </p:cNvPr>
          <p:cNvSpPr>
            <a:spLocks noGrp="1"/>
          </p:cNvSpPr>
          <p:nvPr>
            <p:ph idx="1"/>
          </p:nvPr>
        </p:nvSpPr>
        <p:spPr>
          <a:xfrm>
            <a:off x="576000" y="5123091"/>
            <a:ext cx="11215336" cy="1005458"/>
          </a:xfrm>
        </p:spPr>
        <p:txBody>
          <a:bodyPr>
            <a:normAutofit/>
          </a:bodyPr>
          <a:lstStyle/>
          <a:p>
            <a:pPr marL="447675" indent="-447675">
              <a:buFont typeface="Wingdings" panose="05000000000000000000" pitchFamily="2" charset="2"/>
              <a:buChar char="Ø"/>
            </a:pPr>
            <a:r>
              <a:rPr lang="en-US">
                <a:latin typeface="Aptos" panose="020B0004020202020204" pitchFamily="34" charset="0"/>
              </a:rPr>
              <a:t> Doel: </a:t>
            </a:r>
            <a:r>
              <a:rPr lang="en-US" b="1" err="1">
                <a:latin typeface="Aptos" panose="020B0004020202020204" pitchFamily="34" charset="0"/>
              </a:rPr>
              <a:t>reflectie</a:t>
            </a:r>
            <a:r>
              <a:rPr lang="en-US" b="1">
                <a:latin typeface="Aptos" panose="020B0004020202020204" pitchFamily="34" charset="0"/>
              </a:rPr>
              <a:t> </a:t>
            </a:r>
            <a:r>
              <a:rPr lang="en-US" err="1">
                <a:latin typeface="Aptos" panose="020B0004020202020204" pitchFamily="34" charset="0"/>
              </a:rPr>
              <a:t>stimuleren</a:t>
            </a:r>
            <a:r>
              <a:rPr lang="en-US">
                <a:latin typeface="Aptos" panose="020B0004020202020204" pitchFamily="34" charset="0"/>
              </a:rPr>
              <a:t> </a:t>
            </a:r>
          </a:p>
        </p:txBody>
      </p:sp>
      <p:sp>
        <p:nvSpPr>
          <p:cNvPr id="4" name="Slide Number Placeholder 3">
            <a:extLst>
              <a:ext uri="{FF2B5EF4-FFF2-40B4-BE49-F238E27FC236}">
                <a16:creationId xmlns:a16="http://schemas.microsoft.com/office/drawing/2014/main" id="{E39237BE-CDE5-32E3-E833-EFA2E8E4898F}"/>
              </a:ext>
            </a:extLst>
          </p:cNvPr>
          <p:cNvSpPr>
            <a:spLocks noGrp="1"/>
          </p:cNvSpPr>
          <p:nvPr>
            <p:ph type="sldNum" sz="quarter" idx="12"/>
          </p:nvPr>
        </p:nvSpPr>
        <p:spPr/>
        <p:txBody>
          <a:bodyPr/>
          <a:lstStyle/>
          <a:p>
            <a:fld id="{0A297500-7527-634B-90F4-69D0994C32B4}" type="slidenum">
              <a:rPr lang="nl-NL" smtClean="0"/>
              <a:t>20</a:t>
            </a:fld>
            <a:endParaRPr lang="nl-NL"/>
          </a:p>
        </p:txBody>
      </p:sp>
      <p:pic>
        <p:nvPicPr>
          <p:cNvPr id="12" name="Picture 11">
            <a:extLst>
              <a:ext uri="{FF2B5EF4-FFF2-40B4-BE49-F238E27FC236}">
                <a16:creationId xmlns:a16="http://schemas.microsoft.com/office/drawing/2014/main" id="{D10E5E60-7287-B0D3-A16D-CE646AEE7A09}"/>
              </a:ext>
            </a:extLst>
          </p:cNvPr>
          <p:cNvPicPr>
            <a:picLocks noChangeAspect="1"/>
          </p:cNvPicPr>
          <p:nvPr/>
        </p:nvPicPr>
        <p:blipFill>
          <a:blip r:embed="rId3"/>
          <a:stretch>
            <a:fillRect/>
          </a:stretch>
        </p:blipFill>
        <p:spPr>
          <a:xfrm>
            <a:off x="2933060" y="2758487"/>
            <a:ext cx="6325877" cy="1963202"/>
          </a:xfrm>
          <a:prstGeom prst="rect">
            <a:avLst/>
          </a:prstGeom>
          <a:ln>
            <a:solidFill>
              <a:schemeClr val="bg2"/>
            </a:solidFill>
          </a:ln>
        </p:spPr>
      </p:pic>
      <p:grpSp>
        <p:nvGrpSpPr>
          <p:cNvPr id="10" name="Group 9">
            <a:extLst>
              <a:ext uri="{FF2B5EF4-FFF2-40B4-BE49-F238E27FC236}">
                <a16:creationId xmlns:a16="http://schemas.microsoft.com/office/drawing/2014/main" id="{7EF0F785-4844-71D0-AD8A-9933C7801480}"/>
              </a:ext>
            </a:extLst>
          </p:cNvPr>
          <p:cNvGrpSpPr/>
          <p:nvPr/>
        </p:nvGrpSpPr>
        <p:grpSpPr>
          <a:xfrm>
            <a:off x="2303275" y="1217009"/>
            <a:ext cx="7585449" cy="1492913"/>
            <a:chOff x="2303274" y="2346841"/>
            <a:chExt cx="7585449" cy="1492913"/>
          </a:xfrm>
        </p:grpSpPr>
        <p:pic>
          <p:nvPicPr>
            <p:cNvPr id="9" name="Picture 8">
              <a:extLst>
                <a:ext uri="{FF2B5EF4-FFF2-40B4-BE49-F238E27FC236}">
                  <a16:creationId xmlns:a16="http://schemas.microsoft.com/office/drawing/2014/main" id="{D0C8A04A-9998-1884-D5F2-37BB49B3A39D}"/>
                </a:ext>
              </a:extLst>
            </p:cNvPr>
            <p:cNvPicPr>
              <a:picLocks noChangeAspect="1"/>
            </p:cNvPicPr>
            <p:nvPr/>
          </p:nvPicPr>
          <p:blipFill>
            <a:blip r:embed="rId4"/>
            <a:stretch>
              <a:fillRect/>
            </a:stretch>
          </p:blipFill>
          <p:spPr>
            <a:xfrm>
              <a:off x="2303274" y="2346841"/>
              <a:ext cx="7585449" cy="1492913"/>
            </a:xfrm>
            <a:prstGeom prst="rect">
              <a:avLst/>
            </a:prstGeom>
          </p:spPr>
        </p:pic>
        <p:sp>
          <p:nvSpPr>
            <p:cNvPr id="13" name="TextBox 12">
              <a:extLst>
                <a:ext uri="{FF2B5EF4-FFF2-40B4-BE49-F238E27FC236}">
                  <a16:creationId xmlns:a16="http://schemas.microsoft.com/office/drawing/2014/main" id="{6AE24BC6-F07A-A6A3-4C1E-66452DD98D57}"/>
                </a:ext>
              </a:extLst>
            </p:cNvPr>
            <p:cNvSpPr txBox="1"/>
            <p:nvPr/>
          </p:nvSpPr>
          <p:spPr>
            <a:xfrm>
              <a:off x="4359445" y="2955764"/>
              <a:ext cx="315969" cy="204311"/>
            </a:xfrm>
            <a:prstGeom prst="roundRect">
              <a:avLst/>
            </a:prstGeom>
            <a:solidFill>
              <a:srgbClr val="3C7270"/>
            </a:solidFill>
            <a:effectLst/>
          </p:spPr>
          <p:txBody>
            <a:bodyPr wrap="square" lIns="0" tIns="0" rIns="0" bIns="0" rtlCol="0">
              <a:spAutoFit/>
            </a:bodyPr>
            <a:lstStyle/>
            <a:p>
              <a:pPr algn="ctr"/>
              <a:r>
                <a:rPr lang="en-US" sz="600" b="1">
                  <a:solidFill>
                    <a:schemeClr val="bg1"/>
                  </a:solidFill>
                  <a:latin typeface="Aptos" panose="020B0004020202020204" pitchFamily="34" charset="0"/>
                </a:rPr>
                <a:t>heel </a:t>
              </a:r>
              <a:r>
                <a:rPr lang="en-US" sz="600" b="1" err="1">
                  <a:solidFill>
                    <a:schemeClr val="bg1"/>
                  </a:solidFill>
                  <a:latin typeface="Aptos" panose="020B0004020202020204" pitchFamily="34" charset="0"/>
                </a:rPr>
                <a:t>veel</a:t>
              </a:r>
              <a:endParaRPr lang="nl-BE" sz="600" b="1">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CB4A7D73-F1EA-E6D5-0DC2-76855E51146C}"/>
                </a:ext>
              </a:extLst>
            </p:cNvPr>
            <p:cNvSpPr txBox="1"/>
            <p:nvPr/>
          </p:nvSpPr>
          <p:spPr>
            <a:xfrm>
              <a:off x="4696902" y="3429000"/>
              <a:ext cx="315969" cy="102156"/>
            </a:xfrm>
            <a:prstGeom prst="roundRect">
              <a:avLst/>
            </a:prstGeom>
            <a:solidFill>
              <a:srgbClr val="3C7270"/>
            </a:solidFill>
            <a:effectLst/>
          </p:spPr>
          <p:txBody>
            <a:bodyPr wrap="square" lIns="0" tIns="0" rIns="0" bIns="0" rtlCol="0">
              <a:spAutoFit/>
            </a:bodyPr>
            <a:lstStyle/>
            <a:p>
              <a:pPr algn="ctr"/>
              <a:r>
                <a:rPr lang="en-US" sz="600" b="1" err="1">
                  <a:solidFill>
                    <a:schemeClr val="bg1"/>
                  </a:solidFill>
                  <a:latin typeface="Aptos" panose="020B0004020202020204" pitchFamily="34" charset="0"/>
                </a:rPr>
                <a:t>weinig</a:t>
              </a:r>
              <a:endParaRPr lang="nl-BE" sz="600" b="1">
                <a:solidFill>
                  <a:schemeClr val="bg1"/>
                </a:solidFill>
                <a:latin typeface="Aptos" panose="020B0004020202020204" pitchFamily="34" charset="0"/>
              </a:endParaRPr>
            </a:p>
          </p:txBody>
        </p:sp>
      </p:grpSp>
      <p:sp>
        <p:nvSpPr>
          <p:cNvPr id="8" name="TextBox 7">
            <a:extLst>
              <a:ext uri="{FF2B5EF4-FFF2-40B4-BE49-F238E27FC236}">
                <a16:creationId xmlns:a16="http://schemas.microsoft.com/office/drawing/2014/main" id="{FD6B2C1F-BB54-BAF9-0606-29E8BBA59B47}"/>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11" name="Picture 10">
            <a:extLst>
              <a:ext uri="{FF2B5EF4-FFF2-40B4-BE49-F238E27FC236}">
                <a16:creationId xmlns:a16="http://schemas.microsoft.com/office/drawing/2014/main" id="{E8C73347-91D7-809E-664D-B44FB58B9268}"/>
              </a:ext>
            </a:extLst>
          </p:cNvPr>
          <p:cNvPicPr>
            <a:picLocks noChangeAspect="1"/>
          </p:cNvPicPr>
          <p:nvPr/>
        </p:nvPicPr>
        <p:blipFill>
          <a:blip r:embed="rId5"/>
          <a:stretch>
            <a:fillRect/>
          </a:stretch>
        </p:blipFill>
        <p:spPr>
          <a:xfrm>
            <a:off x="8083140" y="6170718"/>
            <a:ext cx="1455297" cy="546560"/>
          </a:xfrm>
          <a:prstGeom prst="rect">
            <a:avLst/>
          </a:prstGeom>
        </p:spPr>
      </p:pic>
      <p:pic>
        <p:nvPicPr>
          <p:cNvPr id="15" name="Afbeelding 7" descr="Afbeelding met tekst, Lettertype, Graphics, grafische vormgeving&#10;&#10;Automatisch gegenereerde beschrijving">
            <a:extLst>
              <a:ext uri="{FF2B5EF4-FFF2-40B4-BE49-F238E27FC236}">
                <a16:creationId xmlns:a16="http://schemas.microsoft.com/office/drawing/2014/main" id="{AB810708-B754-CE77-30E8-919E934037D6}"/>
              </a:ext>
            </a:extLst>
          </p:cNvPr>
          <p:cNvPicPr>
            <a:picLocks noChangeAspect="1"/>
          </p:cNvPicPr>
          <p:nvPr/>
        </p:nvPicPr>
        <p:blipFill>
          <a:blip r:embed="rId6"/>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304935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0EA35-9F06-6A6B-15C5-723820B364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F60C6-E671-5395-65A0-DAABC0183AC6}"/>
              </a:ext>
            </a:extLst>
          </p:cNvPr>
          <p:cNvSpPr>
            <a:spLocks noGrp="1"/>
          </p:cNvSpPr>
          <p:nvPr>
            <p:ph type="title"/>
          </p:nvPr>
        </p:nvSpPr>
        <p:spPr/>
        <p:txBody>
          <a:bodyPr/>
          <a:lstStyle/>
          <a:p>
            <a:r>
              <a:rPr lang="en-US">
                <a:solidFill>
                  <a:schemeClr val="accent2"/>
                </a:solidFill>
                <a:latin typeface="Aptos" panose="020B0004020202020204" pitchFamily="34" charset="0"/>
              </a:rPr>
              <a:t>Info </a:t>
            </a:r>
            <a:r>
              <a:rPr lang="en-US" err="1">
                <a:solidFill>
                  <a:schemeClr val="accent2"/>
                </a:solidFill>
                <a:latin typeface="Aptos" panose="020B0004020202020204" pitchFamily="34" charset="0"/>
              </a:rPr>
              <a:t>voor</a:t>
            </a:r>
            <a:r>
              <a:rPr lang="en-US">
                <a:solidFill>
                  <a:schemeClr val="accent2"/>
                </a:solidFill>
                <a:latin typeface="Aptos" panose="020B0004020202020204" pitchFamily="34" charset="0"/>
              </a:rPr>
              <a:t> </a:t>
            </a:r>
            <a:r>
              <a:rPr lang="en-US" err="1">
                <a:solidFill>
                  <a:schemeClr val="accent2"/>
                </a:solidFill>
                <a:latin typeface="Aptos" panose="020B0004020202020204" pitchFamily="34" charset="0"/>
              </a:rPr>
              <a:t>schoolleiders</a:t>
            </a:r>
            <a:endParaRPr lang="nl-BE">
              <a:solidFill>
                <a:schemeClr val="accent2"/>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F5FB27C-F5B0-5B67-5C9D-8A222E3547CC}"/>
              </a:ext>
            </a:extLst>
          </p:cNvPr>
          <p:cNvSpPr>
            <a:spLocks noGrp="1"/>
          </p:cNvSpPr>
          <p:nvPr>
            <p:ph type="sldNum" sz="quarter" idx="12"/>
          </p:nvPr>
        </p:nvSpPr>
        <p:spPr/>
        <p:txBody>
          <a:bodyPr/>
          <a:lstStyle/>
          <a:p>
            <a:fld id="{0A297500-7527-634B-90F4-69D0994C32B4}" type="slidenum">
              <a:rPr lang="nl-NL" smtClean="0"/>
              <a:t>21</a:t>
            </a:fld>
            <a:endParaRPr lang="nl-NL"/>
          </a:p>
        </p:txBody>
      </p:sp>
      <p:pic>
        <p:nvPicPr>
          <p:cNvPr id="10" name="Picture 9">
            <a:extLst>
              <a:ext uri="{FF2B5EF4-FFF2-40B4-BE49-F238E27FC236}">
                <a16:creationId xmlns:a16="http://schemas.microsoft.com/office/drawing/2014/main" id="{BC0C313B-74A8-22B6-1504-25332765912E}"/>
              </a:ext>
            </a:extLst>
          </p:cNvPr>
          <p:cNvPicPr>
            <a:picLocks noChangeAspect="1"/>
          </p:cNvPicPr>
          <p:nvPr/>
        </p:nvPicPr>
        <p:blipFill>
          <a:blip r:embed="rId3"/>
          <a:stretch>
            <a:fillRect/>
          </a:stretch>
        </p:blipFill>
        <p:spPr>
          <a:xfrm>
            <a:off x="2015882" y="1381775"/>
            <a:ext cx="8160235" cy="4283553"/>
          </a:xfrm>
          <a:prstGeom prst="rect">
            <a:avLst/>
          </a:prstGeom>
          <a:ln>
            <a:solidFill>
              <a:schemeClr val="bg2"/>
            </a:solidFill>
          </a:ln>
        </p:spPr>
      </p:pic>
      <p:sp>
        <p:nvSpPr>
          <p:cNvPr id="15" name="Oval 14">
            <a:extLst>
              <a:ext uri="{FF2B5EF4-FFF2-40B4-BE49-F238E27FC236}">
                <a16:creationId xmlns:a16="http://schemas.microsoft.com/office/drawing/2014/main" id="{B1E91E98-8BA8-BE6F-FC1E-2B0B66181DF6}"/>
              </a:ext>
            </a:extLst>
          </p:cNvPr>
          <p:cNvSpPr/>
          <p:nvPr/>
        </p:nvSpPr>
        <p:spPr>
          <a:xfrm>
            <a:off x="7309441" y="1361178"/>
            <a:ext cx="1256007" cy="28061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a:extLst>
              <a:ext uri="{FF2B5EF4-FFF2-40B4-BE49-F238E27FC236}">
                <a16:creationId xmlns:a16="http://schemas.microsoft.com/office/drawing/2014/main" id="{2E31354C-3E41-2D6A-1EA6-4C76BC6BA81C}"/>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8" name="Picture 7">
            <a:extLst>
              <a:ext uri="{FF2B5EF4-FFF2-40B4-BE49-F238E27FC236}">
                <a16:creationId xmlns:a16="http://schemas.microsoft.com/office/drawing/2014/main" id="{E6FAF919-B569-979D-8806-52B1594433BD}"/>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9" name="Afbeelding 7" descr="Afbeelding met tekst, Lettertype, Graphics, grafische vormgeving&#10;&#10;Automatisch gegenereerde beschrijving">
            <a:extLst>
              <a:ext uri="{FF2B5EF4-FFF2-40B4-BE49-F238E27FC236}">
                <a16:creationId xmlns:a16="http://schemas.microsoft.com/office/drawing/2014/main" id="{3A36BB9C-FD26-9D5E-5716-E88594BA2B96}"/>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417883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A10C0-099D-9977-E46E-B3E64052A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DC835-881C-91C5-C5D5-EB687E1C9431}"/>
              </a:ext>
            </a:extLst>
          </p:cNvPr>
          <p:cNvSpPr>
            <a:spLocks noGrp="1"/>
          </p:cNvSpPr>
          <p:nvPr>
            <p:ph type="title"/>
          </p:nvPr>
        </p:nvSpPr>
        <p:spPr/>
        <p:txBody>
          <a:bodyPr/>
          <a:lstStyle/>
          <a:p>
            <a:r>
              <a:rPr lang="en-US">
                <a:solidFill>
                  <a:schemeClr val="accent2"/>
                </a:solidFill>
                <a:latin typeface="Aptos" panose="020B0004020202020204" pitchFamily="34" charset="0"/>
              </a:rPr>
              <a:t>Info </a:t>
            </a:r>
            <a:r>
              <a:rPr lang="en-US" err="1">
                <a:solidFill>
                  <a:schemeClr val="accent2"/>
                </a:solidFill>
                <a:latin typeface="Aptos" panose="020B0004020202020204" pitchFamily="34" charset="0"/>
              </a:rPr>
              <a:t>voor</a:t>
            </a:r>
            <a:r>
              <a:rPr lang="en-US">
                <a:solidFill>
                  <a:schemeClr val="accent2"/>
                </a:solidFill>
                <a:latin typeface="Aptos" panose="020B0004020202020204" pitchFamily="34" charset="0"/>
              </a:rPr>
              <a:t> </a:t>
            </a:r>
            <a:r>
              <a:rPr lang="en-US" err="1">
                <a:solidFill>
                  <a:schemeClr val="accent2"/>
                </a:solidFill>
                <a:latin typeface="Aptos" panose="020B0004020202020204" pitchFamily="34" charset="0"/>
              </a:rPr>
              <a:t>schoolleiders</a:t>
            </a:r>
            <a:endParaRPr lang="nl-BE">
              <a:solidFill>
                <a:schemeClr val="accent2"/>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965DA60-E13C-D565-7112-DA5A3283F223}"/>
              </a:ext>
            </a:extLst>
          </p:cNvPr>
          <p:cNvSpPr>
            <a:spLocks noGrp="1"/>
          </p:cNvSpPr>
          <p:nvPr>
            <p:ph type="sldNum" sz="quarter" idx="12"/>
          </p:nvPr>
        </p:nvSpPr>
        <p:spPr/>
        <p:txBody>
          <a:bodyPr/>
          <a:lstStyle/>
          <a:p>
            <a:fld id="{0A297500-7527-634B-90F4-69D0994C32B4}" type="slidenum">
              <a:rPr lang="nl-NL" smtClean="0"/>
              <a:t>22</a:t>
            </a:fld>
            <a:endParaRPr lang="nl-NL"/>
          </a:p>
        </p:txBody>
      </p:sp>
      <p:pic>
        <p:nvPicPr>
          <p:cNvPr id="5" name="Picture 4">
            <a:extLst>
              <a:ext uri="{FF2B5EF4-FFF2-40B4-BE49-F238E27FC236}">
                <a16:creationId xmlns:a16="http://schemas.microsoft.com/office/drawing/2014/main" id="{602630E8-EB79-8801-C9B3-DD2D43CB3E02}"/>
              </a:ext>
            </a:extLst>
          </p:cNvPr>
          <p:cNvPicPr>
            <a:picLocks noChangeAspect="1"/>
          </p:cNvPicPr>
          <p:nvPr/>
        </p:nvPicPr>
        <p:blipFill>
          <a:blip r:embed="rId3"/>
          <a:stretch>
            <a:fillRect/>
          </a:stretch>
        </p:blipFill>
        <p:spPr>
          <a:xfrm>
            <a:off x="2552941" y="1489388"/>
            <a:ext cx="7086117" cy="4162474"/>
          </a:xfrm>
          <a:prstGeom prst="rect">
            <a:avLst/>
          </a:prstGeom>
          <a:ln>
            <a:solidFill>
              <a:schemeClr val="bg2"/>
            </a:solidFill>
          </a:ln>
        </p:spPr>
      </p:pic>
      <p:sp>
        <p:nvSpPr>
          <p:cNvPr id="3" name="TextBox 2">
            <a:extLst>
              <a:ext uri="{FF2B5EF4-FFF2-40B4-BE49-F238E27FC236}">
                <a16:creationId xmlns:a16="http://schemas.microsoft.com/office/drawing/2014/main" id="{DD73B587-6126-5F43-D617-DEF60625259E}"/>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6" name="Picture 5">
            <a:extLst>
              <a:ext uri="{FF2B5EF4-FFF2-40B4-BE49-F238E27FC236}">
                <a16:creationId xmlns:a16="http://schemas.microsoft.com/office/drawing/2014/main" id="{22F7172A-E508-DD9E-5A58-F9B7BFD9BD68}"/>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7" name="Afbeelding 7" descr="Afbeelding met tekst, Lettertype, Graphics, grafische vormgeving&#10;&#10;Automatisch gegenereerde beschrijving">
            <a:extLst>
              <a:ext uri="{FF2B5EF4-FFF2-40B4-BE49-F238E27FC236}">
                <a16:creationId xmlns:a16="http://schemas.microsoft.com/office/drawing/2014/main" id="{7E949C9E-EF09-F52F-5094-7B760DEEF3C0}"/>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1114680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C6DE8-B318-2E6A-223E-19A900EC82E9}"/>
              </a:ext>
            </a:extLst>
          </p:cNvPr>
          <p:cNvSpPr>
            <a:spLocks noGrp="1"/>
          </p:cNvSpPr>
          <p:nvPr>
            <p:ph type="title"/>
          </p:nvPr>
        </p:nvSpPr>
        <p:spPr/>
        <p:txBody>
          <a:bodyPr/>
          <a:lstStyle/>
          <a:p>
            <a:r>
              <a:rPr lang="en-US">
                <a:solidFill>
                  <a:schemeClr val="accent2"/>
                </a:solidFill>
                <a:latin typeface="Aptos" panose="020B0004020202020204" pitchFamily="34" charset="0"/>
              </a:rPr>
              <a:t>Info </a:t>
            </a:r>
            <a:r>
              <a:rPr lang="en-US" err="1">
                <a:solidFill>
                  <a:schemeClr val="accent2"/>
                </a:solidFill>
                <a:latin typeface="Aptos" panose="020B0004020202020204" pitchFamily="34" charset="0"/>
              </a:rPr>
              <a:t>voor</a:t>
            </a:r>
            <a:r>
              <a:rPr lang="en-US">
                <a:solidFill>
                  <a:schemeClr val="accent2"/>
                </a:solidFill>
                <a:latin typeface="Aptos" panose="020B0004020202020204" pitchFamily="34" charset="0"/>
              </a:rPr>
              <a:t> </a:t>
            </a:r>
            <a:r>
              <a:rPr lang="en-US" err="1">
                <a:solidFill>
                  <a:schemeClr val="accent2"/>
                </a:solidFill>
                <a:latin typeface="Aptos" panose="020B0004020202020204" pitchFamily="34" charset="0"/>
              </a:rPr>
              <a:t>schoolleiders</a:t>
            </a:r>
            <a:r>
              <a:rPr lang="en-US">
                <a:solidFill>
                  <a:schemeClr val="accent2"/>
                </a:solidFill>
                <a:latin typeface="Aptos" panose="020B0004020202020204" pitchFamily="34" charset="0"/>
              </a:rPr>
              <a:t> </a:t>
            </a:r>
            <a:endParaRPr lang="nl-BE">
              <a:solidFill>
                <a:schemeClr val="accent2"/>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AAD8250-27A9-DEE8-BB9F-370E2B93A332}"/>
              </a:ext>
            </a:extLst>
          </p:cNvPr>
          <p:cNvSpPr>
            <a:spLocks noGrp="1"/>
          </p:cNvSpPr>
          <p:nvPr>
            <p:ph type="sldNum" sz="quarter" idx="12"/>
          </p:nvPr>
        </p:nvSpPr>
        <p:spPr/>
        <p:txBody>
          <a:bodyPr/>
          <a:lstStyle/>
          <a:p>
            <a:fld id="{0A297500-7527-634B-90F4-69D0994C32B4}" type="slidenum">
              <a:rPr lang="nl-NL" smtClean="0"/>
              <a:t>23</a:t>
            </a:fld>
            <a:endParaRPr lang="nl-NL"/>
          </a:p>
        </p:txBody>
      </p:sp>
      <p:sp>
        <p:nvSpPr>
          <p:cNvPr id="5" name="TextBox 4">
            <a:extLst>
              <a:ext uri="{FF2B5EF4-FFF2-40B4-BE49-F238E27FC236}">
                <a16:creationId xmlns:a16="http://schemas.microsoft.com/office/drawing/2014/main" id="{D23067A6-69E0-2746-7C8F-C5D01A8E95FE}"/>
              </a:ext>
            </a:extLst>
          </p:cNvPr>
          <p:cNvSpPr txBox="1"/>
          <p:nvPr/>
        </p:nvSpPr>
        <p:spPr>
          <a:xfrm>
            <a:off x="3128450" y="1359010"/>
            <a:ext cx="5935100" cy="400110"/>
          </a:xfrm>
          <a:prstGeom prst="rect">
            <a:avLst/>
          </a:prstGeom>
          <a:noFill/>
        </p:spPr>
        <p:txBody>
          <a:bodyPr wrap="square" rtlCol="0">
            <a:spAutoFit/>
          </a:bodyPr>
          <a:lstStyle/>
          <a:p>
            <a:pPr algn="ctr"/>
            <a:r>
              <a:rPr lang="en-US" sz="2000" b="1" u="sng">
                <a:solidFill>
                  <a:schemeClr val="accent6"/>
                </a:solidFill>
                <a:latin typeface="Aptos" panose="020B0004020202020204" pitchFamily="34" charset="0"/>
              </a:rPr>
              <a:t>www.taalbeleid.be</a:t>
            </a:r>
            <a:endParaRPr lang="nl-BE" sz="2000">
              <a:solidFill>
                <a:schemeClr val="accent6"/>
              </a:solidFill>
              <a:latin typeface="Aptos" panose="020B0004020202020204" pitchFamily="34" charset="0"/>
            </a:endParaRPr>
          </a:p>
        </p:txBody>
      </p:sp>
      <p:pic>
        <p:nvPicPr>
          <p:cNvPr id="7" name="Picture 6">
            <a:extLst>
              <a:ext uri="{FF2B5EF4-FFF2-40B4-BE49-F238E27FC236}">
                <a16:creationId xmlns:a16="http://schemas.microsoft.com/office/drawing/2014/main" id="{458B1816-0D91-85A4-1B41-0AFB771B59E5}"/>
              </a:ext>
            </a:extLst>
          </p:cNvPr>
          <p:cNvPicPr>
            <a:picLocks noChangeAspect="1"/>
          </p:cNvPicPr>
          <p:nvPr/>
        </p:nvPicPr>
        <p:blipFill>
          <a:blip r:embed="rId2"/>
          <a:stretch>
            <a:fillRect/>
          </a:stretch>
        </p:blipFill>
        <p:spPr>
          <a:xfrm>
            <a:off x="2365127" y="1837497"/>
            <a:ext cx="7461746" cy="3804881"/>
          </a:xfrm>
          <a:prstGeom prst="rect">
            <a:avLst/>
          </a:prstGeom>
          <a:ln>
            <a:solidFill>
              <a:schemeClr val="bg2"/>
            </a:solidFill>
          </a:ln>
        </p:spPr>
      </p:pic>
      <p:sp>
        <p:nvSpPr>
          <p:cNvPr id="3" name="TextBox 2">
            <a:extLst>
              <a:ext uri="{FF2B5EF4-FFF2-40B4-BE49-F238E27FC236}">
                <a16:creationId xmlns:a16="http://schemas.microsoft.com/office/drawing/2014/main" id="{0A29878B-ABDC-1477-4C37-09F8B008BD62}"/>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6" name="Picture 5">
            <a:extLst>
              <a:ext uri="{FF2B5EF4-FFF2-40B4-BE49-F238E27FC236}">
                <a16:creationId xmlns:a16="http://schemas.microsoft.com/office/drawing/2014/main" id="{C18939EC-60AD-B676-872D-A895394AF96E}"/>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11" name="Afbeelding 7" descr="Afbeelding met tekst, Lettertype, Graphics, grafische vormgeving&#10;&#10;Automatisch gegenereerde beschrijving">
            <a:extLst>
              <a:ext uri="{FF2B5EF4-FFF2-40B4-BE49-F238E27FC236}">
                <a16:creationId xmlns:a16="http://schemas.microsoft.com/office/drawing/2014/main" id="{799CC442-8D4D-F766-4679-85FB29370CD3}"/>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1026637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D5C38-7CF8-73A1-F2A6-FC5BD3708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10E0D-3686-740C-9DDB-DD30A2268B4D}"/>
              </a:ext>
            </a:extLst>
          </p:cNvPr>
          <p:cNvSpPr>
            <a:spLocks noGrp="1"/>
          </p:cNvSpPr>
          <p:nvPr>
            <p:ph type="title"/>
          </p:nvPr>
        </p:nvSpPr>
        <p:spPr/>
        <p:txBody>
          <a:bodyPr/>
          <a:lstStyle/>
          <a:p>
            <a:endParaRPr lang="en-US">
              <a:solidFill>
                <a:schemeClr val="accent3"/>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33EFA8E-A5B8-204B-D6DB-DC44774BEE77}"/>
              </a:ext>
            </a:extLst>
          </p:cNvPr>
          <p:cNvSpPr>
            <a:spLocks noGrp="1"/>
          </p:cNvSpPr>
          <p:nvPr>
            <p:ph type="sldNum" sz="quarter" idx="12"/>
          </p:nvPr>
        </p:nvSpPr>
        <p:spPr/>
        <p:txBody>
          <a:bodyPr/>
          <a:lstStyle/>
          <a:p>
            <a:fld id="{0A297500-7527-634B-90F4-69D0994C32B4}" type="slidenum">
              <a:rPr lang="nl-NL" smtClean="0"/>
              <a:t>24</a:t>
            </a:fld>
            <a:endParaRPr lang="nl-NL"/>
          </a:p>
        </p:txBody>
      </p:sp>
      <p:pic>
        <p:nvPicPr>
          <p:cNvPr id="6" name="Picture 5">
            <a:extLst>
              <a:ext uri="{FF2B5EF4-FFF2-40B4-BE49-F238E27FC236}">
                <a16:creationId xmlns:a16="http://schemas.microsoft.com/office/drawing/2014/main" id="{59D6CD35-1E45-C6DD-7246-C36645AF849B}"/>
              </a:ext>
            </a:extLst>
          </p:cNvPr>
          <p:cNvPicPr>
            <a:picLocks noChangeAspect="1"/>
          </p:cNvPicPr>
          <p:nvPr/>
        </p:nvPicPr>
        <p:blipFill>
          <a:blip r:embed="rId3"/>
          <a:stretch>
            <a:fillRect/>
          </a:stretch>
        </p:blipFill>
        <p:spPr>
          <a:xfrm>
            <a:off x="2206425" y="1585104"/>
            <a:ext cx="7779150" cy="4407126"/>
          </a:xfrm>
          <a:prstGeom prst="rect">
            <a:avLst/>
          </a:prstGeom>
        </p:spPr>
      </p:pic>
      <p:sp>
        <p:nvSpPr>
          <p:cNvPr id="7" name="TextBox 6">
            <a:extLst>
              <a:ext uri="{FF2B5EF4-FFF2-40B4-BE49-F238E27FC236}">
                <a16:creationId xmlns:a16="http://schemas.microsoft.com/office/drawing/2014/main" id="{87ED4070-324D-4E85-AE4D-050330535D97}"/>
              </a:ext>
            </a:extLst>
          </p:cNvPr>
          <p:cNvSpPr txBox="1"/>
          <p:nvPr/>
        </p:nvSpPr>
        <p:spPr>
          <a:xfrm>
            <a:off x="5144493" y="1218367"/>
            <a:ext cx="1814973" cy="276999"/>
          </a:xfrm>
          <a:prstGeom prst="rect">
            <a:avLst/>
          </a:prstGeom>
          <a:noFill/>
        </p:spPr>
        <p:txBody>
          <a:bodyPr wrap="square" rtlCol="0">
            <a:spAutoFit/>
          </a:bodyPr>
          <a:lstStyle/>
          <a:p>
            <a:pPr algn="ctr"/>
            <a:r>
              <a:rPr lang="en-US" sz="1200">
                <a:solidFill>
                  <a:schemeClr val="accent2"/>
                </a:solidFill>
                <a:latin typeface="Aptos" panose="020B0004020202020204" pitchFamily="34" charset="0"/>
              </a:rPr>
              <a:t>Hoe? </a:t>
            </a:r>
            <a:endParaRPr lang="nl-BE" sz="1200">
              <a:solidFill>
                <a:schemeClr val="accent2"/>
              </a:solidFill>
              <a:latin typeface="Aptos" panose="020B0004020202020204" pitchFamily="34" charset="0"/>
            </a:endParaRPr>
          </a:p>
        </p:txBody>
      </p:sp>
      <p:sp>
        <p:nvSpPr>
          <p:cNvPr id="8" name="Right Brace 7">
            <a:extLst>
              <a:ext uri="{FF2B5EF4-FFF2-40B4-BE49-F238E27FC236}">
                <a16:creationId xmlns:a16="http://schemas.microsoft.com/office/drawing/2014/main" id="{12123B6E-63BD-77AE-180E-912F9A78DFD4}"/>
              </a:ext>
            </a:extLst>
          </p:cNvPr>
          <p:cNvSpPr/>
          <p:nvPr/>
        </p:nvSpPr>
        <p:spPr>
          <a:xfrm rot="16200000">
            <a:off x="5929434" y="-596239"/>
            <a:ext cx="245093" cy="4428305"/>
          </a:xfrm>
          <a:prstGeom prst="rightBrace">
            <a:avLst>
              <a:gd name="adj1" fmla="val 8333"/>
              <a:gd name="adj2" fmla="val 50176"/>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2" name="Rectangle: Rounded Corners 11">
            <a:extLst>
              <a:ext uri="{FF2B5EF4-FFF2-40B4-BE49-F238E27FC236}">
                <a16:creationId xmlns:a16="http://schemas.microsoft.com/office/drawing/2014/main" id="{9DE95FFD-89C4-38C6-44D1-5B2F3ED688ED}"/>
              </a:ext>
            </a:extLst>
          </p:cNvPr>
          <p:cNvSpPr/>
          <p:nvPr/>
        </p:nvSpPr>
        <p:spPr>
          <a:xfrm>
            <a:off x="8284123" y="1479605"/>
            <a:ext cx="1566407" cy="448434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a:extLst>
              <a:ext uri="{FF2B5EF4-FFF2-40B4-BE49-F238E27FC236}">
                <a16:creationId xmlns:a16="http://schemas.microsoft.com/office/drawing/2014/main" id="{6D782247-E2D6-2BCB-3C1E-2098DAADFB38}"/>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5" name="Picture 4">
            <a:extLst>
              <a:ext uri="{FF2B5EF4-FFF2-40B4-BE49-F238E27FC236}">
                <a16:creationId xmlns:a16="http://schemas.microsoft.com/office/drawing/2014/main" id="{15A85029-A5F3-A37A-2F67-9FF54B3C631E}"/>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13" name="Afbeelding 7" descr="Afbeelding met tekst, Lettertype, Graphics, grafische vormgeving&#10;&#10;Automatisch gegenereerde beschrijving">
            <a:extLst>
              <a:ext uri="{FF2B5EF4-FFF2-40B4-BE49-F238E27FC236}">
                <a16:creationId xmlns:a16="http://schemas.microsoft.com/office/drawing/2014/main" id="{89ADFF32-BF4D-57C8-9CD7-BF495B379AFC}"/>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36168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45B58-5253-12C8-04A0-F5BC08B05A19}"/>
              </a:ext>
            </a:extLst>
          </p:cNvPr>
          <p:cNvSpPr>
            <a:spLocks noGrp="1"/>
          </p:cNvSpPr>
          <p:nvPr>
            <p:ph type="title"/>
          </p:nvPr>
        </p:nvSpPr>
        <p:spPr/>
        <p:txBody>
          <a:bodyPr/>
          <a:lstStyle/>
          <a:p>
            <a:r>
              <a:rPr lang="en-US">
                <a:latin typeface="Arial"/>
                <a:cs typeface="Arial"/>
              </a:rPr>
              <a:t>(1) </a:t>
            </a:r>
            <a:r>
              <a:rPr lang="en-US" err="1">
                <a:latin typeface="Arial"/>
                <a:cs typeface="Arial"/>
              </a:rPr>
              <a:t>Ondersteunen</a:t>
            </a:r>
            <a:r>
              <a:rPr lang="en-US">
                <a:latin typeface="Arial"/>
                <a:cs typeface="Arial"/>
              </a:rPr>
              <a:t>, </a:t>
            </a:r>
            <a:r>
              <a:rPr lang="en-US" err="1">
                <a:latin typeface="Arial"/>
                <a:cs typeface="Arial"/>
              </a:rPr>
              <a:t>versterken</a:t>
            </a:r>
            <a:r>
              <a:rPr lang="en-US">
                <a:latin typeface="Arial"/>
                <a:cs typeface="Arial"/>
              </a:rPr>
              <a:t> </a:t>
            </a:r>
            <a:r>
              <a:rPr lang="en-US" err="1">
                <a:latin typeface="Arial"/>
                <a:cs typeface="Arial"/>
              </a:rPr>
              <a:t>en</a:t>
            </a:r>
            <a:r>
              <a:rPr lang="en-US">
                <a:latin typeface="Arial"/>
                <a:cs typeface="Arial"/>
              </a:rPr>
              <a:t> </a:t>
            </a:r>
            <a:r>
              <a:rPr lang="en-US" err="1">
                <a:latin typeface="Arial"/>
                <a:cs typeface="Arial"/>
              </a:rPr>
              <a:t>bijsturen</a:t>
            </a:r>
            <a:endParaRPr lang="en-US" err="1"/>
          </a:p>
        </p:txBody>
      </p:sp>
      <p:sp>
        <p:nvSpPr>
          <p:cNvPr id="4" name="Slide Number Placeholder 3">
            <a:extLst>
              <a:ext uri="{FF2B5EF4-FFF2-40B4-BE49-F238E27FC236}">
                <a16:creationId xmlns:a16="http://schemas.microsoft.com/office/drawing/2014/main" id="{8A1700E4-620E-EE74-A74A-ED91791C22BD}"/>
              </a:ext>
            </a:extLst>
          </p:cNvPr>
          <p:cNvSpPr>
            <a:spLocks noGrp="1"/>
          </p:cNvSpPr>
          <p:nvPr>
            <p:ph type="sldNum" sz="quarter" idx="12"/>
          </p:nvPr>
        </p:nvSpPr>
        <p:spPr/>
        <p:txBody>
          <a:bodyPr/>
          <a:lstStyle/>
          <a:p>
            <a:fld id="{0A297500-7527-634B-90F4-69D0994C32B4}" type="slidenum">
              <a:rPr lang="nl-NL" smtClean="0"/>
              <a:t>25</a:t>
            </a:fld>
            <a:endParaRPr lang="nl-NL"/>
          </a:p>
        </p:txBody>
      </p:sp>
      <p:pic>
        <p:nvPicPr>
          <p:cNvPr id="8" name="Content Placeholder 7">
            <a:extLst>
              <a:ext uri="{FF2B5EF4-FFF2-40B4-BE49-F238E27FC236}">
                <a16:creationId xmlns:a16="http://schemas.microsoft.com/office/drawing/2014/main" id="{5D6DF715-50BF-3B66-5F0B-26B353B11867}"/>
              </a:ext>
            </a:extLst>
          </p:cNvPr>
          <p:cNvPicPr>
            <a:picLocks noGrp="1" noChangeAspect="1"/>
          </p:cNvPicPr>
          <p:nvPr>
            <p:ph idx="1"/>
          </p:nvPr>
        </p:nvPicPr>
        <p:blipFill>
          <a:blip r:embed="rId3"/>
          <a:stretch>
            <a:fillRect/>
          </a:stretch>
        </p:blipFill>
        <p:spPr>
          <a:xfrm>
            <a:off x="2536197" y="1290569"/>
            <a:ext cx="7120806" cy="5033499"/>
          </a:xfrm>
          <a:prstGeom prst="rect">
            <a:avLst/>
          </a:prstGeom>
        </p:spPr>
      </p:pic>
    </p:spTree>
    <p:extLst>
      <p:ext uri="{BB962C8B-B14F-4D97-AF65-F5344CB8AC3E}">
        <p14:creationId xmlns:p14="http://schemas.microsoft.com/office/powerpoint/2010/main" val="1417357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19BB-8033-3D21-FD52-5084FF6A9F40}"/>
              </a:ext>
            </a:extLst>
          </p:cNvPr>
          <p:cNvSpPr>
            <a:spLocks noGrp="1"/>
          </p:cNvSpPr>
          <p:nvPr>
            <p:ph type="title"/>
          </p:nvPr>
        </p:nvSpPr>
        <p:spPr/>
        <p:txBody>
          <a:bodyPr/>
          <a:lstStyle/>
          <a:p>
            <a:r>
              <a:rPr lang="en-US">
                <a:latin typeface="Arial"/>
                <a:cs typeface="Arial"/>
              </a:rPr>
              <a:t>(2) </a:t>
            </a:r>
            <a:r>
              <a:rPr lang="en-US" err="1">
                <a:latin typeface="Arial"/>
                <a:cs typeface="Arial"/>
              </a:rPr>
              <a:t>Beslissen</a:t>
            </a:r>
            <a:r>
              <a:rPr lang="en-US">
                <a:latin typeface="Arial"/>
                <a:cs typeface="Arial"/>
              </a:rPr>
              <a:t> </a:t>
            </a:r>
            <a:r>
              <a:rPr lang="en-US" err="1">
                <a:latin typeface="Arial"/>
                <a:cs typeface="Arial"/>
              </a:rPr>
              <a:t>en</a:t>
            </a:r>
            <a:r>
              <a:rPr lang="en-US">
                <a:latin typeface="Arial"/>
                <a:cs typeface="Arial"/>
              </a:rPr>
              <a:t> </a:t>
            </a:r>
            <a:r>
              <a:rPr lang="en-US" err="1">
                <a:latin typeface="Arial"/>
                <a:cs typeface="Arial"/>
              </a:rPr>
              <a:t>adviseren</a:t>
            </a:r>
            <a:endParaRPr lang="en-US" err="1">
              <a:cs typeface="Arial"/>
            </a:endParaRPr>
          </a:p>
        </p:txBody>
      </p:sp>
      <p:pic>
        <p:nvPicPr>
          <p:cNvPr id="5" name="Content Placeholder 4">
            <a:extLst>
              <a:ext uri="{FF2B5EF4-FFF2-40B4-BE49-F238E27FC236}">
                <a16:creationId xmlns:a16="http://schemas.microsoft.com/office/drawing/2014/main" id="{3372F97A-8461-82E9-7668-6DB16BBD1C63}"/>
              </a:ext>
            </a:extLst>
          </p:cNvPr>
          <p:cNvPicPr>
            <a:picLocks noGrp="1" noChangeAspect="1"/>
          </p:cNvPicPr>
          <p:nvPr>
            <p:ph idx="1"/>
          </p:nvPr>
        </p:nvPicPr>
        <p:blipFill>
          <a:blip r:embed="rId2"/>
          <a:stretch>
            <a:fillRect/>
          </a:stretch>
        </p:blipFill>
        <p:spPr>
          <a:xfrm>
            <a:off x="1573359" y="1836000"/>
            <a:ext cx="9046482" cy="4046910"/>
          </a:xfrm>
          <a:prstGeom prst="rect">
            <a:avLst/>
          </a:prstGeom>
        </p:spPr>
      </p:pic>
      <p:sp>
        <p:nvSpPr>
          <p:cNvPr id="4" name="Slide Number Placeholder 3">
            <a:extLst>
              <a:ext uri="{FF2B5EF4-FFF2-40B4-BE49-F238E27FC236}">
                <a16:creationId xmlns:a16="http://schemas.microsoft.com/office/drawing/2014/main" id="{90843661-CCB6-D57F-E258-359B8BF6505A}"/>
              </a:ext>
            </a:extLst>
          </p:cNvPr>
          <p:cNvSpPr>
            <a:spLocks noGrp="1"/>
          </p:cNvSpPr>
          <p:nvPr>
            <p:ph type="sldNum" sz="quarter" idx="12"/>
          </p:nvPr>
        </p:nvSpPr>
        <p:spPr/>
        <p:txBody>
          <a:bodyPr/>
          <a:lstStyle/>
          <a:p>
            <a:fld id="{0A297500-7527-634B-90F4-69D0994C32B4}" type="slidenum">
              <a:rPr lang="nl-NL" smtClean="0"/>
              <a:t>26</a:t>
            </a:fld>
            <a:endParaRPr lang="nl-NL"/>
          </a:p>
        </p:txBody>
      </p:sp>
    </p:spTree>
    <p:extLst>
      <p:ext uri="{BB962C8B-B14F-4D97-AF65-F5344CB8AC3E}">
        <p14:creationId xmlns:p14="http://schemas.microsoft.com/office/powerpoint/2010/main" val="435142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22F01-F854-7950-6E46-A8A477C03A87}"/>
              </a:ext>
            </a:extLst>
          </p:cNvPr>
          <p:cNvSpPr>
            <a:spLocks noGrp="1"/>
          </p:cNvSpPr>
          <p:nvPr>
            <p:ph type="title"/>
          </p:nvPr>
        </p:nvSpPr>
        <p:spPr/>
        <p:txBody>
          <a:bodyPr/>
          <a:lstStyle/>
          <a:p>
            <a:r>
              <a:rPr lang="en-US">
                <a:latin typeface="Arial"/>
                <a:cs typeface="Arial"/>
              </a:rPr>
              <a:t>(3) </a:t>
            </a:r>
            <a:r>
              <a:rPr lang="en-US" err="1">
                <a:latin typeface="Arial"/>
                <a:cs typeface="Arial"/>
              </a:rPr>
              <a:t>Rapporteren</a:t>
            </a:r>
            <a:r>
              <a:rPr lang="en-US">
                <a:latin typeface="Arial"/>
                <a:cs typeface="Arial"/>
              </a:rPr>
              <a:t> </a:t>
            </a:r>
            <a:r>
              <a:rPr lang="en-US" err="1">
                <a:latin typeface="Arial"/>
                <a:cs typeface="Arial"/>
              </a:rPr>
              <a:t>en</a:t>
            </a:r>
            <a:r>
              <a:rPr lang="en-US">
                <a:latin typeface="Arial"/>
                <a:cs typeface="Arial"/>
              </a:rPr>
              <a:t> </a:t>
            </a:r>
            <a:r>
              <a:rPr lang="en-US" err="1">
                <a:latin typeface="Arial"/>
                <a:cs typeface="Arial"/>
              </a:rPr>
              <a:t>communiceren</a:t>
            </a:r>
            <a:endParaRPr lang="en-US">
              <a:latin typeface="Arial"/>
              <a:cs typeface="Arial"/>
            </a:endParaRPr>
          </a:p>
        </p:txBody>
      </p:sp>
      <p:sp>
        <p:nvSpPr>
          <p:cNvPr id="4" name="Slide Number Placeholder 3">
            <a:extLst>
              <a:ext uri="{FF2B5EF4-FFF2-40B4-BE49-F238E27FC236}">
                <a16:creationId xmlns:a16="http://schemas.microsoft.com/office/drawing/2014/main" id="{8B4EB5DA-FE38-F8E9-0C15-ACF184384D0E}"/>
              </a:ext>
            </a:extLst>
          </p:cNvPr>
          <p:cNvSpPr>
            <a:spLocks noGrp="1"/>
          </p:cNvSpPr>
          <p:nvPr>
            <p:ph type="sldNum" sz="quarter" idx="12"/>
          </p:nvPr>
        </p:nvSpPr>
        <p:spPr/>
        <p:txBody>
          <a:bodyPr/>
          <a:lstStyle/>
          <a:p>
            <a:fld id="{0A297500-7527-634B-90F4-69D0994C32B4}" type="slidenum">
              <a:rPr lang="nl-NL" smtClean="0"/>
              <a:t>27</a:t>
            </a:fld>
            <a:endParaRPr lang="nl-NL"/>
          </a:p>
        </p:txBody>
      </p:sp>
      <p:pic>
        <p:nvPicPr>
          <p:cNvPr id="6" name="Picture 5">
            <a:extLst>
              <a:ext uri="{FF2B5EF4-FFF2-40B4-BE49-F238E27FC236}">
                <a16:creationId xmlns:a16="http://schemas.microsoft.com/office/drawing/2014/main" id="{D9BE9632-6F28-A3FB-4192-D08F056F298F}"/>
              </a:ext>
            </a:extLst>
          </p:cNvPr>
          <p:cNvPicPr>
            <a:picLocks noChangeAspect="1"/>
          </p:cNvPicPr>
          <p:nvPr/>
        </p:nvPicPr>
        <p:blipFill>
          <a:blip r:embed="rId3"/>
          <a:stretch>
            <a:fillRect/>
          </a:stretch>
        </p:blipFill>
        <p:spPr>
          <a:xfrm>
            <a:off x="0" y="2331191"/>
            <a:ext cx="12192000" cy="3321409"/>
          </a:xfrm>
          <a:prstGeom prst="rect">
            <a:avLst/>
          </a:prstGeom>
        </p:spPr>
      </p:pic>
      <p:sp>
        <p:nvSpPr>
          <p:cNvPr id="8" name="Content Placeholder 7">
            <a:extLst>
              <a:ext uri="{FF2B5EF4-FFF2-40B4-BE49-F238E27FC236}">
                <a16:creationId xmlns:a16="http://schemas.microsoft.com/office/drawing/2014/main" id="{2F630BFB-EDD6-3F27-AA0C-29B4D3FC2A1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83509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062EFAA-99EE-1E20-BAF9-B50BDBA69EA9}"/>
              </a:ext>
            </a:extLst>
          </p:cNvPr>
          <p:cNvPicPr>
            <a:picLocks noGrp="1" noChangeAspect="1"/>
          </p:cNvPicPr>
          <p:nvPr>
            <p:ph idx="1"/>
          </p:nvPr>
        </p:nvPicPr>
        <p:blipFill>
          <a:blip r:embed="rId3"/>
          <a:stretch>
            <a:fillRect/>
          </a:stretch>
        </p:blipFill>
        <p:spPr>
          <a:xfrm>
            <a:off x="2361897" y="576695"/>
            <a:ext cx="7742121" cy="6028110"/>
          </a:xfrm>
          <a:prstGeom prst="rect">
            <a:avLst/>
          </a:prstGeom>
        </p:spPr>
      </p:pic>
      <p:sp>
        <p:nvSpPr>
          <p:cNvPr id="4" name="Slide Number Placeholder 3">
            <a:extLst>
              <a:ext uri="{FF2B5EF4-FFF2-40B4-BE49-F238E27FC236}">
                <a16:creationId xmlns:a16="http://schemas.microsoft.com/office/drawing/2014/main" id="{11F83DCD-437E-5324-077C-6A7C9130B21F}"/>
              </a:ext>
            </a:extLst>
          </p:cNvPr>
          <p:cNvSpPr>
            <a:spLocks noGrp="1"/>
          </p:cNvSpPr>
          <p:nvPr>
            <p:ph type="sldNum" sz="quarter" idx="12"/>
          </p:nvPr>
        </p:nvSpPr>
        <p:spPr/>
        <p:txBody>
          <a:bodyPr/>
          <a:lstStyle/>
          <a:p>
            <a:fld id="{0A297500-7527-634B-90F4-69D0994C32B4}" type="slidenum">
              <a:rPr lang="nl-NL" smtClean="0"/>
              <a:t>28</a:t>
            </a:fld>
            <a:endParaRPr lang="nl-NL"/>
          </a:p>
        </p:txBody>
      </p:sp>
    </p:spTree>
    <p:extLst>
      <p:ext uri="{BB962C8B-B14F-4D97-AF65-F5344CB8AC3E}">
        <p14:creationId xmlns:p14="http://schemas.microsoft.com/office/powerpoint/2010/main" val="2614401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4E4B8-CA7F-5939-BD52-0BF255C1F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29110-F78B-DF1C-96C5-DE164C9D2119}"/>
              </a:ext>
            </a:extLst>
          </p:cNvPr>
          <p:cNvSpPr>
            <a:spLocks noGrp="1"/>
          </p:cNvSpPr>
          <p:nvPr>
            <p:ph type="title"/>
          </p:nvPr>
        </p:nvSpPr>
        <p:spPr/>
        <p:txBody>
          <a:bodyPr/>
          <a:lstStyle/>
          <a:p>
            <a:r>
              <a:rPr lang="en-US">
                <a:solidFill>
                  <a:schemeClr val="accent4"/>
                </a:solidFill>
                <a:latin typeface="Aptos" panose="020B0004020202020204" pitchFamily="34" charset="0"/>
              </a:rPr>
              <a:t>Database met </a:t>
            </a:r>
            <a:r>
              <a:rPr lang="en-US" err="1">
                <a:solidFill>
                  <a:schemeClr val="accent4"/>
                </a:solidFill>
                <a:latin typeface="Aptos" panose="020B0004020202020204" pitchFamily="34" charset="0"/>
              </a:rPr>
              <a:t>evaluatie-instrumenten</a:t>
            </a:r>
            <a:endParaRPr lang="nl-BE">
              <a:solidFill>
                <a:schemeClr val="accent4"/>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25153AF-37A7-5A69-41DB-90EAB6C87E42}"/>
              </a:ext>
            </a:extLst>
          </p:cNvPr>
          <p:cNvSpPr>
            <a:spLocks noGrp="1"/>
          </p:cNvSpPr>
          <p:nvPr>
            <p:ph type="sldNum" sz="quarter" idx="12"/>
          </p:nvPr>
        </p:nvSpPr>
        <p:spPr/>
        <p:txBody>
          <a:bodyPr/>
          <a:lstStyle/>
          <a:p>
            <a:fld id="{0A297500-7527-634B-90F4-69D0994C32B4}" type="slidenum">
              <a:rPr lang="nl-NL" smtClean="0"/>
              <a:t>29</a:t>
            </a:fld>
            <a:endParaRPr lang="nl-NL"/>
          </a:p>
        </p:txBody>
      </p:sp>
      <p:pic>
        <p:nvPicPr>
          <p:cNvPr id="10" name="Picture 9">
            <a:extLst>
              <a:ext uri="{FF2B5EF4-FFF2-40B4-BE49-F238E27FC236}">
                <a16:creationId xmlns:a16="http://schemas.microsoft.com/office/drawing/2014/main" id="{52FB73BE-7082-DFC0-1B41-B3BCFD15E948}"/>
              </a:ext>
            </a:extLst>
          </p:cNvPr>
          <p:cNvPicPr>
            <a:picLocks noChangeAspect="1"/>
          </p:cNvPicPr>
          <p:nvPr/>
        </p:nvPicPr>
        <p:blipFill>
          <a:blip r:embed="rId2"/>
          <a:stretch>
            <a:fillRect/>
          </a:stretch>
        </p:blipFill>
        <p:spPr>
          <a:xfrm>
            <a:off x="2015882" y="1381775"/>
            <a:ext cx="8160235" cy="4283553"/>
          </a:xfrm>
          <a:prstGeom prst="rect">
            <a:avLst/>
          </a:prstGeom>
          <a:ln>
            <a:solidFill>
              <a:schemeClr val="bg2"/>
            </a:solidFill>
          </a:ln>
        </p:spPr>
      </p:pic>
      <p:sp>
        <p:nvSpPr>
          <p:cNvPr id="14" name="Oval 13">
            <a:extLst>
              <a:ext uri="{FF2B5EF4-FFF2-40B4-BE49-F238E27FC236}">
                <a16:creationId xmlns:a16="http://schemas.microsoft.com/office/drawing/2014/main" id="{0FEFC6FE-67DE-DA48-6423-DBCBAF302AF2}"/>
              </a:ext>
            </a:extLst>
          </p:cNvPr>
          <p:cNvSpPr/>
          <p:nvPr/>
        </p:nvSpPr>
        <p:spPr>
          <a:xfrm>
            <a:off x="7604065" y="1647480"/>
            <a:ext cx="1481729" cy="48056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a:extLst>
              <a:ext uri="{FF2B5EF4-FFF2-40B4-BE49-F238E27FC236}">
                <a16:creationId xmlns:a16="http://schemas.microsoft.com/office/drawing/2014/main" id="{B1BFDBDF-45BF-B348-A359-FA042EFABF60}"/>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8" name="Picture 7">
            <a:extLst>
              <a:ext uri="{FF2B5EF4-FFF2-40B4-BE49-F238E27FC236}">
                <a16:creationId xmlns:a16="http://schemas.microsoft.com/office/drawing/2014/main" id="{20D8F333-4D52-D69C-432F-DA4D9875560F}"/>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9" name="Afbeelding 7" descr="Afbeelding met tekst, Lettertype, Graphics, grafische vormgeving&#10;&#10;Automatisch gegenereerde beschrijving">
            <a:extLst>
              <a:ext uri="{FF2B5EF4-FFF2-40B4-BE49-F238E27FC236}">
                <a16:creationId xmlns:a16="http://schemas.microsoft.com/office/drawing/2014/main" id="{0CC415C8-AE38-4E4F-2D63-F64C1AEE2606}"/>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179831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6DAF7-4651-B180-5A28-AA7955450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95B68A-9DF4-B451-F871-229418BB1DC1}"/>
              </a:ext>
            </a:extLst>
          </p:cNvPr>
          <p:cNvSpPr>
            <a:spLocks noGrp="1"/>
          </p:cNvSpPr>
          <p:nvPr>
            <p:ph type="title"/>
          </p:nvPr>
        </p:nvSpPr>
        <p:spPr/>
        <p:txBody>
          <a:bodyPr/>
          <a:lstStyle/>
          <a:p>
            <a:r>
              <a:rPr lang="en-US" err="1">
                <a:latin typeface="Aptos" panose="020B0004020202020204" pitchFamily="34" charset="0"/>
              </a:rPr>
              <a:t>Aanleiding</a:t>
            </a:r>
            <a:r>
              <a:rPr lang="en-US">
                <a:latin typeface="Aptos" panose="020B0004020202020204" pitchFamily="34" charset="0"/>
              </a:rPr>
              <a:t> 2025</a:t>
            </a:r>
            <a:endParaRPr lang="nl-BE">
              <a:latin typeface="Aptos" panose="020B0004020202020204" pitchFamily="34" charset="0"/>
            </a:endParaRPr>
          </a:p>
        </p:txBody>
      </p:sp>
      <p:sp>
        <p:nvSpPr>
          <p:cNvPr id="3" name="Content Placeholder 2">
            <a:extLst>
              <a:ext uri="{FF2B5EF4-FFF2-40B4-BE49-F238E27FC236}">
                <a16:creationId xmlns:a16="http://schemas.microsoft.com/office/drawing/2014/main" id="{997CD155-CF96-AABC-ABC8-74568A2B2B36}"/>
              </a:ext>
            </a:extLst>
          </p:cNvPr>
          <p:cNvSpPr>
            <a:spLocks noGrp="1"/>
          </p:cNvSpPr>
          <p:nvPr>
            <p:ph idx="1"/>
          </p:nvPr>
        </p:nvSpPr>
        <p:spPr>
          <a:xfrm>
            <a:off x="575999" y="1491573"/>
            <a:ext cx="11214947" cy="4538423"/>
          </a:xfrm>
        </p:spPr>
        <p:txBody>
          <a:bodyPr vert="horz" lIns="0" tIns="0" rIns="0" bIns="0" rtlCol="0" anchor="t">
            <a:normAutofit/>
          </a:bodyPr>
          <a:lstStyle/>
          <a:p>
            <a:r>
              <a:rPr lang="en-US" err="1">
                <a:latin typeface="Aptos"/>
              </a:rPr>
              <a:t>Blijvend</a:t>
            </a:r>
            <a:r>
              <a:rPr lang="en-US">
                <a:latin typeface="Aptos"/>
              </a:rPr>
              <a:t> </a:t>
            </a:r>
            <a:r>
              <a:rPr lang="en-US" err="1">
                <a:latin typeface="Aptos"/>
              </a:rPr>
              <a:t>belang</a:t>
            </a:r>
            <a:r>
              <a:rPr lang="en-US">
                <a:latin typeface="Aptos"/>
              </a:rPr>
              <a:t> van </a:t>
            </a:r>
            <a:r>
              <a:rPr lang="en-US" err="1">
                <a:latin typeface="Aptos"/>
              </a:rPr>
              <a:t>taalcompetentie</a:t>
            </a:r>
            <a:r>
              <a:rPr lang="en-US">
                <a:latin typeface="Aptos"/>
              </a:rPr>
              <a:t> </a:t>
            </a:r>
            <a:r>
              <a:rPr lang="en-US" err="1">
                <a:latin typeface="Aptos"/>
              </a:rPr>
              <a:t>Nederlands</a:t>
            </a:r>
            <a:r>
              <a:rPr lang="en-US">
                <a:latin typeface="Aptos"/>
              </a:rPr>
              <a:t> in </a:t>
            </a:r>
            <a:r>
              <a:rPr lang="en-US" err="1">
                <a:latin typeface="Aptos"/>
              </a:rPr>
              <a:t>Vlaams</a:t>
            </a:r>
            <a:r>
              <a:rPr lang="en-US">
                <a:latin typeface="Aptos"/>
              </a:rPr>
              <a:t> </a:t>
            </a:r>
            <a:r>
              <a:rPr lang="en-US" err="1">
                <a:latin typeface="Aptos"/>
              </a:rPr>
              <a:t>onderwijs</a:t>
            </a:r>
            <a:endParaRPr lang="en-US">
              <a:latin typeface="Aptos" panose="020B0004020202020204" pitchFamily="34" charset="0"/>
            </a:endParaRPr>
          </a:p>
          <a:p>
            <a:pPr lvl="1"/>
            <a:r>
              <a:rPr lang="en-US" err="1">
                <a:latin typeface="Aptos"/>
              </a:rPr>
              <a:t>Sleutelcompetentie</a:t>
            </a:r>
            <a:r>
              <a:rPr lang="en-US">
                <a:latin typeface="Aptos"/>
              </a:rPr>
              <a:t> en </a:t>
            </a:r>
            <a:r>
              <a:rPr lang="en-US" err="1">
                <a:latin typeface="Aptos"/>
              </a:rPr>
              <a:t>cruciale</a:t>
            </a:r>
            <a:r>
              <a:rPr lang="en-US">
                <a:latin typeface="Aptos"/>
              </a:rPr>
              <a:t> </a:t>
            </a:r>
            <a:r>
              <a:rPr lang="en-US" err="1">
                <a:latin typeface="Aptos"/>
              </a:rPr>
              <a:t>voorwaarde</a:t>
            </a:r>
            <a:r>
              <a:rPr lang="en-US">
                <a:latin typeface="Aptos"/>
              </a:rPr>
              <a:t> </a:t>
            </a:r>
            <a:r>
              <a:rPr lang="en-US" err="1">
                <a:latin typeface="Aptos"/>
              </a:rPr>
              <a:t>voor</a:t>
            </a:r>
            <a:r>
              <a:rPr lang="en-US">
                <a:latin typeface="Aptos"/>
              </a:rPr>
              <a:t> </a:t>
            </a:r>
            <a:r>
              <a:rPr lang="en-US" err="1">
                <a:latin typeface="Aptos"/>
              </a:rPr>
              <a:t>schoolsucces</a:t>
            </a:r>
            <a:endParaRPr lang="en-US">
              <a:latin typeface="Aptos"/>
            </a:endParaRPr>
          </a:p>
          <a:p>
            <a:r>
              <a:rPr lang="en-US" err="1">
                <a:latin typeface="Aptos"/>
              </a:rPr>
              <a:t>Blijvende</a:t>
            </a:r>
            <a:r>
              <a:rPr lang="en-US">
                <a:latin typeface="Aptos"/>
              </a:rPr>
              <a:t> </a:t>
            </a:r>
            <a:r>
              <a:rPr lang="en-US" err="1">
                <a:latin typeface="Aptos"/>
              </a:rPr>
              <a:t>aandacht</a:t>
            </a:r>
            <a:r>
              <a:rPr lang="en-US">
                <a:latin typeface="Aptos"/>
              </a:rPr>
              <a:t> en </a:t>
            </a:r>
            <a:r>
              <a:rPr lang="en-US" err="1">
                <a:latin typeface="Aptos"/>
              </a:rPr>
              <a:t>groeiende</a:t>
            </a:r>
            <a:r>
              <a:rPr lang="en-US">
                <a:latin typeface="Aptos"/>
              </a:rPr>
              <a:t> </a:t>
            </a:r>
            <a:r>
              <a:rPr lang="en-US" err="1">
                <a:latin typeface="Aptos"/>
              </a:rPr>
              <a:t>evidentie</a:t>
            </a:r>
            <a:r>
              <a:rPr lang="en-US">
                <a:latin typeface="Aptos"/>
              </a:rPr>
              <a:t> </a:t>
            </a:r>
            <a:r>
              <a:rPr lang="en-US" err="1">
                <a:latin typeface="Aptos"/>
              </a:rPr>
              <a:t>voor</a:t>
            </a:r>
            <a:r>
              <a:rPr lang="en-US">
                <a:latin typeface="Aptos"/>
              </a:rPr>
              <a:t> </a:t>
            </a:r>
            <a:r>
              <a:rPr lang="en-US" i="1">
                <a:latin typeface="Aptos"/>
              </a:rPr>
              <a:t>learning-oriented assessment </a:t>
            </a:r>
            <a:r>
              <a:rPr lang="en-US">
                <a:latin typeface="Aptos"/>
              </a:rPr>
              <a:t>(breed </a:t>
            </a:r>
            <a:r>
              <a:rPr lang="en-US" err="1">
                <a:latin typeface="Aptos"/>
              </a:rPr>
              <a:t>evalueren</a:t>
            </a:r>
            <a:r>
              <a:rPr lang="en-US">
                <a:latin typeface="Aptos"/>
              </a:rPr>
              <a:t>)</a:t>
            </a:r>
          </a:p>
          <a:p>
            <a:r>
              <a:rPr lang="en-US">
                <a:latin typeface="Aptos"/>
              </a:rPr>
              <a:t>Dus: </a:t>
            </a:r>
            <a:r>
              <a:rPr lang="en-US" err="1">
                <a:latin typeface="Aptos"/>
              </a:rPr>
              <a:t>blijvende</a:t>
            </a:r>
            <a:r>
              <a:rPr lang="en-US">
                <a:latin typeface="Aptos"/>
              </a:rPr>
              <a:t> </a:t>
            </a:r>
            <a:r>
              <a:rPr lang="en-US" err="1">
                <a:latin typeface="Aptos"/>
              </a:rPr>
              <a:t>nood</a:t>
            </a:r>
            <a:r>
              <a:rPr lang="en-US">
                <a:latin typeface="Aptos"/>
              </a:rPr>
              <a:t> </a:t>
            </a:r>
            <a:r>
              <a:rPr lang="en-US" err="1">
                <a:latin typeface="Aptos"/>
              </a:rPr>
              <a:t>aan</a:t>
            </a:r>
            <a:endParaRPr lang="en-US">
              <a:latin typeface="Aptos"/>
            </a:endParaRPr>
          </a:p>
          <a:p>
            <a:pPr lvl="1"/>
            <a:r>
              <a:rPr lang="en-US" err="1">
                <a:latin typeface="Aptos"/>
              </a:rPr>
              <a:t>Ondersteuning</a:t>
            </a:r>
            <a:r>
              <a:rPr lang="en-US">
                <a:latin typeface="Aptos"/>
              </a:rPr>
              <a:t> </a:t>
            </a:r>
            <a:r>
              <a:rPr lang="en-US" err="1">
                <a:latin typeface="Aptos"/>
              </a:rPr>
              <a:t>bij</a:t>
            </a:r>
            <a:r>
              <a:rPr lang="en-US">
                <a:latin typeface="Aptos"/>
              </a:rPr>
              <a:t> het </a:t>
            </a:r>
            <a:r>
              <a:rPr lang="en-US" err="1">
                <a:latin typeface="Aptos"/>
              </a:rPr>
              <a:t>implementeren</a:t>
            </a:r>
            <a:r>
              <a:rPr lang="en-US">
                <a:latin typeface="Aptos"/>
              </a:rPr>
              <a:t> van </a:t>
            </a:r>
            <a:r>
              <a:rPr lang="en-US" err="1">
                <a:latin typeface="Aptos"/>
              </a:rPr>
              <a:t>een</a:t>
            </a:r>
            <a:r>
              <a:rPr lang="en-US">
                <a:latin typeface="Aptos"/>
              </a:rPr>
              <a:t> brede </a:t>
            </a:r>
            <a:r>
              <a:rPr lang="en-US" err="1">
                <a:latin typeface="Aptos"/>
              </a:rPr>
              <a:t>evaluatiepraktijk</a:t>
            </a:r>
            <a:r>
              <a:rPr lang="en-US">
                <a:latin typeface="Aptos"/>
              </a:rPr>
              <a:t> Nl</a:t>
            </a:r>
          </a:p>
          <a:p>
            <a:pPr lvl="1"/>
            <a:r>
              <a:rPr lang="en-US" err="1">
                <a:latin typeface="Aptos"/>
              </a:rPr>
              <a:t>Inventarisering</a:t>
            </a:r>
            <a:r>
              <a:rPr lang="en-US">
                <a:latin typeface="Aptos"/>
              </a:rPr>
              <a:t> van </a:t>
            </a:r>
            <a:r>
              <a:rPr lang="en-US" err="1">
                <a:latin typeface="Aptos"/>
              </a:rPr>
              <a:t>evaluatie-instrumenten</a:t>
            </a:r>
            <a:endParaRPr lang="en-US">
              <a:latin typeface="Aptos"/>
            </a:endParaRPr>
          </a:p>
          <a:p>
            <a:pPr lvl="1"/>
            <a:r>
              <a:rPr lang="en-US" err="1">
                <a:latin typeface="Aptos"/>
              </a:rPr>
              <a:t>Ondersteuning</a:t>
            </a:r>
            <a:r>
              <a:rPr lang="en-US">
                <a:latin typeface="Aptos"/>
              </a:rPr>
              <a:t> </a:t>
            </a:r>
            <a:r>
              <a:rPr lang="en-US" err="1">
                <a:latin typeface="Aptos"/>
              </a:rPr>
              <a:t>bij</a:t>
            </a:r>
            <a:r>
              <a:rPr lang="en-US">
                <a:latin typeface="Aptos"/>
              </a:rPr>
              <a:t> het </a:t>
            </a:r>
            <a:r>
              <a:rPr lang="en-US" err="1">
                <a:latin typeface="Aptos"/>
              </a:rPr>
              <a:t>interpreteren</a:t>
            </a:r>
            <a:r>
              <a:rPr lang="en-US">
                <a:latin typeface="Aptos"/>
              </a:rPr>
              <a:t> van de </a:t>
            </a:r>
            <a:r>
              <a:rPr lang="en-US" err="1">
                <a:latin typeface="Aptos"/>
              </a:rPr>
              <a:t>resultaten</a:t>
            </a:r>
            <a:r>
              <a:rPr lang="en-US">
                <a:latin typeface="Aptos"/>
              </a:rPr>
              <a:t> </a:t>
            </a:r>
          </a:p>
          <a:p>
            <a:pPr marL="0" indent="0">
              <a:buNone/>
            </a:pPr>
            <a:endParaRPr lang="en-US">
              <a:latin typeface="Aptos"/>
            </a:endParaRPr>
          </a:p>
          <a:p>
            <a:pPr marL="0" indent="0">
              <a:buNone/>
            </a:pPr>
            <a:r>
              <a:rPr lang="en-US" err="1">
                <a:latin typeface="Aptos"/>
              </a:rPr>
              <a:t>Actualisering</a:t>
            </a:r>
            <a:r>
              <a:rPr lang="en-US">
                <a:latin typeface="Aptos"/>
              </a:rPr>
              <a:t> van </a:t>
            </a:r>
            <a:r>
              <a:rPr lang="en-US" err="1">
                <a:latin typeface="Aptos"/>
              </a:rPr>
              <a:t>inzichten</a:t>
            </a:r>
            <a:r>
              <a:rPr lang="en-US">
                <a:latin typeface="Aptos"/>
              </a:rPr>
              <a:t> en </a:t>
            </a:r>
            <a:r>
              <a:rPr lang="en-US" err="1">
                <a:latin typeface="Aptos"/>
              </a:rPr>
              <a:t>instrumenten</a:t>
            </a:r>
            <a:endParaRPr lang="en-US">
              <a:latin typeface="Aptos"/>
            </a:endParaRPr>
          </a:p>
        </p:txBody>
      </p:sp>
      <p:sp>
        <p:nvSpPr>
          <p:cNvPr id="4" name="Slide Number Placeholder 3">
            <a:extLst>
              <a:ext uri="{FF2B5EF4-FFF2-40B4-BE49-F238E27FC236}">
                <a16:creationId xmlns:a16="http://schemas.microsoft.com/office/drawing/2014/main" id="{98670671-9B20-3F8B-8388-1B962FDA20B3}"/>
              </a:ext>
            </a:extLst>
          </p:cNvPr>
          <p:cNvSpPr>
            <a:spLocks noGrp="1"/>
          </p:cNvSpPr>
          <p:nvPr>
            <p:ph type="sldNum" sz="quarter" idx="12"/>
          </p:nvPr>
        </p:nvSpPr>
        <p:spPr/>
        <p:txBody>
          <a:bodyPr/>
          <a:lstStyle/>
          <a:p>
            <a:fld id="{0A297500-7527-634B-90F4-69D0994C32B4}" type="slidenum">
              <a:rPr lang="nl-NL" smtClean="0"/>
              <a:t>3</a:t>
            </a:fld>
            <a:endParaRPr lang="nl-NL"/>
          </a:p>
        </p:txBody>
      </p:sp>
      <p:sp>
        <p:nvSpPr>
          <p:cNvPr id="8" name="TextBox 7">
            <a:extLst>
              <a:ext uri="{FF2B5EF4-FFF2-40B4-BE49-F238E27FC236}">
                <a16:creationId xmlns:a16="http://schemas.microsoft.com/office/drawing/2014/main" id="{07F75A91-EB11-4D67-FB2E-6858D3A36EE4}"/>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sp>
        <p:nvSpPr>
          <p:cNvPr id="10" name="TextBox 9">
            <a:extLst>
              <a:ext uri="{FF2B5EF4-FFF2-40B4-BE49-F238E27FC236}">
                <a16:creationId xmlns:a16="http://schemas.microsoft.com/office/drawing/2014/main" id="{47CD825C-5B7A-A95C-AA92-AB05D7C0567D}"/>
              </a:ext>
            </a:extLst>
          </p:cNvPr>
          <p:cNvSpPr txBox="1"/>
          <p:nvPr/>
        </p:nvSpPr>
        <p:spPr>
          <a:xfrm>
            <a:off x="7618649" y="5446234"/>
            <a:ext cx="4472560" cy="461665"/>
          </a:xfrm>
          <a:prstGeom prst="rect">
            <a:avLst/>
          </a:prstGeom>
          <a:noFill/>
        </p:spPr>
        <p:txBody>
          <a:bodyPr wrap="square" lIns="91440" tIns="45720" rIns="91440" bIns="45720" rtlCol="0" anchor="t">
            <a:spAutoFit/>
          </a:bodyPr>
          <a:lstStyle/>
          <a:p>
            <a:pPr algn="r"/>
            <a:r>
              <a:rPr lang="en-US" sz="1200">
                <a:solidFill>
                  <a:schemeClr val="accent6"/>
                </a:solidFill>
                <a:latin typeface="Aptos"/>
              </a:rPr>
              <a:t>(Broadfoot et al., 2002; </a:t>
            </a:r>
            <a:r>
              <a:rPr lang="en-US" sz="1200" err="1">
                <a:solidFill>
                  <a:schemeClr val="accent6"/>
                </a:solidFill>
                <a:latin typeface="Aptos"/>
              </a:rPr>
              <a:t>Vanhooren</a:t>
            </a:r>
            <a:r>
              <a:rPr lang="en-US" sz="1200">
                <a:solidFill>
                  <a:schemeClr val="accent6"/>
                </a:solidFill>
                <a:latin typeface="Aptos"/>
              </a:rPr>
              <a:t> et al., 2017; Vandeputte, 2014; Ysenbaert et al., 2020; Zeng et al., 2018)</a:t>
            </a:r>
            <a:endParaRPr lang="en-US" sz="1200">
              <a:solidFill>
                <a:schemeClr val="accent6"/>
              </a:solidFill>
              <a:ea typeface="Calibri"/>
              <a:cs typeface="Calibri"/>
            </a:endParaRPr>
          </a:p>
        </p:txBody>
      </p:sp>
      <p:pic>
        <p:nvPicPr>
          <p:cNvPr id="9" name="Picture 8">
            <a:extLst>
              <a:ext uri="{FF2B5EF4-FFF2-40B4-BE49-F238E27FC236}">
                <a16:creationId xmlns:a16="http://schemas.microsoft.com/office/drawing/2014/main" id="{8F748955-2E1C-6712-95AA-5148E47FB942}"/>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11" name="Afbeelding 7" descr="Afbeelding met tekst, Lettertype, Graphics, grafische vormgeving&#10;&#10;Automatisch gegenereerde beschrijving">
            <a:extLst>
              <a:ext uri="{FF2B5EF4-FFF2-40B4-BE49-F238E27FC236}">
                <a16:creationId xmlns:a16="http://schemas.microsoft.com/office/drawing/2014/main" id="{54B15EDD-4B61-7EDA-40C5-6EA93A992D09}"/>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17128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96179-A452-AB43-F4DE-485829855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9D148-7D39-AE1D-3303-E080F6006593}"/>
              </a:ext>
            </a:extLst>
          </p:cNvPr>
          <p:cNvSpPr>
            <a:spLocks noGrp="1"/>
          </p:cNvSpPr>
          <p:nvPr>
            <p:ph type="title"/>
          </p:nvPr>
        </p:nvSpPr>
        <p:spPr/>
        <p:txBody>
          <a:bodyPr/>
          <a:lstStyle/>
          <a:p>
            <a:r>
              <a:rPr lang="en-US">
                <a:solidFill>
                  <a:schemeClr val="accent4"/>
                </a:solidFill>
                <a:latin typeface="Aptos" panose="020B0004020202020204" pitchFamily="34" charset="0"/>
              </a:rPr>
              <a:t>Database met </a:t>
            </a:r>
            <a:r>
              <a:rPr lang="en-US" err="1">
                <a:solidFill>
                  <a:schemeClr val="accent4"/>
                </a:solidFill>
                <a:latin typeface="Aptos" panose="020B0004020202020204" pitchFamily="34" charset="0"/>
              </a:rPr>
              <a:t>evaluatie-instrumenten</a:t>
            </a:r>
            <a:endParaRPr lang="nl-BE">
              <a:solidFill>
                <a:schemeClr val="accent4"/>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A5E79C2-21C5-7045-28DA-DF00FCCAE1EA}"/>
              </a:ext>
            </a:extLst>
          </p:cNvPr>
          <p:cNvSpPr>
            <a:spLocks noGrp="1"/>
          </p:cNvSpPr>
          <p:nvPr>
            <p:ph type="sldNum" sz="quarter" idx="12"/>
          </p:nvPr>
        </p:nvSpPr>
        <p:spPr/>
        <p:txBody>
          <a:bodyPr/>
          <a:lstStyle/>
          <a:p>
            <a:fld id="{0A297500-7527-634B-90F4-69D0994C32B4}" type="slidenum">
              <a:rPr lang="nl-NL" smtClean="0"/>
              <a:t>30</a:t>
            </a:fld>
            <a:endParaRPr lang="nl-NL"/>
          </a:p>
        </p:txBody>
      </p:sp>
      <p:pic>
        <p:nvPicPr>
          <p:cNvPr id="9" name="Picture 8">
            <a:extLst>
              <a:ext uri="{FF2B5EF4-FFF2-40B4-BE49-F238E27FC236}">
                <a16:creationId xmlns:a16="http://schemas.microsoft.com/office/drawing/2014/main" id="{EFDE841D-32B4-4929-92B1-9EB7999A5EA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76653" y="1277093"/>
            <a:ext cx="4838694" cy="4566543"/>
          </a:xfrm>
          <a:prstGeom prst="rect">
            <a:avLst/>
          </a:prstGeom>
        </p:spPr>
      </p:pic>
      <p:cxnSp>
        <p:nvCxnSpPr>
          <p:cNvPr id="10" name="Straight Arrow Connector 9">
            <a:extLst>
              <a:ext uri="{FF2B5EF4-FFF2-40B4-BE49-F238E27FC236}">
                <a16:creationId xmlns:a16="http://schemas.microsoft.com/office/drawing/2014/main" id="{1C6D6D1A-70DE-8F97-449B-2D438A7981B6}"/>
              </a:ext>
            </a:extLst>
          </p:cNvPr>
          <p:cNvCxnSpPr>
            <a:cxnSpLocks/>
          </p:cNvCxnSpPr>
          <p:nvPr/>
        </p:nvCxnSpPr>
        <p:spPr>
          <a:xfrm flipH="1">
            <a:off x="2833137" y="1928850"/>
            <a:ext cx="843516"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ED15043-B653-B951-9A55-BAFC3EF1A80A}"/>
              </a:ext>
            </a:extLst>
          </p:cNvPr>
          <p:cNvSpPr txBox="1"/>
          <p:nvPr/>
        </p:nvSpPr>
        <p:spPr>
          <a:xfrm>
            <a:off x="321760" y="1774961"/>
            <a:ext cx="2445725" cy="307777"/>
          </a:xfrm>
          <a:prstGeom prst="rect">
            <a:avLst/>
          </a:prstGeom>
          <a:noFill/>
        </p:spPr>
        <p:txBody>
          <a:bodyPr wrap="square" rtlCol="0">
            <a:spAutoFit/>
          </a:bodyPr>
          <a:lstStyle/>
          <a:p>
            <a:pPr algn="r"/>
            <a:r>
              <a:rPr lang="en-US" sz="1400">
                <a:solidFill>
                  <a:schemeClr val="accent6"/>
                </a:solidFill>
                <a:latin typeface="Aptos" panose="020B0004020202020204" pitchFamily="34" charset="0"/>
              </a:rPr>
              <a:t>Zoek </a:t>
            </a:r>
            <a:r>
              <a:rPr lang="en-US" sz="1400" err="1">
                <a:solidFill>
                  <a:schemeClr val="accent6"/>
                </a:solidFill>
                <a:latin typeface="Aptos" panose="020B0004020202020204" pitchFamily="34" charset="0"/>
              </a:rPr>
              <a:t>gericht</a:t>
            </a:r>
            <a:r>
              <a:rPr lang="en-US" sz="1400">
                <a:solidFill>
                  <a:schemeClr val="accent6"/>
                </a:solidFill>
                <a:latin typeface="Aptos" panose="020B0004020202020204" pitchFamily="34" charset="0"/>
              </a:rPr>
              <a:t> op </a:t>
            </a:r>
            <a:r>
              <a:rPr lang="en-US" sz="1400" b="1" err="1">
                <a:solidFill>
                  <a:schemeClr val="accent6"/>
                </a:solidFill>
                <a:latin typeface="Aptos" panose="020B0004020202020204" pitchFamily="34" charset="0"/>
              </a:rPr>
              <a:t>trefwoord</a:t>
            </a:r>
            <a:endParaRPr lang="nl-BE" sz="1400" b="1">
              <a:solidFill>
                <a:schemeClr val="accent6"/>
              </a:solidFill>
              <a:latin typeface="Aptos" panose="020B0004020202020204" pitchFamily="34" charset="0"/>
            </a:endParaRPr>
          </a:p>
        </p:txBody>
      </p:sp>
      <p:cxnSp>
        <p:nvCxnSpPr>
          <p:cNvPr id="15" name="Straight Arrow Connector 14">
            <a:extLst>
              <a:ext uri="{FF2B5EF4-FFF2-40B4-BE49-F238E27FC236}">
                <a16:creationId xmlns:a16="http://schemas.microsoft.com/office/drawing/2014/main" id="{A3B343E7-8BA8-B42C-52C9-CB64018A38AD}"/>
              </a:ext>
            </a:extLst>
          </p:cNvPr>
          <p:cNvCxnSpPr>
            <a:cxnSpLocks/>
          </p:cNvCxnSpPr>
          <p:nvPr/>
        </p:nvCxnSpPr>
        <p:spPr>
          <a:xfrm flipH="1">
            <a:off x="2833137" y="3988279"/>
            <a:ext cx="727438"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7211AF7-C93B-C1C1-7C41-D06BE0F1968E}"/>
              </a:ext>
            </a:extLst>
          </p:cNvPr>
          <p:cNvSpPr txBox="1"/>
          <p:nvPr/>
        </p:nvSpPr>
        <p:spPr>
          <a:xfrm>
            <a:off x="112721" y="3618947"/>
            <a:ext cx="2654764" cy="738664"/>
          </a:xfrm>
          <a:prstGeom prst="rect">
            <a:avLst/>
          </a:prstGeom>
          <a:noFill/>
        </p:spPr>
        <p:txBody>
          <a:bodyPr wrap="square" rtlCol="0">
            <a:spAutoFit/>
          </a:bodyPr>
          <a:lstStyle/>
          <a:p>
            <a:pPr algn="r"/>
            <a:r>
              <a:rPr lang="en-US" sz="1400">
                <a:solidFill>
                  <a:schemeClr val="accent6"/>
                </a:solidFill>
                <a:latin typeface="Aptos" panose="020B0004020202020204" pitchFamily="34" charset="0"/>
              </a:rPr>
              <a:t>Zoek</a:t>
            </a:r>
            <a:r>
              <a:rPr lang="en-US" sz="1400" b="1">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aan</a:t>
            </a:r>
            <a:r>
              <a:rPr lang="en-US" sz="1400">
                <a:solidFill>
                  <a:schemeClr val="accent6"/>
                </a:solidFill>
                <a:latin typeface="Aptos" panose="020B0004020202020204" pitchFamily="34" charset="0"/>
              </a:rPr>
              <a:t> de hand van </a:t>
            </a:r>
            <a:r>
              <a:rPr lang="en-US" sz="1400" b="1">
                <a:solidFill>
                  <a:schemeClr val="accent6"/>
                </a:solidFill>
                <a:latin typeface="Aptos" panose="020B0004020202020204" pitchFamily="34" charset="0"/>
              </a:rPr>
              <a:t>4 filters</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doelgroep</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evaluatiedoel</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taalcompetentie</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en</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vaardigheid</a:t>
            </a:r>
            <a:endParaRPr lang="nl-BE" sz="1400">
              <a:solidFill>
                <a:schemeClr val="accent6"/>
              </a:solidFill>
              <a:latin typeface="Aptos" panose="020B0004020202020204" pitchFamily="34" charset="0"/>
            </a:endParaRPr>
          </a:p>
        </p:txBody>
      </p:sp>
      <p:cxnSp>
        <p:nvCxnSpPr>
          <p:cNvPr id="17" name="Straight Arrow Connector 16">
            <a:extLst>
              <a:ext uri="{FF2B5EF4-FFF2-40B4-BE49-F238E27FC236}">
                <a16:creationId xmlns:a16="http://schemas.microsoft.com/office/drawing/2014/main" id="{483FEA8C-E181-A230-9B81-A514A650C0B6}"/>
              </a:ext>
            </a:extLst>
          </p:cNvPr>
          <p:cNvCxnSpPr>
            <a:cxnSpLocks/>
          </p:cNvCxnSpPr>
          <p:nvPr/>
        </p:nvCxnSpPr>
        <p:spPr>
          <a:xfrm>
            <a:off x="8317891" y="2818814"/>
            <a:ext cx="624090"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570695B-0D86-507A-F567-5AB0567E197F}"/>
              </a:ext>
            </a:extLst>
          </p:cNvPr>
          <p:cNvSpPr txBox="1"/>
          <p:nvPr/>
        </p:nvSpPr>
        <p:spPr>
          <a:xfrm>
            <a:off x="9036245" y="2557204"/>
            <a:ext cx="2445725" cy="523220"/>
          </a:xfrm>
          <a:prstGeom prst="rect">
            <a:avLst/>
          </a:prstGeom>
          <a:noFill/>
        </p:spPr>
        <p:txBody>
          <a:bodyPr wrap="square" rtlCol="0">
            <a:spAutoFit/>
          </a:bodyPr>
          <a:lstStyle/>
          <a:p>
            <a:r>
              <a:rPr lang="en-US" sz="1400" b="1" err="1">
                <a:solidFill>
                  <a:schemeClr val="accent6"/>
                </a:solidFill>
                <a:latin typeface="Aptos" panose="020B0004020202020204" pitchFamily="34" charset="0"/>
              </a:rPr>
              <a:t>Zoekresultaten</a:t>
            </a:r>
            <a:r>
              <a:rPr lang="en-US" sz="1400">
                <a:solidFill>
                  <a:schemeClr val="accent6"/>
                </a:solidFill>
                <a:latin typeface="Aptos" panose="020B0004020202020204" pitchFamily="34" charset="0"/>
              </a:rPr>
              <a:t> met </a:t>
            </a:r>
            <a:r>
              <a:rPr lang="en-US" sz="1400" err="1">
                <a:solidFill>
                  <a:schemeClr val="accent6"/>
                </a:solidFill>
                <a:latin typeface="Aptos" panose="020B0004020202020204" pitchFamily="34" charset="0"/>
              </a:rPr>
              <a:t>korte</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uitleg</a:t>
            </a:r>
            <a:r>
              <a:rPr lang="en-US" sz="1400">
                <a:solidFill>
                  <a:schemeClr val="accent6"/>
                </a:solidFill>
                <a:latin typeface="Aptos" panose="020B0004020202020204" pitchFamily="34" charset="0"/>
              </a:rPr>
              <a:t> van het instrument</a:t>
            </a:r>
            <a:endParaRPr lang="nl-BE" sz="1400" b="1">
              <a:solidFill>
                <a:schemeClr val="accent6"/>
              </a:solidFill>
              <a:latin typeface="Aptos" panose="020B0004020202020204" pitchFamily="34" charset="0"/>
            </a:endParaRPr>
          </a:p>
        </p:txBody>
      </p:sp>
      <p:sp>
        <p:nvSpPr>
          <p:cNvPr id="21" name="Left Brace 20">
            <a:extLst>
              <a:ext uri="{FF2B5EF4-FFF2-40B4-BE49-F238E27FC236}">
                <a16:creationId xmlns:a16="http://schemas.microsoft.com/office/drawing/2014/main" id="{A5CD3E60-7017-89D2-15CB-EE97A996BC55}"/>
              </a:ext>
            </a:extLst>
          </p:cNvPr>
          <p:cNvSpPr/>
          <p:nvPr/>
        </p:nvSpPr>
        <p:spPr>
          <a:xfrm>
            <a:off x="3610127" y="2346324"/>
            <a:ext cx="165710" cy="3292473"/>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3" name="TextBox 22">
            <a:extLst>
              <a:ext uri="{FF2B5EF4-FFF2-40B4-BE49-F238E27FC236}">
                <a16:creationId xmlns:a16="http://schemas.microsoft.com/office/drawing/2014/main" id="{3828BF98-CFA4-F020-0994-CFD53D786210}"/>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3" name="Picture 2">
            <a:extLst>
              <a:ext uri="{FF2B5EF4-FFF2-40B4-BE49-F238E27FC236}">
                <a16:creationId xmlns:a16="http://schemas.microsoft.com/office/drawing/2014/main" id="{8E0B1865-89B4-450C-B7C8-7E74F1DAD976}"/>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8" name="Afbeelding 7" descr="Afbeelding met tekst, Lettertype, Graphics, grafische vormgeving&#10;&#10;Automatisch gegenereerde beschrijving">
            <a:extLst>
              <a:ext uri="{FF2B5EF4-FFF2-40B4-BE49-F238E27FC236}">
                <a16:creationId xmlns:a16="http://schemas.microsoft.com/office/drawing/2014/main" id="{C067B451-C7EB-B4CF-8AB5-25B701F88A29}"/>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593987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CC9B9-9761-5C7F-E100-49715DD8E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2B67E-73DC-0118-CCB6-A3E7989261D8}"/>
              </a:ext>
            </a:extLst>
          </p:cNvPr>
          <p:cNvSpPr>
            <a:spLocks noGrp="1"/>
          </p:cNvSpPr>
          <p:nvPr>
            <p:ph type="title"/>
          </p:nvPr>
        </p:nvSpPr>
        <p:spPr/>
        <p:txBody>
          <a:bodyPr>
            <a:normAutofit fontScale="90000"/>
          </a:bodyPr>
          <a:lstStyle/>
          <a:p>
            <a:r>
              <a:rPr lang="en-US">
                <a:solidFill>
                  <a:schemeClr val="accent4"/>
                </a:solidFill>
                <a:latin typeface="Aptos" panose="020B0004020202020204" pitchFamily="34" charset="0"/>
              </a:rPr>
              <a:t>Database </a:t>
            </a:r>
            <a:r>
              <a:rPr lang="en-US" err="1">
                <a:solidFill>
                  <a:schemeClr val="accent4"/>
                </a:solidFill>
                <a:latin typeface="Aptos" panose="020B0004020202020204" pitchFamily="34" charset="0"/>
              </a:rPr>
              <a:t>evaluatie-instrumenten</a:t>
            </a:r>
            <a:r>
              <a:rPr lang="en-US">
                <a:solidFill>
                  <a:schemeClr val="accent4"/>
                </a:solidFill>
                <a:latin typeface="Aptos" panose="020B0004020202020204" pitchFamily="34" charset="0"/>
              </a:rPr>
              <a:t> </a:t>
            </a:r>
            <a:r>
              <a:rPr lang="en-US" err="1">
                <a:solidFill>
                  <a:schemeClr val="accent4"/>
                </a:solidFill>
                <a:latin typeface="Aptos" panose="020B0004020202020204" pitchFamily="34" charset="0"/>
              </a:rPr>
              <a:t>taalcompetentie</a:t>
            </a:r>
            <a:r>
              <a:rPr lang="en-US">
                <a:solidFill>
                  <a:schemeClr val="accent4"/>
                </a:solidFill>
                <a:latin typeface="Aptos" panose="020B0004020202020204" pitchFamily="34" charset="0"/>
              </a:rPr>
              <a:t> </a:t>
            </a:r>
            <a:r>
              <a:rPr lang="en-US" err="1">
                <a:solidFill>
                  <a:schemeClr val="accent4"/>
                </a:solidFill>
                <a:latin typeface="Aptos" panose="020B0004020202020204" pitchFamily="34" charset="0"/>
              </a:rPr>
              <a:t>Nederlands</a:t>
            </a:r>
            <a:endParaRPr lang="nl-BE">
              <a:solidFill>
                <a:schemeClr val="accent4"/>
              </a:solidFill>
              <a:latin typeface="Aptos" panose="020B0004020202020204" pitchFamily="34" charset="0"/>
            </a:endParaRPr>
          </a:p>
        </p:txBody>
      </p:sp>
      <p:sp>
        <p:nvSpPr>
          <p:cNvPr id="3" name="Content Placeholder 2">
            <a:extLst>
              <a:ext uri="{FF2B5EF4-FFF2-40B4-BE49-F238E27FC236}">
                <a16:creationId xmlns:a16="http://schemas.microsoft.com/office/drawing/2014/main" id="{5883DAD4-8809-9251-52FA-B3B70894306B}"/>
              </a:ext>
            </a:extLst>
          </p:cNvPr>
          <p:cNvSpPr>
            <a:spLocks noGrp="1"/>
          </p:cNvSpPr>
          <p:nvPr>
            <p:ph idx="1"/>
          </p:nvPr>
        </p:nvSpPr>
        <p:spPr>
          <a:xfrm>
            <a:off x="576000" y="2052662"/>
            <a:ext cx="10739701" cy="4391336"/>
          </a:xfrm>
        </p:spPr>
        <p:txBody>
          <a:bodyPr vert="horz" lIns="0" tIns="0" rIns="0" bIns="0" rtlCol="0" anchor="t">
            <a:normAutofit/>
          </a:bodyPr>
          <a:lstStyle/>
          <a:p>
            <a:r>
              <a:rPr lang="en-US" b="1" err="1">
                <a:latin typeface="Aptos"/>
              </a:rPr>
              <a:t>Opgelijste</a:t>
            </a:r>
            <a:r>
              <a:rPr lang="en-US" b="1">
                <a:latin typeface="Aptos"/>
              </a:rPr>
              <a:t> </a:t>
            </a:r>
            <a:r>
              <a:rPr lang="en-US" b="1" err="1">
                <a:latin typeface="Aptos"/>
              </a:rPr>
              <a:t>instrumenten</a:t>
            </a:r>
            <a:r>
              <a:rPr lang="en-US" b="1">
                <a:latin typeface="Aptos"/>
              </a:rPr>
              <a:t>: </a:t>
            </a:r>
            <a:r>
              <a:rPr lang="en-US">
                <a:latin typeface="Aptos"/>
              </a:rPr>
              <a:t>23KO, 52LO, 30SO</a:t>
            </a:r>
          </a:p>
          <a:p>
            <a:r>
              <a:rPr lang="en-US" b="1" err="1">
                <a:latin typeface="Aptos"/>
              </a:rPr>
              <a:t>Inclusiecriteria</a:t>
            </a:r>
            <a:r>
              <a:rPr lang="en-US">
                <a:latin typeface="Aptos"/>
              </a:rPr>
              <a:t>: het instrument… </a:t>
            </a:r>
          </a:p>
          <a:p>
            <a:pPr marL="895350" lvl="1" indent="-438150">
              <a:buFont typeface="Wingdings" panose="05000000000000000000" pitchFamily="2" charset="2"/>
              <a:buChar char="ü"/>
            </a:pPr>
            <a:r>
              <a:rPr lang="en-US" err="1">
                <a:latin typeface="Aptos"/>
              </a:rPr>
              <a:t>Heeft</a:t>
            </a:r>
            <a:r>
              <a:rPr lang="en-US">
                <a:latin typeface="Aptos"/>
              </a:rPr>
              <a:t> </a:t>
            </a:r>
            <a:r>
              <a:rPr lang="en-US" err="1">
                <a:latin typeface="Aptos"/>
              </a:rPr>
              <a:t>als</a:t>
            </a:r>
            <a:r>
              <a:rPr lang="en-US">
                <a:latin typeface="Aptos"/>
              </a:rPr>
              <a:t> </a:t>
            </a:r>
            <a:r>
              <a:rPr lang="en-US" err="1">
                <a:latin typeface="Aptos"/>
              </a:rPr>
              <a:t>doel</a:t>
            </a:r>
            <a:r>
              <a:rPr lang="en-US">
                <a:latin typeface="Aptos"/>
              </a:rPr>
              <a:t> de </a:t>
            </a:r>
            <a:r>
              <a:rPr lang="en-US" err="1">
                <a:latin typeface="Aptos"/>
              </a:rPr>
              <a:t>taalcompetentie</a:t>
            </a:r>
            <a:r>
              <a:rPr lang="en-US">
                <a:latin typeface="Aptos"/>
              </a:rPr>
              <a:t> </a:t>
            </a:r>
            <a:r>
              <a:rPr lang="en-US" err="1">
                <a:latin typeface="Aptos"/>
              </a:rPr>
              <a:t>Nederlands</a:t>
            </a:r>
            <a:r>
              <a:rPr lang="en-US">
                <a:latin typeface="Aptos"/>
              </a:rPr>
              <a:t> van </a:t>
            </a:r>
            <a:r>
              <a:rPr lang="en-US" err="1">
                <a:latin typeface="Aptos"/>
              </a:rPr>
              <a:t>leerlingen</a:t>
            </a:r>
            <a:r>
              <a:rPr lang="en-US">
                <a:latin typeface="Aptos"/>
              </a:rPr>
              <a:t> </a:t>
            </a:r>
            <a:r>
              <a:rPr lang="en-US" err="1">
                <a:latin typeface="Aptos"/>
              </a:rPr>
              <a:t>te</a:t>
            </a:r>
            <a:r>
              <a:rPr lang="en-US">
                <a:latin typeface="Aptos"/>
              </a:rPr>
              <a:t> </a:t>
            </a:r>
            <a:r>
              <a:rPr lang="en-US" err="1">
                <a:latin typeface="Aptos"/>
              </a:rPr>
              <a:t>evalueren</a:t>
            </a:r>
            <a:r>
              <a:rPr lang="en-US">
                <a:latin typeface="Aptos"/>
              </a:rPr>
              <a:t> </a:t>
            </a:r>
          </a:p>
          <a:p>
            <a:pPr marL="895350" lvl="1" indent="-438150">
              <a:buFont typeface="Wingdings" panose="05000000000000000000" pitchFamily="2" charset="2"/>
              <a:buChar char="ü"/>
            </a:pPr>
            <a:r>
              <a:rPr lang="en-US">
                <a:latin typeface="Aptos"/>
              </a:rPr>
              <a:t>Kan door </a:t>
            </a:r>
            <a:r>
              <a:rPr lang="en-US" err="1">
                <a:latin typeface="Aptos"/>
              </a:rPr>
              <a:t>een</a:t>
            </a:r>
            <a:r>
              <a:rPr lang="en-US">
                <a:latin typeface="Aptos"/>
              </a:rPr>
              <a:t> </a:t>
            </a:r>
            <a:r>
              <a:rPr lang="en-US" err="1">
                <a:latin typeface="Aptos"/>
              </a:rPr>
              <a:t>leraar</a:t>
            </a:r>
            <a:r>
              <a:rPr lang="en-US">
                <a:latin typeface="Aptos"/>
              </a:rPr>
              <a:t> </a:t>
            </a:r>
            <a:r>
              <a:rPr lang="en-US" err="1">
                <a:latin typeface="Aptos"/>
              </a:rPr>
              <a:t>worden</a:t>
            </a:r>
            <a:r>
              <a:rPr lang="en-US">
                <a:latin typeface="Aptos"/>
              </a:rPr>
              <a:t> </a:t>
            </a:r>
            <a:r>
              <a:rPr lang="en-US" err="1">
                <a:latin typeface="Aptos"/>
              </a:rPr>
              <a:t>afgenomen</a:t>
            </a:r>
            <a:r>
              <a:rPr lang="en-US">
                <a:latin typeface="Aptos"/>
              </a:rPr>
              <a:t> </a:t>
            </a:r>
          </a:p>
          <a:p>
            <a:pPr marL="895350" lvl="1" indent="-438150">
              <a:buFont typeface="Wingdings" panose="05000000000000000000" pitchFamily="2" charset="2"/>
              <a:buChar char="ü"/>
            </a:pPr>
            <a:r>
              <a:rPr lang="en-US">
                <a:latin typeface="Aptos"/>
              </a:rPr>
              <a:t>Kan </a:t>
            </a:r>
            <a:r>
              <a:rPr lang="en-US" err="1">
                <a:latin typeface="Aptos"/>
              </a:rPr>
              <a:t>momenteel</a:t>
            </a:r>
            <a:r>
              <a:rPr lang="en-US">
                <a:latin typeface="Aptos"/>
              </a:rPr>
              <a:t> </a:t>
            </a:r>
            <a:r>
              <a:rPr lang="en-US" err="1">
                <a:latin typeface="Aptos"/>
              </a:rPr>
              <a:t>aangekocht</a:t>
            </a:r>
            <a:r>
              <a:rPr lang="en-US">
                <a:latin typeface="Aptos"/>
              </a:rPr>
              <a:t> / </a:t>
            </a:r>
            <a:r>
              <a:rPr lang="en-US" err="1">
                <a:latin typeface="Aptos"/>
              </a:rPr>
              <a:t>verkregen</a:t>
            </a:r>
            <a:r>
              <a:rPr lang="en-US">
                <a:latin typeface="Aptos"/>
              </a:rPr>
              <a:t> </a:t>
            </a:r>
            <a:r>
              <a:rPr lang="en-US" err="1">
                <a:latin typeface="Aptos"/>
              </a:rPr>
              <a:t>worden</a:t>
            </a:r>
            <a:r>
              <a:rPr lang="en-US">
                <a:latin typeface="Aptos"/>
              </a:rPr>
              <a:t> </a:t>
            </a:r>
          </a:p>
          <a:p>
            <a:pPr marL="895350" lvl="1" indent="-438150">
              <a:buFont typeface="Wingdings" panose="05000000000000000000" pitchFamily="2" charset="2"/>
              <a:buChar char="ü"/>
            </a:pPr>
            <a:r>
              <a:rPr lang="en-US">
                <a:latin typeface="Aptos"/>
              </a:rPr>
              <a:t>Is </a:t>
            </a:r>
            <a:r>
              <a:rPr lang="en-US" err="1">
                <a:latin typeface="Aptos"/>
              </a:rPr>
              <a:t>methode-onafhankelijk</a:t>
            </a:r>
            <a:endParaRPr lang="en-US">
              <a:latin typeface="Aptos"/>
            </a:endParaRPr>
          </a:p>
          <a:p>
            <a:pPr marL="0" indent="0">
              <a:buNone/>
            </a:pPr>
            <a:r>
              <a:rPr lang="en-US" b="1">
                <a:latin typeface="Aptos"/>
              </a:rPr>
              <a:t>	39 </a:t>
            </a:r>
            <a:r>
              <a:rPr lang="en-US" b="1" err="1">
                <a:latin typeface="Aptos"/>
              </a:rPr>
              <a:t>instrumenten</a:t>
            </a:r>
            <a:endParaRPr lang="en-US">
              <a:latin typeface="Aptos" panose="020B0004020202020204" pitchFamily="34" charset="0"/>
            </a:endParaRPr>
          </a:p>
        </p:txBody>
      </p:sp>
      <p:sp>
        <p:nvSpPr>
          <p:cNvPr id="4" name="Slide Number Placeholder 3">
            <a:extLst>
              <a:ext uri="{FF2B5EF4-FFF2-40B4-BE49-F238E27FC236}">
                <a16:creationId xmlns:a16="http://schemas.microsoft.com/office/drawing/2014/main" id="{B721ED58-8DD9-3A5B-A84F-4938CDC269DF}"/>
              </a:ext>
            </a:extLst>
          </p:cNvPr>
          <p:cNvSpPr>
            <a:spLocks noGrp="1"/>
          </p:cNvSpPr>
          <p:nvPr>
            <p:ph type="sldNum" sz="quarter" idx="12"/>
          </p:nvPr>
        </p:nvSpPr>
        <p:spPr/>
        <p:txBody>
          <a:bodyPr/>
          <a:lstStyle/>
          <a:p>
            <a:fld id="{0A297500-7527-634B-90F4-69D0994C32B4}" type="slidenum">
              <a:rPr lang="nl-NL" smtClean="0"/>
              <a:t>31</a:t>
            </a:fld>
            <a:endParaRPr lang="nl-NL"/>
          </a:p>
        </p:txBody>
      </p:sp>
      <p:sp>
        <p:nvSpPr>
          <p:cNvPr id="8" name="TextBox 7">
            <a:extLst>
              <a:ext uri="{FF2B5EF4-FFF2-40B4-BE49-F238E27FC236}">
                <a16:creationId xmlns:a16="http://schemas.microsoft.com/office/drawing/2014/main" id="{0353C2DC-63E3-1BEF-F604-2CCF95D60702}"/>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9" name="Picture 8">
            <a:extLst>
              <a:ext uri="{FF2B5EF4-FFF2-40B4-BE49-F238E27FC236}">
                <a16:creationId xmlns:a16="http://schemas.microsoft.com/office/drawing/2014/main" id="{BE12EE8D-7166-EE2C-609C-E98A449603B4}"/>
              </a:ext>
            </a:extLst>
          </p:cNvPr>
          <p:cNvPicPr>
            <a:picLocks noChangeAspect="1"/>
          </p:cNvPicPr>
          <p:nvPr/>
        </p:nvPicPr>
        <p:blipFill>
          <a:blip r:embed="rId2"/>
          <a:stretch>
            <a:fillRect/>
          </a:stretch>
        </p:blipFill>
        <p:spPr>
          <a:xfrm>
            <a:off x="8083140" y="6170718"/>
            <a:ext cx="1455297" cy="546560"/>
          </a:xfrm>
          <a:prstGeom prst="rect">
            <a:avLst/>
          </a:prstGeom>
        </p:spPr>
      </p:pic>
      <p:pic>
        <p:nvPicPr>
          <p:cNvPr id="10" name="Afbeelding 7" descr="Afbeelding met tekst, Lettertype, Graphics, grafische vormgeving&#10;&#10;Automatisch gegenereerde beschrijving">
            <a:extLst>
              <a:ext uri="{FF2B5EF4-FFF2-40B4-BE49-F238E27FC236}">
                <a16:creationId xmlns:a16="http://schemas.microsoft.com/office/drawing/2014/main" id="{C7C9F62B-A21E-BDF7-F24A-A12D632B70B3}"/>
              </a:ext>
            </a:extLst>
          </p:cNvPr>
          <p:cNvPicPr>
            <a:picLocks noChangeAspect="1"/>
          </p:cNvPicPr>
          <p:nvPr/>
        </p:nvPicPr>
        <p:blipFill>
          <a:blip r:embed="rId3"/>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1082652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B9D2BC-0808-400C-D1DD-85242B19641A}"/>
              </a:ext>
            </a:extLst>
          </p:cNvPr>
          <p:cNvSpPr>
            <a:spLocks noGrp="1"/>
          </p:cNvSpPr>
          <p:nvPr>
            <p:ph type="sldNum" sz="quarter" idx="12"/>
          </p:nvPr>
        </p:nvSpPr>
        <p:spPr/>
        <p:txBody>
          <a:bodyPr/>
          <a:lstStyle/>
          <a:p>
            <a:fld id="{0A297500-7527-634B-90F4-69D0994C32B4}" type="slidenum">
              <a:rPr lang="nl-NL" smtClean="0"/>
              <a:t>32</a:t>
            </a:fld>
            <a:endParaRPr lang="nl-NL"/>
          </a:p>
        </p:txBody>
      </p:sp>
      <p:sp>
        <p:nvSpPr>
          <p:cNvPr id="5" name="Thought Bubble: Cloud 4">
            <a:extLst>
              <a:ext uri="{FF2B5EF4-FFF2-40B4-BE49-F238E27FC236}">
                <a16:creationId xmlns:a16="http://schemas.microsoft.com/office/drawing/2014/main" id="{D39BF9FB-4D00-38CB-C65E-D7A2572137EC}"/>
              </a:ext>
            </a:extLst>
          </p:cNvPr>
          <p:cNvSpPr/>
          <p:nvPr/>
        </p:nvSpPr>
        <p:spPr>
          <a:xfrm>
            <a:off x="2653936" y="629194"/>
            <a:ext cx="7180218" cy="4325984"/>
          </a:xfrm>
          <a:prstGeom prst="cloudCallou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xtBox 5">
            <a:extLst>
              <a:ext uri="{FF2B5EF4-FFF2-40B4-BE49-F238E27FC236}">
                <a16:creationId xmlns:a16="http://schemas.microsoft.com/office/drawing/2014/main" id="{A4148385-A52B-447B-16FB-2D209FCD86A3}"/>
              </a:ext>
            </a:extLst>
          </p:cNvPr>
          <p:cNvSpPr txBox="1"/>
          <p:nvPr/>
        </p:nvSpPr>
        <p:spPr>
          <a:xfrm>
            <a:off x="4111062" y="2192021"/>
            <a:ext cx="3969875" cy="1200329"/>
          </a:xfrm>
          <a:prstGeom prst="rect">
            <a:avLst/>
          </a:prstGeom>
          <a:noFill/>
        </p:spPr>
        <p:txBody>
          <a:bodyPr wrap="square" rtlCol="0">
            <a:spAutoFit/>
          </a:bodyPr>
          <a:lstStyle/>
          <a:p>
            <a:pPr algn="ctr"/>
            <a:r>
              <a:rPr lang="nl-BE" sz="2400" b="1">
                <a:solidFill>
                  <a:schemeClr val="accent6"/>
                </a:solidFill>
                <a:latin typeface="Aptos" panose="020B0004020202020204" pitchFamily="34" charset="0"/>
              </a:rPr>
              <a:t>39</a:t>
            </a:r>
            <a:r>
              <a:rPr lang="nl-BE" sz="2400">
                <a:solidFill>
                  <a:schemeClr val="accent6"/>
                </a:solidFill>
                <a:latin typeface="Aptos" panose="020B0004020202020204" pitchFamily="34" charset="0"/>
              </a:rPr>
              <a:t> evaluatie-instrumenten voor alle onderwijsniveaus? Bestaan er niet veel meer? </a:t>
            </a:r>
          </a:p>
        </p:txBody>
      </p:sp>
      <p:sp>
        <p:nvSpPr>
          <p:cNvPr id="7" name="Slide Number Placeholder 3">
            <a:extLst>
              <a:ext uri="{FF2B5EF4-FFF2-40B4-BE49-F238E27FC236}">
                <a16:creationId xmlns:a16="http://schemas.microsoft.com/office/drawing/2014/main" id="{EDE0ECA5-8B49-A313-B999-C25C3A496C05}"/>
              </a:ext>
            </a:extLst>
          </p:cNvPr>
          <p:cNvSpPr txBox="1">
            <a:spLocks/>
          </p:cNvSpPr>
          <p:nvPr/>
        </p:nvSpPr>
        <p:spPr>
          <a:xfrm>
            <a:off x="576000" y="6029999"/>
            <a:ext cx="648000" cy="828001"/>
          </a:xfrm>
          <a:prstGeom prst="rect">
            <a:avLst/>
          </a:prstGeom>
        </p:spPr>
        <p:txBody>
          <a:bodyPr vert="horz" lIns="0" tIns="0" rIns="0" bIns="0" rtlCol="0" anchor="ctr"/>
          <a:lstStyle>
            <a:defPPr>
              <a:defRPr lang="nl-BE"/>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297500-7527-634B-90F4-69D0994C32B4}" type="slidenum">
              <a:rPr lang="nl-NL" smtClean="0"/>
              <a:pPr/>
              <a:t>32</a:t>
            </a:fld>
            <a:endParaRPr lang="nl-NL"/>
          </a:p>
        </p:txBody>
      </p:sp>
      <p:sp>
        <p:nvSpPr>
          <p:cNvPr id="8" name="Slide Number Placeholder 3">
            <a:extLst>
              <a:ext uri="{FF2B5EF4-FFF2-40B4-BE49-F238E27FC236}">
                <a16:creationId xmlns:a16="http://schemas.microsoft.com/office/drawing/2014/main" id="{31E51534-82A6-18CF-356F-08313F2B5354}"/>
              </a:ext>
            </a:extLst>
          </p:cNvPr>
          <p:cNvSpPr txBox="1">
            <a:spLocks/>
          </p:cNvSpPr>
          <p:nvPr/>
        </p:nvSpPr>
        <p:spPr>
          <a:xfrm>
            <a:off x="576000" y="6029999"/>
            <a:ext cx="648000" cy="828001"/>
          </a:xfrm>
          <a:prstGeom prst="rect">
            <a:avLst/>
          </a:prstGeom>
        </p:spPr>
        <p:txBody>
          <a:bodyPr vert="horz" lIns="0" tIns="0" rIns="0" bIns="0" rtlCol="0" anchor="ctr"/>
          <a:lstStyle>
            <a:defPPr>
              <a:defRPr lang="nl-BE"/>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297500-7527-634B-90F4-69D0994C32B4}" type="slidenum">
              <a:rPr lang="nl-NL" smtClean="0"/>
              <a:pPr/>
              <a:t>32</a:t>
            </a:fld>
            <a:endParaRPr lang="nl-NL"/>
          </a:p>
        </p:txBody>
      </p:sp>
      <p:pic>
        <p:nvPicPr>
          <p:cNvPr id="9" name="Picture 8">
            <a:extLst>
              <a:ext uri="{FF2B5EF4-FFF2-40B4-BE49-F238E27FC236}">
                <a16:creationId xmlns:a16="http://schemas.microsoft.com/office/drawing/2014/main" id="{3ACD5BD5-6B7F-8B26-F302-140085F4A598}"/>
              </a:ext>
            </a:extLst>
          </p:cNvPr>
          <p:cNvPicPr>
            <a:picLocks noChangeAspect="1"/>
          </p:cNvPicPr>
          <p:nvPr/>
        </p:nvPicPr>
        <p:blipFill>
          <a:blip r:embed="rId3"/>
          <a:stretch>
            <a:fillRect/>
          </a:stretch>
        </p:blipFill>
        <p:spPr>
          <a:xfrm>
            <a:off x="8076139" y="6180012"/>
            <a:ext cx="1455297" cy="546560"/>
          </a:xfrm>
          <a:prstGeom prst="rect">
            <a:avLst/>
          </a:prstGeom>
        </p:spPr>
      </p:pic>
      <p:pic>
        <p:nvPicPr>
          <p:cNvPr id="10" name="Afbeelding 7" descr="Afbeelding met tekst, Lettertype, Graphics, grafische vormgeving&#10;&#10;Automatisch gegenereerde beschrijving">
            <a:extLst>
              <a:ext uri="{FF2B5EF4-FFF2-40B4-BE49-F238E27FC236}">
                <a16:creationId xmlns:a16="http://schemas.microsoft.com/office/drawing/2014/main" id="{F39F349C-B25A-798F-2ED1-37E8E7A4B3F8}"/>
              </a:ext>
            </a:extLst>
          </p:cNvPr>
          <p:cNvPicPr>
            <a:picLocks noChangeAspect="1"/>
          </p:cNvPicPr>
          <p:nvPr/>
        </p:nvPicPr>
        <p:blipFill>
          <a:blip r:embed="rId4"/>
          <a:stretch>
            <a:fillRect/>
          </a:stretch>
        </p:blipFill>
        <p:spPr>
          <a:xfrm>
            <a:off x="9538437" y="5960341"/>
            <a:ext cx="1164896" cy="978723"/>
          </a:xfrm>
          <a:prstGeom prst="rect">
            <a:avLst/>
          </a:prstGeom>
        </p:spPr>
      </p:pic>
      <p:sp>
        <p:nvSpPr>
          <p:cNvPr id="11" name="TextBox 10">
            <a:extLst>
              <a:ext uri="{FF2B5EF4-FFF2-40B4-BE49-F238E27FC236}">
                <a16:creationId xmlns:a16="http://schemas.microsoft.com/office/drawing/2014/main" id="{B7FB8A0F-B0E1-317A-7F5E-45DABBFBCA4B}"/>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spTree>
    <p:extLst>
      <p:ext uri="{BB962C8B-B14F-4D97-AF65-F5344CB8AC3E}">
        <p14:creationId xmlns:p14="http://schemas.microsoft.com/office/powerpoint/2010/main" val="2942390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4A9A1-BFCA-7611-BE46-180D895712FE}"/>
              </a:ext>
            </a:extLst>
          </p:cNvPr>
          <p:cNvSpPr>
            <a:spLocks noGrp="1"/>
          </p:cNvSpPr>
          <p:nvPr>
            <p:ph type="sldNum" sz="quarter" idx="12"/>
          </p:nvPr>
        </p:nvSpPr>
        <p:spPr/>
        <p:txBody>
          <a:bodyPr/>
          <a:lstStyle/>
          <a:p>
            <a:fld id="{0A297500-7527-634B-90F4-69D0994C32B4}" type="slidenum">
              <a:rPr lang="nl-NL" smtClean="0"/>
              <a:t>33</a:t>
            </a:fld>
            <a:endParaRPr lang="nl-NL"/>
          </a:p>
        </p:txBody>
      </p:sp>
      <p:sp>
        <p:nvSpPr>
          <p:cNvPr id="5" name="TextBox 4">
            <a:extLst>
              <a:ext uri="{FF2B5EF4-FFF2-40B4-BE49-F238E27FC236}">
                <a16:creationId xmlns:a16="http://schemas.microsoft.com/office/drawing/2014/main" id="{39999E29-914F-7A9B-9232-B1831FC98708}"/>
              </a:ext>
            </a:extLst>
          </p:cNvPr>
          <p:cNvSpPr txBox="1"/>
          <p:nvPr/>
        </p:nvSpPr>
        <p:spPr>
          <a:xfrm>
            <a:off x="780026" y="428318"/>
            <a:ext cx="4554500" cy="1631216"/>
          </a:xfrm>
          <a:prstGeom prst="rect">
            <a:avLst/>
          </a:prstGeom>
          <a:noFill/>
        </p:spPr>
        <p:txBody>
          <a:bodyPr wrap="square" rtlCol="0">
            <a:spAutoFit/>
          </a:bodyPr>
          <a:lstStyle/>
          <a:p>
            <a:pPr algn="ctr"/>
            <a:r>
              <a:rPr lang="nl-BE" sz="2500">
                <a:solidFill>
                  <a:schemeClr val="accent6"/>
                </a:solidFill>
                <a:latin typeface="Aptos" panose="020B0004020202020204" pitchFamily="34" charset="0"/>
              </a:rPr>
              <a:t>“Eigenlijk ga je er van uit dat als je het opneemt, dat het kwalitatieve en betrouwbare instrumenten zijn.” </a:t>
            </a:r>
          </a:p>
        </p:txBody>
      </p:sp>
      <p:sp>
        <p:nvSpPr>
          <p:cNvPr id="6" name="TextBox 5">
            <a:extLst>
              <a:ext uri="{FF2B5EF4-FFF2-40B4-BE49-F238E27FC236}">
                <a16:creationId xmlns:a16="http://schemas.microsoft.com/office/drawing/2014/main" id="{25B586AF-7089-7A54-2AE0-FAFAFCE4DD50}"/>
              </a:ext>
            </a:extLst>
          </p:cNvPr>
          <p:cNvSpPr txBox="1"/>
          <p:nvPr/>
        </p:nvSpPr>
        <p:spPr>
          <a:xfrm>
            <a:off x="6306574" y="1410653"/>
            <a:ext cx="5105400" cy="1246495"/>
          </a:xfrm>
          <a:prstGeom prst="rect">
            <a:avLst/>
          </a:prstGeom>
          <a:noFill/>
        </p:spPr>
        <p:txBody>
          <a:bodyPr wrap="square" rtlCol="0">
            <a:spAutoFit/>
          </a:bodyPr>
          <a:lstStyle/>
          <a:p>
            <a:pPr algn="ctr"/>
            <a:r>
              <a:rPr lang="nl-BE" sz="2500">
                <a:solidFill>
                  <a:schemeClr val="accent6"/>
                </a:solidFill>
                <a:latin typeface="Aptos" panose="020B0004020202020204" pitchFamily="34" charset="0"/>
              </a:rPr>
              <a:t>“Dat is eigenlijk wat nodig is he, eigenlijk een soort kwaliteitslabel voor evaluatie-instrumenten.” </a:t>
            </a:r>
          </a:p>
        </p:txBody>
      </p:sp>
      <p:sp>
        <p:nvSpPr>
          <p:cNvPr id="8" name="TextBox 7">
            <a:extLst>
              <a:ext uri="{FF2B5EF4-FFF2-40B4-BE49-F238E27FC236}">
                <a16:creationId xmlns:a16="http://schemas.microsoft.com/office/drawing/2014/main" id="{31B3AF7C-E297-2852-11A9-FF6FB36AAADD}"/>
              </a:ext>
            </a:extLst>
          </p:cNvPr>
          <p:cNvSpPr txBox="1"/>
          <p:nvPr/>
        </p:nvSpPr>
        <p:spPr>
          <a:xfrm>
            <a:off x="1224000" y="2952415"/>
            <a:ext cx="7441535" cy="2015936"/>
          </a:xfrm>
          <a:prstGeom prst="rect">
            <a:avLst/>
          </a:prstGeom>
          <a:noFill/>
        </p:spPr>
        <p:txBody>
          <a:bodyPr wrap="square">
            <a:spAutoFit/>
          </a:bodyPr>
          <a:lstStyle/>
          <a:p>
            <a:pPr algn="ctr"/>
            <a:r>
              <a:rPr lang="nl-BE" sz="2500" b="0" i="0">
                <a:solidFill>
                  <a:schemeClr val="accent6"/>
                </a:solidFill>
                <a:effectLst/>
                <a:latin typeface="Aptos" panose="020B0004020202020204" pitchFamily="34" charset="0"/>
              </a:rPr>
              <a:t>“Als leraar ga ik er van uit, als de overheid of iemand binnen een organisatie een website maakt die samen met een universiteit ontwikkeld is</a:t>
            </a:r>
            <a:r>
              <a:rPr lang="nl-BE" sz="2500">
                <a:solidFill>
                  <a:schemeClr val="accent6"/>
                </a:solidFill>
                <a:latin typeface="Aptos" panose="020B0004020202020204" pitchFamily="34" charset="0"/>
              </a:rPr>
              <a:t>… Ik</a:t>
            </a:r>
            <a:r>
              <a:rPr lang="nl-BE" sz="2500" b="0" i="0">
                <a:solidFill>
                  <a:schemeClr val="accent6"/>
                </a:solidFill>
                <a:effectLst/>
                <a:latin typeface="Aptos" panose="020B0004020202020204" pitchFamily="34" charset="0"/>
              </a:rPr>
              <a:t> heb als leraar dan geen tijd en ook geen goesting om dan te checken of dat eigenlijk wel van goeie kwaliteit is.”</a:t>
            </a:r>
            <a:endParaRPr lang="nl-BE" sz="2500">
              <a:solidFill>
                <a:schemeClr val="accent6"/>
              </a:solidFill>
            </a:endParaRPr>
          </a:p>
        </p:txBody>
      </p:sp>
      <p:sp>
        <p:nvSpPr>
          <p:cNvPr id="9" name="Slide Number Placeholder 3">
            <a:extLst>
              <a:ext uri="{FF2B5EF4-FFF2-40B4-BE49-F238E27FC236}">
                <a16:creationId xmlns:a16="http://schemas.microsoft.com/office/drawing/2014/main" id="{FCDE9E5B-3B58-2C07-DD41-F2EB8F7A671A}"/>
              </a:ext>
            </a:extLst>
          </p:cNvPr>
          <p:cNvSpPr txBox="1">
            <a:spLocks/>
          </p:cNvSpPr>
          <p:nvPr/>
        </p:nvSpPr>
        <p:spPr>
          <a:xfrm>
            <a:off x="576000" y="6029999"/>
            <a:ext cx="648000" cy="828001"/>
          </a:xfrm>
          <a:prstGeom prst="rect">
            <a:avLst/>
          </a:prstGeom>
        </p:spPr>
        <p:txBody>
          <a:bodyPr vert="horz" lIns="0" tIns="0" rIns="0" bIns="0" rtlCol="0" anchor="ctr"/>
          <a:lstStyle>
            <a:defPPr>
              <a:defRPr lang="nl-BE"/>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297500-7527-634B-90F4-69D0994C32B4}" type="slidenum">
              <a:rPr lang="nl-NL" smtClean="0"/>
              <a:pPr/>
              <a:t>33</a:t>
            </a:fld>
            <a:endParaRPr lang="nl-NL"/>
          </a:p>
        </p:txBody>
      </p:sp>
      <p:sp>
        <p:nvSpPr>
          <p:cNvPr id="13" name="TextBox 12">
            <a:extLst>
              <a:ext uri="{FF2B5EF4-FFF2-40B4-BE49-F238E27FC236}">
                <a16:creationId xmlns:a16="http://schemas.microsoft.com/office/drawing/2014/main" id="{1829698E-C826-DA6B-E3A6-2D8C767B9636}"/>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32AEA482-2FA0-CEE3-B39E-E99C0032551A}"/>
              </a:ext>
            </a:extLst>
          </p:cNvPr>
          <p:cNvSpPr txBox="1"/>
          <p:nvPr/>
        </p:nvSpPr>
        <p:spPr>
          <a:xfrm>
            <a:off x="194346" y="5398398"/>
            <a:ext cx="8306754" cy="477054"/>
          </a:xfrm>
          <a:prstGeom prst="rect">
            <a:avLst/>
          </a:prstGeom>
          <a:noFill/>
        </p:spPr>
        <p:txBody>
          <a:bodyPr wrap="square" lIns="91440" tIns="45720" rIns="91440" bIns="45720" rtlCol="0" anchor="t">
            <a:spAutoFit/>
          </a:bodyPr>
          <a:lstStyle/>
          <a:p>
            <a:r>
              <a:rPr lang="en-US" sz="2500" i="1" err="1">
                <a:solidFill>
                  <a:schemeClr val="accent6"/>
                </a:solidFill>
                <a:latin typeface="Aptos"/>
              </a:rPr>
              <a:t>Citaten</a:t>
            </a:r>
            <a:r>
              <a:rPr lang="en-US" sz="2500" i="1">
                <a:solidFill>
                  <a:schemeClr val="accent6"/>
                </a:solidFill>
                <a:latin typeface="Aptos"/>
              </a:rPr>
              <a:t> </a:t>
            </a:r>
            <a:r>
              <a:rPr lang="en-US" sz="2500" i="1" err="1">
                <a:solidFill>
                  <a:schemeClr val="accent6"/>
                </a:solidFill>
                <a:latin typeface="Aptos"/>
              </a:rPr>
              <a:t>uit</a:t>
            </a:r>
            <a:r>
              <a:rPr lang="en-US" sz="2500" i="1">
                <a:solidFill>
                  <a:schemeClr val="accent6"/>
                </a:solidFill>
                <a:latin typeface="Aptos"/>
              </a:rPr>
              <a:t> de </a:t>
            </a:r>
            <a:r>
              <a:rPr lang="en-US" sz="2500" i="1" err="1">
                <a:solidFill>
                  <a:schemeClr val="accent6"/>
                </a:solidFill>
                <a:latin typeface="Aptos"/>
              </a:rPr>
              <a:t>focusgroepen</a:t>
            </a:r>
            <a:endParaRPr lang="nl-BE" sz="2500" i="1">
              <a:solidFill>
                <a:schemeClr val="accent6"/>
              </a:solidFill>
              <a:latin typeface="Aptos"/>
            </a:endParaRPr>
          </a:p>
        </p:txBody>
      </p:sp>
      <p:pic>
        <p:nvPicPr>
          <p:cNvPr id="2" name="Picture 1">
            <a:extLst>
              <a:ext uri="{FF2B5EF4-FFF2-40B4-BE49-F238E27FC236}">
                <a16:creationId xmlns:a16="http://schemas.microsoft.com/office/drawing/2014/main" id="{41979DC0-FB91-EA02-D238-B15D61647835}"/>
              </a:ext>
            </a:extLst>
          </p:cNvPr>
          <p:cNvPicPr>
            <a:picLocks noChangeAspect="1"/>
          </p:cNvPicPr>
          <p:nvPr/>
        </p:nvPicPr>
        <p:blipFill>
          <a:blip r:embed="rId2"/>
          <a:stretch>
            <a:fillRect/>
          </a:stretch>
        </p:blipFill>
        <p:spPr>
          <a:xfrm>
            <a:off x="8083140" y="6170718"/>
            <a:ext cx="1455297" cy="546560"/>
          </a:xfrm>
          <a:prstGeom prst="rect">
            <a:avLst/>
          </a:prstGeom>
        </p:spPr>
      </p:pic>
      <p:pic>
        <p:nvPicPr>
          <p:cNvPr id="3" name="Afbeelding 7" descr="Afbeelding met tekst, Lettertype, Graphics, grafische vormgeving&#10;&#10;Automatisch gegenereerde beschrijving">
            <a:extLst>
              <a:ext uri="{FF2B5EF4-FFF2-40B4-BE49-F238E27FC236}">
                <a16:creationId xmlns:a16="http://schemas.microsoft.com/office/drawing/2014/main" id="{7126CCB0-3FF9-1754-FB16-CC0FD88FA55E}"/>
              </a:ext>
            </a:extLst>
          </p:cNvPr>
          <p:cNvPicPr>
            <a:picLocks noChangeAspect="1"/>
          </p:cNvPicPr>
          <p:nvPr/>
        </p:nvPicPr>
        <p:blipFill>
          <a:blip r:embed="rId3"/>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3756500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BC91-ED0F-B725-CBAE-4F0CB4B191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321B1-5373-A1CC-AFEA-5C232EF54332}"/>
              </a:ext>
            </a:extLst>
          </p:cNvPr>
          <p:cNvSpPr>
            <a:spLocks noGrp="1"/>
          </p:cNvSpPr>
          <p:nvPr>
            <p:ph type="title"/>
          </p:nvPr>
        </p:nvSpPr>
        <p:spPr/>
        <p:txBody>
          <a:bodyPr/>
          <a:lstStyle/>
          <a:p>
            <a:r>
              <a:rPr lang="en-US" err="1">
                <a:solidFill>
                  <a:schemeClr val="accent4"/>
                </a:solidFill>
                <a:latin typeface="Aptos"/>
              </a:rPr>
              <a:t>Kwaliteitscheck</a:t>
            </a:r>
            <a:endParaRPr lang="nl-BE">
              <a:solidFill>
                <a:schemeClr val="accent4"/>
              </a:solidFill>
              <a:latin typeface="Aptos"/>
            </a:endParaRPr>
          </a:p>
        </p:txBody>
      </p:sp>
      <p:sp>
        <p:nvSpPr>
          <p:cNvPr id="4" name="Slide Number Placeholder 3">
            <a:extLst>
              <a:ext uri="{FF2B5EF4-FFF2-40B4-BE49-F238E27FC236}">
                <a16:creationId xmlns:a16="http://schemas.microsoft.com/office/drawing/2014/main" id="{BD95D4FB-E1F7-BB76-E2E1-41BDDEAF2045}"/>
              </a:ext>
            </a:extLst>
          </p:cNvPr>
          <p:cNvSpPr>
            <a:spLocks noGrp="1"/>
          </p:cNvSpPr>
          <p:nvPr>
            <p:ph type="sldNum" sz="quarter" idx="12"/>
          </p:nvPr>
        </p:nvSpPr>
        <p:spPr/>
        <p:txBody>
          <a:bodyPr/>
          <a:lstStyle/>
          <a:p>
            <a:fld id="{0A297500-7527-634B-90F4-69D0994C32B4}" type="slidenum">
              <a:rPr lang="nl-NL" smtClean="0"/>
              <a:t>34</a:t>
            </a:fld>
            <a:endParaRPr lang="nl-NL"/>
          </a:p>
        </p:txBody>
      </p:sp>
      <p:pic>
        <p:nvPicPr>
          <p:cNvPr id="6" name="Picture 5">
            <a:extLst>
              <a:ext uri="{FF2B5EF4-FFF2-40B4-BE49-F238E27FC236}">
                <a16:creationId xmlns:a16="http://schemas.microsoft.com/office/drawing/2014/main" id="{B555D2A0-771F-04D4-CE9E-C06D977CBA74}"/>
              </a:ext>
            </a:extLst>
          </p:cNvPr>
          <p:cNvPicPr>
            <a:picLocks noChangeAspect="1"/>
          </p:cNvPicPr>
          <p:nvPr/>
        </p:nvPicPr>
        <p:blipFill>
          <a:blip r:embed="rId4"/>
          <a:stretch>
            <a:fillRect/>
          </a:stretch>
        </p:blipFill>
        <p:spPr>
          <a:xfrm>
            <a:off x="8076139" y="6170719"/>
            <a:ext cx="1455297" cy="546560"/>
          </a:xfrm>
          <a:prstGeom prst="rect">
            <a:avLst/>
          </a:prstGeom>
        </p:spPr>
      </p:pic>
      <p:pic>
        <p:nvPicPr>
          <p:cNvPr id="7" name="Afbeelding 7" descr="Afbeelding met tekst, Lettertype, Graphics, grafische vormgeving&#10;&#10;Automatisch gegenereerde beschrijving">
            <a:extLst>
              <a:ext uri="{FF2B5EF4-FFF2-40B4-BE49-F238E27FC236}">
                <a16:creationId xmlns:a16="http://schemas.microsoft.com/office/drawing/2014/main" id="{D18F9A87-10BD-2896-96B6-46563EE630CD}"/>
              </a:ext>
            </a:extLst>
          </p:cNvPr>
          <p:cNvPicPr>
            <a:picLocks noChangeAspect="1"/>
          </p:cNvPicPr>
          <p:nvPr/>
        </p:nvPicPr>
        <p:blipFill>
          <a:blip r:embed="rId5"/>
          <a:stretch>
            <a:fillRect/>
          </a:stretch>
        </p:blipFill>
        <p:spPr>
          <a:xfrm>
            <a:off x="9538437" y="5960341"/>
            <a:ext cx="1164896" cy="978723"/>
          </a:xfrm>
          <a:prstGeom prst="rect">
            <a:avLst/>
          </a:prstGeom>
        </p:spPr>
      </p:pic>
      <p:pic>
        <p:nvPicPr>
          <p:cNvPr id="8" name="Picture 7">
            <a:extLst>
              <a:ext uri="{FF2B5EF4-FFF2-40B4-BE49-F238E27FC236}">
                <a16:creationId xmlns:a16="http://schemas.microsoft.com/office/drawing/2014/main" id="{A3BFCD2F-8B11-B4C4-C591-4BCB209A4DB4}"/>
              </a:ext>
            </a:extLst>
          </p:cNvPr>
          <p:cNvPicPr>
            <a:picLocks noChangeAspect="1"/>
          </p:cNvPicPr>
          <p:nvPr/>
        </p:nvPicPr>
        <p:blipFill>
          <a:blip r:embed="rId6"/>
          <a:stretch>
            <a:fillRect/>
          </a:stretch>
        </p:blipFill>
        <p:spPr>
          <a:xfrm>
            <a:off x="9947764" y="576000"/>
            <a:ext cx="1568531" cy="4997707"/>
          </a:xfrm>
          <a:prstGeom prst="rect">
            <a:avLst/>
          </a:prstGeom>
        </p:spPr>
      </p:pic>
      <p:sp>
        <p:nvSpPr>
          <p:cNvPr id="9" name="Content Placeholder 2">
            <a:extLst>
              <a:ext uri="{FF2B5EF4-FFF2-40B4-BE49-F238E27FC236}">
                <a16:creationId xmlns:a16="http://schemas.microsoft.com/office/drawing/2014/main" id="{829555B5-9657-2F48-489E-1299E6654257}"/>
              </a:ext>
            </a:extLst>
          </p:cNvPr>
          <p:cNvSpPr>
            <a:spLocks noGrp="1"/>
          </p:cNvSpPr>
          <p:nvPr>
            <p:ph idx="1"/>
          </p:nvPr>
        </p:nvSpPr>
        <p:spPr>
          <a:xfrm>
            <a:off x="575999" y="1491574"/>
            <a:ext cx="9270861" cy="4391336"/>
          </a:xfrm>
        </p:spPr>
        <p:txBody>
          <a:bodyPr>
            <a:normAutofit/>
          </a:bodyPr>
          <a:lstStyle/>
          <a:p>
            <a:pPr marL="361950" indent="-361950">
              <a:buFont typeface="Wingdings" panose="05000000000000000000" pitchFamily="2" charset="2"/>
              <a:buChar char="ü"/>
            </a:pPr>
            <a:r>
              <a:rPr lang="nl-BE" sz="2400" b="1">
                <a:latin typeface="Aptos" panose="020B0004020202020204" pitchFamily="34" charset="0"/>
              </a:rPr>
              <a:t>Literatuurstudie: </a:t>
            </a:r>
            <a:r>
              <a:rPr lang="nl-BE" sz="2400">
                <a:latin typeface="Aptos" panose="020B0004020202020204" pitchFamily="34" charset="0"/>
              </a:rPr>
              <a:t>Is het instrument onderbouwd op basis van wetenschappelijke literatuur en/of een gevalideerd doelenkader?</a:t>
            </a:r>
          </a:p>
          <a:p>
            <a:pPr marL="361950" indent="-361950">
              <a:buFont typeface="Wingdings" panose="05000000000000000000" pitchFamily="2" charset="2"/>
              <a:buChar char="ü"/>
            </a:pPr>
            <a:r>
              <a:rPr lang="nl-BE" sz="2400" b="1" err="1">
                <a:latin typeface="Aptos" panose="020B0004020202020204" pitchFamily="34" charset="0"/>
              </a:rPr>
              <a:t>Testing</a:t>
            </a:r>
            <a:r>
              <a:rPr lang="nl-BE" sz="2400">
                <a:latin typeface="Aptos" panose="020B0004020202020204" pitchFamily="34" charset="0"/>
              </a:rPr>
              <a:t>: Werd het instrument getest bij leerlingen?</a:t>
            </a:r>
          </a:p>
          <a:p>
            <a:pPr marL="361950" indent="-361950">
              <a:buFont typeface="Wingdings" panose="05000000000000000000" pitchFamily="2" charset="2"/>
              <a:buChar char="ü"/>
            </a:pPr>
            <a:r>
              <a:rPr lang="nl-BE" sz="2400" b="1">
                <a:latin typeface="Aptos" panose="020B0004020202020204" pitchFamily="34" charset="0"/>
              </a:rPr>
              <a:t>Validiteit</a:t>
            </a:r>
            <a:r>
              <a:rPr lang="nl-BE" sz="2400">
                <a:latin typeface="Aptos" panose="020B0004020202020204" pitchFamily="34" charset="0"/>
              </a:rPr>
              <a:t>: Meet het instrument wat het beweert te meten?</a:t>
            </a:r>
          </a:p>
          <a:p>
            <a:pPr marL="361950" indent="-361950">
              <a:buFont typeface="Wingdings" panose="05000000000000000000" pitchFamily="2" charset="2"/>
              <a:buChar char="ü"/>
            </a:pPr>
            <a:r>
              <a:rPr lang="nl-BE" sz="2400" b="1">
                <a:latin typeface="Aptos" panose="020B0004020202020204" pitchFamily="34" charset="0"/>
              </a:rPr>
              <a:t>Betrouwbaarheid: </a:t>
            </a:r>
            <a:r>
              <a:rPr lang="nl-BE" sz="2400">
                <a:latin typeface="Aptos" panose="020B0004020202020204" pitchFamily="34" charset="0"/>
              </a:rPr>
              <a:t>Geeft het instrument een stabiel en eerlijk beeld van wat een leerling kan?</a:t>
            </a:r>
          </a:p>
          <a:p>
            <a:pPr marL="361950" indent="-361950">
              <a:buFont typeface="Wingdings" panose="05000000000000000000" pitchFamily="2" charset="2"/>
              <a:buChar char="ü"/>
            </a:pPr>
            <a:endParaRPr lang="nl-BE" sz="2400">
              <a:latin typeface="Aptos" panose="020B0004020202020204" pitchFamily="34" charset="0"/>
            </a:endParaRPr>
          </a:p>
          <a:p>
            <a:pPr marL="361950" indent="-361950">
              <a:buFont typeface="Wingdings" panose="05000000000000000000" pitchFamily="2" charset="2"/>
              <a:buChar char="ü"/>
            </a:pPr>
            <a:endParaRPr lang="nl-BE" sz="2400">
              <a:latin typeface="Aptos" panose="020B0004020202020204" pitchFamily="34" charset="0"/>
            </a:endParaRPr>
          </a:p>
          <a:p>
            <a:pPr marL="0" indent="0">
              <a:buNone/>
            </a:pPr>
            <a:endParaRPr lang="nl-BE" sz="2400">
              <a:latin typeface="Aptos" panose="020B0004020202020204" pitchFamily="34" charset="0"/>
            </a:endParaRPr>
          </a:p>
          <a:p>
            <a:pPr marL="361950" indent="-361950">
              <a:buFont typeface="Wingdings" panose="05000000000000000000" pitchFamily="2" charset="2"/>
              <a:buChar char="ü"/>
            </a:pPr>
            <a:endParaRPr lang="en-US" sz="2400">
              <a:latin typeface="Aptos" panose="020B0004020202020204" pitchFamily="34" charset="0"/>
            </a:endParaRPr>
          </a:p>
        </p:txBody>
      </p:sp>
      <p:sp>
        <p:nvSpPr>
          <p:cNvPr id="12" name="Left Brace 11">
            <a:extLst>
              <a:ext uri="{FF2B5EF4-FFF2-40B4-BE49-F238E27FC236}">
                <a16:creationId xmlns:a16="http://schemas.microsoft.com/office/drawing/2014/main" id="{9CA8EC75-C1A1-078F-311F-815487860A48}"/>
              </a:ext>
            </a:extLst>
          </p:cNvPr>
          <p:cNvSpPr/>
          <p:nvPr/>
        </p:nvSpPr>
        <p:spPr>
          <a:xfrm flipH="1">
            <a:off x="11348210" y="3201768"/>
            <a:ext cx="168085" cy="2311928"/>
          </a:xfrm>
          <a:prstGeom prst="leftBrace">
            <a:avLst>
              <a:gd name="adj1" fmla="val 8333"/>
              <a:gd name="adj2" fmla="val 49219"/>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5" name="Left Brace 14">
            <a:extLst>
              <a:ext uri="{FF2B5EF4-FFF2-40B4-BE49-F238E27FC236}">
                <a16:creationId xmlns:a16="http://schemas.microsoft.com/office/drawing/2014/main" id="{56B15816-315F-1015-AE8A-EF6C87581362}"/>
              </a:ext>
            </a:extLst>
          </p:cNvPr>
          <p:cNvSpPr/>
          <p:nvPr/>
        </p:nvSpPr>
        <p:spPr>
          <a:xfrm flipH="1">
            <a:off x="11348209" y="726028"/>
            <a:ext cx="168085" cy="2311928"/>
          </a:xfrm>
          <a:prstGeom prst="leftBrace">
            <a:avLst>
              <a:gd name="adj1" fmla="val 8333"/>
              <a:gd name="adj2" fmla="val 49219"/>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6" name="TextBox 15">
            <a:extLst>
              <a:ext uri="{FF2B5EF4-FFF2-40B4-BE49-F238E27FC236}">
                <a16:creationId xmlns:a16="http://schemas.microsoft.com/office/drawing/2014/main" id="{F2498CC8-8270-7CD3-F863-34F2B6B46207}"/>
              </a:ext>
            </a:extLst>
          </p:cNvPr>
          <p:cNvSpPr txBox="1"/>
          <p:nvPr/>
        </p:nvSpPr>
        <p:spPr>
          <a:xfrm rot="5400000">
            <a:off x="11126460" y="4096122"/>
            <a:ext cx="1286860" cy="523220"/>
          </a:xfrm>
          <a:prstGeom prst="rect">
            <a:avLst/>
          </a:prstGeom>
          <a:noFill/>
        </p:spPr>
        <p:txBody>
          <a:bodyPr wrap="square" rtlCol="0">
            <a:spAutoFit/>
          </a:bodyPr>
          <a:lstStyle/>
          <a:p>
            <a:pPr algn="ctr"/>
            <a:r>
              <a:rPr lang="en-US" sz="1400" err="1">
                <a:solidFill>
                  <a:schemeClr val="accent3"/>
                </a:solidFill>
                <a:latin typeface="Aptos" panose="020B0004020202020204" pitchFamily="34" charset="0"/>
              </a:rPr>
              <a:t>opgenomen</a:t>
            </a:r>
            <a:r>
              <a:rPr lang="en-US" sz="1400">
                <a:solidFill>
                  <a:schemeClr val="accent3"/>
                </a:solidFill>
                <a:latin typeface="Aptos" panose="020B0004020202020204" pitchFamily="34" charset="0"/>
              </a:rPr>
              <a:t> (N=39)</a:t>
            </a:r>
            <a:endParaRPr lang="nl-BE" sz="1400" b="1">
              <a:solidFill>
                <a:schemeClr val="accent3"/>
              </a:solidFill>
              <a:latin typeface="Aptos" panose="020B0004020202020204" pitchFamily="34" charset="0"/>
            </a:endParaRPr>
          </a:p>
        </p:txBody>
      </p:sp>
      <p:sp>
        <p:nvSpPr>
          <p:cNvPr id="17" name="TextBox 16">
            <a:extLst>
              <a:ext uri="{FF2B5EF4-FFF2-40B4-BE49-F238E27FC236}">
                <a16:creationId xmlns:a16="http://schemas.microsoft.com/office/drawing/2014/main" id="{7BB20C7C-94A8-C63A-3175-D4B4F014FCB4}"/>
              </a:ext>
            </a:extLst>
          </p:cNvPr>
          <p:cNvSpPr txBox="1"/>
          <p:nvPr/>
        </p:nvSpPr>
        <p:spPr>
          <a:xfrm rot="5400000">
            <a:off x="10956155" y="1620383"/>
            <a:ext cx="1627470" cy="523220"/>
          </a:xfrm>
          <a:prstGeom prst="rect">
            <a:avLst/>
          </a:prstGeom>
          <a:noFill/>
        </p:spPr>
        <p:txBody>
          <a:bodyPr wrap="square" rtlCol="0">
            <a:spAutoFit/>
          </a:bodyPr>
          <a:lstStyle/>
          <a:p>
            <a:pPr algn="ctr"/>
            <a:r>
              <a:rPr lang="en-US" sz="1400" err="1">
                <a:solidFill>
                  <a:schemeClr val="accent4"/>
                </a:solidFill>
                <a:latin typeface="Aptos" panose="020B0004020202020204" pitchFamily="34" charset="0"/>
              </a:rPr>
              <a:t>niet</a:t>
            </a:r>
            <a:r>
              <a:rPr lang="en-US" sz="1400">
                <a:solidFill>
                  <a:schemeClr val="accent4"/>
                </a:solidFill>
                <a:latin typeface="Aptos" panose="020B0004020202020204" pitchFamily="34" charset="0"/>
              </a:rPr>
              <a:t> </a:t>
            </a:r>
            <a:r>
              <a:rPr lang="en-US" sz="1400" err="1">
                <a:solidFill>
                  <a:schemeClr val="accent4"/>
                </a:solidFill>
                <a:latin typeface="Aptos" panose="020B0004020202020204" pitchFamily="34" charset="0"/>
              </a:rPr>
              <a:t>opgenomen</a:t>
            </a:r>
            <a:r>
              <a:rPr lang="en-US" sz="1400">
                <a:solidFill>
                  <a:schemeClr val="accent4"/>
                </a:solidFill>
                <a:latin typeface="Aptos" panose="020B0004020202020204" pitchFamily="34" charset="0"/>
              </a:rPr>
              <a:t> (N=42)</a:t>
            </a:r>
            <a:endParaRPr lang="nl-BE" sz="1400" b="1">
              <a:solidFill>
                <a:schemeClr val="accent4"/>
              </a:solidFill>
              <a:latin typeface="Aptos" panose="020B0004020202020204" pitchFamily="34" charset="0"/>
            </a:endParaRPr>
          </a:p>
        </p:txBody>
      </p:sp>
      <p:pic>
        <p:nvPicPr>
          <p:cNvPr id="19" name="Picture 18">
            <a:extLst>
              <a:ext uri="{FF2B5EF4-FFF2-40B4-BE49-F238E27FC236}">
                <a16:creationId xmlns:a16="http://schemas.microsoft.com/office/drawing/2014/main" id="{9D108839-8A32-79A0-8818-2505973E20C9}"/>
              </a:ext>
            </a:extLst>
          </p:cNvPr>
          <p:cNvPicPr>
            <a:picLocks noChangeAspect="1"/>
          </p:cNvPicPr>
          <p:nvPr/>
        </p:nvPicPr>
        <p:blipFill>
          <a:blip r:embed="rId7"/>
          <a:stretch>
            <a:fillRect/>
          </a:stretch>
        </p:blipFill>
        <p:spPr>
          <a:xfrm>
            <a:off x="1224000" y="4241074"/>
            <a:ext cx="7865145" cy="1332633"/>
          </a:xfrm>
          <a:prstGeom prst="rect">
            <a:avLst/>
          </a:prstGeom>
        </p:spPr>
      </p:pic>
      <p:sp>
        <p:nvSpPr>
          <p:cNvPr id="20" name="TextBox 19">
            <a:extLst>
              <a:ext uri="{FF2B5EF4-FFF2-40B4-BE49-F238E27FC236}">
                <a16:creationId xmlns:a16="http://schemas.microsoft.com/office/drawing/2014/main" id="{F3292992-95DB-7015-9E44-8A9DB1E93827}"/>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spTree>
    <p:extLst>
      <p:ext uri="{BB962C8B-B14F-4D97-AF65-F5344CB8AC3E}">
        <p14:creationId xmlns:p14="http://schemas.microsoft.com/office/powerpoint/2010/main" val="580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p:bldP spid="17" grpId="0"/>
    </p:bld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BC215-CD56-3574-69D4-EDB47CEBA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AF9B1-9B37-9660-F427-47F3DF9EFDDF}"/>
              </a:ext>
            </a:extLst>
          </p:cNvPr>
          <p:cNvSpPr>
            <a:spLocks noGrp="1"/>
          </p:cNvSpPr>
          <p:nvPr>
            <p:ph type="title"/>
          </p:nvPr>
        </p:nvSpPr>
        <p:spPr/>
        <p:txBody>
          <a:bodyPr/>
          <a:lstStyle/>
          <a:p>
            <a:r>
              <a:rPr lang="en-US" err="1">
                <a:solidFill>
                  <a:schemeClr val="accent4"/>
                </a:solidFill>
                <a:latin typeface="Aptos" panose="020B0004020202020204" pitchFamily="34" charset="0"/>
              </a:rPr>
              <a:t>Voorbeeld</a:t>
            </a:r>
            <a:endParaRPr lang="nl-BE">
              <a:solidFill>
                <a:schemeClr val="accent4"/>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AE69884-BCF0-6221-D0AA-D1F10E0B8C4F}"/>
              </a:ext>
            </a:extLst>
          </p:cNvPr>
          <p:cNvSpPr>
            <a:spLocks noGrp="1"/>
          </p:cNvSpPr>
          <p:nvPr>
            <p:ph type="sldNum" sz="quarter" idx="12"/>
          </p:nvPr>
        </p:nvSpPr>
        <p:spPr/>
        <p:txBody>
          <a:bodyPr/>
          <a:lstStyle/>
          <a:p>
            <a:fld id="{0A297500-7527-634B-90F4-69D0994C32B4}" type="slidenum">
              <a:rPr lang="nl-NL" smtClean="0"/>
              <a:t>35</a:t>
            </a:fld>
            <a:endParaRPr lang="nl-NL"/>
          </a:p>
        </p:txBody>
      </p:sp>
      <p:sp>
        <p:nvSpPr>
          <p:cNvPr id="20" name="TextBox 19">
            <a:extLst>
              <a:ext uri="{FF2B5EF4-FFF2-40B4-BE49-F238E27FC236}">
                <a16:creationId xmlns:a16="http://schemas.microsoft.com/office/drawing/2014/main" id="{D89D9C6D-C2D1-5A04-2F64-144784507A18}"/>
              </a:ext>
            </a:extLst>
          </p:cNvPr>
          <p:cNvSpPr txBox="1"/>
          <p:nvPr/>
        </p:nvSpPr>
        <p:spPr>
          <a:xfrm>
            <a:off x="9640324" y="2664924"/>
            <a:ext cx="2445725" cy="307777"/>
          </a:xfrm>
          <a:prstGeom prst="rect">
            <a:avLst/>
          </a:prstGeom>
          <a:noFill/>
        </p:spPr>
        <p:txBody>
          <a:bodyPr wrap="square" rtlCol="0">
            <a:spAutoFit/>
          </a:bodyPr>
          <a:lstStyle/>
          <a:p>
            <a:r>
              <a:rPr lang="en-US" sz="1400">
                <a:solidFill>
                  <a:schemeClr val="accent6"/>
                </a:solidFill>
                <a:latin typeface="Aptos" panose="020B0004020202020204" pitchFamily="34" charset="0"/>
              </a:rPr>
              <a:t>Label met </a:t>
            </a:r>
            <a:r>
              <a:rPr lang="en-US" sz="1400" b="1" err="1">
                <a:solidFill>
                  <a:schemeClr val="accent6"/>
                </a:solidFill>
                <a:latin typeface="Aptos" panose="020B0004020202020204" pitchFamily="34" charset="0"/>
              </a:rPr>
              <a:t>kwaliteitscheck</a:t>
            </a:r>
            <a:endParaRPr lang="nl-BE" sz="1400" b="1">
              <a:solidFill>
                <a:schemeClr val="accent6"/>
              </a:solidFill>
              <a:latin typeface="Aptos" panose="020B0004020202020204" pitchFamily="34" charset="0"/>
            </a:endParaRPr>
          </a:p>
        </p:txBody>
      </p:sp>
      <p:pic>
        <p:nvPicPr>
          <p:cNvPr id="8" name="Picture 7">
            <a:extLst>
              <a:ext uri="{FF2B5EF4-FFF2-40B4-BE49-F238E27FC236}">
                <a16:creationId xmlns:a16="http://schemas.microsoft.com/office/drawing/2014/main" id="{9E9AE547-8F3E-7DB2-BFD1-1ECD566751AC}"/>
              </a:ext>
            </a:extLst>
          </p:cNvPr>
          <p:cNvPicPr>
            <a:picLocks noChangeAspect="1"/>
          </p:cNvPicPr>
          <p:nvPr/>
        </p:nvPicPr>
        <p:blipFill>
          <a:blip r:embed="rId3"/>
          <a:stretch>
            <a:fillRect/>
          </a:stretch>
        </p:blipFill>
        <p:spPr>
          <a:xfrm>
            <a:off x="2960729" y="1544597"/>
            <a:ext cx="6119476" cy="4259229"/>
          </a:xfrm>
          <a:prstGeom prst="rect">
            <a:avLst/>
          </a:prstGeom>
        </p:spPr>
      </p:pic>
      <p:sp>
        <p:nvSpPr>
          <p:cNvPr id="11" name="TextBox 10">
            <a:extLst>
              <a:ext uri="{FF2B5EF4-FFF2-40B4-BE49-F238E27FC236}">
                <a16:creationId xmlns:a16="http://schemas.microsoft.com/office/drawing/2014/main" id="{25D88BDB-E295-77E6-AD65-6481546A519E}"/>
              </a:ext>
            </a:extLst>
          </p:cNvPr>
          <p:cNvSpPr txBox="1"/>
          <p:nvPr/>
        </p:nvSpPr>
        <p:spPr>
          <a:xfrm>
            <a:off x="2255297" y="1549423"/>
            <a:ext cx="722243" cy="307777"/>
          </a:xfrm>
          <a:prstGeom prst="rect">
            <a:avLst/>
          </a:prstGeom>
          <a:noFill/>
        </p:spPr>
        <p:txBody>
          <a:bodyPr wrap="square" rtlCol="0">
            <a:spAutoFit/>
          </a:bodyPr>
          <a:lstStyle/>
          <a:p>
            <a:pPr algn="r"/>
            <a:r>
              <a:rPr lang="en-US" sz="1400">
                <a:solidFill>
                  <a:schemeClr val="accent4"/>
                </a:solidFill>
                <a:latin typeface="Aptos" panose="020B0004020202020204" pitchFamily="34" charset="0"/>
              </a:rPr>
              <a:t>1</a:t>
            </a:r>
            <a:endParaRPr lang="nl-BE" sz="1400">
              <a:solidFill>
                <a:schemeClr val="accent4"/>
              </a:solidFill>
              <a:latin typeface="Aptos" panose="020B0004020202020204" pitchFamily="34" charset="0"/>
            </a:endParaRPr>
          </a:p>
        </p:txBody>
      </p:sp>
      <p:cxnSp>
        <p:nvCxnSpPr>
          <p:cNvPr id="17" name="Straight Arrow Connector 16">
            <a:extLst>
              <a:ext uri="{FF2B5EF4-FFF2-40B4-BE49-F238E27FC236}">
                <a16:creationId xmlns:a16="http://schemas.microsoft.com/office/drawing/2014/main" id="{72C2E486-25F6-E671-83B2-8544DC4FCE8B}"/>
              </a:ext>
            </a:extLst>
          </p:cNvPr>
          <p:cNvCxnSpPr>
            <a:cxnSpLocks/>
          </p:cNvCxnSpPr>
          <p:nvPr/>
        </p:nvCxnSpPr>
        <p:spPr>
          <a:xfrm>
            <a:off x="8937754" y="2818813"/>
            <a:ext cx="624090"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AB46134-5067-70DC-8E66-274B53E38486}"/>
              </a:ext>
            </a:extLst>
          </p:cNvPr>
          <p:cNvCxnSpPr>
            <a:cxnSpLocks/>
          </p:cNvCxnSpPr>
          <p:nvPr/>
        </p:nvCxnSpPr>
        <p:spPr>
          <a:xfrm flipH="1">
            <a:off x="2489200" y="4647613"/>
            <a:ext cx="417101"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275B8B-5077-8D21-11E2-9DD7D55B71E5}"/>
              </a:ext>
            </a:extLst>
          </p:cNvPr>
          <p:cNvSpPr txBox="1"/>
          <p:nvPr/>
        </p:nvSpPr>
        <p:spPr>
          <a:xfrm>
            <a:off x="345254" y="4386003"/>
            <a:ext cx="2055356" cy="523220"/>
          </a:xfrm>
          <a:prstGeom prst="rect">
            <a:avLst/>
          </a:prstGeom>
          <a:noFill/>
        </p:spPr>
        <p:txBody>
          <a:bodyPr wrap="square" rtlCol="0">
            <a:spAutoFit/>
          </a:bodyPr>
          <a:lstStyle/>
          <a:p>
            <a:pPr algn="r"/>
            <a:r>
              <a:rPr lang="en-US" sz="1400" err="1">
                <a:solidFill>
                  <a:schemeClr val="accent6"/>
                </a:solidFill>
                <a:latin typeface="Aptos" panose="020B0004020202020204" pitchFamily="34" charset="0"/>
              </a:rPr>
              <a:t>Cruciale</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informatie</a:t>
            </a:r>
            <a:r>
              <a:rPr lang="en-US" sz="1400">
                <a:solidFill>
                  <a:schemeClr val="accent6"/>
                </a:solidFill>
                <a:latin typeface="Aptos" panose="020B0004020202020204" pitchFamily="34" charset="0"/>
              </a:rPr>
              <a:t> </a:t>
            </a:r>
          </a:p>
          <a:p>
            <a:pPr algn="r"/>
            <a:r>
              <a:rPr lang="en-US" sz="1400" b="1" err="1">
                <a:solidFill>
                  <a:schemeClr val="accent6"/>
                </a:solidFill>
                <a:latin typeface="Aptos" panose="020B0004020202020204" pitchFamily="34" charset="0"/>
              </a:rPr>
              <a:t>voor</a:t>
            </a:r>
            <a:r>
              <a:rPr lang="en-US" sz="1400" b="1">
                <a:solidFill>
                  <a:schemeClr val="accent6"/>
                </a:solidFill>
                <a:latin typeface="Aptos" panose="020B0004020202020204" pitchFamily="34" charset="0"/>
              </a:rPr>
              <a:t> de </a:t>
            </a:r>
            <a:r>
              <a:rPr lang="en-US" sz="1400" b="1" err="1">
                <a:solidFill>
                  <a:schemeClr val="accent6"/>
                </a:solidFill>
                <a:latin typeface="Aptos" panose="020B0004020202020204" pitchFamily="34" charset="0"/>
              </a:rPr>
              <a:t>afname</a:t>
            </a:r>
            <a:endParaRPr lang="nl-BE" sz="1400" b="1">
              <a:solidFill>
                <a:schemeClr val="accent6"/>
              </a:solidFill>
              <a:latin typeface="Aptos" panose="020B0004020202020204" pitchFamily="34" charset="0"/>
            </a:endParaRPr>
          </a:p>
        </p:txBody>
      </p:sp>
      <p:sp>
        <p:nvSpPr>
          <p:cNvPr id="19" name="Left Brace 18">
            <a:extLst>
              <a:ext uri="{FF2B5EF4-FFF2-40B4-BE49-F238E27FC236}">
                <a16:creationId xmlns:a16="http://schemas.microsoft.com/office/drawing/2014/main" id="{22EDD357-28BF-4F1C-AB0C-3CC5459E3F36}"/>
              </a:ext>
            </a:extLst>
          </p:cNvPr>
          <p:cNvSpPr/>
          <p:nvPr/>
        </p:nvSpPr>
        <p:spPr>
          <a:xfrm>
            <a:off x="2977540" y="3568700"/>
            <a:ext cx="165710" cy="2165350"/>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2" name="TextBox 21">
            <a:extLst>
              <a:ext uri="{FF2B5EF4-FFF2-40B4-BE49-F238E27FC236}">
                <a16:creationId xmlns:a16="http://schemas.microsoft.com/office/drawing/2014/main" id="{B525AC2B-2983-949D-ED81-36EFDD58D305}"/>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3" name="Picture 2">
            <a:extLst>
              <a:ext uri="{FF2B5EF4-FFF2-40B4-BE49-F238E27FC236}">
                <a16:creationId xmlns:a16="http://schemas.microsoft.com/office/drawing/2014/main" id="{A1C234E9-F0D8-8E86-5C07-7F71979E5DAB}"/>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9" name="Afbeelding 7" descr="Afbeelding met tekst, Lettertype, Graphics, grafische vormgeving&#10;&#10;Automatisch gegenereerde beschrijving">
            <a:extLst>
              <a:ext uri="{FF2B5EF4-FFF2-40B4-BE49-F238E27FC236}">
                <a16:creationId xmlns:a16="http://schemas.microsoft.com/office/drawing/2014/main" id="{2089F178-FA06-CDC2-7FF1-ACBB78AF3DFE}"/>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3617708061"/>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F578B-82E3-5690-C5F6-E59C7EC56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1A81C-4283-F54D-E984-287DBDF5C4AC}"/>
              </a:ext>
            </a:extLst>
          </p:cNvPr>
          <p:cNvSpPr>
            <a:spLocks noGrp="1"/>
          </p:cNvSpPr>
          <p:nvPr>
            <p:ph type="title"/>
          </p:nvPr>
        </p:nvSpPr>
        <p:spPr/>
        <p:txBody>
          <a:bodyPr>
            <a:normAutofit/>
          </a:bodyPr>
          <a:lstStyle/>
          <a:p>
            <a:r>
              <a:rPr lang="en-US" err="1">
                <a:solidFill>
                  <a:schemeClr val="accent4"/>
                </a:solidFill>
                <a:latin typeface="Aptos" panose="020B0004020202020204" pitchFamily="34" charset="0"/>
              </a:rPr>
              <a:t>Voorbeeld</a:t>
            </a:r>
            <a:endParaRPr lang="nl-BE">
              <a:solidFill>
                <a:schemeClr val="accent4"/>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0BAA5A3-7AC7-2AC3-9381-69580AED2E52}"/>
              </a:ext>
            </a:extLst>
          </p:cNvPr>
          <p:cNvSpPr>
            <a:spLocks noGrp="1"/>
          </p:cNvSpPr>
          <p:nvPr>
            <p:ph type="sldNum" sz="quarter" idx="12"/>
          </p:nvPr>
        </p:nvSpPr>
        <p:spPr/>
        <p:txBody>
          <a:bodyPr/>
          <a:lstStyle/>
          <a:p>
            <a:fld id="{0A297500-7527-634B-90F4-69D0994C32B4}" type="slidenum">
              <a:rPr lang="nl-NL" smtClean="0"/>
              <a:t>36</a:t>
            </a:fld>
            <a:endParaRPr lang="nl-NL"/>
          </a:p>
        </p:txBody>
      </p:sp>
      <p:sp>
        <p:nvSpPr>
          <p:cNvPr id="20" name="TextBox 19">
            <a:extLst>
              <a:ext uri="{FF2B5EF4-FFF2-40B4-BE49-F238E27FC236}">
                <a16:creationId xmlns:a16="http://schemas.microsoft.com/office/drawing/2014/main" id="{0C45DA25-96C3-DEB3-9C84-8D8EFA6BCFB6}"/>
              </a:ext>
            </a:extLst>
          </p:cNvPr>
          <p:cNvSpPr txBox="1"/>
          <p:nvPr/>
        </p:nvSpPr>
        <p:spPr>
          <a:xfrm>
            <a:off x="9970862" y="2297895"/>
            <a:ext cx="2171890" cy="523220"/>
          </a:xfrm>
          <a:prstGeom prst="rect">
            <a:avLst/>
          </a:prstGeom>
          <a:noFill/>
        </p:spPr>
        <p:txBody>
          <a:bodyPr wrap="square" rtlCol="0">
            <a:spAutoFit/>
          </a:bodyPr>
          <a:lstStyle/>
          <a:p>
            <a:r>
              <a:rPr lang="en-US" sz="1400" err="1">
                <a:solidFill>
                  <a:schemeClr val="accent6"/>
                </a:solidFill>
                <a:latin typeface="Aptos" panose="020B0004020202020204" pitchFamily="34" charset="0"/>
              </a:rPr>
              <a:t>Overzicht</a:t>
            </a:r>
            <a:r>
              <a:rPr lang="en-US" sz="1400">
                <a:solidFill>
                  <a:schemeClr val="accent6"/>
                </a:solidFill>
                <a:latin typeface="Aptos" panose="020B0004020202020204" pitchFamily="34" charset="0"/>
              </a:rPr>
              <a:t> met </a:t>
            </a:r>
          </a:p>
          <a:p>
            <a:r>
              <a:rPr lang="en-US" sz="1400" b="1" err="1">
                <a:solidFill>
                  <a:schemeClr val="accent6"/>
                </a:solidFill>
                <a:latin typeface="Aptos" panose="020B0004020202020204" pitchFamily="34" charset="0"/>
              </a:rPr>
              <a:t>praktische</a:t>
            </a:r>
            <a:r>
              <a:rPr lang="en-US" sz="1400" b="1">
                <a:solidFill>
                  <a:schemeClr val="accent6"/>
                </a:solidFill>
                <a:latin typeface="Aptos" panose="020B0004020202020204" pitchFamily="34" charset="0"/>
              </a:rPr>
              <a:t> </a:t>
            </a:r>
            <a:r>
              <a:rPr lang="en-US" sz="1400" b="1" err="1">
                <a:solidFill>
                  <a:schemeClr val="accent6"/>
                </a:solidFill>
                <a:latin typeface="Aptos" panose="020B0004020202020204" pitchFamily="34" charset="0"/>
              </a:rPr>
              <a:t>informatie</a:t>
            </a:r>
            <a:r>
              <a:rPr lang="en-US" sz="1400" b="1">
                <a:solidFill>
                  <a:schemeClr val="accent6"/>
                </a:solidFill>
                <a:latin typeface="Aptos" panose="020B0004020202020204" pitchFamily="34" charset="0"/>
              </a:rPr>
              <a:t> </a:t>
            </a:r>
            <a:endParaRPr lang="nl-BE" sz="1400" b="1">
              <a:solidFill>
                <a:schemeClr val="accent6"/>
              </a:solidFill>
              <a:latin typeface="Aptos" panose="020B0004020202020204" pitchFamily="34" charset="0"/>
            </a:endParaRPr>
          </a:p>
        </p:txBody>
      </p:sp>
      <p:pic>
        <p:nvPicPr>
          <p:cNvPr id="8" name="Picture 7">
            <a:extLst>
              <a:ext uri="{FF2B5EF4-FFF2-40B4-BE49-F238E27FC236}">
                <a16:creationId xmlns:a16="http://schemas.microsoft.com/office/drawing/2014/main" id="{F532B196-8560-7FA3-202F-1CBDFD8E2E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21750" y="1248773"/>
            <a:ext cx="6548499" cy="4561876"/>
          </a:xfrm>
          <a:prstGeom prst="rect">
            <a:avLst/>
          </a:prstGeom>
        </p:spPr>
      </p:pic>
      <p:sp>
        <p:nvSpPr>
          <p:cNvPr id="11" name="TextBox 10">
            <a:extLst>
              <a:ext uri="{FF2B5EF4-FFF2-40B4-BE49-F238E27FC236}">
                <a16:creationId xmlns:a16="http://schemas.microsoft.com/office/drawing/2014/main" id="{36A98BFA-33EB-A69D-CB7B-DAC9824E8A5E}"/>
              </a:ext>
            </a:extLst>
          </p:cNvPr>
          <p:cNvSpPr txBox="1"/>
          <p:nvPr/>
        </p:nvSpPr>
        <p:spPr>
          <a:xfrm>
            <a:off x="2269033" y="1324234"/>
            <a:ext cx="722243" cy="307777"/>
          </a:xfrm>
          <a:prstGeom prst="rect">
            <a:avLst/>
          </a:prstGeom>
          <a:noFill/>
        </p:spPr>
        <p:txBody>
          <a:bodyPr wrap="square" rtlCol="0">
            <a:spAutoFit/>
          </a:bodyPr>
          <a:lstStyle/>
          <a:p>
            <a:pPr algn="r"/>
            <a:r>
              <a:rPr lang="en-US" sz="1400">
                <a:solidFill>
                  <a:schemeClr val="accent4"/>
                </a:solidFill>
                <a:latin typeface="Aptos" panose="020B0004020202020204" pitchFamily="34" charset="0"/>
              </a:rPr>
              <a:t>2</a:t>
            </a:r>
            <a:endParaRPr lang="nl-BE" sz="1400">
              <a:solidFill>
                <a:schemeClr val="accent4"/>
              </a:solidFill>
              <a:latin typeface="Aptos" panose="020B0004020202020204" pitchFamily="34" charset="0"/>
            </a:endParaRPr>
          </a:p>
        </p:txBody>
      </p:sp>
      <p:cxnSp>
        <p:nvCxnSpPr>
          <p:cNvPr id="17" name="Straight Arrow Connector 16">
            <a:extLst>
              <a:ext uri="{FF2B5EF4-FFF2-40B4-BE49-F238E27FC236}">
                <a16:creationId xmlns:a16="http://schemas.microsoft.com/office/drawing/2014/main" id="{F3AF3EB1-DA70-EB1C-BB4F-6EE6C864468E}"/>
              </a:ext>
            </a:extLst>
          </p:cNvPr>
          <p:cNvCxnSpPr>
            <a:cxnSpLocks/>
          </p:cNvCxnSpPr>
          <p:nvPr/>
        </p:nvCxnSpPr>
        <p:spPr>
          <a:xfrm>
            <a:off x="9538437" y="2559505"/>
            <a:ext cx="38348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3C392D-5CA1-367F-B9ED-D9F68D204569}"/>
              </a:ext>
            </a:extLst>
          </p:cNvPr>
          <p:cNvCxnSpPr>
            <a:cxnSpLocks/>
          </p:cNvCxnSpPr>
          <p:nvPr/>
        </p:nvCxnSpPr>
        <p:spPr>
          <a:xfrm flipH="1">
            <a:off x="2269033" y="4878950"/>
            <a:ext cx="417101"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4DF301-5935-A686-DD10-129A47C49690}"/>
              </a:ext>
            </a:extLst>
          </p:cNvPr>
          <p:cNvSpPr txBox="1"/>
          <p:nvPr/>
        </p:nvSpPr>
        <p:spPr>
          <a:xfrm>
            <a:off x="118480" y="4617340"/>
            <a:ext cx="2055356" cy="523220"/>
          </a:xfrm>
          <a:prstGeom prst="rect">
            <a:avLst/>
          </a:prstGeom>
          <a:noFill/>
        </p:spPr>
        <p:txBody>
          <a:bodyPr wrap="square" rtlCol="0">
            <a:spAutoFit/>
          </a:bodyPr>
          <a:lstStyle/>
          <a:p>
            <a:pPr algn="r"/>
            <a:r>
              <a:rPr lang="en-US" sz="1400" err="1">
                <a:solidFill>
                  <a:schemeClr val="accent6"/>
                </a:solidFill>
                <a:latin typeface="Aptos" panose="020B0004020202020204" pitchFamily="34" charset="0"/>
              </a:rPr>
              <a:t>Cruciale</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informatie</a:t>
            </a:r>
            <a:endParaRPr lang="en-US" sz="1400">
              <a:solidFill>
                <a:schemeClr val="accent6"/>
              </a:solidFill>
              <a:latin typeface="Aptos" panose="020B0004020202020204" pitchFamily="34" charset="0"/>
            </a:endParaRPr>
          </a:p>
          <a:p>
            <a:pPr algn="r"/>
            <a:r>
              <a:rPr lang="en-US" sz="1400" b="1" err="1">
                <a:solidFill>
                  <a:schemeClr val="accent6"/>
                </a:solidFill>
                <a:latin typeface="Aptos" panose="020B0004020202020204" pitchFamily="34" charset="0"/>
              </a:rPr>
              <a:t>na</a:t>
            </a:r>
            <a:r>
              <a:rPr lang="en-US" sz="1400" b="1">
                <a:solidFill>
                  <a:schemeClr val="accent6"/>
                </a:solidFill>
                <a:latin typeface="Aptos" panose="020B0004020202020204" pitchFamily="34" charset="0"/>
              </a:rPr>
              <a:t> de </a:t>
            </a:r>
            <a:r>
              <a:rPr lang="en-US" sz="1400" b="1" err="1">
                <a:solidFill>
                  <a:schemeClr val="accent6"/>
                </a:solidFill>
                <a:latin typeface="Aptos" panose="020B0004020202020204" pitchFamily="34" charset="0"/>
              </a:rPr>
              <a:t>afname</a:t>
            </a:r>
            <a:endParaRPr lang="nl-BE" sz="1400" b="1">
              <a:solidFill>
                <a:schemeClr val="accent6"/>
              </a:solidFill>
              <a:latin typeface="Aptos" panose="020B0004020202020204" pitchFamily="34" charset="0"/>
            </a:endParaRPr>
          </a:p>
        </p:txBody>
      </p:sp>
      <p:sp>
        <p:nvSpPr>
          <p:cNvPr id="19" name="Left Brace 18">
            <a:extLst>
              <a:ext uri="{FF2B5EF4-FFF2-40B4-BE49-F238E27FC236}">
                <a16:creationId xmlns:a16="http://schemas.microsoft.com/office/drawing/2014/main" id="{FB87DD4C-F94D-0E7B-3816-154537563A13}"/>
              </a:ext>
            </a:extLst>
          </p:cNvPr>
          <p:cNvSpPr/>
          <p:nvPr/>
        </p:nvSpPr>
        <p:spPr>
          <a:xfrm>
            <a:off x="2729586" y="4005369"/>
            <a:ext cx="165710" cy="1747162"/>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 name="Left Brace 2">
            <a:extLst>
              <a:ext uri="{FF2B5EF4-FFF2-40B4-BE49-F238E27FC236}">
                <a16:creationId xmlns:a16="http://schemas.microsoft.com/office/drawing/2014/main" id="{023F100C-EA7F-17F4-BD49-429747DDA931}"/>
              </a:ext>
            </a:extLst>
          </p:cNvPr>
          <p:cNvSpPr/>
          <p:nvPr/>
        </p:nvSpPr>
        <p:spPr>
          <a:xfrm flipH="1">
            <a:off x="9250998" y="1324233"/>
            <a:ext cx="238499" cy="2524433"/>
          </a:xfrm>
          <a:prstGeom prst="leftBrace">
            <a:avLst>
              <a:gd name="adj1" fmla="val 8333"/>
              <a:gd name="adj2" fmla="val 49219"/>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0" name="TextBox 9">
            <a:extLst>
              <a:ext uri="{FF2B5EF4-FFF2-40B4-BE49-F238E27FC236}">
                <a16:creationId xmlns:a16="http://schemas.microsoft.com/office/drawing/2014/main" id="{B65433B4-CA82-F36A-42D7-CA48614899C0}"/>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14" name="Picture 13">
            <a:extLst>
              <a:ext uri="{FF2B5EF4-FFF2-40B4-BE49-F238E27FC236}">
                <a16:creationId xmlns:a16="http://schemas.microsoft.com/office/drawing/2014/main" id="{C7A3EEC9-C350-93D5-8EC1-5902D690341F}"/>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15" name="Afbeelding 7" descr="Afbeelding met tekst, Lettertype, Graphics, grafische vormgeving&#10;&#10;Automatisch gegenereerde beschrijving">
            <a:extLst>
              <a:ext uri="{FF2B5EF4-FFF2-40B4-BE49-F238E27FC236}">
                <a16:creationId xmlns:a16="http://schemas.microsoft.com/office/drawing/2014/main" id="{49EDAF7F-AE81-AFC0-5BFA-041613DEDEF0}"/>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721850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4E996-1F74-DE68-493D-644092DC73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91D84-3EFA-92E3-F83C-00EC587AA4D2}"/>
              </a:ext>
            </a:extLst>
          </p:cNvPr>
          <p:cNvSpPr>
            <a:spLocks noGrp="1"/>
          </p:cNvSpPr>
          <p:nvPr>
            <p:ph type="title"/>
          </p:nvPr>
        </p:nvSpPr>
        <p:spPr/>
        <p:txBody>
          <a:bodyPr>
            <a:normAutofit fontScale="90000"/>
          </a:bodyPr>
          <a:lstStyle/>
          <a:p>
            <a:r>
              <a:rPr lang="en-US">
                <a:solidFill>
                  <a:schemeClr val="accent4"/>
                </a:solidFill>
                <a:latin typeface="Aptos" panose="020B0004020202020204" pitchFamily="34" charset="0"/>
              </a:rPr>
              <a:t>En </a:t>
            </a:r>
            <a:r>
              <a:rPr lang="en-US" err="1">
                <a:solidFill>
                  <a:schemeClr val="accent4"/>
                </a:solidFill>
                <a:latin typeface="Aptos" panose="020B0004020202020204" pitchFamily="34" charset="0"/>
              </a:rPr>
              <a:t>daarna</a:t>
            </a:r>
            <a:r>
              <a:rPr lang="en-US">
                <a:solidFill>
                  <a:schemeClr val="accent4"/>
                </a:solidFill>
                <a:latin typeface="Aptos" panose="020B0004020202020204" pitchFamily="34" charset="0"/>
              </a:rPr>
              <a:t>?: </a:t>
            </a:r>
            <a:r>
              <a:rPr lang="en-US" err="1">
                <a:solidFill>
                  <a:schemeClr val="accent4"/>
                </a:solidFill>
                <a:latin typeface="Aptos" panose="020B0004020202020204" pitchFamily="34" charset="0"/>
              </a:rPr>
              <a:t>risicokleuters</a:t>
            </a:r>
            <a:r>
              <a:rPr lang="en-US">
                <a:solidFill>
                  <a:schemeClr val="accent4"/>
                </a:solidFill>
                <a:latin typeface="Aptos" panose="020B0004020202020204" pitchFamily="34" charset="0"/>
              </a:rPr>
              <a:t> </a:t>
            </a:r>
            <a:r>
              <a:rPr lang="en-US" err="1">
                <a:solidFill>
                  <a:schemeClr val="accent4"/>
                </a:solidFill>
                <a:latin typeface="Aptos" panose="020B0004020202020204" pitchFamily="34" charset="0"/>
              </a:rPr>
              <a:t>identificeren</a:t>
            </a:r>
            <a:r>
              <a:rPr lang="en-US">
                <a:solidFill>
                  <a:schemeClr val="accent4"/>
                </a:solidFill>
                <a:latin typeface="Aptos" panose="020B0004020202020204" pitchFamily="34" charset="0"/>
              </a:rPr>
              <a:t> en extra </a:t>
            </a:r>
            <a:r>
              <a:rPr lang="en-US" err="1">
                <a:solidFill>
                  <a:schemeClr val="accent4"/>
                </a:solidFill>
                <a:latin typeface="Aptos" panose="020B0004020202020204" pitchFamily="34" charset="0"/>
              </a:rPr>
              <a:t>stimuleren</a:t>
            </a:r>
            <a:endParaRPr lang="nl-BE">
              <a:solidFill>
                <a:schemeClr val="accent4"/>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71D210C-1B63-5790-0E0B-9737CAEB45AB}"/>
              </a:ext>
            </a:extLst>
          </p:cNvPr>
          <p:cNvSpPr>
            <a:spLocks noGrp="1"/>
          </p:cNvSpPr>
          <p:nvPr>
            <p:ph type="sldNum" sz="quarter" idx="12"/>
          </p:nvPr>
        </p:nvSpPr>
        <p:spPr/>
        <p:txBody>
          <a:bodyPr/>
          <a:lstStyle/>
          <a:p>
            <a:fld id="{0A297500-7527-634B-90F4-69D0994C32B4}" type="slidenum">
              <a:rPr lang="nl-NL" smtClean="0"/>
              <a:t>37</a:t>
            </a:fld>
            <a:endParaRPr lang="nl-NL"/>
          </a:p>
        </p:txBody>
      </p:sp>
      <p:pic>
        <p:nvPicPr>
          <p:cNvPr id="8" name="Picture 7">
            <a:extLst>
              <a:ext uri="{FF2B5EF4-FFF2-40B4-BE49-F238E27FC236}">
                <a16:creationId xmlns:a16="http://schemas.microsoft.com/office/drawing/2014/main" id="{62582EE4-0BC3-4F37-B127-321DE6E413D4}"/>
              </a:ext>
            </a:extLst>
          </p:cNvPr>
          <p:cNvPicPr>
            <a:picLocks noChangeAspect="1"/>
          </p:cNvPicPr>
          <p:nvPr/>
        </p:nvPicPr>
        <p:blipFill>
          <a:blip r:embed="rId3">
            <a:extLst>
              <a:ext uri="{28A0092B-C50C-407E-A947-70E740481C1C}">
                <a14:useLocalDpi xmlns:a14="http://schemas.microsoft.com/office/drawing/2010/main" val="0"/>
              </a:ext>
            </a:extLst>
          </a:blip>
          <a:srcRect t="61701" r="1959"/>
          <a:stretch>
            <a:fillRect/>
          </a:stretch>
        </p:blipFill>
        <p:spPr>
          <a:xfrm>
            <a:off x="742452" y="1964175"/>
            <a:ext cx="12080920" cy="3287632"/>
          </a:xfrm>
          <a:prstGeom prst="rect">
            <a:avLst/>
          </a:prstGeom>
        </p:spPr>
      </p:pic>
      <p:sp>
        <p:nvSpPr>
          <p:cNvPr id="10" name="TextBox 9">
            <a:extLst>
              <a:ext uri="{FF2B5EF4-FFF2-40B4-BE49-F238E27FC236}">
                <a16:creationId xmlns:a16="http://schemas.microsoft.com/office/drawing/2014/main" id="{9AD15BA4-0841-E13A-543A-C7F421650CB5}"/>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14" name="Picture 13">
            <a:extLst>
              <a:ext uri="{FF2B5EF4-FFF2-40B4-BE49-F238E27FC236}">
                <a16:creationId xmlns:a16="http://schemas.microsoft.com/office/drawing/2014/main" id="{2F3FD4AA-4CF5-E067-C78E-DC94FA8DD849}"/>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15" name="Afbeelding 7" descr="Afbeelding met tekst, Lettertype, Graphics, grafische vormgeving&#10;&#10;Automatisch gegenereerde beschrijving">
            <a:extLst>
              <a:ext uri="{FF2B5EF4-FFF2-40B4-BE49-F238E27FC236}">
                <a16:creationId xmlns:a16="http://schemas.microsoft.com/office/drawing/2014/main" id="{856AB4CD-E371-23E3-AEA3-69BC2A173EF9}"/>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1442997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9E43E-9C06-13E8-92DB-1B98AEF3D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24A6F-D431-EAC5-12F7-0841199B57B8}"/>
              </a:ext>
            </a:extLst>
          </p:cNvPr>
          <p:cNvSpPr>
            <a:spLocks noGrp="1"/>
          </p:cNvSpPr>
          <p:nvPr>
            <p:ph type="title"/>
          </p:nvPr>
        </p:nvSpPr>
        <p:spPr/>
        <p:txBody>
          <a:bodyPr>
            <a:normAutofit/>
          </a:bodyPr>
          <a:lstStyle/>
          <a:p>
            <a:r>
              <a:rPr lang="en-US">
                <a:solidFill>
                  <a:schemeClr val="accent4"/>
                </a:solidFill>
                <a:latin typeface="Aptos" panose="020B0004020202020204" pitchFamily="34" charset="0"/>
              </a:rPr>
              <a:t>En </a:t>
            </a:r>
            <a:r>
              <a:rPr lang="en-US" err="1">
                <a:solidFill>
                  <a:schemeClr val="accent4"/>
                </a:solidFill>
                <a:latin typeface="Aptos" panose="020B0004020202020204" pitchFamily="34" charset="0"/>
              </a:rPr>
              <a:t>daarna</a:t>
            </a:r>
            <a:r>
              <a:rPr lang="en-US">
                <a:solidFill>
                  <a:schemeClr val="accent4"/>
                </a:solidFill>
                <a:latin typeface="Aptos" panose="020B0004020202020204" pitchFamily="34" charset="0"/>
              </a:rPr>
              <a:t>?: </a:t>
            </a:r>
            <a:r>
              <a:rPr lang="en-US" err="1">
                <a:solidFill>
                  <a:schemeClr val="accent4"/>
                </a:solidFill>
                <a:latin typeface="Aptos" panose="020B0004020202020204" pitchFamily="34" charset="0"/>
              </a:rPr>
              <a:t>communicatie</a:t>
            </a:r>
            <a:r>
              <a:rPr lang="en-US">
                <a:solidFill>
                  <a:schemeClr val="accent4"/>
                </a:solidFill>
                <a:latin typeface="Aptos" panose="020B0004020202020204" pitchFamily="34" charset="0"/>
              </a:rPr>
              <a:t>, </a:t>
            </a:r>
            <a:r>
              <a:rPr lang="en-US" err="1">
                <a:solidFill>
                  <a:schemeClr val="accent4"/>
                </a:solidFill>
                <a:latin typeface="Aptos" panose="020B0004020202020204" pitchFamily="34" charset="0"/>
              </a:rPr>
              <a:t>bv</a:t>
            </a:r>
            <a:r>
              <a:rPr lang="en-US">
                <a:solidFill>
                  <a:schemeClr val="accent4"/>
                </a:solidFill>
                <a:latin typeface="Aptos" panose="020B0004020202020204" pitchFamily="34" charset="0"/>
              </a:rPr>
              <a:t>. met </a:t>
            </a:r>
            <a:r>
              <a:rPr lang="en-US" err="1">
                <a:solidFill>
                  <a:schemeClr val="accent4"/>
                </a:solidFill>
                <a:latin typeface="Aptos" panose="020B0004020202020204" pitchFamily="34" charset="0"/>
              </a:rPr>
              <a:t>ouder</a:t>
            </a:r>
            <a:endParaRPr lang="nl-BE">
              <a:solidFill>
                <a:schemeClr val="accent4"/>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DB621A0E-759E-6E65-52C6-754A1EECC34A}"/>
              </a:ext>
            </a:extLst>
          </p:cNvPr>
          <p:cNvSpPr>
            <a:spLocks noGrp="1"/>
          </p:cNvSpPr>
          <p:nvPr>
            <p:ph type="sldNum" sz="quarter" idx="12"/>
          </p:nvPr>
        </p:nvSpPr>
        <p:spPr/>
        <p:txBody>
          <a:bodyPr/>
          <a:lstStyle/>
          <a:p>
            <a:fld id="{0A297500-7527-634B-90F4-69D0994C32B4}" type="slidenum">
              <a:rPr lang="nl-NL" smtClean="0"/>
              <a:t>38</a:t>
            </a:fld>
            <a:endParaRPr lang="nl-NL"/>
          </a:p>
        </p:txBody>
      </p:sp>
      <p:sp>
        <p:nvSpPr>
          <p:cNvPr id="10" name="TextBox 9">
            <a:extLst>
              <a:ext uri="{FF2B5EF4-FFF2-40B4-BE49-F238E27FC236}">
                <a16:creationId xmlns:a16="http://schemas.microsoft.com/office/drawing/2014/main" id="{8C882D22-FF6C-37FE-85F5-2B153549966F}"/>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14" name="Picture 13">
            <a:extLst>
              <a:ext uri="{FF2B5EF4-FFF2-40B4-BE49-F238E27FC236}">
                <a16:creationId xmlns:a16="http://schemas.microsoft.com/office/drawing/2014/main" id="{7E7794BB-0F46-BC37-8AB5-0AC375F41A64}"/>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15" name="Afbeelding 7" descr="Afbeelding met tekst, Lettertype, Graphics, grafische vormgeving&#10;&#10;Automatisch gegenereerde beschrijving">
            <a:extLst>
              <a:ext uri="{FF2B5EF4-FFF2-40B4-BE49-F238E27FC236}">
                <a16:creationId xmlns:a16="http://schemas.microsoft.com/office/drawing/2014/main" id="{7D5F49FA-ACDA-42A5-A85A-B55AD8594942}"/>
              </a:ext>
            </a:extLst>
          </p:cNvPr>
          <p:cNvPicPr>
            <a:picLocks noChangeAspect="1"/>
          </p:cNvPicPr>
          <p:nvPr/>
        </p:nvPicPr>
        <p:blipFill>
          <a:blip r:embed="rId4"/>
          <a:stretch>
            <a:fillRect/>
          </a:stretch>
        </p:blipFill>
        <p:spPr>
          <a:xfrm>
            <a:off x="9538437" y="5960341"/>
            <a:ext cx="1164896" cy="978723"/>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C35B3566-690A-23E3-EEEB-7771E4000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3563" y="1233545"/>
            <a:ext cx="6864703" cy="4934204"/>
          </a:xfrm>
          <a:prstGeom prst="rect">
            <a:avLst/>
          </a:prstGeom>
        </p:spPr>
      </p:pic>
    </p:spTree>
    <p:extLst>
      <p:ext uri="{BB962C8B-B14F-4D97-AF65-F5344CB8AC3E}">
        <p14:creationId xmlns:p14="http://schemas.microsoft.com/office/powerpoint/2010/main" val="2461541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4F510-4D59-C39F-511B-D8293B958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90F407-026A-CD55-28BD-FFF9F00A660D}"/>
              </a:ext>
            </a:extLst>
          </p:cNvPr>
          <p:cNvSpPr>
            <a:spLocks noGrp="1"/>
          </p:cNvSpPr>
          <p:nvPr>
            <p:ph type="title"/>
          </p:nvPr>
        </p:nvSpPr>
        <p:spPr/>
        <p:txBody>
          <a:bodyPr>
            <a:normAutofit/>
          </a:bodyPr>
          <a:lstStyle/>
          <a:p>
            <a:r>
              <a:rPr lang="en-US">
                <a:solidFill>
                  <a:schemeClr val="accent4"/>
                </a:solidFill>
                <a:latin typeface="Aptos" panose="020B0004020202020204" pitchFamily="34" charset="0"/>
              </a:rPr>
              <a:t>En </a:t>
            </a:r>
            <a:r>
              <a:rPr lang="en-US" err="1">
                <a:solidFill>
                  <a:schemeClr val="accent4"/>
                </a:solidFill>
                <a:latin typeface="Aptos" panose="020B0004020202020204" pitchFamily="34" charset="0"/>
              </a:rPr>
              <a:t>daarna</a:t>
            </a:r>
            <a:r>
              <a:rPr lang="en-US">
                <a:solidFill>
                  <a:schemeClr val="accent4"/>
                </a:solidFill>
                <a:latin typeface="Aptos" panose="020B0004020202020204" pitchFamily="34" charset="0"/>
              </a:rPr>
              <a:t>?: schoolontwikkeling</a:t>
            </a:r>
            <a:endParaRPr lang="nl-BE">
              <a:solidFill>
                <a:schemeClr val="accent4"/>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848267E-86C9-BCEA-C6EF-D319C34B0090}"/>
              </a:ext>
            </a:extLst>
          </p:cNvPr>
          <p:cNvSpPr>
            <a:spLocks noGrp="1"/>
          </p:cNvSpPr>
          <p:nvPr>
            <p:ph type="sldNum" sz="quarter" idx="12"/>
          </p:nvPr>
        </p:nvSpPr>
        <p:spPr/>
        <p:txBody>
          <a:bodyPr/>
          <a:lstStyle/>
          <a:p>
            <a:fld id="{0A297500-7527-634B-90F4-69D0994C32B4}" type="slidenum">
              <a:rPr lang="nl-NL" smtClean="0"/>
              <a:t>39</a:t>
            </a:fld>
            <a:endParaRPr lang="nl-NL"/>
          </a:p>
        </p:txBody>
      </p:sp>
      <p:sp>
        <p:nvSpPr>
          <p:cNvPr id="10" name="TextBox 9">
            <a:extLst>
              <a:ext uri="{FF2B5EF4-FFF2-40B4-BE49-F238E27FC236}">
                <a16:creationId xmlns:a16="http://schemas.microsoft.com/office/drawing/2014/main" id="{BE0C8B9D-346D-5587-A884-1C9156A85148}"/>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14" name="Picture 13">
            <a:extLst>
              <a:ext uri="{FF2B5EF4-FFF2-40B4-BE49-F238E27FC236}">
                <a16:creationId xmlns:a16="http://schemas.microsoft.com/office/drawing/2014/main" id="{8E7F39C4-1A4D-331F-2A4B-AAB4BA84616B}"/>
              </a:ext>
            </a:extLst>
          </p:cNvPr>
          <p:cNvPicPr>
            <a:picLocks noChangeAspect="1"/>
          </p:cNvPicPr>
          <p:nvPr/>
        </p:nvPicPr>
        <p:blipFill>
          <a:blip r:embed="rId2"/>
          <a:stretch>
            <a:fillRect/>
          </a:stretch>
        </p:blipFill>
        <p:spPr>
          <a:xfrm>
            <a:off x="8083140" y="6170718"/>
            <a:ext cx="1455297" cy="546560"/>
          </a:xfrm>
          <a:prstGeom prst="rect">
            <a:avLst/>
          </a:prstGeom>
        </p:spPr>
      </p:pic>
      <p:pic>
        <p:nvPicPr>
          <p:cNvPr id="15" name="Afbeelding 7" descr="Afbeelding met tekst, Lettertype, Graphics, grafische vormgeving&#10;&#10;Automatisch gegenereerde beschrijving">
            <a:extLst>
              <a:ext uri="{FF2B5EF4-FFF2-40B4-BE49-F238E27FC236}">
                <a16:creationId xmlns:a16="http://schemas.microsoft.com/office/drawing/2014/main" id="{AB28E341-BCBD-867B-AAFB-BB83D6EB7367}"/>
              </a:ext>
            </a:extLst>
          </p:cNvPr>
          <p:cNvPicPr>
            <a:picLocks noChangeAspect="1"/>
          </p:cNvPicPr>
          <p:nvPr/>
        </p:nvPicPr>
        <p:blipFill>
          <a:blip r:embed="rId3"/>
          <a:stretch>
            <a:fillRect/>
          </a:stretch>
        </p:blipFill>
        <p:spPr>
          <a:xfrm>
            <a:off x="9538437" y="5960341"/>
            <a:ext cx="1164896" cy="978723"/>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AB06CA75-6F39-EAFC-C2EC-B950AC190240}"/>
              </a:ext>
            </a:extLst>
          </p:cNvPr>
          <p:cNvPicPr>
            <a:picLocks noChangeAspect="1"/>
          </p:cNvPicPr>
          <p:nvPr/>
        </p:nvPicPr>
        <p:blipFill>
          <a:blip r:embed="rId4"/>
          <a:stretch>
            <a:fillRect/>
          </a:stretch>
        </p:blipFill>
        <p:spPr>
          <a:xfrm>
            <a:off x="3113314" y="1241197"/>
            <a:ext cx="6962503" cy="4119787"/>
          </a:xfrm>
          <a:prstGeom prst="rect">
            <a:avLst/>
          </a:prstGeom>
        </p:spPr>
      </p:pic>
    </p:spTree>
    <p:extLst>
      <p:ext uri="{BB962C8B-B14F-4D97-AF65-F5344CB8AC3E}">
        <p14:creationId xmlns:p14="http://schemas.microsoft.com/office/powerpoint/2010/main" val="913513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4FD8380-8936-C351-04EC-A0476E19037F}"/>
              </a:ext>
            </a:extLst>
          </p:cNvPr>
          <p:cNvSpPr>
            <a:spLocks noGrp="1"/>
          </p:cNvSpPr>
          <p:nvPr>
            <p:ph type="sldNum" sz="quarter" idx="12"/>
          </p:nvPr>
        </p:nvSpPr>
        <p:spPr/>
        <p:txBody>
          <a:bodyPr/>
          <a:lstStyle/>
          <a:p>
            <a:fld id="{0A297500-7527-634B-90F4-69D0994C32B4}" type="slidenum">
              <a:rPr lang="nl-NL" smtClean="0"/>
              <a:t>4</a:t>
            </a:fld>
            <a:endParaRPr lang="nl-NL"/>
          </a:p>
        </p:txBody>
      </p:sp>
      <p:pic>
        <p:nvPicPr>
          <p:cNvPr id="5" name="Picture 4">
            <a:extLst>
              <a:ext uri="{FF2B5EF4-FFF2-40B4-BE49-F238E27FC236}">
                <a16:creationId xmlns:a16="http://schemas.microsoft.com/office/drawing/2014/main" id="{58ABDA36-D2A8-E94D-B405-449D05A6A55F}"/>
              </a:ext>
            </a:extLst>
          </p:cNvPr>
          <p:cNvPicPr>
            <a:picLocks noChangeAspect="1"/>
          </p:cNvPicPr>
          <p:nvPr/>
        </p:nvPicPr>
        <p:blipFill>
          <a:blip r:embed="rId3"/>
          <a:stretch>
            <a:fillRect/>
          </a:stretch>
        </p:blipFill>
        <p:spPr>
          <a:xfrm>
            <a:off x="5509493" y="1575334"/>
            <a:ext cx="6325271" cy="3320325"/>
          </a:xfrm>
          <a:prstGeom prst="rect">
            <a:avLst/>
          </a:prstGeom>
          <a:ln>
            <a:solidFill>
              <a:schemeClr val="bg2"/>
            </a:solidFill>
          </a:ln>
        </p:spPr>
      </p:pic>
      <p:sp>
        <p:nvSpPr>
          <p:cNvPr id="6" name="TextBox 5">
            <a:extLst>
              <a:ext uri="{FF2B5EF4-FFF2-40B4-BE49-F238E27FC236}">
                <a16:creationId xmlns:a16="http://schemas.microsoft.com/office/drawing/2014/main" id="{AAD88BD5-F1F5-C910-C488-B63A4207FD82}"/>
              </a:ext>
            </a:extLst>
          </p:cNvPr>
          <p:cNvSpPr txBox="1"/>
          <p:nvPr/>
        </p:nvSpPr>
        <p:spPr>
          <a:xfrm>
            <a:off x="5704578" y="737749"/>
            <a:ext cx="5935100" cy="400110"/>
          </a:xfrm>
          <a:prstGeom prst="rect">
            <a:avLst/>
          </a:prstGeom>
          <a:noFill/>
        </p:spPr>
        <p:txBody>
          <a:bodyPr wrap="square" rtlCol="0">
            <a:spAutoFit/>
          </a:bodyPr>
          <a:lstStyle/>
          <a:p>
            <a:pPr algn="ctr"/>
            <a:r>
              <a:rPr lang="en-US" sz="2000" b="1" u="sng">
                <a:solidFill>
                  <a:schemeClr val="accent6"/>
                </a:solidFill>
                <a:latin typeface="Aptos" panose="020B0004020202020204" pitchFamily="34" charset="0"/>
              </a:rPr>
              <a:t>www.nederlandsevalueren.be</a:t>
            </a:r>
            <a:r>
              <a:rPr lang="en-US" sz="2000" b="1">
                <a:solidFill>
                  <a:schemeClr val="accent6"/>
                </a:solidFill>
                <a:latin typeface="Aptos" panose="020B0004020202020204" pitchFamily="34" charset="0"/>
              </a:rPr>
              <a:t> </a:t>
            </a:r>
            <a:r>
              <a:rPr lang="en-US" sz="2000">
                <a:solidFill>
                  <a:schemeClr val="accent6"/>
                </a:solidFill>
                <a:latin typeface="Aptos" panose="020B0004020202020204" pitchFamily="34" charset="0"/>
              </a:rPr>
              <a:t>(2025) </a:t>
            </a:r>
            <a:endParaRPr lang="nl-BE" sz="2000">
              <a:solidFill>
                <a:schemeClr val="accent6"/>
              </a:solidFill>
              <a:latin typeface="Aptos" panose="020B0004020202020204" pitchFamily="34" charset="0"/>
            </a:endParaRPr>
          </a:p>
        </p:txBody>
      </p:sp>
      <p:sp>
        <p:nvSpPr>
          <p:cNvPr id="13" name="TextBox 12">
            <a:extLst>
              <a:ext uri="{FF2B5EF4-FFF2-40B4-BE49-F238E27FC236}">
                <a16:creationId xmlns:a16="http://schemas.microsoft.com/office/drawing/2014/main" id="{0039519C-C798-1B3B-6C2D-FA553529AF1B}"/>
              </a:ext>
            </a:extLst>
          </p:cNvPr>
          <p:cNvSpPr txBox="1"/>
          <p:nvPr/>
        </p:nvSpPr>
        <p:spPr>
          <a:xfrm>
            <a:off x="430403" y="742171"/>
            <a:ext cx="4340262" cy="400110"/>
          </a:xfrm>
          <a:prstGeom prst="rect">
            <a:avLst/>
          </a:prstGeom>
          <a:noFill/>
        </p:spPr>
        <p:txBody>
          <a:bodyPr wrap="square" rtlCol="0">
            <a:spAutoFit/>
          </a:bodyPr>
          <a:lstStyle/>
          <a:p>
            <a:pPr algn="ctr"/>
            <a:r>
              <a:rPr lang="en-US" sz="2000" b="1">
                <a:solidFill>
                  <a:schemeClr val="accent6"/>
                </a:solidFill>
                <a:latin typeface="Aptos" panose="020B0004020202020204" pitchFamily="34" charset="0"/>
              </a:rPr>
              <a:t>Toolkits Breed </a:t>
            </a:r>
            <a:r>
              <a:rPr lang="en-US" sz="2000" b="1" err="1">
                <a:solidFill>
                  <a:schemeClr val="accent6"/>
                </a:solidFill>
                <a:latin typeface="Aptos" panose="020B0004020202020204" pitchFamily="34" charset="0"/>
              </a:rPr>
              <a:t>Evalueren</a:t>
            </a:r>
            <a:r>
              <a:rPr lang="en-US" sz="2000" b="1">
                <a:solidFill>
                  <a:schemeClr val="accent6"/>
                </a:solidFill>
                <a:latin typeface="Aptos" panose="020B0004020202020204" pitchFamily="34" charset="0"/>
              </a:rPr>
              <a:t> </a:t>
            </a:r>
            <a:r>
              <a:rPr lang="en-US" sz="2000">
                <a:solidFill>
                  <a:schemeClr val="accent6"/>
                </a:solidFill>
                <a:latin typeface="Aptos" panose="020B0004020202020204" pitchFamily="34" charset="0"/>
              </a:rPr>
              <a:t>(2013)</a:t>
            </a:r>
            <a:endParaRPr lang="nl-BE" sz="2000">
              <a:solidFill>
                <a:schemeClr val="accent6"/>
              </a:solidFill>
              <a:latin typeface="Aptos" panose="020B0004020202020204" pitchFamily="34" charset="0"/>
            </a:endParaRPr>
          </a:p>
        </p:txBody>
      </p:sp>
      <p:pic>
        <p:nvPicPr>
          <p:cNvPr id="16" name="Afbeelding 9" descr="Afbeelding met tekst, schermopname, Lettertype, ontwerp&#10;&#10;Automatisch gegenereerde beschrijving">
            <a:extLst>
              <a:ext uri="{FF2B5EF4-FFF2-40B4-BE49-F238E27FC236}">
                <a16:creationId xmlns:a16="http://schemas.microsoft.com/office/drawing/2014/main" id="{C5191FB1-8465-A7D1-FA57-8D1CFBBF990B}"/>
              </a:ext>
            </a:extLst>
          </p:cNvPr>
          <p:cNvPicPr>
            <a:picLocks noChangeAspect="1"/>
          </p:cNvPicPr>
          <p:nvPr/>
        </p:nvPicPr>
        <p:blipFill>
          <a:blip r:embed="rId4"/>
          <a:stretch>
            <a:fillRect/>
          </a:stretch>
        </p:blipFill>
        <p:spPr>
          <a:xfrm>
            <a:off x="2327574" y="1956919"/>
            <a:ext cx="2278927" cy="3320325"/>
          </a:xfrm>
          <a:prstGeom prst="rect">
            <a:avLst/>
          </a:prstGeom>
          <a:ln>
            <a:solidFill>
              <a:schemeClr val="bg2"/>
            </a:solidFill>
          </a:ln>
        </p:spPr>
      </p:pic>
      <p:pic>
        <p:nvPicPr>
          <p:cNvPr id="17" name="Afbeelding 10" descr="Afbeelding met tekst, schermopname, Lettertype, ontwerp&#10;&#10;Automatisch gegenereerde beschrijving">
            <a:extLst>
              <a:ext uri="{FF2B5EF4-FFF2-40B4-BE49-F238E27FC236}">
                <a16:creationId xmlns:a16="http://schemas.microsoft.com/office/drawing/2014/main" id="{DFA8E526-E10E-2016-2E3A-556AC136EECB}"/>
              </a:ext>
            </a:extLst>
          </p:cNvPr>
          <p:cNvPicPr>
            <a:picLocks noChangeAspect="1"/>
          </p:cNvPicPr>
          <p:nvPr/>
        </p:nvPicPr>
        <p:blipFill>
          <a:blip r:embed="rId5"/>
          <a:stretch>
            <a:fillRect/>
          </a:stretch>
        </p:blipFill>
        <p:spPr>
          <a:xfrm>
            <a:off x="357236" y="1349545"/>
            <a:ext cx="2243298" cy="3320325"/>
          </a:xfrm>
          <a:prstGeom prst="rect">
            <a:avLst/>
          </a:prstGeom>
          <a:ln>
            <a:solidFill>
              <a:schemeClr val="bg2"/>
            </a:solidFill>
          </a:ln>
        </p:spPr>
      </p:pic>
      <p:pic>
        <p:nvPicPr>
          <p:cNvPr id="19" name="Graphic 18" descr="Arrow Right with solid fill">
            <a:extLst>
              <a:ext uri="{FF2B5EF4-FFF2-40B4-BE49-F238E27FC236}">
                <a16:creationId xmlns:a16="http://schemas.microsoft.com/office/drawing/2014/main" id="{D0FF6215-7307-D6B3-C785-6BB7D9C419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2460" y="2889959"/>
            <a:ext cx="691073" cy="691073"/>
          </a:xfrm>
          <a:prstGeom prst="rect">
            <a:avLst/>
          </a:prstGeom>
        </p:spPr>
      </p:pic>
      <p:sp>
        <p:nvSpPr>
          <p:cNvPr id="2" name="TextBox 1">
            <a:extLst>
              <a:ext uri="{FF2B5EF4-FFF2-40B4-BE49-F238E27FC236}">
                <a16:creationId xmlns:a16="http://schemas.microsoft.com/office/drawing/2014/main" id="{799EA4B3-413D-AF99-6A19-6406D433599E}"/>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3" name="Picture 2">
            <a:extLst>
              <a:ext uri="{FF2B5EF4-FFF2-40B4-BE49-F238E27FC236}">
                <a16:creationId xmlns:a16="http://schemas.microsoft.com/office/drawing/2014/main" id="{3F792700-62B5-814F-AF13-0BC3B3804F84}"/>
              </a:ext>
            </a:extLst>
          </p:cNvPr>
          <p:cNvPicPr>
            <a:picLocks noChangeAspect="1"/>
          </p:cNvPicPr>
          <p:nvPr/>
        </p:nvPicPr>
        <p:blipFill>
          <a:blip r:embed="rId8"/>
          <a:stretch>
            <a:fillRect/>
          </a:stretch>
        </p:blipFill>
        <p:spPr>
          <a:xfrm>
            <a:off x="8083140" y="6170718"/>
            <a:ext cx="1455297" cy="546560"/>
          </a:xfrm>
          <a:prstGeom prst="rect">
            <a:avLst/>
          </a:prstGeom>
        </p:spPr>
      </p:pic>
      <p:pic>
        <p:nvPicPr>
          <p:cNvPr id="7" name="Afbeelding 7" descr="Afbeelding met tekst, Lettertype, Graphics, grafische vormgeving&#10;&#10;Automatisch gegenereerde beschrijving">
            <a:extLst>
              <a:ext uri="{FF2B5EF4-FFF2-40B4-BE49-F238E27FC236}">
                <a16:creationId xmlns:a16="http://schemas.microsoft.com/office/drawing/2014/main" id="{F8DDDEAE-EA13-8AC7-F8B5-C5B7A297625D}"/>
              </a:ext>
            </a:extLst>
          </p:cNvPr>
          <p:cNvPicPr>
            <a:picLocks noChangeAspect="1"/>
          </p:cNvPicPr>
          <p:nvPr/>
        </p:nvPicPr>
        <p:blipFill>
          <a:blip r:embed="rId9"/>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346038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94218-9EE9-D3DB-44FC-0703551C0A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5732B-38A9-851B-39EC-16163F537290}"/>
              </a:ext>
            </a:extLst>
          </p:cNvPr>
          <p:cNvSpPr>
            <a:spLocks noGrp="1"/>
          </p:cNvSpPr>
          <p:nvPr>
            <p:ph type="title"/>
          </p:nvPr>
        </p:nvSpPr>
        <p:spPr/>
        <p:txBody>
          <a:bodyPr/>
          <a:lstStyle/>
          <a:p>
            <a:r>
              <a:rPr lang="en-US" err="1">
                <a:solidFill>
                  <a:schemeClr val="accent4"/>
                </a:solidFill>
                <a:latin typeface="Aptos" panose="020B0004020202020204" pitchFamily="34" charset="0"/>
              </a:rPr>
              <a:t>Voorbeeld</a:t>
            </a:r>
            <a:endParaRPr lang="nl-BE">
              <a:solidFill>
                <a:schemeClr val="accent4"/>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BA1E830-459B-4C0D-1F60-1A3378D95914}"/>
              </a:ext>
            </a:extLst>
          </p:cNvPr>
          <p:cNvSpPr>
            <a:spLocks noGrp="1"/>
          </p:cNvSpPr>
          <p:nvPr>
            <p:ph type="sldNum" sz="quarter" idx="12"/>
          </p:nvPr>
        </p:nvSpPr>
        <p:spPr/>
        <p:txBody>
          <a:bodyPr/>
          <a:lstStyle/>
          <a:p>
            <a:fld id="{0A297500-7527-634B-90F4-69D0994C32B4}" type="slidenum">
              <a:rPr lang="nl-NL" smtClean="0"/>
              <a:t>40</a:t>
            </a:fld>
            <a:endParaRPr lang="nl-NL"/>
          </a:p>
        </p:txBody>
      </p:sp>
      <p:pic>
        <p:nvPicPr>
          <p:cNvPr id="8" name="Picture 7">
            <a:extLst>
              <a:ext uri="{FF2B5EF4-FFF2-40B4-BE49-F238E27FC236}">
                <a16:creationId xmlns:a16="http://schemas.microsoft.com/office/drawing/2014/main" id="{D6342503-3F1D-B326-2F73-D75D5F9143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1750" y="1386619"/>
            <a:ext cx="6548499" cy="4272538"/>
          </a:xfrm>
          <a:prstGeom prst="rect">
            <a:avLst/>
          </a:prstGeom>
        </p:spPr>
      </p:pic>
      <p:sp>
        <p:nvSpPr>
          <p:cNvPr id="11" name="TextBox 10">
            <a:extLst>
              <a:ext uri="{FF2B5EF4-FFF2-40B4-BE49-F238E27FC236}">
                <a16:creationId xmlns:a16="http://schemas.microsoft.com/office/drawing/2014/main" id="{05F2B55A-B708-F7E7-2A8C-D7BF687D7FEF}"/>
              </a:ext>
            </a:extLst>
          </p:cNvPr>
          <p:cNvSpPr txBox="1"/>
          <p:nvPr/>
        </p:nvSpPr>
        <p:spPr>
          <a:xfrm>
            <a:off x="2173053" y="1487404"/>
            <a:ext cx="722243" cy="307777"/>
          </a:xfrm>
          <a:prstGeom prst="rect">
            <a:avLst/>
          </a:prstGeom>
          <a:noFill/>
        </p:spPr>
        <p:txBody>
          <a:bodyPr wrap="square" rtlCol="0">
            <a:spAutoFit/>
          </a:bodyPr>
          <a:lstStyle/>
          <a:p>
            <a:pPr algn="r"/>
            <a:r>
              <a:rPr lang="en-US" sz="1400">
                <a:solidFill>
                  <a:schemeClr val="accent4"/>
                </a:solidFill>
                <a:latin typeface="Aptos" panose="020B0004020202020204" pitchFamily="34" charset="0"/>
              </a:rPr>
              <a:t>3</a:t>
            </a:r>
            <a:endParaRPr lang="nl-BE" sz="1400">
              <a:solidFill>
                <a:schemeClr val="accent4"/>
              </a:solidFill>
              <a:latin typeface="Aptos" panose="020B0004020202020204" pitchFamily="34" charset="0"/>
            </a:endParaRPr>
          </a:p>
        </p:txBody>
      </p:sp>
      <p:cxnSp>
        <p:nvCxnSpPr>
          <p:cNvPr id="12" name="Straight Arrow Connector 11">
            <a:extLst>
              <a:ext uri="{FF2B5EF4-FFF2-40B4-BE49-F238E27FC236}">
                <a16:creationId xmlns:a16="http://schemas.microsoft.com/office/drawing/2014/main" id="{9B09A3A0-FA7B-220B-656C-570997F20404}"/>
              </a:ext>
            </a:extLst>
          </p:cNvPr>
          <p:cNvCxnSpPr>
            <a:cxnSpLocks/>
          </p:cNvCxnSpPr>
          <p:nvPr/>
        </p:nvCxnSpPr>
        <p:spPr>
          <a:xfrm flipH="1">
            <a:off x="2303152" y="3207992"/>
            <a:ext cx="417101"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F11CF5C-4FFB-4150-10D9-C1D54E7CD4DD}"/>
              </a:ext>
            </a:extLst>
          </p:cNvPr>
          <p:cNvSpPr txBox="1"/>
          <p:nvPr/>
        </p:nvSpPr>
        <p:spPr>
          <a:xfrm>
            <a:off x="171280" y="2910162"/>
            <a:ext cx="2055356" cy="523220"/>
          </a:xfrm>
          <a:prstGeom prst="rect">
            <a:avLst/>
          </a:prstGeom>
          <a:noFill/>
        </p:spPr>
        <p:txBody>
          <a:bodyPr wrap="square" rtlCol="0">
            <a:spAutoFit/>
          </a:bodyPr>
          <a:lstStyle/>
          <a:p>
            <a:pPr algn="r"/>
            <a:r>
              <a:rPr lang="en-US" sz="1400" err="1">
                <a:solidFill>
                  <a:schemeClr val="accent6"/>
                </a:solidFill>
                <a:latin typeface="Aptos" panose="020B0004020202020204" pitchFamily="34" charset="0"/>
              </a:rPr>
              <a:t>Resultaten</a:t>
            </a:r>
            <a:r>
              <a:rPr lang="en-US" sz="1400">
                <a:solidFill>
                  <a:schemeClr val="accent6"/>
                </a:solidFill>
                <a:latin typeface="Aptos" panose="020B0004020202020204" pitchFamily="34" charset="0"/>
              </a:rPr>
              <a:t> </a:t>
            </a:r>
            <a:r>
              <a:rPr lang="en-US" sz="1400" b="1" err="1">
                <a:solidFill>
                  <a:schemeClr val="accent6"/>
                </a:solidFill>
                <a:latin typeface="Aptos" panose="020B0004020202020204" pitchFamily="34" charset="0"/>
              </a:rPr>
              <a:t>kwaliteitscheck</a:t>
            </a:r>
            <a:endParaRPr lang="nl-BE" sz="1400" b="1">
              <a:solidFill>
                <a:schemeClr val="accent6"/>
              </a:solidFill>
              <a:latin typeface="Aptos" panose="020B0004020202020204" pitchFamily="34" charset="0"/>
            </a:endParaRPr>
          </a:p>
        </p:txBody>
      </p:sp>
      <p:sp>
        <p:nvSpPr>
          <p:cNvPr id="19" name="Left Brace 18">
            <a:extLst>
              <a:ext uri="{FF2B5EF4-FFF2-40B4-BE49-F238E27FC236}">
                <a16:creationId xmlns:a16="http://schemas.microsoft.com/office/drawing/2014/main" id="{E0E811DA-528F-0109-E789-CD10A5D43D44}"/>
              </a:ext>
            </a:extLst>
          </p:cNvPr>
          <p:cNvSpPr/>
          <p:nvPr/>
        </p:nvSpPr>
        <p:spPr>
          <a:xfrm>
            <a:off x="2796769" y="1873500"/>
            <a:ext cx="165710" cy="2671202"/>
          </a:xfrm>
          <a:prstGeom prst="lef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solidFill>
                <a:schemeClr val="accent4"/>
              </a:solidFill>
            </a:endParaRPr>
          </a:p>
        </p:txBody>
      </p:sp>
      <p:cxnSp>
        <p:nvCxnSpPr>
          <p:cNvPr id="9" name="Straight Arrow Connector 8">
            <a:extLst>
              <a:ext uri="{FF2B5EF4-FFF2-40B4-BE49-F238E27FC236}">
                <a16:creationId xmlns:a16="http://schemas.microsoft.com/office/drawing/2014/main" id="{3E93FC74-39DA-5AF9-BEC1-0BF9C68F4D6D}"/>
              </a:ext>
            </a:extLst>
          </p:cNvPr>
          <p:cNvCxnSpPr>
            <a:cxnSpLocks/>
          </p:cNvCxnSpPr>
          <p:nvPr/>
        </p:nvCxnSpPr>
        <p:spPr>
          <a:xfrm flipH="1">
            <a:off x="2303152" y="5379368"/>
            <a:ext cx="659327"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05EA46B-593B-D2A1-2B2B-249D04BFD2E2}"/>
              </a:ext>
            </a:extLst>
          </p:cNvPr>
          <p:cNvSpPr txBox="1"/>
          <p:nvPr/>
        </p:nvSpPr>
        <p:spPr>
          <a:xfrm>
            <a:off x="117697" y="5225479"/>
            <a:ext cx="2055356" cy="307777"/>
          </a:xfrm>
          <a:prstGeom prst="rect">
            <a:avLst/>
          </a:prstGeom>
          <a:noFill/>
        </p:spPr>
        <p:txBody>
          <a:bodyPr wrap="square" rtlCol="0">
            <a:spAutoFit/>
          </a:bodyPr>
          <a:lstStyle/>
          <a:p>
            <a:pPr algn="r"/>
            <a:r>
              <a:rPr lang="en-US" sz="1400" b="1">
                <a:solidFill>
                  <a:schemeClr val="accent6"/>
                </a:solidFill>
                <a:latin typeface="Aptos" panose="020B0004020202020204" pitchFamily="34" charset="0"/>
              </a:rPr>
              <a:t>Timestamp</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webpagina</a:t>
            </a:r>
            <a:endParaRPr lang="nl-BE" sz="1400" b="1">
              <a:solidFill>
                <a:schemeClr val="accent6"/>
              </a:solidFill>
              <a:latin typeface="Aptos" panose="020B0004020202020204" pitchFamily="34" charset="0"/>
            </a:endParaRPr>
          </a:p>
        </p:txBody>
      </p:sp>
      <p:cxnSp>
        <p:nvCxnSpPr>
          <p:cNvPr id="15" name="Straight Arrow Connector 14">
            <a:extLst>
              <a:ext uri="{FF2B5EF4-FFF2-40B4-BE49-F238E27FC236}">
                <a16:creationId xmlns:a16="http://schemas.microsoft.com/office/drawing/2014/main" id="{643372C7-3217-FC72-0236-9BD6B4A9F51C}"/>
              </a:ext>
            </a:extLst>
          </p:cNvPr>
          <p:cNvCxnSpPr>
            <a:cxnSpLocks/>
          </p:cNvCxnSpPr>
          <p:nvPr/>
        </p:nvCxnSpPr>
        <p:spPr>
          <a:xfrm flipH="1">
            <a:off x="2303152" y="4794789"/>
            <a:ext cx="659327"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31615D4-CDF5-EA74-CE1E-DE670253EFC4}"/>
              </a:ext>
            </a:extLst>
          </p:cNvPr>
          <p:cNvSpPr txBox="1"/>
          <p:nvPr/>
        </p:nvSpPr>
        <p:spPr>
          <a:xfrm>
            <a:off x="591604" y="4533179"/>
            <a:ext cx="1581449" cy="523220"/>
          </a:xfrm>
          <a:prstGeom prst="rect">
            <a:avLst/>
          </a:prstGeom>
          <a:noFill/>
        </p:spPr>
        <p:txBody>
          <a:bodyPr wrap="square" rtlCol="0">
            <a:spAutoFit/>
          </a:bodyPr>
          <a:lstStyle/>
          <a:p>
            <a:pPr algn="r"/>
            <a:r>
              <a:rPr lang="en-US" sz="1400" b="1">
                <a:solidFill>
                  <a:schemeClr val="accent6"/>
                </a:solidFill>
                <a:latin typeface="Aptos" panose="020B0004020202020204" pitchFamily="34" charset="0"/>
              </a:rPr>
              <a:t>Link</a:t>
            </a:r>
            <a:r>
              <a:rPr lang="en-US" sz="1400">
                <a:solidFill>
                  <a:schemeClr val="accent6"/>
                </a:solidFill>
                <a:latin typeface="Aptos" panose="020B0004020202020204" pitchFamily="34" charset="0"/>
              </a:rPr>
              <a:t> </a:t>
            </a:r>
            <a:r>
              <a:rPr lang="en-US" sz="1400" err="1">
                <a:solidFill>
                  <a:schemeClr val="accent6"/>
                </a:solidFill>
                <a:latin typeface="Aptos" panose="020B0004020202020204" pitchFamily="34" charset="0"/>
              </a:rPr>
              <a:t>naar</a:t>
            </a:r>
            <a:r>
              <a:rPr lang="en-US" sz="1400">
                <a:solidFill>
                  <a:schemeClr val="accent6"/>
                </a:solidFill>
                <a:latin typeface="Aptos" panose="020B0004020202020204" pitchFamily="34" charset="0"/>
              </a:rPr>
              <a:t> het instrument</a:t>
            </a:r>
            <a:endParaRPr lang="nl-BE" sz="1400" b="1">
              <a:solidFill>
                <a:schemeClr val="accent6"/>
              </a:solidFill>
              <a:latin typeface="Aptos" panose="020B0004020202020204" pitchFamily="34" charset="0"/>
            </a:endParaRPr>
          </a:p>
        </p:txBody>
      </p:sp>
      <p:sp>
        <p:nvSpPr>
          <p:cNvPr id="22" name="TextBox 21">
            <a:extLst>
              <a:ext uri="{FF2B5EF4-FFF2-40B4-BE49-F238E27FC236}">
                <a16:creationId xmlns:a16="http://schemas.microsoft.com/office/drawing/2014/main" id="{6A3F83DB-3FE8-4500-CC94-EF4A87660E6D}"/>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3" name="Picture 2">
            <a:extLst>
              <a:ext uri="{FF2B5EF4-FFF2-40B4-BE49-F238E27FC236}">
                <a16:creationId xmlns:a16="http://schemas.microsoft.com/office/drawing/2014/main" id="{CEC3FF14-4115-377A-BDD1-F02135D72C4B}"/>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10" name="Afbeelding 7" descr="Afbeelding met tekst, Lettertype, Graphics, grafische vormgeving&#10;&#10;Automatisch gegenereerde beschrijving">
            <a:extLst>
              <a:ext uri="{FF2B5EF4-FFF2-40B4-BE49-F238E27FC236}">
                <a16:creationId xmlns:a16="http://schemas.microsoft.com/office/drawing/2014/main" id="{EF0D7839-54D8-FD64-2941-10C61181E39E}"/>
              </a:ext>
            </a:extLst>
          </p:cNvPr>
          <p:cNvPicPr>
            <a:picLocks noChangeAspect="1"/>
          </p:cNvPicPr>
          <p:nvPr/>
        </p:nvPicPr>
        <p:blipFill>
          <a:blip r:embed="rId5"/>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281715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4BD11-E848-CF56-0DF0-3AE63A370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3A159B-9603-A6DF-1E0D-845A0ABCD64F}"/>
              </a:ext>
            </a:extLst>
          </p:cNvPr>
          <p:cNvSpPr>
            <a:spLocks noGrp="1"/>
          </p:cNvSpPr>
          <p:nvPr>
            <p:ph type="title"/>
          </p:nvPr>
        </p:nvSpPr>
        <p:spPr/>
        <p:txBody>
          <a:bodyPr/>
          <a:lstStyle/>
          <a:p>
            <a:r>
              <a:rPr lang="en-US" err="1">
                <a:solidFill>
                  <a:schemeClr val="accent4"/>
                </a:solidFill>
                <a:latin typeface="Aptos"/>
              </a:rPr>
              <a:t>Hiaten</a:t>
            </a:r>
            <a:r>
              <a:rPr lang="en-US">
                <a:solidFill>
                  <a:schemeClr val="accent4"/>
                </a:solidFill>
                <a:latin typeface="Aptos"/>
              </a:rPr>
              <a:t> in de database</a:t>
            </a:r>
            <a:endParaRPr lang="nl-BE">
              <a:solidFill>
                <a:schemeClr val="accent4"/>
              </a:solidFill>
              <a:latin typeface="Aptos"/>
            </a:endParaRPr>
          </a:p>
        </p:txBody>
      </p:sp>
      <p:sp>
        <p:nvSpPr>
          <p:cNvPr id="4" name="Slide Number Placeholder 3">
            <a:extLst>
              <a:ext uri="{FF2B5EF4-FFF2-40B4-BE49-F238E27FC236}">
                <a16:creationId xmlns:a16="http://schemas.microsoft.com/office/drawing/2014/main" id="{B18C50BC-7FEE-327A-769F-128913DACD7A}"/>
              </a:ext>
            </a:extLst>
          </p:cNvPr>
          <p:cNvSpPr>
            <a:spLocks noGrp="1"/>
          </p:cNvSpPr>
          <p:nvPr>
            <p:ph type="sldNum" sz="quarter" idx="12"/>
          </p:nvPr>
        </p:nvSpPr>
        <p:spPr/>
        <p:txBody>
          <a:bodyPr/>
          <a:lstStyle/>
          <a:p>
            <a:fld id="{0A297500-7527-634B-90F4-69D0994C32B4}" type="slidenum">
              <a:rPr lang="nl-NL" smtClean="0"/>
              <a:t>41</a:t>
            </a:fld>
            <a:endParaRPr lang="nl-NL"/>
          </a:p>
        </p:txBody>
      </p:sp>
      <p:pic>
        <p:nvPicPr>
          <p:cNvPr id="6" name="Picture 5">
            <a:extLst>
              <a:ext uri="{FF2B5EF4-FFF2-40B4-BE49-F238E27FC236}">
                <a16:creationId xmlns:a16="http://schemas.microsoft.com/office/drawing/2014/main" id="{C5F110AE-6440-E830-FDD9-16FDF1873D57}"/>
              </a:ext>
            </a:extLst>
          </p:cNvPr>
          <p:cNvPicPr>
            <a:picLocks noChangeAspect="1"/>
          </p:cNvPicPr>
          <p:nvPr/>
        </p:nvPicPr>
        <p:blipFill>
          <a:blip r:embed="rId3"/>
          <a:stretch>
            <a:fillRect/>
          </a:stretch>
        </p:blipFill>
        <p:spPr>
          <a:xfrm>
            <a:off x="8076139" y="6170719"/>
            <a:ext cx="1455297" cy="546560"/>
          </a:xfrm>
          <a:prstGeom prst="rect">
            <a:avLst/>
          </a:prstGeom>
        </p:spPr>
      </p:pic>
      <p:pic>
        <p:nvPicPr>
          <p:cNvPr id="7" name="Afbeelding 7" descr="Afbeelding met tekst, Lettertype, Graphics, grafische vormgeving&#10;&#10;Automatisch gegenereerde beschrijving">
            <a:extLst>
              <a:ext uri="{FF2B5EF4-FFF2-40B4-BE49-F238E27FC236}">
                <a16:creationId xmlns:a16="http://schemas.microsoft.com/office/drawing/2014/main" id="{63AD5EDB-1D24-938E-00A1-EE088626D606}"/>
              </a:ext>
            </a:extLst>
          </p:cNvPr>
          <p:cNvPicPr>
            <a:picLocks noChangeAspect="1"/>
          </p:cNvPicPr>
          <p:nvPr/>
        </p:nvPicPr>
        <p:blipFill>
          <a:blip r:embed="rId4"/>
          <a:stretch>
            <a:fillRect/>
          </a:stretch>
        </p:blipFill>
        <p:spPr>
          <a:xfrm>
            <a:off x="9538437" y="5960341"/>
            <a:ext cx="1164896" cy="978723"/>
          </a:xfrm>
          <a:prstGeom prst="rect">
            <a:avLst/>
          </a:prstGeom>
        </p:spPr>
      </p:pic>
      <p:sp>
        <p:nvSpPr>
          <p:cNvPr id="9" name="Content Placeholder 2">
            <a:extLst>
              <a:ext uri="{FF2B5EF4-FFF2-40B4-BE49-F238E27FC236}">
                <a16:creationId xmlns:a16="http://schemas.microsoft.com/office/drawing/2014/main" id="{CB1E0E29-E48B-61F1-806E-C3AD14B41E4C}"/>
              </a:ext>
            </a:extLst>
          </p:cNvPr>
          <p:cNvSpPr>
            <a:spLocks noGrp="1"/>
          </p:cNvSpPr>
          <p:nvPr>
            <p:ph idx="1"/>
          </p:nvPr>
        </p:nvSpPr>
        <p:spPr>
          <a:xfrm>
            <a:off x="574800" y="1319328"/>
            <a:ext cx="6346348" cy="4391336"/>
          </a:xfrm>
        </p:spPr>
        <p:txBody>
          <a:bodyPr>
            <a:normAutofit lnSpcReduction="10000"/>
          </a:bodyPr>
          <a:lstStyle/>
          <a:p>
            <a:pPr>
              <a:buFont typeface="Arial" panose="020B0604020202020204" pitchFamily="34" charset="0"/>
              <a:buChar char="•"/>
            </a:pPr>
            <a:r>
              <a:rPr lang="nl-BE" sz="2400" b="1">
                <a:latin typeface="Aptos" panose="020B0004020202020204" pitchFamily="34" charset="0"/>
              </a:rPr>
              <a:t>Taalcompetentie</a:t>
            </a:r>
          </a:p>
          <a:p>
            <a:pPr lvl="1">
              <a:buFont typeface="Arial" panose="020B0604020202020204" pitchFamily="34" charset="0"/>
              <a:buChar char="•"/>
            </a:pPr>
            <a:r>
              <a:rPr lang="nl-BE" sz="2000">
                <a:latin typeface="Aptos" panose="020B0004020202020204" pitchFamily="34" charset="0"/>
              </a:rPr>
              <a:t>Vooral taalvaardigheid</a:t>
            </a:r>
          </a:p>
          <a:p>
            <a:pPr lvl="1">
              <a:buFont typeface="Arial" panose="020B0604020202020204" pitchFamily="34" charset="0"/>
              <a:buChar char="•"/>
            </a:pPr>
            <a:r>
              <a:rPr lang="nl-BE" sz="2000">
                <a:latin typeface="Aptos" panose="020B0004020202020204" pitchFamily="34" charset="0"/>
              </a:rPr>
              <a:t>Minder kennis en attitudes </a:t>
            </a:r>
          </a:p>
          <a:p>
            <a:pPr>
              <a:buFont typeface="Arial" panose="020B0604020202020204" pitchFamily="34" charset="0"/>
              <a:buChar char="•"/>
            </a:pPr>
            <a:r>
              <a:rPr lang="nl-BE" sz="2400" b="1">
                <a:latin typeface="Aptos" panose="020B0004020202020204" pitchFamily="34" charset="0"/>
              </a:rPr>
              <a:t>Vaardigheden</a:t>
            </a:r>
            <a:endParaRPr lang="nl-BE" sz="2400">
              <a:latin typeface="Aptos" panose="020B0004020202020204" pitchFamily="34" charset="0"/>
            </a:endParaRPr>
          </a:p>
          <a:p>
            <a:pPr lvl="1">
              <a:buFont typeface="Arial" panose="020B0604020202020204" pitchFamily="34" charset="0"/>
              <a:buChar char="•"/>
            </a:pPr>
            <a:r>
              <a:rPr lang="nl-BE" sz="2000">
                <a:latin typeface="Aptos" panose="020B0004020202020204" pitchFamily="34" charset="0"/>
              </a:rPr>
              <a:t>Vooral lezen</a:t>
            </a:r>
          </a:p>
          <a:p>
            <a:pPr lvl="1">
              <a:buFont typeface="Arial" panose="020B0604020202020204" pitchFamily="34" charset="0"/>
              <a:buChar char="•"/>
            </a:pPr>
            <a:r>
              <a:rPr lang="nl-BE" sz="2000">
                <a:latin typeface="Aptos" panose="020B0004020202020204" pitchFamily="34" charset="0"/>
              </a:rPr>
              <a:t>Minder luisteren en schrijven</a:t>
            </a:r>
          </a:p>
          <a:p>
            <a:pPr lvl="1">
              <a:buFont typeface="Arial" panose="020B0604020202020204" pitchFamily="34" charset="0"/>
              <a:buChar char="•"/>
            </a:pPr>
            <a:r>
              <a:rPr lang="nl-BE" sz="2000">
                <a:latin typeface="Aptos" panose="020B0004020202020204" pitchFamily="34" charset="0"/>
              </a:rPr>
              <a:t>Amper spreken en interactie</a:t>
            </a:r>
          </a:p>
          <a:p>
            <a:pPr>
              <a:buFont typeface="Arial" panose="020B0604020202020204" pitchFamily="34" charset="0"/>
              <a:buChar char="•"/>
            </a:pPr>
            <a:r>
              <a:rPr lang="nl-BE" sz="2400" b="1">
                <a:latin typeface="Aptos" panose="020B0004020202020204" pitchFamily="34" charset="0"/>
              </a:rPr>
              <a:t>Evaluatiedoel</a:t>
            </a:r>
            <a:endParaRPr lang="nl-BE" sz="2400">
              <a:latin typeface="Aptos" panose="020B0004020202020204" pitchFamily="34" charset="0"/>
            </a:endParaRPr>
          </a:p>
          <a:p>
            <a:pPr lvl="1">
              <a:buFont typeface="Arial" panose="020B0604020202020204" pitchFamily="34" charset="0"/>
              <a:buChar char="•"/>
            </a:pPr>
            <a:r>
              <a:rPr lang="nl-BE" sz="2000">
                <a:latin typeface="Aptos" panose="020B0004020202020204" pitchFamily="34" charset="0"/>
              </a:rPr>
              <a:t>Vooral screening en voortgang in kaart brengen</a:t>
            </a:r>
          </a:p>
          <a:p>
            <a:pPr lvl="1">
              <a:buFont typeface="Arial" panose="020B0604020202020204" pitchFamily="34" charset="0"/>
              <a:buChar char="•"/>
            </a:pPr>
            <a:r>
              <a:rPr lang="nl-BE" sz="2000">
                <a:latin typeface="Aptos" panose="020B0004020202020204" pitchFamily="34" charset="0"/>
              </a:rPr>
              <a:t>Weinig specifieke problemen identificeren </a:t>
            </a:r>
          </a:p>
          <a:p>
            <a:pPr>
              <a:buFont typeface="Arial" panose="020B0604020202020204" pitchFamily="34" charset="0"/>
              <a:buChar char="•"/>
            </a:pPr>
            <a:r>
              <a:rPr lang="nl-BE" sz="2400" b="1">
                <a:latin typeface="Aptos" panose="020B0004020202020204" pitchFamily="34" charset="0"/>
              </a:rPr>
              <a:t>Instrumentsoorten</a:t>
            </a:r>
            <a:endParaRPr lang="nl-BE" sz="2400">
              <a:latin typeface="Aptos" panose="020B0004020202020204" pitchFamily="34" charset="0"/>
            </a:endParaRPr>
          </a:p>
          <a:p>
            <a:pPr lvl="1">
              <a:buFont typeface="Arial" panose="020B0604020202020204" pitchFamily="34" charset="0"/>
              <a:buChar char="•"/>
            </a:pPr>
            <a:r>
              <a:rPr lang="nl-BE" sz="2000">
                <a:latin typeface="Aptos" panose="020B0004020202020204" pitchFamily="34" charset="0"/>
              </a:rPr>
              <a:t>Vooral toetsen en observatiewijzers</a:t>
            </a:r>
          </a:p>
          <a:p>
            <a:pPr lvl="1">
              <a:buFont typeface="Arial" panose="020B0604020202020204" pitchFamily="34" charset="0"/>
              <a:buChar char="•"/>
            </a:pPr>
            <a:r>
              <a:rPr lang="nl-BE" sz="2000">
                <a:latin typeface="Aptos" panose="020B0004020202020204" pitchFamily="34" charset="0"/>
              </a:rPr>
              <a:t>Geen portfolio’s, zelfevaluatie, peerevaluatie, … </a:t>
            </a:r>
          </a:p>
          <a:p>
            <a:pPr marL="0" indent="0">
              <a:buNone/>
            </a:pPr>
            <a:endParaRPr lang="nl-BE" sz="2400">
              <a:latin typeface="Aptos" panose="020B0004020202020204" pitchFamily="34" charset="0"/>
            </a:endParaRPr>
          </a:p>
          <a:p>
            <a:pPr marL="361950" indent="-361950">
              <a:buFont typeface="Wingdings" panose="05000000000000000000" pitchFamily="2" charset="2"/>
              <a:buChar char="ü"/>
            </a:pPr>
            <a:endParaRPr lang="en-US" sz="2400">
              <a:latin typeface="Aptos" panose="020B0004020202020204" pitchFamily="34" charset="0"/>
            </a:endParaRPr>
          </a:p>
        </p:txBody>
      </p:sp>
      <p:sp>
        <p:nvSpPr>
          <p:cNvPr id="20" name="TextBox 19">
            <a:extLst>
              <a:ext uri="{FF2B5EF4-FFF2-40B4-BE49-F238E27FC236}">
                <a16:creationId xmlns:a16="http://schemas.microsoft.com/office/drawing/2014/main" id="{06029765-C05C-DAEA-BF29-324487474A2E}"/>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sp>
        <p:nvSpPr>
          <p:cNvPr id="3" name="Left Brace 2">
            <a:extLst>
              <a:ext uri="{FF2B5EF4-FFF2-40B4-BE49-F238E27FC236}">
                <a16:creationId xmlns:a16="http://schemas.microsoft.com/office/drawing/2014/main" id="{5B5F5237-8E71-AB98-4B4E-6BBB2AF000B1}"/>
              </a:ext>
            </a:extLst>
          </p:cNvPr>
          <p:cNvSpPr/>
          <p:nvPr/>
        </p:nvSpPr>
        <p:spPr>
          <a:xfrm flipH="1">
            <a:off x="6757272" y="1319328"/>
            <a:ext cx="238499" cy="4391336"/>
          </a:xfrm>
          <a:prstGeom prst="leftBrace">
            <a:avLst>
              <a:gd name="adj1" fmla="val 8333"/>
              <a:gd name="adj2" fmla="val 49219"/>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cxnSp>
        <p:nvCxnSpPr>
          <p:cNvPr id="5" name="Straight Arrow Connector 4">
            <a:extLst>
              <a:ext uri="{FF2B5EF4-FFF2-40B4-BE49-F238E27FC236}">
                <a16:creationId xmlns:a16="http://schemas.microsoft.com/office/drawing/2014/main" id="{D6E4CB19-BF2C-6ED4-66B7-6FF461402D77}"/>
              </a:ext>
            </a:extLst>
          </p:cNvPr>
          <p:cNvCxnSpPr>
            <a:cxnSpLocks/>
          </p:cNvCxnSpPr>
          <p:nvPr/>
        </p:nvCxnSpPr>
        <p:spPr>
          <a:xfrm>
            <a:off x="7046013" y="3484036"/>
            <a:ext cx="38348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E4DD51-F78A-B206-364F-858D575DBF43}"/>
              </a:ext>
            </a:extLst>
          </p:cNvPr>
          <p:cNvSpPr txBox="1"/>
          <p:nvPr/>
        </p:nvSpPr>
        <p:spPr>
          <a:xfrm>
            <a:off x="7479740" y="2668428"/>
            <a:ext cx="4474135" cy="1938992"/>
          </a:xfrm>
          <a:prstGeom prst="rect">
            <a:avLst/>
          </a:prstGeom>
          <a:noFill/>
        </p:spPr>
        <p:txBody>
          <a:bodyPr wrap="square" rtlCol="0">
            <a:spAutoFit/>
          </a:bodyPr>
          <a:lstStyle/>
          <a:p>
            <a:pPr marL="457200" indent="-457200">
              <a:buFont typeface="+mj-lt"/>
              <a:buAutoNum type="arabicPeriod"/>
            </a:pPr>
            <a:r>
              <a:rPr lang="en-US" sz="2000">
                <a:solidFill>
                  <a:schemeClr val="accent6"/>
                </a:solidFill>
                <a:latin typeface="Aptos" panose="020B0004020202020204" pitchFamily="34" charset="0"/>
              </a:rPr>
              <a:t>Nood </a:t>
            </a:r>
            <a:r>
              <a:rPr lang="en-US" sz="2000" err="1">
                <a:solidFill>
                  <a:schemeClr val="accent6"/>
                </a:solidFill>
                <a:latin typeface="Aptos" panose="020B0004020202020204" pitchFamily="34" charset="0"/>
              </a:rPr>
              <a:t>aan</a:t>
            </a:r>
            <a:r>
              <a:rPr lang="en-US" sz="2000">
                <a:solidFill>
                  <a:schemeClr val="accent6"/>
                </a:solidFill>
                <a:latin typeface="Aptos" panose="020B0004020202020204" pitchFamily="34" charset="0"/>
              </a:rPr>
              <a:t> </a:t>
            </a:r>
            <a:r>
              <a:rPr lang="en-US" sz="2000" b="1" err="1">
                <a:solidFill>
                  <a:schemeClr val="accent6"/>
                </a:solidFill>
                <a:latin typeface="Aptos" panose="020B0004020202020204" pitchFamily="34" charset="0"/>
              </a:rPr>
              <a:t>meer</a:t>
            </a:r>
            <a:r>
              <a:rPr lang="en-US" sz="2000" b="1">
                <a:solidFill>
                  <a:schemeClr val="accent6"/>
                </a:solidFill>
                <a:latin typeface="Aptos" panose="020B0004020202020204" pitchFamily="34" charset="0"/>
              </a:rPr>
              <a:t> </a:t>
            </a:r>
            <a:r>
              <a:rPr lang="en-US" sz="2000" b="1" err="1">
                <a:solidFill>
                  <a:schemeClr val="accent6"/>
                </a:solidFill>
                <a:latin typeface="Aptos" panose="020B0004020202020204" pitchFamily="34" charset="0"/>
              </a:rPr>
              <a:t>én</a:t>
            </a:r>
            <a:r>
              <a:rPr lang="en-US" sz="2000" b="1">
                <a:solidFill>
                  <a:schemeClr val="accent6"/>
                </a:solidFill>
                <a:latin typeface="Aptos" panose="020B0004020202020204" pitchFamily="34" charset="0"/>
              </a:rPr>
              <a:t> </a:t>
            </a:r>
            <a:r>
              <a:rPr lang="en-US" sz="2000" b="1" err="1">
                <a:solidFill>
                  <a:schemeClr val="accent6"/>
                </a:solidFill>
                <a:latin typeface="Aptos" panose="020B0004020202020204" pitchFamily="34" charset="0"/>
              </a:rPr>
              <a:t>diversere</a:t>
            </a:r>
            <a:r>
              <a:rPr lang="en-US" sz="2000" b="1">
                <a:solidFill>
                  <a:schemeClr val="accent6"/>
                </a:solidFill>
                <a:latin typeface="Aptos" panose="020B0004020202020204" pitchFamily="34" charset="0"/>
              </a:rPr>
              <a:t> </a:t>
            </a:r>
            <a:r>
              <a:rPr lang="en-US" sz="2000">
                <a:solidFill>
                  <a:schemeClr val="accent6"/>
                </a:solidFill>
                <a:latin typeface="Aptos" panose="020B0004020202020204" pitchFamily="34" charset="0"/>
              </a:rPr>
              <a:t>evidence-based </a:t>
            </a:r>
            <a:r>
              <a:rPr lang="en-US" sz="2000" err="1">
                <a:solidFill>
                  <a:schemeClr val="accent6"/>
                </a:solidFill>
                <a:latin typeface="Aptos" panose="020B0004020202020204" pitchFamily="34" charset="0"/>
              </a:rPr>
              <a:t>evaluatie-instrumenten</a:t>
            </a:r>
            <a:r>
              <a:rPr lang="en-US" sz="2000">
                <a:solidFill>
                  <a:schemeClr val="accent6"/>
                </a:solidFill>
                <a:latin typeface="Aptos" panose="020B0004020202020204" pitchFamily="34" charset="0"/>
              </a:rPr>
              <a:t> </a:t>
            </a:r>
          </a:p>
          <a:p>
            <a:pPr marL="457200" indent="-457200">
              <a:buFont typeface="+mj-lt"/>
              <a:buAutoNum type="arabicPeriod"/>
            </a:pPr>
            <a:r>
              <a:rPr lang="en-US" sz="2000">
                <a:solidFill>
                  <a:schemeClr val="accent6"/>
                </a:solidFill>
                <a:latin typeface="Aptos" panose="020B0004020202020204" pitchFamily="34" charset="0"/>
              </a:rPr>
              <a:t>Nood </a:t>
            </a:r>
            <a:r>
              <a:rPr lang="en-US" sz="2000" err="1">
                <a:solidFill>
                  <a:schemeClr val="accent6"/>
                </a:solidFill>
                <a:latin typeface="Aptos" panose="020B0004020202020204" pitchFamily="34" charset="0"/>
              </a:rPr>
              <a:t>aan</a:t>
            </a:r>
            <a:r>
              <a:rPr lang="en-US" sz="2000">
                <a:solidFill>
                  <a:schemeClr val="accent6"/>
                </a:solidFill>
                <a:latin typeface="Aptos" panose="020B0004020202020204" pitchFamily="34" charset="0"/>
              </a:rPr>
              <a:t> </a:t>
            </a:r>
            <a:r>
              <a:rPr lang="en-US" sz="2000" err="1">
                <a:solidFill>
                  <a:schemeClr val="accent6"/>
                </a:solidFill>
                <a:latin typeface="Aptos" panose="020B0004020202020204" pitchFamily="34" charset="0"/>
              </a:rPr>
              <a:t>meer</a:t>
            </a:r>
            <a:r>
              <a:rPr lang="en-US" sz="2000">
                <a:solidFill>
                  <a:schemeClr val="accent6"/>
                </a:solidFill>
                <a:latin typeface="Aptos" panose="020B0004020202020204" pitchFamily="34" charset="0"/>
              </a:rPr>
              <a:t> </a:t>
            </a:r>
            <a:r>
              <a:rPr lang="en-US" sz="2000" b="1" err="1">
                <a:solidFill>
                  <a:schemeClr val="accent6"/>
                </a:solidFill>
                <a:latin typeface="Aptos" panose="020B0004020202020204" pitchFamily="34" charset="0"/>
              </a:rPr>
              <a:t>transparantie</a:t>
            </a:r>
            <a:r>
              <a:rPr lang="en-US" sz="2000">
                <a:solidFill>
                  <a:schemeClr val="accent6"/>
                </a:solidFill>
                <a:latin typeface="Aptos" panose="020B0004020202020204" pitchFamily="34" charset="0"/>
              </a:rPr>
              <a:t> </a:t>
            </a:r>
            <a:r>
              <a:rPr lang="en-US" sz="2000" err="1">
                <a:solidFill>
                  <a:schemeClr val="accent6"/>
                </a:solidFill>
                <a:latin typeface="Aptos" panose="020B0004020202020204" pitchFamily="34" charset="0"/>
              </a:rPr>
              <a:t>rond</a:t>
            </a:r>
            <a:r>
              <a:rPr lang="en-US" sz="2000">
                <a:solidFill>
                  <a:schemeClr val="accent6"/>
                </a:solidFill>
                <a:latin typeface="Aptos" panose="020B0004020202020204" pitchFamily="34" charset="0"/>
              </a:rPr>
              <a:t> </a:t>
            </a:r>
            <a:r>
              <a:rPr lang="en-US" sz="2000" err="1">
                <a:solidFill>
                  <a:schemeClr val="accent6"/>
                </a:solidFill>
                <a:latin typeface="Aptos" panose="020B0004020202020204" pitchFamily="34" charset="0"/>
              </a:rPr>
              <a:t>wetenschappelijke</a:t>
            </a:r>
            <a:r>
              <a:rPr lang="en-US" sz="2000">
                <a:solidFill>
                  <a:schemeClr val="accent6"/>
                </a:solidFill>
                <a:latin typeface="Aptos" panose="020B0004020202020204" pitchFamily="34" charset="0"/>
              </a:rPr>
              <a:t> </a:t>
            </a:r>
            <a:r>
              <a:rPr lang="en-US" sz="2000" err="1">
                <a:solidFill>
                  <a:schemeClr val="accent6"/>
                </a:solidFill>
                <a:latin typeface="Aptos" panose="020B0004020202020204" pitchFamily="34" charset="0"/>
              </a:rPr>
              <a:t>onderbouwing</a:t>
            </a:r>
            <a:r>
              <a:rPr lang="en-US" sz="2000">
                <a:solidFill>
                  <a:schemeClr val="accent6"/>
                </a:solidFill>
                <a:latin typeface="Aptos" panose="020B0004020202020204" pitchFamily="34" charset="0"/>
              </a:rPr>
              <a:t> </a:t>
            </a:r>
            <a:endParaRPr lang="nl-BE" sz="2000">
              <a:solidFill>
                <a:schemeClr val="accent6"/>
              </a:solidFill>
              <a:latin typeface="Aptos" panose="020B0004020202020204" pitchFamily="34" charset="0"/>
            </a:endParaRPr>
          </a:p>
        </p:txBody>
      </p:sp>
    </p:spTree>
    <p:extLst>
      <p:ext uri="{BB962C8B-B14F-4D97-AF65-F5344CB8AC3E}">
        <p14:creationId xmlns:p14="http://schemas.microsoft.com/office/powerpoint/2010/main" val="417528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AF85B-2103-4D1B-1784-C9E38A54668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98A2B7A-CFDC-38AB-9FDD-09130E0825C9}"/>
              </a:ext>
            </a:extLst>
          </p:cNvPr>
          <p:cNvPicPr>
            <a:picLocks noChangeAspect="1"/>
          </p:cNvPicPr>
          <p:nvPr/>
        </p:nvPicPr>
        <p:blipFill>
          <a:blip r:embed="rId4"/>
          <a:stretch>
            <a:fillRect/>
          </a:stretch>
        </p:blipFill>
        <p:spPr>
          <a:xfrm>
            <a:off x="1650864" y="1441472"/>
            <a:ext cx="8890271" cy="4166645"/>
          </a:xfrm>
          <a:prstGeom prst="rect">
            <a:avLst/>
          </a:prstGeom>
          <a:ln>
            <a:solidFill>
              <a:schemeClr val="tx2"/>
            </a:solidFill>
          </a:ln>
        </p:spPr>
      </p:pic>
      <p:pic>
        <p:nvPicPr>
          <p:cNvPr id="16" name="Picture 15">
            <a:extLst>
              <a:ext uri="{FF2B5EF4-FFF2-40B4-BE49-F238E27FC236}">
                <a16:creationId xmlns:a16="http://schemas.microsoft.com/office/drawing/2014/main" id="{594BC8DE-AF2A-5F49-0DD7-32706C079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97076" y="2361309"/>
            <a:ext cx="5797848" cy="2135382"/>
          </a:xfrm>
          <a:prstGeom prst="rect">
            <a:avLst/>
          </a:prstGeom>
          <a:ln>
            <a:solidFill>
              <a:schemeClr val="tx2"/>
            </a:solidFill>
          </a:ln>
        </p:spPr>
      </p:pic>
      <p:sp>
        <p:nvSpPr>
          <p:cNvPr id="2" name="Title 1">
            <a:extLst>
              <a:ext uri="{FF2B5EF4-FFF2-40B4-BE49-F238E27FC236}">
                <a16:creationId xmlns:a16="http://schemas.microsoft.com/office/drawing/2014/main" id="{0C258633-36AF-49D8-DC39-C6ED5416B46D}"/>
              </a:ext>
            </a:extLst>
          </p:cNvPr>
          <p:cNvSpPr>
            <a:spLocks noGrp="1"/>
          </p:cNvSpPr>
          <p:nvPr>
            <p:ph type="title"/>
          </p:nvPr>
        </p:nvSpPr>
        <p:spPr/>
        <p:txBody>
          <a:bodyPr/>
          <a:lstStyle/>
          <a:p>
            <a:r>
              <a:rPr lang="en-US">
                <a:solidFill>
                  <a:schemeClr val="accent4"/>
                </a:solidFill>
                <a:latin typeface="Aptos"/>
              </a:rPr>
              <a:t>Wat </a:t>
            </a:r>
            <a:r>
              <a:rPr lang="en-US" err="1">
                <a:solidFill>
                  <a:schemeClr val="accent4"/>
                </a:solidFill>
                <a:latin typeface="Aptos"/>
              </a:rPr>
              <a:t>als</a:t>
            </a:r>
            <a:r>
              <a:rPr lang="en-US">
                <a:solidFill>
                  <a:schemeClr val="accent4"/>
                </a:solidFill>
                <a:latin typeface="Aptos"/>
              </a:rPr>
              <a:t> </a:t>
            </a:r>
            <a:r>
              <a:rPr lang="en-US" err="1">
                <a:solidFill>
                  <a:schemeClr val="accent4"/>
                </a:solidFill>
                <a:latin typeface="Aptos"/>
              </a:rPr>
              <a:t>ik</a:t>
            </a:r>
            <a:r>
              <a:rPr lang="en-US">
                <a:solidFill>
                  <a:schemeClr val="accent4"/>
                </a:solidFill>
                <a:latin typeface="Aptos"/>
              </a:rPr>
              <a:t> </a:t>
            </a:r>
            <a:r>
              <a:rPr lang="en-US" err="1">
                <a:solidFill>
                  <a:schemeClr val="accent4"/>
                </a:solidFill>
                <a:latin typeface="Aptos"/>
              </a:rPr>
              <a:t>niets</a:t>
            </a:r>
            <a:r>
              <a:rPr lang="en-US">
                <a:solidFill>
                  <a:schemeClr val="accent4"/>
                </a:solidFill>
                <a:latin typeface="Aptos"/>
              </a:rPr>
              <a:t> </a:t>
            </a:r>
            <a:r>
              <a:rPr lang="en-US" err="1">
                <a:solidFill>
                  <a:schemeClr val="accent4"/>
                </a:solidFill>
                <a:latin typeface="Aptos"/>
              </a:rPr>
              <a:t>vind</a:t>
            </a:r>
            <a:r>
              <a:rPr lang="en-US">
                <a:solidFill>
                  <a:schemeClr val="accent4"/>
                </a:solidFill>
                <a:latin typeface="Aptos"/>
              </a:rPr>
              <a:t>? </a:t>
            </a:r>
            <a:endParaRPr lang="nl-BE">
              <a:solidFill>
                <a:schemeClr val="accent4"/>
              </a:solidFill>
              <a:latin typeface="Aptos"/>
            </a:endParaRPr>
          </a:p>
        </p:txBody>
      </p:sp>
      <p:sp>
        <p:nvSpPr>
          <p:cNvPr id="4" name="Slide Number Placeholder 3">
            <a:extLst>
              <a:ext uri="{FF2B5EF4-FFF2-40B4-BE49-F238E27FC236}">
                <a16:creationId xmlns:a16="http://schemas.microsoft.com/office/drawing/2014/main" id="{A7AA2504-D6AC-14A5-A5E3-ECDFA466C1F3}"/>
              </a:ext>
            </a:extLst>
          </p:cNvPr>
          <p:cNvSpPr>
            <a:spLocks noGrp="1"/>
          </p:cNvSpPr>
          <p:nvPr>
            <p:ph type="sldNum" sz="quarter" idx="12"/>
          </p:nvPr>
        </p:nvSpPr>
        <p:spPr/>
        <p:txBody>
          <a:bodyPr/>
          <a:lstStyle/>
          <a:p>
            <a:fld id="{0A297500-7527-634B-90F4-69D0994C32B4}" type="slidenum">
              <a:rPr lang="nl-NL" smtClean="0"/>
              <a:t>42</a:t>
            </a:fld>
            <a:endParaRPr lang="nl-NL"/>
          </a:p>
        </p:txBody>
      </p:sp>
      <p:pic>
        <p:nvPicPr>
          <p:cNvPr id="6" name="Picture 5">
            <a:extLst>
              <a:ext uri="{FF2B5EF4-FFF2-40B4-BE49-F238E27FC236}">
                <a16:creationId xmlns:a16="http://schemas.microsoft.com/office/drawing/2014/main" id="{DFDB89F0-A058-0C75-2AE4-E4A34EB064CC}"/>
              </a:ext>
            </a:extLst>
          </p:cNvPr>
          <p:cNvPicPr>
            <a:picLocks noChangeAspect="1"/>
          </p:cNvPicPr>
          <p:nvPr/>
        </p:nvPicPr>
        <p:blipFill>
          <a:blip r:embed="rId6"/>
          <a:stretch>
            <a:fillRect/>
          </a:stretch>
        </p:blipFill>
        <p:spPr>
          <a:xfrm>
            <a:off x="8076139" y="6170719"/>
            <a:ext cx="1455297" cy="546560"/>
          </a:xfrm>
          <a:prstGeom prst="rect">
            <a:avLst/>
          </a:prstGeom>
        </p:spPr>
      </p:pic>
      <p:pic>
        <p:nvPicPr>
          <p:cNvPr id="7" name="Afbeelding 7" descr="Afbeelding met tekst, Lettertype, Graphics, grafische vormgeving&#10;&#10;Automatisch gegenereerde beschrijving">
            <a:extLst>
              <a:ext uri="{FF2B5EF4-FFF2-40B4-BE49-F238E27FC236}">
                <a16:creationId xmlns:a16="http://schemas.microsoft.com/office/drawing/2014/main" id="{31279CA2-FBC7-4960-CEAF-4FB6802E8994}"/>
              </a:ext>
            </a:extLst>
          </p:cNvPr>
          <p:cNvPicPr>
            <a:picLocks noChangeAspect="1"/>
          </p:cNvPicPr>
          <p:nvPr/>
        </p:nvPicPr>
        <p:blipFill>
          <a:blip r:embed="rId7"/>
          <a:stretch>
            <a:fillRect/>
          </a:stretch>
        </p:blipFill>
        <p:spPr>
          <a:xfrm>
            <a:off x="9538437" y="5960341"/>
            <a:ext cx="1164896" cy="978723"/>
          </a:xfrm>
          <a:prstGeom prst="rect">
            <a:avLst/>
          </a:prstGeom>
        </p:spPr>
      </p:pic>
      <p:sp>
        <p:nvSpPr>
          <p:cNvPr id="20" name="TextBox 19">
            <a:extLst>
              <a:ext uri="{FF2B5EF4-FFF2-40B4-BE49-F238E27FC236}">
                <a16:creationId xmlns:a16="http://schemas.microsoft.com/office/drawing/2014/main" id="{833B9333-3074-DECC-B86C-293BC9645559}"/>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sp>
        <p:nvSpPr>
          <p:cNvPr id="14" name="Rectangle: Rounded Corners 13">
            <a:extLst>
              <a:ext uri="{FF2B5EF4-FFF2-40B4-BE49-F238E27FC236}">
                <a16:creationId xmlns:a16="http://schemas.microsoft.com/office/drawing/2014/main" id="{F685103C-0880-A5B6-4327-CF9B64978513}"/>
              </a:ext>
            </a:extLst>
          </p:cNvPr>
          <p:cNvSpPr/>
          <p:nvPr/>
        </p:nvSpPr>
        <p:spPr>
          <a:xfrm>
            <a:off x="1779120" y="3906098"/>
            <a:ext cx="4226061" cy="1607072"/>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2840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267F4-D14E-0367-F4CF-4A8E568E08EF}"/>
            </a:ext>
          </a:extLst>
        </p:cNvPr>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E0CF5E15-E802-90D2-F4F7-6CB97C685D95}"/>
              </a:ext>
            </a:extLst>
          </p:cNvPr>
          <p:cNvSpPr>
            <a:spLocks noGrp="1"/>
          </p:cNvSpPr>
          <p:nvPr>
            <p:ph idx="1"/>
          </p:nvPr>
        </p:nvSpPr>
        <p:spPr>
          <a:xfrm>
            <a:off x="574800" y="1608362"/>
            <a:ext cx="7997700" cy="4102301"/>
          </a:xfrm>
        </p:spPr>
        <p:txBody>
          <a:bodyPr>
            <a:normAutofit/>
          </a:bodyPr>
          <a:lstStyle/>
          <a:p>
            <a:pPr>
              <a:buFont typeface="Arial" panose="020B0604020202020204" pitchFamily="34" charset="0"/>
              <a:buChar char="•"/>
            </a:pPr>
            <a:r>
              <a:rPr lang="nl-BE" sz="2400">
                <a:latin typeface="Aptos" panose="020B0004020202020204" pitchFamily="34" charset="0"/>
              </a:rPr>
              <a:t>Hoe zien buitenlandse </a:t>
            </a:r>
            <a:r>
              <a:rPr lang="nl-BE" sz="2400" err="1">
                <a:latin typeface="Aptos" panose="020B0004020202020204" pitchFamily="34" charset="0"/>
              </a:rPr>
              <a:t>Toolkits</a:t>
            </a:r>
            <a:r>
              <a:rPr lang="nl-BE" sz="2400">
                <a:latin typeface="Aptos" panose="020B0004020202020204" pitchFamily="34" charset="0"/>
              </a:rPr>
              <a:t> eruit?</a:t>
            </a:r>
          </a:p>
          <a:p>
            <a:pPr>
              <a:buFont typeface="Arial" panose="020B0604020202020204" pitchFamily="34" charset="0"/>
              <a:buChar char="•"/>
            </a:pPr>
            <a:r>
              <a:rPr lang="nl-BE" sz="2400">
                <a:latin typeface="Aptos" panose="020B0004020202020204" pitchFamily="34" charset="0"/>
              </a:rPr>
              <a:t>Bevatten ze instrumenten of benaderingen die wij missen?</a:t>
            </a:r>
            <a:endParaRPr lang="nl-BE" sz="2000">
              <a:latin typeface="Aptos" panose="020B0004020202020204" pitchFamily="34" charset="0"/>
            </a:endParaRPr>
          </a:p>
          <a:p>
            <a:pPr marL="0" indent="0">
              <a:buNone/>
            </a:pPr>
            <a:endParaRPr lang="nl-BE" sz="2400">
              <a:latin typeface="Aptos" panose="020B0004020202020204" pitchFamily="34" charset="0"/>
            </a:endParaRPr>
          </a:p>
          <a:p>
            <a:pPr marL="361950" indent="-361950">
              <a:buFont typeface="Wingdings" panose="05000000000000000000" pitchFamily="2" charset="2"/>
              <a:buChar char="ü"/>
            </a:pPr>
            <a:endParaRPr lang="en-US" sz="2400">
              <a:latin typeface="Aptos" panose="020B0004020202020204" pitchFamily="34" charset="0"/>
            </a:endParaRPr>
          </a:p>
        </p:txBody>
      </p:sp>
      <p:sp>
        <p:nvSpPr>
          <p:cNvPr id="18" name="Rectangle: Rounded Corners 17">
            <a:extLst>
              <a:ext uri="{FF2B5EF4-FFF2-40B4-BE49-F238E27FC236}">
                <a16:creationId xmlns:a16="http://schemas.microsoft.com/office/drawing/2014/main" id="{90DEE47C-4E74-15A1-A5A7-0BB284405ECA}"/>
              </a:ext>
            </a:extLst>
          </p:cNvPr>
          <p:cNvSpPr/>
          <p:nvPr/>
        </p:nvSpPr>
        <p:spPr>
          <a:xfrm>
            <a:off x="4166101" y="2863464"/>
            <a:ext cx="3371738" cy="2743200"/>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latin typeface="Aptos" panose="020B0004020202020204" pitchFamily="34" charset="0"/>
            </a:endParaRPr>
          </a:p>
        </p:txBody>
      </p:sp>
      <p:sp>
        <p:nvSpPr>
          <p:cNvPr id="2" name="Title 1">
            <a:extLst>
              <a:ext uri="{FF2B5EF4-FFF2-40B4-BE49-F238E27FC236}">
                <a16:creationId xmlns:a16="http://schemas.microsoft.com/office/drawing/2014/main" id="{B6A09C82-0660-AF32-2AB5-66F36A33A5A8}"/>
              </a:ext>
            </a:extLst>
          </p:cNvPr>
          <p:cNvSpPr>
            <a:spLocks noGrp="1"/>
          </p:cNvSpPr>
          <p:nvPr>
            <p:ph type="title"/>
          </p:nvPr>
        </p:nvSpPr>
        <p:spPr/>
        <p:txBody>
          <a:bodyPr/>
          <a:lstStyle/>
          <a:p>
            <a:r>
              <a:rPr lang="en-US" err="1">
                <a:solidFill>
                  <a:schemeClr val="accent2">
                    <a:lumMod val="50000"/>
                  </a:schemeClr>
                </a:solidFill>
                <a:latin typeface="Aptos" panose="020B0004020202020204" pitchFamily="34" charset="0"/>
              </a:rPr>
              <a:t>Spiegeling</a:t>
            </a:r>
            <a:r>
              <a:rPr lang="en-US">
                <a:solidFill>
                  <a:schemeClr val="accent2">
                    <a:lumMod val="50000"/>
                  </a:schemeClr>
                </a:solidFill>
                <a:latin typeface="Aptos" panose="020B0004020202020204" pitchFamily="34" charset="0"/>
              </a:rPr>
              <a:t> </a:t>
            </a:r>
            <a:r>
              <a:rPr lang="en-US" err="1">
                <a:solidFill>
                  <a:schemeClr val="accent2">
                    <a:lumMod val="50000"/>
                  </a:schemeClr>
                </a:solidFill>
                <a:latin typeface="Aptos" panose="020B0004020202020204" pitchFamily="34" charset="0"/>
              </a:rPr>
              <a:t>aan</a:t>
            </a:r>
            <a:r>
              <a:rPr lang="en-US">
                <a:solidFill>
                  <a:schemeClr val="accent2">
                    <a:lumMod val="50000"/>
                  </a:schemeClr>
                </a:solidFill>
                <a:latin typeface="Aptos" panose="020B0004020202020204" pitchFamily="34" charset="0"/>
              </a:rPr>
              <a:t> het </a:t>
            </a:r>
            <a:r>
              <a:rPr lang="en-US" err="1">
                <a:solidFill>
                  <a:schemeClr val="accent2">
                    <a:lumMod val="50000"/>
                  </a:schemeClr>
                </a:solidFill>
                <a:latin typeface="Aptos" panose="020B0004020202020204" pitchFamily="34" charset="0"/>
              </a:rPr>
              <a:t>buitenland</a:t>
            </a:r>
            <a:endParaRPr lang="nl-BE">
              <a:solidFill>
                <a:schemeClr val="accent2">
                  <a:lumMod val="50000"/>
                </a:schemeClr>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DD1DF26-F8FF-A053-54B3-F18605367F32}"/>
              </a:ext>
            </a:extLst>
          </p:cNvPr>
          <p:cNvSpPr>
            <a:spLocks noGrp="1"/>
          </p:cNvSpPr>
          <p:nvPr>
            <p:ph type="sldNum" sz="quarter" idx="12"/>
          </p:nvPr>
        </p:nvSpPr>
        <p:spPr/>
        <p:txBody>
          <a:bodyPr/>
          <a:lstStyle/>
          <a:p>
            <a:fld id="{0A297500-7527-634B-90F4-69D0994C32B4}" type="slidenum">
              <a:rPr lang="nl-NL" smtClean="0">
                <a:latin typeface="Aptos" panose="020B0004020202020204" pitchFamily="34" charset="0"/>
              </a:rPr>
              <a:t>43</a:t>
            </a:fld>
            <a:endParaRPr lang="nl-NL">
              <a:latin typeface="Aptos" panose="020B0004020202020204" pitchFamily="34" charset="0"/>
            </a:endParaRPr>
          </a:p>
        </p:txBody>
      </p:sp>
      <p:pic>
        <p:nvPicPr>
          <p:cNvPr id="15" name="Afbeelding 3">
            <a:extLst>
              <a:ext uri="{FF2B5EF4-FFF2-40B4-BE49-F238E27FC236}">
                <a16:creationId xmlns:a16="http://schemas.microsoft.com/office/drawing/2014/main" id="{A8F80496-58A3-D972-71DD-434DCF35437F}"/>
              </a:ext>
            </a:extLst>
          </p:cNvPr>
          <p:cNvPicPr>
            <a:picLocks noChangeAspect="1"/>
          </p:cNvPicPr>
          <p:nvPr/>
        </p:nvPicPr>
        <p:blipFill>
          <a:blip r:embed="rId3"/>
          <a:stretch>
            <a:fillRect/>
          </a:stretch>
        </p:blipFill>
        <p:spPr>
          <a:xfrm>
            <a:off x="4488618" y="4759691"/>
            <a:ext cx="422699" cy="281287"/>
          </a:xfrm>
          <a:prstGeom prst="rect">
            <a:avLst/>
          </a:prstGeom>
        </p:spPr>
      </p:pic>
      <p:pic>
        <p:nvPicPr>
          <p:cNvPr id="16" name="Afbeelding 5">
            <a:extLst>
              <a:ext uri="{FF2B5EF4-FFF2-40B4-BE49-F238E27FC236}">
                <a16:creationId xmlns:a16="http://schemas.microsoft.com/office/drawing/2014/main" id="{C846C0A9-5CB8-9E4B-C715-13D3ED1ED4C2}"/>
              </a:ext>
            </a:extLst>
          </p:cNvPr>
          <p:cNvPicPr>
            <a:picLocks noChangeAspect="1"/>
          </p:cNvPicPr>
          <p:nvPr/>
        </p:nvPicPr>
        <p:blipFill>
          <a:blip r:embed="rId4"/>
          <a:stretch>
            <a:fillRect/>
          </a:stretch>
        </p:blipFill>
        <p:spPr>
          <a:xfrm>
            <a:off x="4488618" y="3456782"/>
            <a:ext cx="417014" cy="313200"/>
          </a:xfrm>
          <a:prstGeom prst="rect">
            <a:avLst/>
          </a:prstGeom>
        </p:spPr>
      </p:pic>
      <p:pic>
        <p:nvPicPr>
          <p:cNvPr id="17" name="Afbeelding 6">
            <a:extLst>
              <a:ext uri="{FF2B5EF4-FFF2-40B4-BE49-F238E27FC236}">
                <a16:creationId xmlns:a16="http://schemas.microsoft.com/office/drawing/2014/main" id="{163E3D0D-D1A2-B28F-394A-EAF2C1A06E65}"/>
              </a:ext>
            </a:extLst>
          </p:cNvPr>
          <p:cNvPicPr>
            <a:picLocks noChangeAspect="1"/>
          </p:cNvPicPr>
          <p:nvPr/>
        </p:nvPicPr>
        <p:blipFill>
          <a:blip r:embed="rId5"/>
          <a:stretch>
            <a:fillRect/>
          </a:stretch>
        </p:blipFill>
        <p:spPr>
          <a:xfrm>
            <a:off x="4481410" y="4076329"/>
            <a:ext cx="424222" cy="317470"/>
          </a:xfrm>
          <a:prstGeom prst="rect">
            <a:avLst/>
          </a:prstGeom>
        </p:spPr>
      </p:pic>
      <p:sp>
        <p:nvSpPr>
          <p:cNvPr id="19" name="Content Placeholder 2">
            <a:extLst>
              <a:ext uri="{FF2B5EF4-FFF2-40B4-BE49-F238E27FC236}">
                <a16:creationId xmlns:a16="http://schemas.microsoft.com/office/drawing/2014/main" id="{7E7D5933-A70F-719C-DB3E-12F66987FE4B}"/>
              </a:ext>
            </a:extLst>
          </p:cNvPr>
          <p:cNvSpPr txBox="1">
            <a:spLocks/>
          </p:cNvSpPr>
          <p:nvPr/>
        </p:nvSpPr>
        <p:spPr>
          <a:xfrm>
            <a:off x="5080884" y="3449472"/>
            <a:ext cx="2199801" cy="1800165"/>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a:buChar char="•"/>
              <a:defRPr sz="2800" kern="1200" baseline="0">
                <a:solidFill>
                  <a:srgbClr val="2F4D5D"/>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2F4D5D"/>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2F4D5D"/>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2F4D5D"/>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2F4D5D"/>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1000"/>
              </a:spcAft>
              <a:buNone/>
            </a:pPr>
            <a:r>
              <a:rPr lang="en-US" err="1">
                <a:solidFill>
                  <a:schemeClr val="bg1"/>
                </a:solidFill>
                <a:latin typeface="Aptos" panose="020B0004020202020204" pitchFamily="34" charset="0"/>
              </a:rPr>
              <a:t>Denemarken</a:t>
            </a:r>
            <a:endParaRPr lang="en-US">
              <a:solidFill>
                <a:schemeClr val="bg1"/>
              </a:solidFill>
              <a:latin typeface="Aptos" panose="020B0004020202020204" pitchFamily="34" charset="0"/>
            </a:endParaRPr>
          </a:p>
          <a:p>
            <a:pPr marL="0" indent="0">
              <a:spcAft>
                <a:spcPts val="1000"/>
              </a:spcAft>
              <a:buNone/>
            </a:pPr>
            <a:r>
              <a:rPr lang="en-US" err="1">
                <a:solidFill>
                  <a:schemeClr val="bg1"/>
                </a:solidFill>
                <a:latin typeface="Aptos" panose="020B0004020202020204" pitchFamily="34" charset="0"/>
              </a:rPr>
              <a:t>Noorwegen</a:t>
            </a:r>
            <a:endParaRPr lang="en-US">
              <a:solidFill>
                <a:schemeClr val="bg1"/>
              </a:solidFill>
              <a:latin typeface="Aptos" panose="020B0004020202020204" pitchFamily="34" charset="0"/>
            </a:endParaRPr>
          </a:p>
          <a:p>
            <a:pPr marL="0" indent="0">
              <a:spcAft>
                <a:spcPts val="1000"/>
              </a:spcAft>
              <a:buNone/>
            </a:pPr>
            <a:r>
              <a:rPr lang="en-US" err="1">
                <a:solidFill>
                  <a:schemeClr val="bg1"/>
                </a:solidFill>
                <a:latin typeface="Aptos" panose="020B0004020202020204" pitchFamily="34" charset="0"/>
              </a:rPr>
              <a:t>Ierland</a:t>
            </a:r>
            <a:endParaRPr lang="en-US">
              <a:solidFill>
                <a:schemeClr val="bg1"/>
              </a:solidFill>
              <a:latin typeface="Aptos" panose="020B0004020202020204" pitchFamily="34" charset="0"/>
            </a:endParaRPr>
          </a:p>
        </p:txBody>
      </p:sp>
      <p:sp>
        <p:nvSpPr>
          <p:cNvPr id="21" name="Rectangle: Rounded Corners 20">
            <a:extLst>
              <a:ext uri="{FF2B5EF4-FFF2-40B4-BE49-F238E27FC236}">
                <a16:creationId xmlns:a16="http://schemas.microsoft.com/office/drawing/2014/main" id="{987754F7-3BB8-3747-8BC1-A98F6C7D6F20}"/>
              </a:ext>
            </a:extLst>
          </p:cNvPr>
          <p:cNvSpPr/>
          <p:nvPr/>
        </p:nvSpPr>
        <p:spPr>
          <a:xfrm>
            <a:off x="584337" y="2863464"/>
            <a:ext cx="2795678" cy="2743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2200" err="1">
                <a:solidFill>
                  <a:schemeClr val="tx2">
                    <a:lumMod val="50000"/>
                  </a:schemeClr>
                </a:solidFill>
                <a:latin typeface="Aptos" panose="020B0004020202020204" pitchFamily="34" charset="0"/>
              </a:rPr>
              <a:t>Selectie</a:t>
            </a:r>
            <a:r>
              <a:rPr lang="en-US" sz="2200">
                <a:solidFill>
                  <a:schemeClr val="tx2">
                    <a:lumMod val="50000"/>
                  </a:schemeClr>
                </a:solidFill>
                <a:latin typeface="Aptos" panose="020B0004020202020204" pitchFamily="34" charset="0"/>
              </a:rPr>
              <a:t>:</a:t>
            </a:r>
          </a:p>
          <a:p>
            <a:pPr marL="285750" indent="-285750">
              <a:buFont typeface="Arial" panose="020B0604020202020204" pitchFamily="34" charset="0"/>
              <a:buChar char="•"/>
            </a:pPr>
            <a:r>
              <a:rPr lang="en-US" sz="2200" err="1">
                <a:solidFill>
                  <a:schemeClr val="tx2">
                    <a:lumMod val="50000"/>
                  </a:schemeClr>
                </a:solidFill>
                <a:latin typeface="Aptos" panose="020B0004020202020204" pitchFamily="34" charset="0"/>
              </a:rPr>
              <a:t>Sterke</a:t>
            </a:r>
            <a:r>
              <a:rPr lang="en-US" sz="2200">
                <a:solidFill>
                  <a:schemeClr val="tx2">
                    <a:lumMod val="50000"/>
                  </a:schemeClr>
                </a:solidFill>
                <a:latin typeface="Aptos" panose="020B0004020202020204" pitchFamily="34" charset="0"/>
              </a:rPr>
              <a:t> focus op de </a:t>
            </a:r>
            <a:r>
              <a:rPr lang="en-US" sz="2200" err="1">
                <a:solidFill>
                  <a:schemeClr val="tx2">
                    <a:lumMod val="50000"/>
                  </a:schemeClr>
                </a:solidFill>
                <a:latin typeface="Aptos" panose="020B0004020202020204" pitchFamily="34" charset="0"/>
              </a:rPr>
              <a:t>onderwijstaal</a:t>
            </a:r>
            <a:endParaRPr lang="en-US" sz="2200">
              <a:solidFill>
                <a:schemeClr val="tx2">
                  <a:lumMod val="50000"/>
                </a:schemeClr>
              </a:solidFill>
              <a:latin typeface="Aptos" panose="020B0004020202020204" pitchFamily="34" charset="0"/>
            </a:endParaRPr>
          </a:p>
          <a:p>
            <a:pPr marL="285750" indent="-285750">
              <a:buFont typeface="Arial" panose="020B0604020202020204" pitchFamily="34" charset="0"/>
              <a:buChar char="•"/>
            </a:pPr>
            <a:r>
              <a:rPr lang="en-US" sz="2200">
                <a:solidFill>
                  <a:schemeClr val="tx2">
                    <a:lumMod val="50000"/>
                  </a:schemeClr>
                </a:solidFill>
                <a:latin typeface="Aptos" panose="020B0004020202020204" pitchFamily="34" charset="0"/>
              </a:rPr>
              <a:t>Goede PIRLS-</a:t>
            </a:r>
            <a:r>
              <a:rPr lang="en-US" sz="2200" err="1">
                <a:solidFill>
                  <a:schemeClr val="tx2">
                    <a:lumMod val="50000"/>
                  </a:schemeClr>
                </a:solidFill>
                <a:latin typeface="Aptos" panose="020B0004020202020204" pitchFamily="34" charset="0"/>
              </a:rPr>
              <a:t>resultaten</a:t>
            </a:r>
            <a:endParaRPr lang="en-US" sz="2200">
              <a:solidFill>
                <a:schemeClr val="tx2">
                  <a:lumMod val="50000"/>
                </a:schemeClr>
              </a:solidFill>
              <a:latin typeface="Aptos" panose="020B0004020202020204" pitchFamily="34" charset="0"/>
            </a:endParaRPr>
          </a:p>
        </p:txBody>
      </p:sp>
      <p:sp>
        <p:nvSpPr>
          <p:cNvPr id="22" name="Rectangle: Rounded Corners 21">
            <a:extLst>
              <a:ext uri="{FF2B5EF4-FFF2-40B4-BE49-F238E27FC236}">
                <a16:creationId xmlns:a16="http://schemas.microsoft.com/office/drawing/2014/main" id="{3471139E-4EF3-97B1-4588-3AA83C545A61}"/>
              </a:ext>
            </a:extLst>
          </p:cNvPr>
          <p:cNvSpPr/>
          <p:nvPr/>
        </p:nvSpPr>
        <p:spPr>
          <a:xfrm>
            <a:off x="8323925" y="3017389"/>
            <a:ext cx="2908168" cy="11919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err="1">
                <a:solidFill>
                  <a:schemeClr val="tx2">
                    <a:lumMod val="50000"/>
                  </a:schemeClr>
                </a:solidFill>
                <a:latin typeface="Aptos" panose="020B0004020202020204" pitchFamily="34" charset="0"/>
              </a:rPr>
              <a:t>Gesprekken</a:t>
            </a:r>
            <a:r>
              <a:rPr lang="en-US" sz="2200">
                <a:solidFill>
                  <a:schemeClr val="tx2">
                    <a:lumMod val="50000"/>
                  </a:schemeClr>
                </a:solidFill>
                <a:latin typeface="Aptos" panose="020B0004020202020204" pitchFamily="34" charset="0"/>
              </a:rPr>
              <a:t> met experts</a:t>
            </a:r>
            <a:endParaRPr lang="nl-BE" sz="2200">
              <a:solidFill>
                <a:schemeClr val="tx2">
                  <a:lumMod val="50000"/>
                </a:schemeClr>
              </a:solidFill>
              <a:latin typeface="Aptos" panose="020B0004020202020204" pitchFamily="34" charset="0"/>
            </a:endParaRPr>
          </a:p>
        </p:txBody>
      </p:sp>
      <p:sp>
        <p:nvSpPr>
          <p:cNvPr id="23" name="Rectangle: Rounded Corners 22">
            <a:extLst>
              <a:ext uri="{FF2B5EF4-FFF2-40B4-BE49-F238E27FC236}">
                <a16:creationId xmlns:a16="http://schemas.microsoft.com/office/drawing/2014/main" id="{FD75951B-1F64-CE3E-42A4-985AE1F88D60}"/>
              </a:ext>
            </a:extLst>
          </p:cNvPr>
          <p:cNvSpPr/>
          <p:nvPr/>
        </p:nvSpPr>
        <p:spPr>
          <a:xfrm>
            <a:off x="8323924" y="4393800"/>
            <a:ext cx="2908169" cy="119198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err="1">
                <a:solidFill>
                  <a:schemeClr val="tx2">
                    <a:lumMod val="50000"/>
                  </a:schemeClr>
                </a:solidFill>
                <a:latin typeface="Aptos" panose="020B0004020202020204" pitchFamily="34" charset="0"/>
              </a:rPr>
              <a:t>Documentanalyse</a:t>
            </a:r>
            <a:endParaRPr lang="nl-BE" sz="2200">
              <a:solidFill>
                <a:schemeClr val="tx2">
                  <a:lumMod val="50000"/>
                </a:schemeClr>
              </a:solidFill>
              <a:latin typeface="Aptos" panose="020B0004020202020204" pitchFamily="34" charset="0"/>
            </a:endParaRPr>
          </a:p>
        </p:txBody>
      </p:sp>
      <p:sp>
        <p:nvSpPr>
          <p:cNvPr id="27" name="Arrow: Right 26">
            <a:extLst>
              <a:ext uri="{FF2B5EF4-FFF2-40B4-BE49-F238E27FC236}">
                <a16:creationId xmlns:a16="http://schemas.microsoft.com/office/drawing/2014/main" id="{5F9342A0-4230-7E8B-1B3A-741C7FF50756}"/>
              </a:ext>
            </a:extLst>
          </p:cNvPr>
          <p:cNvSpPr/>
          <p:nvPr/>
        </p:nvSpPr>
        <p:spPr>
          <a:xfrm>
            <a:off x="3371851" y="4209375"/>
            <a:ext cx="786085" cy="184424"/>
          </a:xfrm>
          <a:prstGeom prst="rightArrow">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nl-BE"/>
          </a:p>
        </p:txBody>
      </p:sp>
      <p:sp>
        <p:nvSpPr>
          <p:cNvPr id="28" name="Arrow: Right 27">
            <a:extLst>
              <a:ext uri="{FF2B5EF4-FFF2-40B4-BE49-F238E27FC236}">
                <a16:creationId xmlns:a16="http://schemas.microsoft.com/office/drawing/2014/main" id="{1CCD01F7-2737-A875-3CD6-D4EE29FBA419}"/>
              </a:ext>
            </a:extLst>
          </p:cNvPr>
          <p:cNvSpPr/>
          <p:nvPr/>
        </p:nvSpPr>
        <p:spPr>
          <a:xfrm rot="20645897">
            <a:off x="7521399" y="3916294"/>
            <a:ext cx="837870" cy="181775"/>
          </a:xfrm>
          <a:prstGeom prst="rightArrow">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nl-BE"/>
          </a:p>
        </p:txBody>
      </p:sp>
      <p:sp>
        <p:nvSpPr>
          <p:cNvPr id="29" name="Arrow: Right 28">
            <a:extLst>
              <a:ext uri="{FF2B5EF4-FFF2-40B4-BE49-F238E27FC236}">
                <a16:creationId xmlns:a16="http://schemas.microsoft.com/office/drawing/2014/main" id="{148C5F8B-5155-F8C5-BFD8-79EC1FE4914F}"/>
              </a:ext>
            </a:extLst>
          </p:cNvPr>
          <p:cNvSpPr/>
          <p:nvPr/>
        </p:nvSpPr>
        <p:spPr>
          <a:xfrm rot="773925">
            <a:off x="7511947" y="4524433"/>
            <a:ext cx="837870" cy="181775"/>
          </a:xfrm>
          <a:prstGeom prst="rightArrow">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143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animBg="1"/>
      <p:bldP spid="22" grpId="0" animBg="1"/>
      <p:bldP spid="23" grpId="0" animBg="1"/>
      <p:bldP spid="27" grpId="0" animBg="1"/>
      <p:bldP spid="28"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083BC-9325-92F4-9385-3B13FD41F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0A2E3-5AE8-0780-2759-EF0EDEEF5048}"/>
              </a:ext>
            </a:extLst>
          </p:cNvPr>
          <p:cNvSpPr>
            <a:spLocks noGrp="1"/>
          </p:cNvSpPr>
          <p:nvPr>
            <p:ph type="title"/>
          </p:nvPr>
        </p:nvSpPr>
        <p:spPr/>
        <p:txBody>
          <a:bodyPr/>
          <a:lstStyle/>
          <a:p>
            <a:r>
              <a:rPr lang="en-US" err="1">
                <a:solidFill>
                  <a:schemeClr val="accent2">
                    <a:lumMod val="50000"/>
                  </a:schemeClr>
                </a:solidFill>
                <a:latin typeface="Aptos" panose="020B0004020202020204" pitchFamily="34" charset="0"/>
              </a:rPr>
              <a:t>Spiegeling</a:t>
            </a:r>
            <a:r>
              <a:rPr lang="en-US">
                <a:solidFill>
                  <a:schemeClr val="accent2">
                    <a:lumMod val="50000"/>
                  </a:schemeClr>
                </a:solidFill>
                <a:latin typeface="Aptos" panose="020B0004020202020204" pitchFamily="34" charset="0"/>
              </a:rPr>
              <a:t> </a:t>
            </a:r>
            <a:r>
              <a:rPr lang="en-US" err="1">
                <a:solidFill>
                  <a:schemeClr val="accent2">
                    <a:lumMod val="50000"/>
                  </a:schemeClr>
                </a:solidFill>
                <a:latin typeface="Aptos" panose="020B0004020202020204" pitchFamily="34" charset="0"/>
              </a:rPr>
              <a:t>aan</a:t>
            </a:r>
            <a:r>
              <a:rPr lang="en-US">
                <a:solidFill>
                  <a:schemeClr val="accent2">
                    <a:lumMod val="50000"/>
                  </a:schemeClr>
                </a:solidFill>
                <a:latin typeface="Aptos" panose="020B0004020202020204" pitchFamily="34" charset="0"/>
              </a:rPr>
              <a:t> het </a:t>
            </a:r>
            <a:r>
              <a:rPr lang="en-US" err="1">
                <a:solidFill>
                  <a:schemeClr val="accent2">
                    <a:lumMod val="50000"/>
                  </a:schemeClr>
                </a:solidFill>
                <a:latin typeface="Aptos" panose="020B0004020202020204" pitchFamily="34" charset="0"/>
              </a:rPr>
              <a:t>buitenland</a:t>
            </a:r>
            <a:endParaRPr lang="nl-BE">
              <a:solidFill>
                <a:schemeClr val="accent2">
                  <a:lumMod val="50000"/>
                </a:schemeClr>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8CBF599-F7BF-9F38-2F6C-EDF9C7BEC82C}"/>
              </a:ext>
            </a:extLst>
          </p:cNvPr>
          <p:cNvSpPr>
            <a:spLocks noGrp="1"/>
          </p:cNvSpPr>
          <p:nvPr>
            <p:ph type="sldNum" sz="quarter" idx="12"/>
          </p:nvPr>
        </p:nvSpPr>
        <p:spPr/>
        <p:txBody>
          <a:bodyPr/>
          <a:lstStyle/>
          <a:p>
            <a:fld id="{0A297500-7527-634B-90F4-69D0994C32B4}" type="slidenum">
              <a:rPr lang="nl-NL" smtClean="0">
                <a:latin typeface="Aptos" panose="020B0004020202020204" pitchFamily="34" charset="0"/>
              </a:rPr>
              <a:t>44</a:t>
            </a:fld>
            <a:endParaRPr lang="nl-NL">
              <a:latin typeface="Aptos" panose="020B0004020202020204" pitchFamily="34" charset="0"/>
            </a:endParaRPr>
          </a:p>
        </p:txBody>
      </p:sp>
      <p:sp>
        <p:nvSpPr>
          <p:cNvPr id="3" name="Content Placeholder 2">
            <a:extLst>
              <a:ext uri="{FF2B5EF4-FFF2-40B4-BE49-F238E27FC236}">
                <a16:creationId xmlns:a16="http://schemas.microsoft.com/office/drawing/2014/main" id="{6E466DFC-163F-3DFD-F9A1-3C7A8CD934C3}"/>
              </a:ext>
            </a:extLst>
          </p:cNvPr>
          <p:cNvSpPr>
            <a:spLocks noGrp="1"/>
          </p:cNvSpPr>
          <p:nvPr>
            <p:ph idx="1"/>
          </p:nvPr>
        </p:nvSpPr>
        <p:spPr>
          <a:xfrm>
            <a:off x="574799" y="1608362"/>
            <a:ext cx="11296071" cy="4102301"/>
          </a:xfrm>
        </p:spPr>
        <p:txBody>
          <a:bodyPr>
            <a:normAutofit/>
          </a:bodyPr>
          <a:lstStyle/>
          <a:p>
            <a:pPr>
              <a:buFont typeface="Arial" panose="020B0604020202020204" pitchFamily="34" charset="0"/>
              <a:buChar char="•"/>
            </a:pPr>
            <a:r>
              <a:rPr lang="nl-BE" sz="2400">
                <a:latin typeface="Aptos" panose="020B0004020202020204" pitchFamily="34" charset="0"/>
              </a:rPr>
              <a:t>Geen </a:t>
            </a:r>
            <a:r>
              <a:rPr lang="nl-BE" sz="2400" err="1">
                <a:latin typeface="Aptos" panose="020B0004020202020204" pitchFamily="34" charset="0"/>
              </a:rPr>
              <a:t>Toolkits</a:t>
            </a:r>
            <a:r>
              <a:rPr lang="nl-BE" sz="2400">
                <a:latin typeface="Aptos" panose="020B0004020202020204" pitchFamily="34" charset="0"/>
              </a:rPr>
              <a:t> zoals </a:t>
            </a:r>
            <a:r>
              <a:rPr lang="nl-BE" sz="2400">
                <a:latin typeface="Aptos" panose="020B0004020202020204" pitchFamily="34" charset="0"/>
                <a:hlinkClick r:id="rId3"/>
              </a:rPr>
              <a:t>www.nederlandsevalueren.be</a:t>
            </a:r>
            <a:r>
              <a:rPr lang="nl-BE" sz="2400">
                <a:latin typeface="Aptos" panose="020B0004020202020204" pitchFamily="34" charset="0"/>
              </a:rPr>
              <a:t>!</a:t>
            </a:r>
          </a:p>
          <a:p>
            <a:pPr lvl="1">
              <a:buFont typeface="Arial" panose="020B0604020202020204" pitchFamily="34" charset="0"/>
              <a:buChar char="•"/>
            </a:pPr>
            <a:r>
              <a:rPr lang="nl-BE" sz="2000">
                <a:latin typeface="Aptos" panose="020B0004020202020204" pitchFamily="34" charset="0"/>
              </a:rPr>
              <a:t>Geen instrumentenbank specifiek voor de onderwijstaal</a:t>
            </a:r>
          </a:p>
          <a:p>
            <a:pPr lvl="1">
              <a:buFont typeface="Arial" panose="020B0604020202020204" pitchFamily="34" charset="0"/>
              <a:buChar char="•"/>
            </a:pPr>
            <a:r>
              <a:rPr lang="nl-BE" sz="2000">
                <a:latin typeface="Aptos" panose="020B0004020202020204" pitchFamily="34" charset="0"/>
              </a:rPr>
              <a:t>Vaak wél uitgebreid aandacht voor de elementen uit het blokkenschema</a:t>
            </a:r>
          </a:p>
          <a:p>
            <a:pPr marL="0" indent="0">
              <a:buNone/>
            </a:pPr>
            <a:endParaRPr lang="nl-BE" sz="2400">
              <a:latin typeface="Aptos" panose="020B0004020202020204" pitchFamily="34" charset="0"/>
            </a:endParaRPr>
          </a:p>
          <a:p>
            <a:pPr>
              <a:buFont typeface="Arial" panose="020B0604020202020204" pitchFamily="34" charset="0"/>
              <a:buChar char="•"/>
            </a:pPr>
            <a:r>
              <a:rPr lang="nl-BE" sz="2400">
                <a:latin typeface="Aptos" panose="020B0004020202020204" pitchFamily="34" charset="0"/>
              </a:rPr>
              <a:t>Wel inspiratie voor breder aanbod aan</a:t>
            </a:r>
          </a:p>
          <a:p>
            <a:pPr lvl="1">
              <a:buFont typeface="Arial" panose="020B0604020202020204" pitchFamily="34" charset="0"/>
              <a:buChar char="•"/>
            </a:pPr>
            <a:r>
              <a:rPr lang="nl-BE" sz="2000">
                <a:latin typeface="Aptos" panose="020B0004020202020204" pitchFamily="34" charset="0"/>
              </a:rPr>
              <a:t>vrijwillig af te nemen genormeerde toetsen (ook voor beginmetingen en screening)</a:t>
            </a:r>
          </a:p>
          <a:p>
            <a:pPr lvl="1">
              <a:buFont typeface="Arial" panose="020B0604020202020204" pitchFamily="34" charset="0"/>
              <a:buChar char="•"/>
            </a:pPr>
            <a:r>
              <a:rPr lang="nl-BE" sz="2000">
                <a:latin typeface="Aptos" panose="020B0004020202020204" pitchFamily="34" charset="0"/>
              </a:rPr>
              <a:t>adaptieve </a:t>
            </a:r>
            <a:r>
              <a:rPr lang="nl-BE" sz="2000" err="1">
                <a:latin typeface="Aptos" panose="020B0004020202020204" pitchFamily="34" charset="0"/>
              </a:rPr>
              <a:t>toetsvormen</a:t>
            </a:r>
            <a:endParaRPr lang="nl-BE" sz="2000">
              <a:latin typeface="Aptos" panose="020B0004020202020204" pitchFamily="34" charset="0"/>
            </a:endParaRPr>
          </a:p>
          <a:p>
            <a:pPr lvl="1">
              <a:buFont typeface="Arial" panose="020B0604020202020204" pitchFamily="34" charset="0"/>
              <a:buChar char="•"/>
            </a:pPr>
            <a:r>
              <a:rPr lang="nl-BE" sz="2000">
                <a:latin typeface="Aptos" panose="020B0004020202020204" pitchFamily="34" charset="0"/>
              </a:rPr>
              <a:t>methodieken voor feedback en dialoog, ook met ouders en binnen het schoolteam</a:t>
            </a:r>
          </a:p>
          <a:p>
            <a:pPr lvl="1">
              <a:buFont typeface="Arial" panose="020B0604020202020204" pitchFamily="34" charset="0"/>
              <a:buChar char="•"/>
            </a:pPr>
            <a:r>
              <a:rPr lang="nl-BE" sz="2000">
                <a:latin typeface="Aptos" panose="020B0004020202020204" pitchFamily="34" charset="0"/>
              </a:rPr>
              <a:t>uitgewerkte voorbeelden van werken met de verzamelde gegevens</a:t>
            </a:r>
            <a:endParaRPr lang="nl-BE" sz="1400">
              <a:latin typeface="Aptos" panose="020B0004020202020204" pitchFamily="34" charset="0"/>
            </a:endParaRPr>
          </a:p>
          <a:p>
            <a:pPr marL="0" indent="0">
              <a:buNone/>
            </a:pPr>
            <a:endParaRPr lang="nl-BE" sz="2000">
              <a:latin typeface="Aptos" panose="020B0004020202020204" pitchFamily="34" charset="0"/>
            </a:endParaRPr>
          </a:p>
          <a:p>
            <a:pPr>
              <a:buFont typeface="Arial" panose="020B0604020202020204" pitchFamily="34" charset="0"/>
              <a:buChar char="•"/>
            </a:pPr>
            <a:endParaRPr lang="nl-BE" sz="20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marL="0" indent="0">
              <a:buNone/>
            </a:pPr>
            <a:endParaRPr lang="nl-BE" sz="2400">
              <a:latin typeface="Aptos" panose="020B0004020202020204" pitchFamily="34" charset="0"/>
            </a:endParaRPr>
          </a:p>
          <a:p>
            <a:pPr marL="0" indent="0">
              <a:buNone/>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marL="0" indent="0">
              <a:buNone/>
            </a:pPr>
            <a:endParaRPr lang="nl-BE" sz="2400">
              <a:latin typeface="Aptos" panose="020B0004020202020204" pitchFamily="34" charset="0"/>
            </a:endParaRPr>
          </a:p>
          <a:p>
            <a:pPr marL="457200" lvl="1" indent="0">
              <a:buNone/>
            </a:pPr>
            <a:endParaRPr lang="nl-BE" sz="2000">
              <a:latin typeface="Aptos" panose="020B0004020202020204" pitchFamily="34" charset="0"/>
            </a:endParaRPr>
          </a:p>
          <a:p>
            <a:pPr marL="457200" lvl="1" indent="0">
              <a:buNone/>
            </a:pPr>
            <a:endParaRPr lang="nl-BE">
              <a:latin typeface="Aptos" panose="020B0004020202020204" pitchFamily="34" charset="0"/>
            </a:endParaRPr>
          </a:p>
          <a:p>
            <a:pPr>
              <a:buFont typeface="Arial" panose="020B0604020202020204" pitchFamily="34" charset="0"/>
              <a:buChar char="•"/>
            </a:pPr>
            <a:endParaRPr lang="nl-BE" sz="2000">
              <a:latin typeface="Aptos" panose="020B0004020202020204" pitchFamily="34" charset="0"/>
            </a:endParaRPr>
          </a:p>
          <a:p>
            <a:pPr marL="0" indent="0">
              <a:buNone/>
            </a:pPr>
            <a:endParaRPr lang="nl-BE" sz="2400">
              <a:latin typeface="Aptos" panose="020B0004020202020204" pitchFamily="34" charset="0"/>
            </a:endParaRPr>
          </a:p>
          <a:p>
            <a:pPr marL="361950" indent="-361950">
              <a:buFont typeface="Wingdings" panose="05000000000000000000" pitchFamily="2" charset="2"/>
              <a:buChar char="ü"/>
            </a:pPr>
            <a:endParaRPr lang="en-US" sz="2400">
              <a:latin typeface="Aptos" panose="020B0004020202020204" pitchFamily="34" charset="0"/>
            </a:endParaRPr>
          </a:p>
        </p:txBody>
      </p:sp>
    </p:spTree>
    <p:extLst>
      <p:ext uri="{BB962C8B-B14F-4D97-AF65-F5344CB8AC3E}">
        <p14:creationId xmlns:p14="http://schemas.microsoft.com/office/powerpoint/2010/main" val="19479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843E5-694D-F5AC-1595-AFF8EC5FE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D65F1-81CE-1AD8-2461-83B2221C490E}"/>
              </a:ext>
            </a:extLst>
          </p:cNvPr>
          <p:cNvSpPr>
            <a:spLocks noGrp="1"/>
          </p:cNvSpPr>
          <p:nvPr>
            <p:ph type="title"/>
          </p:nvPr>
        </p:nvSpPr>
        <p:spPr/>
        <p:txBody>
          <a:bodyPr/>
          <a:lstStyle/>
          <a:p>
            <a:r>
              <a:rPr lang="en-US" err="1">
                <a:solidFill>
                  <a:schemeClr val="accent2">
                    <a:lumMod val="50000"/>
                  </a:schemeClr>
                </a:solidFill>
                <a:latin typeface="Aptos" panose="020B0004020202020204" pitchFamily="34" charset="0"/>
              </a:rPr>
              <a:t>Spiegeling</a:t>
            </a:r>
            <a:r>
              <a:rPr lang="en-US">
                <a:solidFill>
                  <a:schemeClr val="accent2">
                    <a:lumMod val="50000"/>
                  </a:schemeClr>
                </a:solidFill>
                <a:latin typeface="Aptos" panose="020B0004020202020204" pitchFamily="34" charset="0"/>
              </a:rPr>
              <a:t> </a:t>
            </a:r>
            <a:r>
              <a:rPr lang="en-US" err="1">
                <a:solidFill>
                  <a:schemeClr val="accent2">
                    <a:lumMod val="50000"/>
                  </a:schemeClr>
                </a:solidFill>
                <a:latin typeface="Aptos" panose="020B0004020202020204" pitchFamily="34" charset="0"/>
              </a:rPr>
              <a:t>aan</a:t>
            </a:r>
            <a:r>
              <a:rPr lang="en-US">
                <a:solidFill>
                  <a:schemeClr val="accent2">
                    <a:lumMod val="50000"/>
                  </a:schemeClr>
                </a:solidFill>
                <a:latin typeface="Aptos" panose="020B0004020202020204" pitchFamily="34" charset="0"/>
              </a:rPr>
              <a:t> het </a:t>
            </a:r>
            <a:r>
              <a:rPr lang="en-US" err="1">
                <a:solidFill>
                  <a:schemeClr val="accent2">
                    <a:lumMod val="50000"/>
                  </a:schemeClr>
                </a:solidFill>
                <a:latin typeface="Aptos" panose="020B0004020202020204" pitchFamily="34" charset="0"/>
              </a:rPr>
              <a:t>buitenland</a:t>
            </a:r>
            <a:endParaRPr lang="nl-BE">
              <a:solidFill>
                <a:schemeClr val="accent2">
                  <a:lumMod val="50000"/>
                </a:schemeClr>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5134B9C-5BD5-2FA1-87C5-A74CE9292E92}"/>
              </a:ext>
            </a:extLst>
          </p:cNvPr>
          <p:cNvSpPr>
            <a:spLocks noGrp="1"/>
          </p:cNvSpPr>
          <p:nvPr>
            <p:ph type="sldNum" sz="quarter" idx="12"/>
          </p:nvPr>
        </p:nvSpPr>
        <p:spPr/>
        <p:txBody>
          <a:bodyPr/>
          <a:lstStyle/>
          <a:p>
            <a:fld id="{0A297500-7527-634B-90F4-69D0994C32B4}" type="slidenum">
              <a:rPr lang="nl-NL" smtClean="0">
                <a:latin typeface="Aptos" panose="020B0004020202020204" pitchFamily="34" charset="0"/>
              </a:rPr>
              <a:t>45</a:t>
            </a:fld>
            <a:endParaRPr lang="nl-NL">
              <a:latin typeface="Aptos" panose="020B0004020202020204" pitchFamily="34" charset="0"/>
            </a:endParaRPr>
          </a:p>
        </p:txBody>
      </p:sp>
      <p:sp>
        <p:nvSpPr>
          <p:cNvPr id="3" name="Content Placeholder 2">
            <a:extLst>
              <a:ext uri="{FF2B5EF4-FFF2-40B4-BE49-F238E27FC236}">
                <a16:creationId xmlns:a16="http://schemas.microsoft.com/office/drawing/2014/main" id="{A5A77D14-6037-E554-39BC-9FEC77D59C17}"/>
              </a:ext>
            </a:extLst>
          </p:cNvPr>
          <p:cNvSpPr>
            <a:spLocks noGrp="1"/>
          </p:cNvSpPr>
          <p:nvPr>
            <p:ph idx="1"/>
          </p:nvPr>
        </p:nvSpPr>
        <p:spPr>
          <a:xfrm>
            <a:off x="574799" y="1608362"/>
            <a:ext cx="11296071" cy="4102301"/>
          </a:xfrm>
        </p:spPr>
        <p:txBody>
          <a:bodyPr>
            <a:normAutofit/>
          </a:bodyPr>
          <a:lstStyle/>
          <a:p>
            <a:pPr marL="0" indent="0">
              <a:buNone/>
            </a:pPr>
            <a:r>
              <a:rPr lang="nl-BE" sz="2400">
                <a:latin typeface="Aptos" panose="020B0004020202020204" pitchFamily="34" charset="0"/>
              </a:rPr>
              <a:t>           	emu.dk/test-</a:t>
            </a:r>
            <a:r>
              <a:rPr lang="nl-BE" sz="2400" err="1">
                <a:latin typeface="Aptos" panose="020B0004020202020204" pitchFamily="34" charset="0"/>
              </a:rPr>
              <a:t>og</a:t>
            </a:r>
            <a:r>
              <a:rPr lang="nl-BE" sz="2400">
                <a:latin typeface="Aptos" panose="020B0004020202020204" pitchFamily="34" charset="0"/>
              </a:rPr>
              <a:t>-</a:t>
            </a:r>
            <a:r>
              <a:rPr lang="nl-BE" sz="2400" err="1">
                <a:latin typeface="Aptos" panose="020B0004020202020204" pitchFamily="34" charset="0"/>
              </a:rPr>
              <a:t>evalueringsbank</a:t>
            </a:r>
            <a:r>
              <a:rPr lang="nl-BE" sz="2400">
                <a:latin typeface="Aptos" panose="020B0004020202020204" pitchFamily="34" charset="0"/>
              </a:rPr>
              <a:t>: </a:t>
            </a:r>
            <a:br>
              <a:rPr lang="nl-BE" sz="2400">
                <a:latin typeface="Aptos" panose="020B0004020202020204" pitchFamily="34" charset="0"/>
              </a:rPr>
            </a:br>
            <a:r>
              <a:rPr lang="nl-BE" sz="2400">
                <a:latin typeface="Aptos" panose="020B0004020202020204" pitchFamily="34" charset="0"/>
              </a:rPr>
              <a:t>           	info over en methoden voor formatieve evaluatie</a:t>
            </a:r>
          </a:p>
          <a:p>
            <a:pPr>
              <a:buFont typeface="Arial" panose="020B0604020202020204" pitchFamily="34" charset="0"/>
              <a:buChar char="•"/>
            </a:pPr>
            <a:endParaRPr lang="nl-BE" sz="2400">
              <a:latin typeface="Aptos" panose="020B0004020202020204" pitchFamily="34" charset="0"/>
            </a:endParaRPr>
          </a:p>
          <a:p>
            <a:pPr marL="0" indent="0">
              <a:buNone/>
            </a:pPr>
            <a:endParaRPr lang="nl-BE" sz="2400">
              <a:latin typeface="Aptos" panose="020B0004020202020204" pitchFamily="34" charset="0"/>
            </a:endParaRPr>
          </a:p>
          <a:p>
            <a:pPr marL="0" indent="0">
              <a:buNone/>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marL="0" indent="0">
              <a:buNone/>
            </a:pPr>
            <a:endParaRPr lang="nl-BE" sz="2400">
              <a:latin typeface="Aptos" panose="020B0004020202020204" pitchFamily="34" charset="0"/>
            </a:endParaRPr>
          </a:p>
          <a:p>
            <a:pPr marL="457200" lvl="1" indent="0">
              <a:buNone/>
            </a:pPr>
            <a:endParaRPr lang="nl-BE" sz="2000">
              <a:latin typeface="Aptos" panose="020B0004020202020204" pitchFamily="34" charset="0"/>
            </a:endParaRPr>
          </a:p>
          <a:p>
            <a:pPr marL="457200" lvl="1" indent="0">
              <a:buNone/>
            </a:pPr>
            <a:endParaRPr lang="nl-BE">
              <a:latin typeface="Aptos" panose="020B0004020202020204" pitchFamily="34" charset="0"/>
            </a:endParaRPr>
          </a:p>
          <a:p>
            <a:pPr>
              <a:buFont typeface="Arial" panose="020B0604020202020204" pitchFamily="34" charset="0"/>
              <a:buChar char="•"/>
            </a:pPr>
            <a:endParaRPr lang="nl-BE" sz="2000">
              <a:latin typeface="Aptos" panose="020B0004020202020204" pitchFamily="34" charset="0"/>
            </a:endParaRPr>
          </a:p>
          <a:p>
            <a:pPr marL="0" indent="0">
              <a:buNone/>
            </a:pPr>
            <a:endParaRPr lang="nl-BE" sz="2400">
              <a:latin typeface="Aptos" panose="020B0004020202020204" pitchFamily="34" charset="0"/>
            </a:endParaRPr>
          </a:p>
          <a:p>
            <a:pPr marL="361950" indent="-361950">
              <a:buFont typeface="Wingdings" panose="05000000000000000000" pitchFamily="2" charset="2"/>
              <a:buChar char="ü"/>
            </a:pPr>
            <a:endParaRPr lang="en-US" sz="2400">
              <a:latin typeface="Aptos" panose="020B0004020202020204" pitchFamily="34" charset="0"/>
            </a:endParaRPr>
          </a:p>
        </p:txBody>
      </p:sp>
      <p:pic>
        <p:nvPicPr>
          <p:cNvPr id="6" name="Afbeelding 5">
            <a:extLst>
              <a:ext uri="{FF2B5EF4-FFF2-40B4-BE49-F238E27FC236}">
                <a16:creationId xmlns:a16="http://schemas.microsoft.com/office/drawing/2014/main" id="{F8689696-6DF2-EB27-3205-BCF359EE9978}"/>
              </a:ext>
            </a:extLst>
          </p:cNvPr>
          <p:cNvPicPr>
            <a:picLocks noChangeAspect="1"/>
          </p:cNvPicPr>
          <p:nvPr/>
        </p:nvPicPr>
        <p:blipFill>
          <a:blip r:embed="rId3"/>
          <a:stretch>
            <a:fillRect/>
          </a:stretch>
        </p:blipFill>
        <p:spPr>
          <a:xfrm>
            <a:off x="574798" y="1672509"/>
            <a:ext cx="638671" cy="479676"/>
          </a:xfrm>
          <a:prstGeom prst="rect">
            <a:avLst/>
          </a:prstGeom>
        </p:spPr>
      </p:pic>
      <p:pic>
        <p:nvPicPr>
          <p:cNvPr id="7" name="Picture 6">
            <a:extLst>
              <a:ext uri="{FF2B5EF4-FFF2-40B4-BE49-F238E27FC236}">
                <a16:creationId xmlns:a16="http://schemas.microsoft.com/office/drawing/2014/main" id="{2D56A6D1-6D5B-6922-2DBE-0AD4F2FB7129}"/>
              </a:ext>
            </a:extLst>
          </p:cNvPr>
          <p:cNvPicPr>
            <a:picLocks noChangeAspect="1"/>
          </p:cNvPicPr>
          <p:nvPr/>
        </p:nvPicPr>
        <p:blipFill>
          <a:blip r:embed="rId4"/>
          <a:stretch>
            <a:fillRect/>
          </a:stretch>
        </p:blipFill>
        <p:spPr>
          <a:xfrm>
            <a:off x="1525013" y="2515774"/>
            <a:ext cx="2628000" cy="3145969"/>
          </a:xfrm>
          <a:prstGeom prst="rect">
            <a:avLst/>
          </a:prstGeom>
          <a:ln>
            <a:solidFill>
              <a:schemeClr val="accent1"/>
            </a:solidFill>
          </a:ln>
        </p:spPr>
      </p:pic>
      <p:pic>
        <p:nvPicPr>
          <p:cNvPr id="11" name="Picture 10">
            <a:extLst>
              <a:ext uri="{FF2B5EF4-FFF2-40B4-BE49-F238E27FC236}">
                <a16:creationId xmlns:a16="http://schemas.microsoft.com/office/drawing/2014/main" id="{C10ED012-CC10-FC56-78F4-1D71ECF9E3D5}"/>
              </a:ext>
            </a:extLst>
          </p:cNvPr>
          <p:cNvPicPr>
            <a:picLocks noChangeAspect="1"/>
          </p:cNvPicPr>
          <p:nvPr/>
        </p:nvPicPr>
        <p:blipFill>
          <a:blip r:embed="rId5"/>
          <a:srcRect b="5612"/>
          <a:stretch>
            <a:fillRect/>
          </a:stretch>
        </p:blipFill>
        <p:spPr>
          <a:xfrm>
            <a:off x="7707174" y="2515769"/>
            <a:ext cx="2664000" cy="3456778"/>
          </a:xfrm>
          <a:prstGeom prst="rect">
            <a:avLst/>
          </a:prstGeom>
          <a:ln>
            <a:solidFill>
              <a:schemeClr val="accent1"/>
            </a:solidFill>
          </a:ln>
        </p:spPr>
      </p:pic>
      <p:pic>
        <p:nvPicPr>
          <p:cNvPr id="13" name="Picture 12">
            <a:extLst>
              <a:ext uri="{FF2B5EF4-FFF2-40B4-BE49-F238E27FC236}">
                <a16:creationId xmlns:a16="http://schemas.microsoft.com/office/drawing/2014/main" id="{5AC680CE-B15B-013C-7245-9BD0F9B76B87}"/>
              </a:ext>
            </a:extLst>
          </p:cNvPr>
          <p:cNvPicPr>
            <a:picLocks noChangeAspect="1"/>
          </p:cNvPicPr>
          <p:nvPr/>
        </p:nvPicPr>
        <p:blipFill>
          <a:blip r:embed="rId6"/>
          <a:srcRect b="24411"/>
          <a:stretch>
            <a:fillRect/>
          </a:stretch>
        </p:blipFill>
        <p:spPr>
          <a:xfrm>
            <a:off x="4607914" y="2535864"/>
            <a:ext cx="2628000" cy="3145969"/>
          </a:xfrm>
          <a:prstGeom prst="rect">
            <a:avLst/>
          </a:prstGeom>
          <a:ln>
            <a:solidFill>
              <a:schemeClr val="accent1"/>
            </a:solidFill>
          </a:ln>
        </p:spPr>
      </p:pic>
      <p:sp>
        <p:nvSpPr>
          <p:cNvPr id="14" name="TextBox 13">
            <a:extLst>
              <a:ext uri="{FF2B5EF4-FFF2-40B4-BE49-F238E27FC236}">
                <a16:creationId xmlns:a16="http://schemas.microsoft.com/office/drawing/2014/main" id="{6902ED13-EDB0-3D27-0D99-BCF41D7EBF63}"/>
              </a:ext>
            </a:extLst>
          </p:cNvPr>
          <p:cNvSpPr txBox="1"/>
          <p:nvPr/>
        </p:nvSpPr>
        <p:spPr>
          <a:xfrm>
            <a:off x="1525013" y="6029999"/>
            <a:ext cx="5731121" cy="307777"/>
          </a:xfrm>
          <a:prstGeom prst="rect">
            <a:avLst/>
          </a:prstGeom>
          <a:noFill/>
        </p:spPr>
        <p:txBody>
          <a:bodyPr wrap="none" rtlCol="0">
            <a:spAutoFit/>
          </a:bodyPr>
          <a:lstStyle/>
          <a:p>
            <a:r>
              <a:rPr lang="en-US" sz="1400" err="1">
                <a:solidFill>
                  <a:schemeClr val="bg1"/>
                </a:solidFill>
              </a:rPr>
              <a:t>Onderdelen</a:t>
            </a:r>
            <a:r>
              <a:rPr lang="en-US" sz="1400">
                <a:solidFill>
                  <a:schemeClr val="bg1"/>
                </a:solidFill>
              </a:rPr>
              <a:t> van de website </a:t>
            </a:r>
            <a:r>
              <a:rPr lang="en-US" sz="1400" err="1">
                <a:solidFill>
                  <a:schemeClr val="bg1"/>
                </a:solidFill>
              </a:rPr>
              <a:t>zijn</a:t>
            </a:r>
            <a:r>
              <a:rPr lang="en-US" sz="1400">
                <a:solidFill>
                  <a:schemeClr val="bg1"/>
                </a:solidFill>
              </a:rPr>
              <a:t> </a:t>
            </a:r>
            <a:r>
              <a:rPr lang="en-US" sz="1400" err="1">
                <a:solidFill>
                  <a:schemeClr val="bg1"/>
                </a:solidFill>
              </a:rPr>
              <a:t>Automatisch</a:t>
            </a:r>
            <a:r>
              <a:rPr lang="en-US" sz="1400">
                <a:solidFill>
                  <a:schemeClr val="bg1"/>
                </a:solidFill>
              </a:rPr>
              <a:t> </a:t>
            </a:r>
            <a:r>
              <a:rPr lang="en-US" sz="1400" err="1">
                <a:solidFill>
                  <a:schemeClr val="bg1"/>
                </a:solidFill>
              </a:rPr>
              <a:t>vertaald</a:t>
            </a:r>
            <a:r>
              <a:rPr lang="en-US" sz="1400">
                <a:solidFill>
                  <a:schemeClr val="bg1"/>
                </a:solidFill>
              </a:rPr>
              <a:t> door Google Translate</a:t>
            </a:r>
            <a:endParaRPr lang="nl-BE" sz="1400">
              <a:solidFill>
                <a:schemeClr val="bg1"/>
              </a:solidFill>
            </a:endParaRPr>
          </a:p>
        </p:txBody>
      </p:sp>
    </p:spTree>
    <p:extLst>
      <p:ext uri="{BB962C8B-B14F-4D97-AF65-F5344CB8AC3E}">
        <p14:creationId xmlns:p14="http://schemas.microsoft.com/office/powerpoint/2010/main" val="127786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C8019-8428-8A6A-3B74-384285120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03E92-AC2A-5CFC-4710-41EC99B32A29}"/>
              </a:ext>
            </a:extLst>
          </p:cNvPr>
          <p:cNvSpPr>
            <a:spLocks noGrp="1"/>
          </p:cNvSpPr>
          <p:nvPr>
            <p:ph type="title"/>
          </p:nvPr>
        </p:nvSpPr>
        <p:spPr/>
        <p:txBody>
          <a:bodyPr/>
          <a:lstStyle/>
          <a:p>
            <a:r>
              <a:rPr lang="en-US" err="1">
                <a:solidFill>
                  <a:schemeClr val="accent2">
                    <a:lumMod val="50000"/>
                  </a:schemeClr>
                </a:solidFill>
                <a:latin typeface="Aptos" panose="020B0004020202020204" pitchFamily="34" charset="0"/>
              </a:rPr>
              <a:t>Spiegeling</a:t>
            </a:r>
            <a:r>
              <a:rPr lang="en-US">
                <a:solidFill>
                  <a:schemeClr val="accent2">
                    <a:lumMod val="50000"/>
                  </a:schemeClr>
                </a:solidFill>
                <a:latin typeface="Aptos" panose="020B0004020202020204" pitchFamily="34" charset="0"/>
              </a:rPr>
              <a:t> </a:t>
            </a:r>
            <a:r>
              <a:rPr lang="en-US" err="1">
                <a:solidFill>
                  <a:schemeClr val="accent2">
                    <a:lumMod val="50000"/>
                  </a:schemeClr>
                </a:solidFill>
                <a:latin typeface="Aptos" panose="020B0004020202020204" pitchFamily="34" charset="0"/>
              </a:rPr>
              <a:t>aan</a:t>
            </a:r>
            <a:r>
              <a:rPr lang="en-US">
                <a:solidFill>
                  <a:schemeClr val="accent2">
                    <a:lumMod val="50000"/>
                  </a:schemeClr>
                </a:solidFill>
                <a:latin typeface="Aptos" panose="020B0004020202020204" pitchFamily="34" charset="0"/>
              </a:rPr>
              <a:t> het </a:t>
            </a:r>
            <a:r>
              <a:rPr lang="en-US" err="1">
                <a:solidFill>
                  <a:schemeClr val="accent2">
                    <a:lumMod val="50000"/>
                  </a:schemeClr>
                </a:solidFill>
                <a:latin typeface="Aptos" panose="020B0004020202020204" pitchFamily="34" charset="0"/>
              </a:rPr>
              <a:t>buitenland</a:t>
            </a:r>
            <a:endParaRPr lang="nl-BE">
              <a:solidFill>
                <a:schemeClr val="accent2">
                  <a:lumMod val="50000"/>
                </a:schemeClr>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85E9222-13C8-D038-E757-18B5F387981F}"/>
              </a:ext>
            </a:extLst>
          </p:cNvPr>
          <p:cNvSpPr>
            <a:spLocks noGrp="1"/>
          </p:cNvSpPr>
          <p:nvPr>
            <p:ph type="sldNum" sz="quarter" idx="12"/>
          </p:nvPr>
        </p:nvSpPr>
        <p:spPr/>
        <p:txBody>
          <a:bodyPr/>
          <a:lstStyle/>
          <a:p>
            <a:fld id="{0A297500-7527-634B-90F4-69D0994C32B4}" type="slidenum">
              <a:rPr lang="nl-NL" smtClean="0">
                <a:latin typeface="Aptos" panose="020B0004020202020204" pitchFamily="34" charset="0"/>
              </a:rPr>
              <a:t>46</a:t>
            </a:fld>
            <a:endParaRPr lang="nl-NL">
              <a:latin typeface="Aptos" panose="020B0004020202020204" pitchFamily="34" charset="0"/>
            </a:endParaRPr>
          </a:p>
        </p:txBody>
      </p:sp>
      <p:sp>
        <p:nvSpPr>
          <p:cNvPr id="3" name="Content Placeholder 2">
            <a:extLst>
              <a:ext uri="{FF2B5EF4-FFF2-40B4-BE49-F238E27FC236}">
                <a16:creationId xmlns:a16="http://schemas.microsoft.com/office/drawing/2014/main" id="{D20AD114-E243-134A-BBF7-3177FB98509F}"/>
              </a:ext>
            </a:extLst>
          </p:cNvPr>
          <p:cNvSpPr>
            <a:spLocks noGrp="1"/>
          </p:cNvSpPr>
          <p:nvPr>
            <p:ph idx="1"/>
          </p:nvPr>
        </p:nvSpPr>
        <p:spPr>
          <a:xfrm>
            <a:off x="574799" y="1608362"/>
            <a:ext cx="11296071" cy="4102301"/>
          </a:xfrm>
        </p:spPr>
        <p:txBody>
          <a:bodyPr>
            <a:normAutofit/>
          </a:bodyPr>
          <a:lstStyle/>
          <a:p>
            <a:pPr marL="0" indent="0">
              <a:buNone/>
            </a:pPr>
            <a:r>
              <a:rPr lang="nl-BE" sz="2400">
                <a:latin typeface="Aptos" panose="020B0004020202020204" pitchFamily="34" charset="0"/>
              </a:rPr>
              <a:t>           	</a:t>
            </a:r>
          </a:p>
          <a:p>
            <a:pPr>
              <a:buFont typeface="Arial" panose="020B0604020202020204" pitchFamily="34" charset="0"/>
              <a:buChar char="•"/>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marL="0" indent="0">
              <a:buNone/>
            </a:pPr>
            <a:endParaRPr lang="nl-BE" sz="2400">
              <a:latin typeface="Aptos" panose="020B0004020202020204" pitchFamily="34" charset="0"/>
            </a:endParaRPr>
          </a:p>
          <a:p>
            <a:pPr marL="457200" lvl="1" indent="0">
              <a:buNone/>
            </a:pPr>
            <a:endParaRPr lang="nl-BE" sz="2000">
              <a:latin typeface="Aptos" panose="020B0004020202020204" pitchFamily="34" charset="0"/>
            </a:endParaRPr>
          </a:p>
          <a:p>
            <a:pPr marL="457200" lvl="1" indent="0">
              <a:buNone/>
            </a:pPr>
            <a:endParaRPr lang="nl-BE">
              <a:latin typeface="Aptos" panose="020B0004020202020204" pitchFamily="34" charset="0"/>
            </a:endParaRPr>
          </a:p>
          <a:p>
            <a:pPr>
              <a:buFont typeface="Arial" panose="020B0604020202020204" pitchFamily="34" charset="0"/>
              <a:buChar char="•"/>
            </a:pPr>
            <a:endParaRPr lang="nl-BE" sz="2000">
              <a:latin typeface="Aptos" panose="020B0004020202020204" pitchFamily="34" charset="0"/>
            </a:endParaRPr>
          </a:p>
          <a:p>
            <a:pPr marL="0" indent="0">
              <a:buNone/>
            </a:pPr>
            <a:endParaRPr lang="nl-BE" sz="2400">
              <a:latin typeface="Aptos" panose="020B0004020202020204" pitchFamily="34" charset="0"/>
            </a:endParaRPr>
          </a:p>
          <a:p>
            <a:pPr marL="361950" indent="-361950">
              <a:buFont typeface="Wingdings" panose="05000000000000000000" pitchFamily="2" charset="2"/>
              <a:buChar char="ü"/>
            </a:pPr>
            <a:endParaRPr lang="en-US" sz="2400">
              <a:latin typeface="Aptos" panose="020B0004020202020204" pitchFamily="34" charset="0"/>
            </a:endParaRPr>
          </a:p>
        </p:txBody>
      </p:sp>
      <p:pic>
        <p:nvPicPr>
          <p:cNvPr id="8" name="Picture 7">
            <a:extLst>
              <a:ext uri="{FF2B5EF4-FFF2-40B4-BE49-F238E27FC236}">
                <a16:creationId xmlns:a16="http://schemas.microsoft.com/office/drawing/2014/main" id="{F2050A77-8C78-E5EB-DA36-AC6C7788404C}"/>
              </a:ext>
            </a:extLst>
          </p:cNvPr>
          <p:cNvPicPr>
            <a:picLocks noChangeAspect="1"/>
          </p:cNvPicPr>
          <p:nvPr/>
        </p:nvPicPr>
        <p:blipFill>
          <a:blip r:embed="rId3"/>
          <a:stretch>
            <a:fillRect/>
          </a:stretch>
        </p:blipFill>
        <p:spPr>
          <a:xfrm>
            <a:off x="568310" y="1263418"/>
            <a:ext cx="5267588" cy="5594582"/>
          </a:xfrm>
          <a:prstGeom prst="rect">
            <a:avLst/>
          </a:prstGeom>
          <a:ln>
            <a:solidFill>
              <a:schemeClr val="accent1"/>
            </a:solidFill>
          </a:ln>
        </p:spPr>
      </p:pic>
      <p:pic>
        <p:nvPicPr>
          <p:cNvPr id="9" name="Picture 8">
            <a:extLst>
              <a:ext uri="{FF2B5EF4-FFF2-40B4-BE49-F238E27FC236}">
                <a16:creationId xmlns:a16="http://schemas.microsoft.com/office/drawing/2014/main" id="{3D8F7210-1BE0-3EFD-1D28-CC60FB34533F}"/>
              </a:ext>
            </a:extLst>
          </p:cNvPr>
          <p:cNvPicPr>
            <a:picLocks noChangeAspect="1"/>
          </p:cNvPicPr>
          <p:nvPr/>
        </p:nvPicPr>
        <p:blipFill>
          <a:blip r:embed="rId4"/>
          <a:srcRect b="5612"/>
          <a:stretch>
            <a:fillRect/>
          </a:stretch>
        </p:blipFill>
        <p:spPr>
          <a:xfrm>
            <a:off x="7707174" y="2515769"/>
            <a:ext cx="2664000" cy="3456778"/>
          </a:xfrm>
          <a:prstGeom prst="rect">
            <a:avLst/>
          </a:prstGeom>
          <a:ln>
            <a:solidFill>
              <a:schemeClr val="accent1"/>
            </a:solidFill>
          </a:ln>
        </p:spPr>
      </p:pic>
    </p:spTree>
    <p:extLst>
      <p:ext uri="{BB962C8B-B14F-4D97-AF65-F5344CB8AC3E}">
        <p14:creationId xmlns:p14="http://schemas.microsoft.com/office/powerpoint/2010/main" val="124708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3CAC8-5923-0C1B-C1D2-793FB4E85B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A3525C-18FE-303B-97C2-6192AB973845}"/>
              </a:ext>
            </a:extLst>
          </p:cNvPr>
          <p:cNvSpPr>
            <a:spLocks noGrp="1"/>
          </p:cNvSpPr>
          <p:nvPr>
            <p:ph type="title"/>
          </p:nvPr>
        </p:nvSpPr>
        <p:spPr/>
        <p:txBody>
          <a:bodyPr/>
          <a:lstStyle/>
          <a:p>
            <a:r>
              <a:rPr lang="en-US" err="1">
                <a:solidFill>
                  <a:schemeClr val="accent2">
                    <a:lumMod val="50000"/>
                  </a:schemeClr>
                </a:solidFill>
                <a:latin typeface="Aptos" panose="020B0004020202020204" pitchFamily="34" charset="0"/>
              </a:rPr>
              <a:t>Spiegeling</a:t>
            </a:r>
            <a:r>
              <a:rPr lang="en-US">
                <a:solidFill>
                  <a:schemeClr val="accent2">
                    <a:lumMod val="50000"/>
                  </a:schemeClr>
                </a:solidFill>
                <a:latin typeface="Aptos" panose="020B0004020202020204" pitchFamily="34" charset="0"/>
              </a:rPr>
              <a:t> </a:t>
            </a:r>
            <a:r>
              <a:rPr lang="en-US" err="1">
                <a:solidFill>
                  <a:schemeClr val="accent2">
                    <a:lumMod val="50000"/>
                  </a:schemeClr>
                </a:solidFill>
                <a:latin typeface="Aptos" panose="020B0004020202020204" pitchFamily="34" charset="0"/>
              </a:rPr>
              <a:t>aan</a:t>
            </a:r>
            <a:r>
              <a:rPr lang="en-US">
                <a:solidFill>
                  <a:schemeClr val="accent2">
                    <a:lumMod val="50000"/>
                  </a:schemeClr>
                </a:solidFill>
                <a:latin typeface="Aptos" panose="020B0004020202020204" pitchFamily="34" charset="0"/>
              </a:rPr>
              <a:t> het </a:t>
            </a:r>
            <a:r>
              <a:rPr lang="en-US" err="1">
                <a:solidFill>
                  <a:schemeClr val="accent2">
                    <a:lumMod val="50000"/>
                  </a:schemeClr>
                </a:solidFill>
                <a:latin typeface="Aptos" panose="020B0004020202020204" pitchFamily="34" charset="0"/>
              </a:rPr>
              <a:t>buitenland</a:t>
            </a:r>
            <a:endParaRPr lang="nl-BE">
              <a:solidFill>
                <a:schemeClr val="accent2">
                  <a:lumMod val="50000"/>
                </a:schemeClr>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C339E0A-5942-A1C1-70CB-AC0431855676}"/>
              </a:ext>
            </a:extLst>
          </p:cNvPr>
          <p:cNvSpPr>
            <a:spLocks noGrp="1"/>
          </p:cNvSpPr>
          <p:nvPr>
            <p:ph type="sldNum" sz="quarter" idx="12"/>
          </p:nvPr>
        </p:nvSpPr>
        <p:spPr/>
        <p:txBody>
          <a:bodyPr/>
          <a:lstStyle/>
          <a:p>
            <a:fld id="{0A297500-7527-634B-90F4-69D0994C32B4}" type="slidenum">
              <a:rPr lang="nl-NL" smtClean="0">
                <a:latin typeface="Aptos" panose="020B0004020202020204" pitchFamily="34" charset="0"/>
              </a:rPr>
              <a:t>47</a:t>
            </a:fld>
            <a:endParaRPr lang="nl-NL">
              <a:latin typeface="Aptos" panose="020B0004020202020204" pitchFamily="34" charset="0"/>
            </a:endParaRPr>
          </a:p>
        </p:txBody>
      </p:sp>
      <p:sp>
        <p:nvSpPr>
          <p:cNvPr id="3" name="Content Placeholder 2">
            <a:extLst>
              <a:ext uri="{FF2B5EF4-FFF2-40B4-BE49-F238E27FC236}">
                <a16:creationId xmlns:a16="http://schemas.microsoft.com/office/drawing/2014/main" id="{35924015-ECFF-B751-92EB-859C0B432E1A}"/>
              </a:ext>
            </a:extLst>
          </p:cNvPr>
          <p:cNvSpPr>
            <a:spLocks noGrp="1"/>
          </p:cNvSpPr>
          <p:nvPr>
            <p:ph idx="1"/>
          </p:nvPr>
        </p:nvSpPr>
        <p:spPr>
          <a:xfrm>
            <a:off x="574799" y="1608362"/>
            <a:ext cx="11296071" cy="4102301"/>
          </a:xfrm>
        </p:spPr>
        <p:txBody>
          <a:bodyPr>
            <a:normAutofit/>
          </a:bodyPr>
          <a:lstStyle/>
          <a:p>
            <a:pPr marL="0" indent="0">
              <a:buNone/>
            </a:pPr>
            <a:r>
              <a:rPr lang="nl-BE" sz="2400">
                <a:latin typeface="Aptos" panose="020B0004020202020204" pitchFamily="34" charset="0"/>
              </a:rPr>
              <a:t>           	ncca.ie &amp; curriculumonline.ie</a:t>
            </a:r>
            <a:br>
              <a:rPr lang="nl-BE" sz="2400">
                <a:latin typeface="Aptos" panose="020B0004020202020204" pitchFamily="34" charset="0"/>
              </a:rPr>
            </a:br>
            <a:r>
              <a:rPr lang="nl-BE" sz="2400">
                <a:latin typeface="Aptos" panose="020B0004020202020204" pitchFamily="34" charset="0"/>
              </a:rPr>
              <a:t>           	uitgewerkte workshops rond assessment &amp; rapportering; templates</a:t>
            </a:r>
          </a:p>
          <a:p>
            <a:pPr>
              <a:buFont typeface="Arial" panose="020B0604020202020204" pitchFamily="34" charset="0"/>
              <a:buChar char="•"/>
            </a:pPr>
            <a:endParaRPr lang="nl-BE" sz="2400">
              <a:latin typeface="Aptos" panose="020B0004020202020204" pitchFamily="34" charset="0"/>
            </a:endParaRPr>
          </a:p>
          <a:p>
            <a:pPr marL="0" indent="0">
              <a:buNone/>
            </a:pPr>
            <a:endParaRPr lang="nl-BE" sz="2400">
              <a:latin typeface="Aptos" panose="020B0004020202020204" pitchFamily="34" charset="0"/>
            </a:endParaRPr>
          </a:p>
          <a:p>
            <a:pPr marL="0" indent="0">
              <a:buNone/>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marL="0" indent="0">
              <a:buNone/>
            </a:pPr>
            <a:endParaRPr lang="nl-BE" sz="2400">
              <a:latin typeface="Aptos" panose="020B0004020202020204" pitchFamily="34" charset="0"/>
            </a:endParaRPr>
          </a:p>
          <a:p>
            <a:pPr marL="457200" lvl="1" indent="0">
              <a:buNone/>
            </a:pPr>
            <a:endParaRPr lang="nl-BE" sz="2000">
              <a:latin typeface="Aptos" panose="020B0004020202020204" pitchFamily="34" charset="0"/>
            </a:endParaRPr>
          </a:p>
          <a:p>
            <a:pPr marL="457200" lvl="1" indent="0">
              <a:buNone/>
            </a:pPr>
            <a:endParaRPr lang="nl-BE">
              <a:latin typeface="Aptos" panose="020B0004020202020204" pitchFamily="34" charset="0"/>
            </a:endParaRPr>
          </a:p>
          <a:p>
            <a:pPr>
              <a:buFont typeface="Arial" panose="020B0604020202020204" pitchFamily="34" charset="0"/>
              <a:buChar char="•"/>
            </a:pPr>
            <a:endParaRPr lang="nl-BE" sz="2000">
              <a:latin typeface="Aptos" panose="020B0004020202020204" pitchFamily="34" charset="0"/>
            </a:endParaRPr>
          </a:p>
          <a:p>
            <a:pPr marL="0" indent="0">
              <a:buNone/>
            </a:pPr>
            <a:endParaRPr lang="nl-BE" sz="2400">
              <a:latin typeface="Aptos" panose="020B0004020202020204" pitchFamily="34" charset="0"/>
            </a:endParaRPr>
          </a:p>
          <a:p>
            <a:pPr marL="361950" indent="-361950">
              <a:buFont typeface="Wingdings" panose="05000000000000000000" pitchFamily="2" charset="2"/>
              <a:buChar char="ü"/>
            </a:pPr>
            <a:endParaRPr lang="en-US" sz="2400">
              <a:latin typeface="Aptos" panose="020B0004020202020204" pitchFamily="34" charset="0"/>
            </a:endParaRPr>
          </a:p>
        </p:txBody>
      </p:sp>
      <p:pic>
        <p:nvPicPr>
          <p:cNvPr id="5" name="Afbeelding 3">
            <a:extLst>
              <a:ext uri="{FF2B5EF4-FFF2-40B4-BE49-F238E27FC236}">
                <a16:creationId xmlns:a16="http://schemas.microsoft.com/office/drawing/2014/main" id="{2D99AC9D-11AC-BFB0-A3A2-BFC533768CAC}"/>
              </a:ext>
            </a:extLst>
          </p:cNvPr>
          <p:cNvPicPr>
            <a:picLocks noChangeAspect="1"/>
          </p:cNvPicPr>
          <p:nvPr/>
        </p:nvPicPr>
        <p:blipFill>
          <a:blip r:embed="rId3"/>
          <a:stretch>
            <a:fillRect/>
          </a:stretch>
        </p:blipFill>
        <p:spPr>
          <a:xfrm>
            <a:off x="574798" y="1688745"/>
            <a:ext cx="647999" cy="431215"/>
          </a:xfrm>
          <a:prstGeom prst="rect">
            <a:avLst/>
          </a:prstGeom>
          <a:ln>
            <a:noFill/>
          </a:ln>
        </p:spPr>
      </p:pic>
      <p:pic>
        <p:nvPicPr>
          <p:cNvPr id="8" name="Picture 7">
            <a:extLst>
              <a:ext uri="{FF2B5EF4-FFF2-40B4-BE49-F238E27FC236}">
                <a16:creationId xmlns:a16="http://schemas.microsoft.com/office/drawing/2014/main" id="{2C999533-DBC2-9CF1-7837-F6FC16F11F4B}"/>
              </a:ext>
            </a:extLst>
          </p:cNvPr>
          <p:cNvPicPr>
            <a:picLocks noChangeAspect="1"/>
          </p:cNvPicPr>
          <p:nvPr/>
        </p:nvPicPr>
        <p:blipFill>
          <a:blip r:embed="rId4"/>
          <a:srcRect l="3305" b="45283"/>
          <a:stretch>
            <a:fillRect/>
          </a:stretch>
        </p:blipFill>
        <p:spPr>
          <a:xfrm>
            <a:off x="6340508" y="2409564"/>
            <a:ext cx="4501743" cy="1776550"/>
          </a:xfrm>
          <a:prstGeom prst="rect">
            <a:avLst/>
          </a:prstGeom>
          <a:ln>
            <a:solidFill>
              <a:schemeClr val="accent1"/>
            </a:solidFill>
          </a:ln>
        </p:spPr>
      </p:pic>
      <p:pic>
        <p:nvPicPr>
          <p:cNvPr id="10" name="Picture 9">
            <a:extLst>
              <a:ext uri="{FF2B5EF4-FFF2-40B4-BE49-F238E27FC236}">
                <a16:creationId xmlns:a16="http://schemas.microsoft.com/office/drawing/2014/main" id="{9B2A6A54-1985-7973-2F3A-2A845522EA97}"/>
              </a:ext>
            </a:extLst>
          </p:cNvPr>
          <p:cNvPicPr>
            <a:picLocks noChangeAspect="1"/>
          </p:cNvPicPr>
          <p:nvPr/>
        </p:nvPicPr>
        <p:blipFill>
          <a:blip r:embed="rId5"/>
          <a:srcRect l="1817" t="10684" r="1"/>
          <a:stretch>
            <a:fillRect/>
          </a:stretch>
        </p:blipFill>
        <p:spPr>
          <a:xfrm>
            <a:off x="1475249" y="2409564"/>
            <a:ext cx="4503600" cy="1776550"/>
          </a:xfrm>
          <a:prstGeom prst="rect">
            <a:avLst/>
          </a:prstGeom>
          <a:ln>
            <a:solidFill>
              <a:schemeClr val="accent1"/>
            </a:solidFill>
          </a:ln>
        </p:spPr>
      </p:pic>
    </p:spTree>
    <p:extLst>
      <p:ext uri="{BB962C8B-B14F-4D97-AF65-F5344CB8AC3E}">
        <p14:creationId xmlns:p14="http://schemas.microsoft.com/office/powerpoint/2010/main" val="1756512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0A82A-70F9-4AC1-43B9-8A451BF51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C2957-F6B9-D7EC-2E9D-788AE1A1F894}"/>
              </a:ext>
            </a:extLst>
          </p:cNvPr>
          <p:cNvSpPr>
            <a:spLocks noGrp="1"/>
          </p:cNvSpPr>
          <p:nvPr>
            <p:ph type="title"/>
          </p:nvPr>
        </p:nvSpPr>
        <p:spPr/>
        <p:txBody>
          <a:bodyPr/>
          <a:lstStyle/>
          <a:p>
            <a:r>
              <a:rPr lang="en-US" err="1">
                <a:solidFill>
                  <a:schemeClr val="accent2">
                    <a:lumMod val="50000"/>
                  </a:schemeClr>
                </a:solidFill>
                <a:latin typeface="Aptos" panose="020B0004020202020204" pitchFamily="34" charset="0"/>
              </a:rPr>
              <a:t>Spiegeling</a:t>
            </a:r>
            <a:r>
              <a:rPr lang="en-US">
                <a:solidFill>
                  <a:schemeClr val="accent2">
                    <a:lumMod val="50000"/>
                  </a:schemeClr>
                </a:solidFill>
                <a:latin typeface="Aptos" panose="020B0004020202020204" pitchFamily="34" charset="0"/>
              </a:rPr>
              <a:t> </a:t>
            </a:r>
            <a:r>
              <a:rPr lang="en-US" err="1">
                <a:solidFill>
                  <a:schemeClr val="accent2">
                    <a:lumMod val="50000"/>
                  </a:schemeClr>
                </a:solidFill>
                <a:latin typeface="Aptos" panose="020B0004020202020204" pitchFamily="34" charset="0"/>
              </a:rPr>
              <a:t>aan</a:t>
            </a:r>
            <a:r>
              <a:rPr lang="en-US">
                <a:solidFill>
                  <a:schemeClr val="accent2">
                    <a:lumMod val="50000"/>
                  </a:schemeClr>
                </a:solidFill>
                <a:latin typeface="Aptos" panose="020B0004020202020204" pitchFamily="34" charset="0"/>
              </a:rPr>
              <a:t> het </a:t>
            </a:r>
            <a:r>
              <a:rPr lang="en-US" err="1">
                <a:solidFill>
                  <a:schemeClr val="accent2">
                    <a:lumMod val="50000"/>
                  </a:schemeClr>
                </a:solidFill>
                <a:latin typeface="Aptos" panose="020B0004020202020204" pitchFamily="34" charset="0"/>
              </a:rPr>
              <a:t>buitenland</a:t>
            </a:r>
            <a:endParaRPr lang="nl-BE">
              <a:solidFill>
                <a:schemeClr val="accent2">
                  <a:lumMod val="50000"/>
                </a:schemeClr>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56E5EE0-5789-19EB-60A2-F610098867F0}"/>
              </a:ext>
            </a:extLst>
          </p:cNvPr>
          <p:cNvSpPr>
            <a:spLocks noGrp="1"/>
          </p:cNvSpPr>
          <p:nvPr>
            <p:ph type="sldNum" sz="quarter" idx="12"/>
          </p:nvPr>
        </p:nvSpPr>
        <p:spPr/>
        <p:txBody>
          <a:bodyPr/>
          <a:lstStyle/>
          <a:p>
            <a:fld id="{0A297500-7527-634B-90F4-69D0994C32B4}" type="slidenum">
              <a:rPr lang="nl-NL" smtClean="0">
                <a:latin typeface="Aptos" panose="020B0004020202020204" pitchFamily="34" charset="0"/>
              </a:rPr>
              <a:t>48</a:t>
            </a:fld>
            <a:endParaRPr lang="nl-NL">
              <a:latin typeface="Aptos" panose="020B0004020202020204" pitchFamily="34" charset="0"/>
            </a:endParaRPr>
          </a:p>
        </p:txBody>
      </p:sp>
      <p:sp>
        <p:nvSpPr>
          <p:cNvPr id="3" name="Content Placeholder 2">
            <a:extLst>
              <a:ext uri="{FF2B5EF4-FFF2-40B4-BE49-F238E27FC236}">
                <a16:creationId xmlns:a16="http://schemas.microsoft.com/office/drawing/2014/main" id="{F0F8C0EF-BCA4-EB8F-BC28-D2121A9236B9}"/>
              </a:ext>
            </a:extLst>
          </p:cNvPr>
          <p:cNvSpPr>
            <a:spLocks noGrp="1"/>
          </p:cNvSpPr>
          <p:nvPr>
            <p:ph idx="1"/>
          </p:nvPr>
        </p:nvSpPr>
        <p:spPr>
          <a:xfrm>
            <a:off x="574799" y="1608362"/>
            <a:ext cx="11296071" cy="4102301"/>
          </a:xfrm>
        </p:spPr>
        <p:txBody>
          <a:bodyPr>
            <a:normAutofit/>
          </a:bodyPr>
          <a:lstStyle/>
          <a:p>
            <a:pPr marL="0" indent="0">
              <a:buNone/>
            </a:pPr>
            <a:r>
              <a:rPr lang="nl-BE" sz="2400">
                <a:latin typeface="Aptos" panose="020B0004020202020204" pitchFamily="34" charset="0"/>
              </a:rPr>
              <a:t>           	</a:t>
            </a:r>
          </a:p>
          <a:p>
            <a:pPr marL="0" indent="0">
              <a:buNone/>
            </a:pPr>
            <a:endParaRPr lang="nl-BE" sz="2400">
              <a:latin typeface="Aptos" panose="020B0004020202020204" pitchFamily="34" charset="0"/>
            </a:endParaRPr>
          </a:p>
          <a:p>
            <a:pPr marL="0" indent="0">
              <a:buNone/>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a:buFont typeface="Arial" panose="020B0604020202020204" pitchFamily="34" charset="0"/>
              <a:buChar char="•"/>
            </a:pPr>
            <a:endParaRPr lang="nl-BE" sz="2400">
              <a:latin typeface="Aptos" panose="020B0004020202020204" pitchFamily="34" charset="0"/>
            </a:endParaRPr>
          </a:p>
          <a:p>
            <a:pPr marL="0" indent="0">
              <a:buNone/>
            </a:pPr>
            <a:endParaRPr lang="nl-BE" sz="2400">
              <a:latin typeface="Aptos" panose="020B0004020202020204" pitchFamily="34" charset="0"/>
            </a:endParaRPr>
          </a:p>
          <a:p>
            <a:pPr marL="457200" lvl="1" indent="0">
              <a:buNone/>
            </a:pPr>
            <a:endParaRPr lang="nl-BE" sz="2000">
              <a:latin typeface="Aptos" panose="020B0004020202020204" pitchFamily="34" charset="0"/>
            </a:endParaRPr>
          </a:p>
          <a:p>
            <a:pPr marL="457200" lvl="1" indent="0">
              <a:buNone/>
            </a:pPr>
            <a:endParaRPr lang="nl-BE">
              <a:latin typeface="Aptos" panose="020B0004020202020204" pitchFamily="34" charset="0"/>
            </a:endParaRPr>
          </a:p>
          <a:p>
            <a:pPr>
              <a:buFont typeface="Arial" panose="020B0604020202020204" pitchFamily="34" charset="0"/>
              <a:buChar char="•"/>
            </a:pPr>
            <a:endParaRPr lang="nl-BE" sz="2000">
              <a:latin typeface="Aptos" panose="020B0004020202020204" pitchFamily="34" charset="0"/>
            </a:endParaRPr>
          </a:p>
          <a:p>
            <a:pPr marL="0" indent="0">
              <a:buNone/>
            </a:pPr>
            <a:endParaRPr lang="nl-BE" sz="2400">
              <a:latin typeface="Aptos" panose="020B0004020202020204" pitchFamily="34" charset="0"/>
            </a:endParaRPr>
          </a:p>
          <a:p>
            <a:pPr marL="361950" indent="-361950">
              <a:buFont typeface="Wingdings" panose="05000000000000000000" pitchFamily="2" charset="2"/>
              <a:buChar char="ü"/>
            </a:pPr>
            <a:endParaRPr lang="en-US" sz="2400">
              <a:latin typeface="Aptos" panose="020B0004020202020204" pitchFamily="34" charset="0"/>
            </a:endParaRPr>
          </a:p>
        </p:txBody>
      </p:sp>
      <p:pic>
        <p:nvPicPr>
          <p:cNvPr id="7" name="Picture 6">
            <a:extLst>
              <a:ext uri="{FF2B5EF4-FFF2-40B4-BE49-F238E27FC236}">
                <a16:creationId xmlns:a16="http://schemas.microsoft.com/office/drawing/2014/main" id="{C995505C-A4C3-ED94-6BD5-A6D45855D9FD}"/>
              </a:ext>
            </a:extLst>
          </p:cNvPr>
          <p:cNvPicPr>
            <a:picLocks noChangeAspect="1"/>
          </p:cNvPicPr>
          <p:nvPr/>
        </p:nvPicPr>
        <p:blipFill>
          <a:blip r:embed="rId3"/>
          <a:stretch>
            <a:fillRect/>
          </a:stretch>
        </p:blipFill>
        <p:spPr>
          <a:xfrm>
            <a:off x="574799" y="1400967"/>
            <a:ext cx="6003154" cy="5446988"/>
          </a:xfrm>
          <a:prstGeom prst="rect">
            <a:avLst/>
          </a:prstGeom>
          <a:ln>
            <a:solidFill>
              <a:schemeClr val="accent1"/>
            </a:solidFill>
          </a:ln>
        </p:spPr>
      </p:pic>
    </p:spTree>
    <p:extLst>
      <p:ext uri="{BB962C8B-B14F-4D97-AF65-F5344CB8AC3E}">
        <p14:creationId xmlns:p14="http://schemas.microsoft.com/office/powerpoint/2010/main" val="374740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ED905-1892-F882-E778-77075C2253D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8C3B26C-A0FF-CAED-B033-0086FF367512}"/>
              </a:ext>
            </a:extLst>
          </p:cNvPr>
          <p:cNvPicPr>
            <a:picLocks noChangeAspect="1"/>
          </p:cNvPicPr>
          <p:nvPr/>
        </p:nvPicPr>
        <p:blipFill>
          <a:blip r:embed="rId3"/>
          <a:stretch>
            <a:fillRect/>
          </a:stretch>
        </p:blipFill>
        <p:spPr>
          <a:xfrm>
            <a:off x="3012304" y="1441472"/>
            <a:ext cx="8890271" cy="4166645"/>
          </a:xfrm>
          <a:prstGeom prst="rect">
            <a:avLst/>
          </a:prstGeom>
          <a:ln>
            <a:solidFill>
              <a:schemeClr val="tx2"/>
            </a:solidFill>
          </a:ln>
        </p:spPr>
      </p:pic>
      <p:sp>
        <p:nvSpPr>
          <p:cNvPr id="2" name="Title 1">
            <a:extLst>
              <a:ext uri="{FF2B5EF4-FFF2-40B4-BE49-F238E27FC236}">
                <a16:creationId xmlns:a16="http://schemas.microsoft.com/office/drawing/2014/main" id="{D40FCAEC-DCBB-4663-057F-E6746E104F82}"/>
              </a:ext>
            </a:extLst>
          </p:cNvPr>
          <p:cNvSpPr>
            <a:spLocks noGrp="1"/>
          </p:cNvSpPr>
          <p:nvPr>
            <p:ph type="title"/>
          </p:nvPr>
        </p:nvSpPr>
        <p:spPr/>
        <p:txBody>
          <a:bodyPr/>
          <a:lstStyle/>
          <a:p>
            <a:r>
              <a:rPr lang="en-US">
                <a:solidFill>
                  <a:schemeClr val="accent4"/>
                </a:solidFill>
                <a:latin typeface="Aptos"/>
              </a:rPr>
              <a:t>Wat </a:t>
            </a:r>
            <a:r>
              <a:rPr lang="en-US" err="1">
                <a:solidFill>
                  <a:schemeClr val="accent4"/>
                </a:solidFill>
                <a:latin typeface="Aptos"/>
              </a:rPr>
              <a:t>als</a:t>
            </a:r>
            <a:r>
              <a:rPr lang="en-US">
                <a:solidFill>
                  <a:schemeClr val="accent4"/>
                </a:solidFill>
                <a:latin typeface="Aptos"/>
              </a:rPr>
              <a:t> </a:t>
            </a:r>
            <a:r>
              <a:rPr lang="en-US" err="1">
                <a:solidFill>
                  <a:schemeClr val="accent4"/>
                </a:solidFill>
                <a:latin typeface="Aptos"/>
              </a:rPr>
              <a:t>ik</a:t>
            </a:r>
            <a:r>
              <a:rPr lang="en-US">
                <a:solidFill>
                  <a:schemeClr val="accent4"/>
                </a:solidFill>
                <a:latin typeface="Aptos"/>
              </a:rPr>
              <a:t> </a:t>
            </a:r>
            <a:r>
              <a:rPr lang="en-US" err="1">
                <a:solidFill>
                  <a:schemeClr val="accent4"/>
                </a:solidFill>
                <a:latin typeface="Aptos"/>
              </a:rPr>
              <a:t>niets</a:t>
            </a:r>
            <a:r>
              <a:rPr lang="en-US">
                <a:solidFill>
                  <a:schemeClr val="accent4"/>
                </a:solidFill>
                <a:latin typeface="Aptos"/>
              </a:rPr>
              <a:t> </a:t>
            </a:r>
            <a:r>
              <a:rPr lang="en-US" err="1">
                <a:solidFill>
                  <a:schemeClr val="accent4"/>
                </a:solidFill>
                <a:latin typeface="Aptos"/>
              </a:rPr>
              <a:t>vind</a:t>
            </a:r>
            <a:r>
              <a:rPr lang="en-US">
                <a:solidFill>
                  <a:schemeClr val="accent4"/>
                </a:solidFill>
                <a:latin typeface="Aptos"/>
              </a:rPr>
              <a:t>? </a:t>
            </a:r>
            <a:endParaRPr lang="nl-BE">
              <a:solidFill>
                <a:schemeClr val="accent4"/>
              </a:solidFill>
              <a:latin typeface="Aptos"/>
            </a:endParaRPr>
          </a:p>
        </p:txBody>
      </p:sp>
      <p:sp>
        <p:nvSpPr>
          <p:cNvPr id="4" name="Slide Number Placeholder 3">
            <a:extLst>
              <a:ext uri="{FF2B5EF4-FFF2-40B4-BE49-F238E27FC236}">
                <a16:creationId xmlns:a16="http://schemas.microsoft.com/office/drawing/2014/main" id="{41E47404-036D-E4DD-9555-0A4A81097102}"/>
              </a:ext>
            </a:extLst>
          </p:cNvPr>
          <p:cNvSpPr>
            <a:spLocks noGrp="1"/>
          </p:cNvSpPr>
          <p:nvPr>
            <p:ph type="sldNum" sz="quarter" idx="12"/>
          </p:nvPr>
        </p:nvSpPr>
        <p:spPr/>
        <p:txBody>
          <a:bodyPr/>
          <a:lstStyle/>
          <a:p>
            <a:fld id="{0A297500-7527-634B-90F4-69D0994C32B4}" type="slidenum">
              <a:rPr lang="nl-NL" smtClean="0"/>
              <a:t>49</a:t>
            </a:fld>
            <a:endParaRPr lang="nl-NL"/>
          </a:p>
        </p:txBody>
      </p:sp>
      <p:pic>
        <p:nvPicPr>
          <p:cNvPr id="6" name="Picture 5">
            <a:extLst>
              <a:ext uri="{FF2B5EF4-FFF2-40B4-BE49-F238E27FC236}">
                <a16:creationId xmlns:a16="http://schemas.microsoft.com/office/drawing/2014/main" id="{6A300C1C-A7C7-D05A-DD8D-1B8BBE3B31C3}"/>
              </a:ext>
            </a:extLst>
          </p:cNvPr>
          <p:cNvPicPr>
            <a:picLocks noChangeAspect="1"/>
          </p:cNvPicPr>
          <p:nvPr/>
        </p:nvPicPr>
        <p:blipFill>
          <a:blip r:embed="rId4"/>
          <a:stretch>
            <a:fillRect/>
          </a:stretch>
        </p:blipFill>
        <p:spPr>
          <a:xfrm>
            <a:off x="8076139" y="6170719"/>
            <a:ext cx="1455297" cy="546560"/>
          </a:xfrm>
          <a:prstGeom prst="rect">
            <a:avLst/>
          </a:prstGeom>
        </p:spPr>
      </p:pic>
      <p:pic>
        <p:nvPicPr>
          <p:cNvPr id="7" name="Afbeelding 7" descr="Afbeelding met tekst, Lettertype, Graphics, grafische vormgeving&#10;&#10;Automatisch gegenereerde beschrijving">
            <a:extLst>
              <a:ext uri="{FF2B5EF4-FFF2-40B4-BE49-F238E27FC236}">
                <a16:creationId xmlns:a16="http://schemas.microsoft.com/office/drawing/2014/main" id="{BDE57FA3-00C0-250A-C9EE-383080AA09AE}"/>
              </a:ext>
            </a:extLst>
          </p:cNvPr>
          <p:cNvPicPr>
            <a:picLocks noChangeAspect="1"/>
          </p:cNvPicPr>
          <p:nvPr/>
        </p:nvPicPr>
        <p:blipFill>
          <a:blip r:embed="rId5"/>
          <a:stretch>
            <a:fillRect/>
          </a:stretch>
        </p:blipFill>
        <p:spPr>
          <a:xfrm>
            <a:off x="9538437" y="5960341"/>
            <a:ext cx="1164896" cy="978723"/>
          </a:xfrm>
          <a:prstGeom prst="rect">
            <a:avLst/>
          </a:prstGeom>
        </p:spPr>
      </p:pic>
      <p:sp>
        <p:nvSpPr>
          <p:cNvPr id="20" name="TextBox 19">
            <a:extLst>
              <a:ext uri="{FF2B5EF4-FFF2-40B4-BE49-F238E27FC236}">
                <a16:creationId xmlns:a16="http://schemas.microsoft.com/office/drawing/2014/main" id="{E76E0774-D046-1778-13C1-25C55DC13065}"/>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sp>
        <p:nvSpPr>
          <p:cNvPr id="14" name="Rectangle: Rounded Corners 13">
            <a:extLst>
              <a:ext uri="{FF2B5EF4-FFF2-40B4-BE49-F238E27FC236}">
                <a16:creationId xmlns:a16="http://schemas.microsoft.com/office/drawing/2014/main" id="{9850BA52-544D-70F1-D52D-CB92676D585A}"/>
              </a:ext>
            </a:extLst>
          </p:cNvPr>
          <p:cNvSpPr/>
          <p:nvPr/>
        </p:nvSpPr>
        <p:spPr>
          <a:xfrm>
            <a:off x="3120240" y="3906098"/>
            <a:ext cx="4226061" cy="1607072"/>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Callout: Line 2">
            <a:extLst>
              <a:ext uri="{FF2B5EF4-FFF2-40B4-BE49-F238E27FC236}">
                <a16:creationId xmlns:a16="http://schemas.microsoft.com/office/drawing/2014/main" id="{A7CD5421-2C16-FE7F-7422-27C322A32B0B}"/>
              </a:ext>
            </a:extLst>
          </p:cNvPr>
          <p:cNvSpPr/>
          <p:nvPr/>
        </p:nvSpPr>
        <p:spPr>
          <a:xfrm flipH="1">
            <a:off x="576000" y="2544566"/>
            <a:ext cx="1833812" cy="1370744"/>
          </a:xfrm>
          <a:prstGeom prst="borderCallout1">
            <a:avLst/>
          </a:prstGeom>
          <a:solidFill>
            <a:schemeClr val="accent4"/>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Aptos" panose="020B0004020202020204" pitchFamily="34" charset="0"/>
              </a:rPr>
              <a:t>Met </a:t>
            </a:r>
            <a:r>
              <a:rPr lang="en-US" sz="2000" err="1">
                <a:latin typeface="Aptos" panose="020B0004020202020204" pitchFamily="34" charset="0"/>
              </a:rPr>
              <a:t>oog</a:t>
            </a:r>
            <a:r>
              <a:rPr lang="en-US" sz="2000">
                <a:latin typeface="Aptos" panose="020B0004020202020204" pitchFamily="34" charset="0"/>
              </a:rPr>
              <a:t> </a:t>
            </a:r>
            <a:r>
              <a:rPr lang="en-US" sz="2000" err="1">
                <a:latin typeface="Aptos" panose="020B0004020202020204" pitchFamily="34" charset="0"/>
              </a:rPr>
              <a:t>voor</a:t>
            </a:r>
            <a:r>
              <a:rPr lang="en-US" sz="2000">
                <a:latin typeface="Aptos" panose="020B0004020202020204" pitchFamily="34" charset="0"/>
              </a:rPr>
              <a:t> </a:t>
            </a:r>
            <a:r>
              <a:rPr lang="en-US" sz="2000" err="1">
                <a:latin typeface="Aptos" panose="020B0004020202020204" pitchFamily="34" charset="0"/>
              </a:rPr>
              <a:t>buitenlandse</a:t>
            </a:r>
            <a:r>
              <a:rPr lang="en-US" sz="2000">
                <a:latin typeface="Aptos" panose="020B0004020202020204" pitchFamily="34" charset="0"/>
              </a:rPr>
              <a:t> </a:t>
            </a:r>
            <a:r>
              <a:rPr lang="en-US" sz="2000" err="1">
                <a:latin typeface="Aptos" panose="020B0004020202020204" pitchFamily="34" charset="0"/>
              </a:rPr>
              <a:t>voorbeelden</a:t>
            </a:r>
            <a:r>
              <a:rPr lang="en-US" sz="2000">
                <a:latin typeface="Aptos" panose="020B0004020202020204" pitchFamily="34" charset="0"/>
              </a:rPr>
              <a:t>?</a:t>
            </a:r>
            <a:endParaRPr lang="nl-BE" sz="2000">
              <a:latin typeface="Aptos" panose="020B0004020202020204" pitchFamily="34" charset="0"/>
            </a:endParaRPr>
          </a:p>
        </p:txBody>
      </p:sp>
    </p:spTree>
    <p:extLst>
      <p:ext uri="{BB962C8B-B14F-4D97-AF65-F5344CB8AC3E}">
        <p14:creationId xmlns:p14="http://schemas.microsoft.com/office/powerpoint/2010/main" val="22109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F74D9-5F0A-E03B-871D-F155E4E39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B697CA-7B06-94D6-5D1D-0B6A287DA1B3}"/>
              </a:ext>
            </a:extLst>
          </p:cNvPr>
          <p:cNvSpPr>
            <a:spLocks noGrp="1"/>
          </p:cNvSpPr>
          <p:nvPr>
            <p:ph type="title"/>
          </p:nvPr>
        </p:nvSpPr>
        <p:spPr/>
        <p:txBody>
          <a:bodyPr/>
          <a:lstStyle/>
          <a:p>
            <a:r>
              <a:rPr lang="en-US" err="1">
                <a:latin typeface="Aptos" panose="020B0004020202020204" pitchFamily="34" charset="0"/>
              </a:rPr>
              <a:t>Onderzoeksverloop</a:t>
            </a:r>
            <a:endParaRPr lang="nl-BE">
              <a:latin typeface="Aptos" panose="020B0004020202020204" pitchFamily="34" charset="0"/>
            </a:endParaRPr>
          </a:p>
        </p:txBody>
      </p:sp>
      <p:sp>
        <p:nvSpPr>
          <p:cNvPr id="4" name="Slide Number Placeholder 3">
            <a:extLst>
              <a:ext uri="{FF2B5EF4-FFF2-40B4-BE49-F238E27FC236}">
                <a16:creationId xmlns:a16="http://schemas.microsoft.com/office/drawing/2014/main" id="{78E11E4A-CA78-7B4B-BB91-08ADFD6C3DCA}"/>
              </a:ext>
            </a:extLst>
          </p:cNvPr>
          <p:cNvSpPr>
            <a:spLocks noGrp="1"/>
          </p:cNvSpPr>
          <p:nvPr>
            <p:ph type="sldNum" sz="quarter" idx="12"/>
          </p:nvPr>
        </p:nvSpPr>
        <p:spPr/>
        <p:txBody>
          <a:bodyPr/>
          <a:lstStyle/>
          <a:p>
            <a:fld id="{0A297500-7527-634B-90F4-69D0994C32B4}" type="slidenum">
              <a:rPr lang="nl-NL" smtClean="0"/>
              <a:t>5</a:t>
            </a:fld>
            <a:endParaRPr lang="nl-NL"/>
          </a:p>
        </p:txBody>
      </p:sp>
      <p:graphicFrame>
        <p:nvGraphicFramePr>
          <p:cNvPr id="12" name="Diagram 11">
            <a:extLst>
              <a:ext uri="{FF2B5EF4-FFF2-40B4-BE49-F238E27FC236}">
                <a16:creationId xmlns:a16="http://schemas.microsoft.com/office/drawing/2014/main" id="{19698891-6682-38FF-E4BF-A47488D3B6BD}"/>
              </a:ext>
            </a:extLst>
          </p:cNvPr>
          <p:cNvGraphicFramePr/>
          <p:nvPr>
            <p:extLst>
              <p:ext uri="{D42A27DB-BD31-4B8C-83A1-F6EECF244321}">
                <p14:modId xmlns:p14="http://schemas.microsoft.com/office/powerpoint/2010/main" val="3565908307"/>
              </p:ext>
            </p:extLst>
          </p:nvPr>
        </p:nvGraphicFramePr>
        <p:xfrm>
          <a:off x="648219" y="1378296"/>
          <a:ext cx="10905258" cy="4214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8F9C908-7A5C-9A35-C40A-93830F814158}"/>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8" name="Picture 7">
            <a:extLst>
              <a:ext uri="{FF2B5EF4-FFF2-40B4-BE49-F238E27FC236}">
                <a16:creationId xmlns:a16="http://schemas.microsoft.com/office/drawing/2014/main" id="{AD466189-4FE6-9665-9119-A0E60A37692F}"/>
              </a:ext>
            </a:extLst>
          </p:cNvPr>
          <p:cNvPicPr>
            <a:picLocks noChangeAspect="1"/>
          </p:cNvPicPr>
          <p:nvPr/>
        </p:nvPicPr>
        <p:blipFill>
          <a:blip r:embed="rId8"/>
          <a:stretch>
            <a:fillRect/>
          </a:stretch>
        </p:blipFill>
        <p:spPr>
          <a:xfrm>
            <a:off x="8083140" y="6170718"/>
            <a:ext cx="1455297" cy="546560"/>
          </a:xfrm>
          <a:prstGeom prst="rect">
            <a:avLst/>
          </a:prstGeom>
        </p:spPr>
      </p:pic>
      <p:pic>
        <p:nvPicPr>
          <p:cNvPr id="9" name="Afbeelding 7" descr="Afbeelding met tekst, Lettertype, Graphics, grafische vormgeving&#10;&#10;Automatisch gegenereerde beschrijving">
            <a:extLst>
              <a:ext uri="{FF2B5EF4-FFF2-40B4-BE49-F238E27FC236}">
                <a16:creationId xmlns:a16="http://schemas.microsoft.com/office/drawing/2014/main" id="{87A67065-766E-67B1-D3E4-6B6230718855}"/>
              </a:ext>
            </a:extLst>
          </p:cNvPr>
          <p:cNvPicPr>
            <a:picLocks noChangeAspect="1"/>
          </p:cNvPicPr>
          <p:nvPr/>
        </p:nvPicPr>
        <p:blipFill>
          <a:blip r:embed="rId9"/>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1714328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52977-83A5-DD46-928A-4203FD7D7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E0665-6302-98ED-21C8-17CE2999A4CC}"/>
              </a:ext>
            </a:extLst>
          </p:cNvPr>
          <p:cNvSpPr>
            <a:spLocks noGrp="1"/>
          </p:cNvSpPr>
          <p:nvPr>
            <p:ph type="title"/>
          </p:nvPr>
        </p:nvSpPr>
        <p:spPr/>
        <p:txBody>
          <a:bodyPr>
            <a:normAutofit/>
          </a:bodyPr>
          <a:lstStyle/>
          <a:p>
            <a:r>
              <a:rPr lang="en-US" sz="4400" b="1" err="1">
                <a:latin typeface="Aptos" panose="020B0004020202020204" pitchFamily="34" charset="0"/>
              </a:rPr>
              <a:t>Conclusie</a:t>
            </a:r>
            <a:endParaRPr lang="nl-BE" sz="4400" b="1">
              <a:latin typeface="Aptos" panose="020B0004020202020204" pitchFamily="34" charset="0"/>
            </a:endParaRPr>
          </a:p>
        </p:txBody>
      </p:sp>
      <p:sp>
        <p:nvSpPr>
          <p:cNvPr id="3" name="Text Placeholder 2">
            <a:extLst>
              <a:ext uri="{FF2B5EF4-FFF2-40B4-BE49-F238E27FC236}">
                <a16:creationId xmlns:a16="http://schemas.microsoft.com/office/drawing/2014/main" id="{0BB6AD91-1D64-4BC5-3B5F-AA39682B0C3F}"/>
              </a:ext>
            </a:extLst>
          </p:cNvPr>
          <p:cNvSpPr>
            <a:spLocks noGrp="1"/>
          </p:cNvSpPr>
          <p:nvPr>
            <p:ph type="body" idx="1"/>
          </p:nvPr>
        </p:nvSpPr>
        <p:spPr/>
        <p:txBody>
          <a:bodyPr/>
          <a:lstStyle/>
          <a:p>
            <a:r>
              <a:rPr lang="en-US">
                <a:latin typeface="Aptos" panose="020B0004020202020204" pitchFamily="34" charset="0"/>
              </a:rPr>
              <a:t>Welke </a:t>
            </a:r>
            <a:r>
              <a:rPr lang="en-US" err="1">
                <a:latin typeface="Aptos" panose="020B0004020202020204" pitchFamily="34" charset="0"/>
              </a:rPr>
              <a:t>meerwaarde</a:t>
            </a:r>
            <a:r>
              <a:rPr lang="en-US">
                <a:latin typeface="Aptos" panose="020B0004020202020204" pitchFamily="34" charset="0"/>
              </a:rPr>
              <a:t> </a:t>
            </a:r>
            <a:r>
              <a:rPr lang="en-US" err="1">
                <a:latin typeface="Aptos" panose="020B0004020202020204" pitchFamily="34" charset="0"/>
              </a:rPr>
              <a:t>biedt</a:t>
            </a:r>
            <a:r>
              <a:rPr lang="en-US">
                <a:latin typeface="Aptos" panose="020B0004020202020204" pitchFamily="34" charset="0"/>
              </a:rPr>
              <a:t> de toolkit </a:t>
            </a:r>
            <a:r>
              <a:rPr lang="en-US" err="1">
                <a:latin typeface="Aptos" panose="020B0004020202020204" pitchFamily="34" charset="0"/>
              </a:rPr>
              <a:t>voor</a:t>
            </a:r>
            <a:r>
              <a:rPr lang="en-US">
                <a:latin typeface="Aptos" panose="020B0004020202020204" pitchFamily="34" charset="0"/>
              </a:rPr>
              <a:t> het </a:t>
            </a:r>
            <a:r>
              <a:rPr lang="en-US" err="1">
                <a:latin typeface="Aptos" panose="020B0004020202020204" pitchFamily="34" charset="0"/>
              </a:rPr>
              <a:t>onderwijsveld</a:t>
            </a:r>
            <a:r>
              <a:rPr lang="en-US">
                <a:latin typeface="Aptos" panose="020B0004020202020204" pitchFamily="34" charset="0"/>
              </a:rPr>
              <a:t>?</a:t>
            </a:r>
            <a:endParaRPr lang="nl-BE">
              <a:latin typeface="Aptos" panose="020B0004020202020204" pitchFamily="34" charset="0"/>
            </a:endParaRPr>
          </a:p>
        </p:txBody>
      </p:sp>
      <p:sp>
        <p:nvSpPr>
          <p:cNvPr id="4" name="Slide Number Placeholder 3">
            <a:extLst>
              <a:ext uri="{FF2B5EF4-FFF2-40B4-BE49-F238E27FC236}">
                <a16:creationId xmlns:a16="http://schemas.microsoft.com/office/drawing/2014/main" id="{4B20DA93-101F-B634-2539-615FC0116AD2}"/>
              </a:ext>
            </a:extLst>
          </p:cNvPr>
          <p:cNvSpPr>
            <a:spLocks noGrp="1"/>
          </p:cNvSpPr>
          <p:nvPr>
            <p:ph type="sldNum" sz="quarter" idx="12"/>
          </p:nvPr>
        </p:nvSpPr>
        <p:spPr/>
        <p:txBody>
          <a:bodyPr/>
          <a:lstStyle/>
          <a:p>
            <a:fld id="{0A297500-7527-634B-90F4-69D0994C32B4}" type="slidenum">
              <a:rPr lang="nl-NL" smtClean="0"/>
              <a:t>50</a:t>
            </a:fld>
            <a:endParaRPr lang="nl-NL"/>
          </a:p>
        </p:txBody>
      </p:sp>
      <p:sp>
        <p:nvSpPr>
          <p:cNvPr id="5" name="TextBox 4">
            <a:extLst>
              <a:ext uri="{FF2B5EF4-FFF2-40B4-BE49-F238E27FC236}">
                <a16:creationId xmlns:a16="http://schemas.microsoft.com/office/drawing/2014/main" id="{0984FF1A-BEB1-A057-0C11-9FD99C5C2BF7}"/>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6" name="Picture 5">
            <a:extLst>
              <a:ext uri="{FF2B5EF4-FFF2-40B4-BE49-F238E27FC236}">
                <a16:creationId xmlns:a16="http://schemas.microsoft.com/office/drawing/2014/main" id="{994668C2-B177-CC79-942A-DBB7564D4349}"/>
              </a:ext>
            </a:extLst>
          </p:cNvPr>
          <p:cNvPicPr>
            <a:picLocks noChangeAspect="1"/>
          </p:cNvPicPr>
          <p:nvPr/>
        </p:nvPicPr>
        <p:blipFill>
          <a:blip r:embed="rId2"/>
          <a:stretch>
            <a:fillRect/>
          </a:stretch>
        </p:blipFill>
        <p:spPr>
          <a:xfrm>
            <a:off x="8083140" y="6170718"/>
            <a:ext cx="1455297" cy="546560"/>
          </a:xfrm>
          <a:prstGeom prst="rect">
            <a:avLst/>
          </a:prstGeom>
        </p:spPr>
      </p:pic>
      <p:pic>
        <p:nvPicPr>
          <p:cNvPr id="7" name="Afbeelding 7" descr="Afbeelding met tekst, Lettertype, Graphics, grafische vormgeving&#10;&#10;Automatisch gegenereerde beschrijving">
            <a:extLst>
              <a:ext uri="{FF2B5EF4-FFF2-40B4-BE49-F238E27FC236}">
                <a16:creationId xmlns:a16="http://schemas.microsoft.com/office/drawing/2014/main" id="{EEE12624-6D51-4156-ADED-9E632EB0DD8E}"/>
              </a:ext>
            </a:extLst>
          </p:cNvPr>
          <p:cNvPicPr>
            <a:picLocks noChangeAspect="1"/>
          </p:cNvPicPr>
          <p:nvPr/>
        </p:nvPicPr>
        <p:blipFill>
          <a:blip r:embed="rId3"/>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2184810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2BFD0-8CE1-71E0-DC78-82F81B3B0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8ECCD-768B-8E67-E339-A529352A97B9}"/>
              </a:ext>
            </a:extLst>
          </p:cNvPr>
          <p:cNvSpPr>
            <a:spLocks noGrp="1"/>
          </p:cNvSpPr>
          <p:nvPr>
            <p:ph type="title"/>
          </p:nvPr>
        </p:nvSpPr>
        <p:spPr/>
        <p:txBody>
          <a:bodyPr/>
          <a:lstStyle/>
          <a:p>
            <a:r>
              <a:rPr lang="en-US" err="1">
                <a:latin typeface="Aptos"/>
              </a:rPr>
              <a:t>Voordelen</a:t>
            </a:r>
            <a:endParaRPr lang="en-US"/>
          </a:p>
        </p:txBody>
      </p:sp>
      <p:sp>
        <p:nvSpPr>
          <p:cNvPr id="3" name="Content Placeholder 2">
            <a:extLst>
              <a:ext uri="{FF2B5EF4-FFF2-40B4-BE49-F238E27FC236}">
                <a16:creationId xmlns:a16="http://schemas.microsoft.com/office/drawing/2014/main" id="{9D76890F-D686-49C2-A759-DFAD15A6EC1A}"/>
              </a:ext>
            </a:extLst>
          </p:cNvPr>
          <p:cNvSpPr>
            <a:spLocks noGrp="1"/>
          </p:cNvSpPr>
          <p:nvPr>
            <p:ph idx="1"/>
          </p:nvPr>
        </p:nvSpPr>
        <p:spPr>
          <a:xfrm>
            <a:off x="576000" y="1504545"/>
            <a:ext cx="11041200" cy="4378365"/>
          </a:xfrm>
        </p:spPr>
        <p:txBody>
          <a:bodyPr vert="horz" lIns="0" tIns="0" rIns="0" bIns="0" rtlCol="0" anchor="t">
            <a:normAutofit/>
          </a:bodyPr>
          <a:lstStyle/>
          <a:p>
            <a:pPr marL="457200" indent="-457200">
              <a:buFont typeface="Wingdings"/>
              <a:buChar char="Ø"/>
            </a:pPr>
            <a:r>
              <a:rPr lang="en-US" err="1">
                <a:latin typeface="Aptos"/>
              </a:rPr>
              <a:t>Versterking</a:t>
            </a:r>
            <a:r>
              <a:rPr lang="en-US">
                <a:latin typeface="Aptos"/>
              </a:rPr>
              <a:t> van de </a:t>
            </a:r>
            <a:r>
              <a:rPr lang="en-US" b="1" err="1">
                <a:latin typeface="Aptos"/>
              </a:rPr>
              <a:t>evaluatiegeletterdheid</a:t>
            </a:r>
            <a:r>
              <a:rPr lang="en-US" b="1">
                <a:latin typeface="Aptos"/>
              </a:rPr>
              <a:t> </a:t>
            </a:r>
            <a:endParaRPr lang="en-US" b="1">
              <a:latin typeface="Aptos" panose="020B0004020202020204" pitchFamily="34" charset="0"/>
            </a:endParaRPr>
          </a:p>
          <a:p>
            <a:pPr marL="457200" indent="-457200">
              <a:buFont typeface="Wingdings"/>
              <a:buChar char="Ø"/>
            </a:pPr>
            <a:r>
              <a:rPr lang="en-US" err="1">
                <a:latin typeface="Aptos"/>
              </a:rPr>
              <a:t>Stimulering</a:t>
            </a:r>
            <a:r>
              <a:rPr lang="en-US">
                <a:latin typeface="Aptos"/>
              </a:rPr>
              <a:t> van </a:t>
            </a:r>
            <a:r>
              <a:rPr lang="en-US" b="1" err="1">
                <a:latin typeface="Aptos"/>
              </a:rPr>
              <a:t>reflectie</a:t>
            </a:r>
            <a:r>
              <a:rPr lang="en-US" b="1">
                <a:latin typeface="Aptos"/>
              </a:rPr>
              <a:t> </a:t>
            </a:r>
            <a:r>
              <a:rPr lang="en-US">
                <a:latin typeface="Aptos"/>
              </a:rPr>
              <a:t>over </a:t>
            </a:r>
            <a:r>
              <a:rPr lang="en-US" err="1">
                <a:latin typeface="Aptos"/>
              </a:rPr>
              <a:t>evaluatiepraktijk</a:t>
            </a:r>
            <a:endParaRPr lang="en-US">
              <a:latin typeface="Aptos"/>
            </a:endParaRPr>
          </a:p>
          <a:p>
            <a:pPr marL="457200" indent="-457200">
              <a:buFont typeface="Wingdings"/>
              <a:buChar char="Ø"/>
            </a:pPr>
            <a:r>
              <a:rPr lang="en-US" b="1" err="1">
                <a:latin typeface="Aptos"/>
              </a:rPr>
              <a:t>Beleidsmatige</a:t>
            </a:r>
            <a:r>
              <a:rPr lang="en-US" b="1">
                <a:latin typeface="Aptos"/>
              </a:rPr>
              <a:t> </a:t>
            </a:r>
            <a:r>
              <a:rPr lang="en-US" err="1">
                <a:latin typeface="Aptos"/>
              </a:rPr>
              <a:t>verankering</a:t>
            </a:r>
            <a:endParaRPr lang="en-US">
              <a:latin typeface="Aptos"/>
            </a:endParaRPr>
          </a:p>
          <a:p>
            <a:pPr marL="457200" indent="-457200">
              <a:buFont typeface="Wingdings"/>
              <a:buChar char="Ø"/>
            </a:pPr>
            <a:r>
              <a:rPr lang="en-US" err="1">
                <a:latin typeface="Aptos"/>
              </a:rPr>
              <a:t>Ondersteuning</a:t>
            </a:r>
            <a:r>
              <a:rPr lang="en-US">
                <a:latin typeface="Aptos"/>
              </a:rPr>
              <a:t> </a:t>
            </a:r>
            <a:r>
              <a:rPr lang="en-US" err="1">
                <a:latin typeface="Aptos"/>
              </a:rPr>
              <a:t>bij</a:t>
            </a:r>
            <a:r>
              <a:rPr lang="en-US">
                <a:latin typeface="Aptos"/>
              </a:rPr>
              <a:t> </a:t>
            </a:r>
            <a:r>
              <a:rPr lang="en-US" b="1" err="1">
                <a:latin typeface="Aptos"/>
              </a:rPr>
              <a:t>instrumentkeuze</a:t>
            </a:r>
            <a:r>
              <a:rPr lang="en-US" b="1">
                <a:latin typeface="Aptos"/>
              </a:rPr>
              <a:t> </a:t>
            </a:r>
            <a:endParaRPr lang="en-US">
              <a:latin typeface="Aptos" panose="020B0004020202020204" pitchFamily="34" charset="0"/>
            </a:endParaRPr>
          </a:p>
          <a:p>
            <a:pPr marL="457200" indent="-457200">
              <a:buFont typeface="Wingdings"/>
              <a:buChar char="Ø"/>
            </a:pPr>
            <a:r>
              <a:rPr lang="en-US" err="1">
                <a:latin typeface="Aptos"/>
              </a:rPr>
              <a:t>Transparantie</a:t>
            </a:r>
            <a:r>
              <a:rPr lang="en-US">
                <a:latin typeface="Aptos"/>
              </a:rPr>
              <a:t> over </a:t>
            </a:r>
            <a:r>
              <a:rPr lang="en-US" b="1" err="1">
                <a:latin typeface="Aptos"/>
              </a:rPr>
              <a:t>kwaliteit</a:t>
            </a:r>
            <a:r>
              <a:rPr lang="en-US" b="1">
                <a:latin typeface="Aptos"/>
              </a:rPr>
              <a:t> </a:t>
            </a:r>
            <a:r>
              <a:rPr lang="en-US">
                <a:latin typeface="Aptos"/>
              </a:rPr>
              <a:t>van </a:t>
            </a:r>
            <a:r>
              <a:rPr lang="en-US" err="1">
                <a:latin typeface="Aptos"/>
              </a:rPr>
              <a:t>instrumenten</a:t>
            </a:r>
            <a:r>
              <a:rPr lang="en-US">
                <a:latin typeface="Aptos"/>
              </a:rPr>
              <a:t> </a:t>
            </a:r>
          </a:p>
          <a:p>
            <a:pPr marL="457200" indent="-457200">
              <a:buFont typeface="Wingdings"/>
              <a:buChar char="Ø"/>
            </a:pPr>
            <a:endParaRPr lang="nl-BE">
              <a:latin typeface="Aptos" panose="020B0004020202020204" pitchFamily="34" charset="0"/>
            </a:endParaRPr>
          </a:p>
        </p:txBody>
      </p:sp>
      <p:sp>
        <p:nvSpPr>
          <p:cNvPr id="4" name="Slide Number Placeholder 3">
            <a:extLst>
              <a:ext uri="{FF2B5EF4-FFF2-40B4-BE49-F238E27FC236}">
                <a16:creationId xmlns:a16="http://schemas.microsoft.com/office/drawing/2014/main" id="{1A9FB7F2-A99B-5F8A-5767-F26B62230CF5}"/>
              </a:ext>
            </a:extLst>
          </p:cNvPr>
          <p:cNvSpPr>
            <a:spLocks noGrp="1"/>
          </p:cNvSpPr>
          <p:nvPr>
            <p:ph type="sldNum" sz="quarter" idx="12"/>
          </p:nvPr>
        </p:nvSpPr>
        <p:spPr/>
        <p:txBody>
          <a:bodyPr/>
          <a:lstStyle/>
          <a:p>
            <a:fld id="{0A297500-7527-634B-90F4-69D0994C32B4}" type="slidenum">
              <a:rPr lang="nl-NL" smtClean="0"/>
              <a:t>51</a:t>
            </a:fld>
            <a:endParaRPr lang="nl-NL"/>
          </a:p>
        </p:txBody>
      </p:sp>
      <p:sp>
        <p:nvSpPr>
          <p:cNvPr id="8" name="TextBox 7">
            <a:extLst>
              <a:ext uri="{FF2B5EF4-FFF2-40B4-BE49-F238E27FC236}">
                <a16:creationId xmlns:a16="http://schemas.microsoft.com/office/drawing/2014/main" id="{357C33B1-31EA-7348-3576-B594074B7A27}"/>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9" name="Picture 8">
            <a:extLst>
              <a:ext uri="{FF2B5EF4-FFF2-40B4-BE49-F238E27FC236}">
                <a16:creationId xmlns:a16="http://schemas.microsoft.com/office/drawing/2014/main" id="{2C81117E-0E06-949A-B014-33D6A8A936EC}"/>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10" name="Afbeelding 7" descr="Afbeelding met tekst, Lettertype, Graphics, grafische vormgeving&#10;&#10;Automatisch gegenereerde beschrijving">
            <a:extLst>
              <a:ext uri="{FF2B5EF4-FFF2-40B4-BE49-F238E27FC236}">
                <a16:creationId xmlns:a16="http://schemas.microsoft.com/office/drawing/2014/main" id="{6A47D590-D0D8-A83D-FD4E-E08F7868C51F}"/>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415475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3F530-763B-2B77-D5BB-6FC02620163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61339E-E311-6122-A104-7779AA9328BF}"/>
              </a:ext>
            </a:extLst>
          </p:cNvPr>
          <p:cNvSpPr>
            <a:spLocks noGrp="1"/>
          </p:cNvSpPr>
          <p:nvPr>
            <p:ph type="sldNum" sz="quarter" idx="12"/>
          </p:nvPr>
        </p:nvSpPr>
        <p:spPr/>
        <p:txBody>
          <a:bodyPr/>
          <a:lstStyle/>
          <a:p>
            <a:fld id="{0A297500-7527-634B-90F4-69D0994C32B4}" type="slidenum">
              <a:rPr lang="nl-NL" smtClean="0"/>
              <a:t>52</a:t>
            </a:fld>
            <a:endParaRPr lang="nl-NL"/>
          </a:p>
        </p:txBody>
      </p:sp>
      <p:pic>
        <p:nvPicPr>
          <p:cNvPr id="11" name="Picture 10" descr="A person and a child at a desk&#10;&#10;AI-generated content may be incorrect.">
            <a:extLst>
              <a:ext uri="{FF2B5EF4-FFF2-40B4-BE49-F238E27FC236}">
                <a16:creationId xmlns:a16="http://schemas.microsoft.com/office/drawing/2014/main" id="{B43263D5-6E6E-C07E-1EF6-1A52A8AC1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926" y="667220"/>
            <a:ext cx="9700147" cy="4839819"/>
          </a:xfrm>
          <a:prstGeom prst="rect">
            <a:avLst/>
          </a:prstGeom>
          <a:ln>
            <a:solidFill>
              <a:srgbClr val="1D8DB0"/>
            </a:solidFill>
          </a:ln>
        </p:spPr>
      </p:pic>
      <p:sp>
        <p:nvSpPr>
          <p:cNvPr id="12" name="TextBox 11">
            <a:extLst>
              <a:ext uri="{FF2B5EF4-FFF2-40B4-BE49-F238E27FC236}">
                <a16:creationId xmlns:a16="http://schemas.microsoft.com/office/drawing/2014/main" id="{5B809A66-41B5-91C5-38E8-481943A78102}"/>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2" name="Picture 1">
            <a:extLst>
              <a:ext uri="{FF2B5EF4-FFF2-40B4-BE49-F238E27FC236}">
                <a16:creationId xmlns:a16="http://schemas.microsoft.com/office/drawing/2014/main" id="{74161D8D-DB6D-9E60-D2C8-1C4BCDD2D404}"/>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3" name="Afbeelding 7" descr="Afbeelding met tekst, Lettertype, Graphics, grafische vormgeving&#10;&#10;Automatisch gegenereerde beschrijving">
            <a:extLst>
              <a:ext uri="{FF2B5EF4-FFF2-40B4-BE49-F238E27FC236}">
                <a16:creationId xmlns:a16="http://schemas.microsoft.com/office/drawing/2014/main" id="{4B5C381E-41FC-BB6B-ADE0-5D818FFB7028}"/>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1696842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6D43C5-1B13-4642-FB8E-34F32D7C4432}"/>
              </a:ext>
            </a:extLst>
          </p:cNvPr>
          <p:cNvSpPr>
            <a:spLocks noGrp="1"/>
          </p:cNvSpPr>
          <p:nvPr>
            <p:ph type="body" idx="1"/>
          </p:nvPr>
        </p:nvSpPr>
        <p:spPr>
          <a:xfrm>
            <a:off x="839788" y="478005"/>
            <a:ext cx="5157787" cy="823912"/>
          </a:xfrm>
        </p:spPr>
        <p:txBody>
          <a:bodyPr/>
          <a:lstStyle/>
          <a:p>
            <a:pPr algn="ctr"/>
            <a:r>
              <a:rPr lang="en-US" sz="3200">
                <a:solidFill>
                  <a:schemeClr val="bg2"/>
                </a:solidFill>
                <a:latin typeface="Aptos" panose="020B0004020202020204" pitchFamily="34" charset="0"/>
              </a:rPr>
              <a:t>Website</a:t>
            </a:r>
            <a:endParaRPr lang="nl-BE">
              <a:solidFill>
                <a:schemeClr val="bg2"/>
              </a:solidFill>
              <a:latin typeface="Aptos" panose="020B0004020202020204" pitchFamily="34" charset="0"/>
            </a:endParaRPr>
          </a:p>
        </p:txBody>
      </p:sp>
      <p:sp>
        <p:nvSpPr>
          <p:cNvPr id="7" name="Slide Number Placeholder 6">
            <a:extLst>
              <a:ext uri="{FF2B5EF4-FFF2-40B4-BE49-F238E27FC236}">
                <a16:creationId xmlns:a16="http://schemas.microsoft.com/office/drawing/2014/main" id="{3FC50683-FC75-9173-8476-9E372FF2759E}"/>
              </a:ext>
            </a:extLst>
          </p:cNvPr>
          <p:cNvSpPr>
            <a:spLocks noGrp="1"/>
          </p:cNvSpPr>
          <p:nvPr>
            <p:ph type="sldNum" sz="quarter" idx="12"/>
          </p:nvPr>
        </p:nvSpPr>
        <p:spPr/>
        <p:txBody>
          <a:bodyPr/>
          <a:lstStyle/>
          <a:p>
            <a:fld id="{0A297500-7527-634B-90F4-69D0994C32B4}" type="slidenum">
              <a:rPr lang="nl-NL" smtClean="0"/>
              <a:t>53</a:t>
            </a:fld>
            <a:endParaRPr lang="nl-NL"/>
          </a:p>
        </p:txBody>
      </p:sp>
      <p:sp>
        <p:nvSpPr>
          <p:cNvPr id="10" name="Text Placeholder 2">
            <a:extLst>
              <a:ext uri="{FF2B5EF4-FFF2-40B4-BE49-F238E27FC236}">
                <a16:creationId xmlns:a16="http://schemas.microsoft.com/office/drawing/2014/main" id="{C4A90567-1E49-504F-7951-AD037705274B}"/>
              </a:ext>
            </a:extLst>
          </p:cNvPr>
          <p:cNvSpPr txBox="1">
            <a:spLocks/>
          </p:cNvSpPr>
          <p:nvPr/>
        </p:nvSpPr>
        <p:spPr>
          <a:xfrm>
            <a:off x="6231894" y="478005"/>
            <a:ext cx="5157787" cy="823912"/>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a:buNone/>
              <a:defRPr sz="2400" b="1" kern="1200" baseline="0">
                <a:solidFill>
                  <a:srgbClr val="2F4D5D"/>
                </a:solidFill>
                <a:latin typeface="Arial" charset="0"/>
                <a:ea typeface="+mn-ea"/>
                <a:cs typeface="+mn-cs"/>
              </a:defRPr>
            </a:lvl1pPr>
            <a:lvl2pPr marL="457200" indent="0" algn="l" defTabSz="914400" rtl="0" eaLnBrk="1" latinLnBrk="0" hangingPunct="1">
              <a:lnSpc>
                <a:spcPct val="90000"/>
              </a:lnSpc>
              <a:spcBef>
                <a:spcPts val="500"/>
              </a:spcBef>
              <a:buFont typeface="Arial"/>
              <a:buNone/>
              <a:defRPr sz="2000" b="1" kern="1200" baseline="0">
                <a:solidFill>
                  <a:srgbClr val="2F4D5D"/>
                </a:solidFill>
                <a:latin typeface="Arial" charset="0"/>
                <a:ea typeface="+mn-ea"/>
                <a:cs typeface="+mn-cs"/>
              </a:defRPr>
            </a:lvl2pPr>
            <a:lvl3pPr marL="914400" indent="0" algn="l" defTabSz="914400" rtl="0" eaLnBrk="1" latinLnBrk="0" hangingPunct="1">
              <a:lnSpc>
                <a:spcPct val="90000"/>
              </a:lnSpc>
              <a:spcBef>
                <a:spcPts val="500"/>
              </a:spcBef>
              <a:buFont typeface="Arial"/>
              <a:buNone/>
              <a:defRPr sz="1800" b="1" kern="1200" baseline="0">
                <a:solidFill>
                  <a:srgbClr val="2F4D5D"/>
                </a:solidFill>
                <a:latin typeface="Arial" charset="0"/>
                <a:ea typeface="+mn-ea"/>
                <a:cs typeface="+mn-cs"/>
              </a:defRPr>
            </a:lvl3pPr>
            <a:lvl4pPr marL="1371600" indent="0" algn="l" defTabSz="914400" rtl="0" eaLnBrk="1" latinLnBrk="0" hangingPunct="1">
              <a:lnSpc>
                <a:spcPct val="90000"/>
              </a:lnSpc>
              <a:spcBef>
                <a:spcPts val="500"/>
              </a:spcBef>
              <a:buFont typeface="Arial"/>
              <a:buNone/>
              <a:defRPr sz="1600" b="1" kern="1200" baseline="0">
                <a:solidFill>
                  <a:srgbClr val="2F4D5D"/>
                </a:solidFill>
                <a:latin typeface="Arial" charset="0"/>
                <a:ea typeface="+mn-ea"/>
                <a:cs typeface="+mn-cs"/>
              </a:defRPr>
            </a:lvl4pPr>
            <a:lvl5pPr marL="1828800" indent="0" algn="l" defTabSz="914400" rtl="0" eaLnBrk="1" latinLnBrk="0" hangingPunct="1">
              <a:lnSpc>
                <a:spcPct val="90000"/>
              </a:lnSpc>
              <a:spcBef>
                <a:spcPts val="500"/>
              </a:spcBef>
              <a:buFont typeface="Arial"/>
              <a:buNone/>
              <a:defRPr sz="1600" b="1" kern="1200" baseline="0">
                <a:solidFill>
                  <a:srgbClr val="2F4D5D"/>
                </a:solidFill>
                <a:latin typeface="Arial" charset="0"/>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US" sz="3200" err="1">
                <a:solidFill>
                  <a:schemeClr val="bg2"/>
                </a:solidFill>
                <a:latin typeface="Aptos" panose="020B0004020202020204" pitchFamily="34" charset="0"/>
              </a:rPr>
              <a:t>Onderzoeksrapport</a:t>
            </a:r>
            <a:endParaRPr lang="nl-BE">
              <a:solidFill>
                <a:schemeClr val="bg2"/>
              </a:solidFill>
              <a:latin typeface="Aptos" panose="020B0004020202020204" pitchFamily="34" charset="0"/>
            </a:endParaRPr>
          </a:p>
        </p:txBody>
      </p:sp>
      <p:pic>
        <p:nvPicPr>
          <p:cNvPr id="14" name="Picture 13">
            <a:extLst>
              <a:ext uri="{FF2B5EF4-FFF2-40B4-BE49-F238E27FC236}">
                <a16:creationId xmlns:a16="http://schemas.microsoft.com/office/drawing/2014/main" id="{F4CE0C58-DFE2-D7E1-6507-1C77F58E7924}"/>
              </a:ext>
            </a:extLst>
          </p:cNvPr>
          <p:cNvPicPr>
            <a:picLocks noChangeAspect="1"/>
          </p:cNvPicPr>
          <p:nvPr/>
        </p:nvPicPr>
        <p:blipFill>
          <a:blip r:embed="rId3"/>
          <a:stretch>
            <a:fillRect/>
          </a:stretch>
        </p:blipFill>
        <p:spPr>
          <a:xfrm>
            <a:off x="1797533" y="1820683"/>
            <a:ext cx="3242296" cy="3216631"/>
          </a:xfrm>
          <a:prstGeom prst="rect">
            <a:avLst/>
          </a:prstGeom>
        </p:spPr>
      </p:pic>
      <p:sp>
        <p:nvSpPr>
          <p:cNvPr id="11" name="Slide Number Placeholder 4">
            <a:extLst>
              <a:ext uri="{FF2B5EF4-FFF2-40B4-BE49-F238E27FC236}">
                <a16:creationId xmlns:a16="http://schemas.microsoft.com/office/drawing/2014/main" id="{2469D2F7-AC3D-4BE7-5D83-0548BFF82D6F}"/>
              </a:ext>
            </a:extLst>
          </p:cNvPr>
          <p:cNvSpPr txBox="1">
            <a:spLocks/>
          </p:cNvSpPr>
          <p:nvPr/>
        </p:nvSpPr>
        <p:spPr>
          <a:xfrm>
            <a:off x="576000" y="6029999"/>
            <a:ext cx="648000" cy="828001"/>
          </a:xfrm>
          <a:prstGeom prst="rect">
            <a:avLst/>
          </a:prstGeom>
        </p:spPr>
        <p:txBody>
          <a:bodyPr vert="horz" lIns="0" tIns="0" rIns="0" bIns="0" rtlCol="0" anchor="ctr"/>
          <a:lstStyle>
            <a:defPPr>
              <a:defRPr lang="nl-BE"/>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297500-7527-634B-90F4-69D0994C32B4}" type="slidenum">
              <a:rPr lang="nl-NL" smtClean="0"/>
              <a:pPr/>
              <a:t>53</a:t>
            </a:fld>
            <a:endParaRPr lang="nl-NL"/>
          </a:p>
        </p:txBody>
      </p:sp>
      <p:sp>
        <p:nvSpPr>
          <p:cNvPr id="13" name="TextBox 12">
            <a:extLst>
              <a:ext uri="{FF2B5EF4-FFF2-40B4-BE49-F238E27FC236}">
                <a16:creationId xmlns:a16="http://schemas.microsoft.com/office/drawing/2014/main" id="{D29F95EE-93CC-6DAC-D329-E667802AB4C0}"/>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15" name="Picture 14">
            <a:extLst>
              <a:ext uri="{FF2B5EF4-FFF2-40B4-BE49-F238E27FC236}">
                <a16:creationId xmlns:a16="http://schemas.microsoft.com/office/drawing/2014/main" id="{0F33D57A-CBA9-B93E-FD90-E1B63DB7F499}"/>
              </a:ext>
            </a:extLst>
          </p:cNvPr>
          <p:cNvPicPr>
            <a:picLocks noChangeAspect="1"/>
          </p:cNvPicPr>
          <p:nvPr/>
        </p:nvPicPr>
        <p:blipFill>
          <a:blip r:embed="rId4"/>
          <a:stretch>
            <a:fillRect/>
          </a:stretch>
        </p:blipFill>
        <p:spPr>
          <a:xfrm>
            <a:off x="8083140" y="6170718"/>
            <a:ext cx="1455297" cy="546560"/>
          </a:xfrm>
          <a:prstGeom prst="rect">
            <a:avLst/>
          </a:prstGeom>
        </p:spPr>
      </p:pic>
      <p:pic>
        <p:nvPicPr>
          <p:cNvPr id="16" name="Afbeelding 7" descr="Afbeelding met tekst, Lettertype, Graphics, grafische vormgeving&#10;&#10;Automatisch gegenereerde beschrijving">
            <a:extLst>
              <a:ext uri="{FF2B5EF4-FFF2-40B4-BE49-F238E27FC236}">
                <a16:creationId xmlns:a16="http://schemas.microsoft.com/office/drawing/2014/main" id="{BF0FC5B1-8500-45C3-0124-9B3D4C50DA25}"/>
              </a:ext>
            </a:extLst>
          </p:cNvPr>
          <p:cNvPicPr>
            <a:picLocks noChangeAspect="1"/>
          </p:cNvPicPr>
          <p:nvPr/>
        </p:nvPicPr>
        <p:blipFill>
          <a:blip r:embed="rId5"/>
          <a:stretch>
            <a:fillRect/>
          </a:stretch>
        </p:blipFill>
        <p:spPr>
          <a:xfrm>
            <a:off x="9538437" y="5960341"/>
            <a:ext cx="1164896" cy="978723"/>
          </a:xfrm>
          <a:prstGeom prst="rect">
            <a:avLst/>
          </a:prstGeom>
        </p:spPr>
      </p:pic>
      <p:pic>
        <p:nvPicPr>
          <p:cNvPr id="1026" name="Picture 2" descr="QR Code Image">
            <a:extLst>
              <a:ext uri="{FF2B5EF4-FFF2-40B4-BE49-F238E27FC236}">
                <a16:creationId xmlns:a16="http://schemas.microsoft.com/office/drawing/2014/main" id="{0E083130-AB2B-02A8-FE0F-898C51D567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919" y="1755579"/>
            <a:ext cx="3380964" cy="338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596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A447-5864-9BAB-0F3A-3F77415BC77D}"/>
              </a:ext>
            </a:extLst>
          </p:cNvPr>
          <p:cNvSpPr>
            <a:spLocks noGrp="1"/>
          </p:cNvSpPr>
          <p:nvPr>
            <p:ph type="title"/>
          </p:nvPr>
        </p:nvSpPr>
        <p:spPr/>
        <p:txBody>
          <a:bodyPr/>
          <a:lstStyle/>
          <a:p>
            <a:r>
              <a:rPr lang="en-US">
                <a:latin typeface="Aptos" panose="020B0004020202020204" pitchFamily="34" charset="0"/>
              </a:rPr>
              <a:t>Team</a:t>
            </a:r>
            <a:endParaRPr lang="nl-BE">
              <a:latin typeface="Aptos" panose="020B0004020202020204" pitchFamily="34" charset="0"/>
            </a:endParaRPr>
          </a:p>
        </p:txBody>
      </p:sp>
      <p:sp>
        <p:nvSpPr>
          <p:cNvPr id="3" name="Content Placeholder 2">
            <a:extLst>
              <a:ext uri="{FF2B5EF4-FFF2-40B4-BE49-F238E27FC236}">
                <a16:creationId xmlns:a16="http://schemas.microsoft.com/office/drawing/2014/main" id="{95998B7A-2C76-C79A-C939-4A17B1C16B17}"/>
              </a:ext>
            </a:extLst>
          </p:cNvPr>
          <p:cNvSpPr>
            <a:spLocks noGrp="1"/>
          </p:cNvSpPr>
          <p:nvPr>
            <p:ph idx="1"/>
          </p:nvPr>
        </p:nvSpPr>
        <p:spPr>
          <a:xfrm>
            <a:off x="3585166" y="1149026"/>
            <a:ext cx="4829881" cy="4559948"/>
          </a:xfrm>
        </p:spPr>
        <p:txBody>
          <a:bodyPr/>
          <a:lstStyle/>
          <a:p>
            <a:pPr marL="0" indent="0" algn="ctr">
              <a:buNone/>
            </a:pPr>
            <a:r>
              <a:rPr lang="en-US" sz="2400" err="1">
                <a:latin typeface="Aptos" panose="020B0004020202020204" pitchFamily="34" charset="0"/>
              </a:rPr>
              <a:t>Wetenschappelijk</a:t>
            </a:r>
            <a:r>
              <a:rPr lang="en-US" sz="2400">
                <a:latin typeface="Aptos" panose="020B0004020202020204" pitchFamily="34" charset="0"/>
              </a:rPr>
              <a:t> </a:t>
            </a:r>
            <a:r>
              <a:rPr lang="en-US" sz="2400" err="1">
                <a:latin typeface="Aptos" panose="020B0004020202020204" pitchFamily="34" charset="0"/>
              </a:rPr>
              <a:t>medewerkers</a:t>
            </a:r>
            <a:endParaRPr lang="en-US" sz="2400">
              <a:latin typeface="Aptos" panose="020B0004020202020204" pitchFamily="34" charset="0"/>
            </a:endParaRPr>
          </a:p>
          <a:p>
            <a:pPr marL="0" indent="0" algn="ctr">
              <a:buNone/>
            </a:pPr>
            <a:endParaRPr lang="en-US">
              <a:latin typeface="Aptos" panose="020B0004020202020204" pitchFamily="34" charset="0"/>
            </a:endParaRPr>
          </a:p>
          <a:p>
            <a:pPr marL="0" indent="0" algn="ctr">
              <a:buNone/>
            </a:pPr>
            <a:endParaRPr lang="en-US">
              <a:latin typeface="Aptos" panose="020B0004020202020204" pitchFamily="34" charset="0"/>
            </a:endParaRPr>
          </a:p>
          <a:p>
            <a:pPr marL="0" indent="0" algn="ctr">
              <a:buNone/>
            </a:pPr>
            <a:endParaRPr lang="en-US">
              <a:latin typeface="Aptos" panose="020B0004020202020204" pitchFamily="34" charset="0"/>
            </a:endParaRPr>
          </a:p>
          <a:p>
            <a:pPr marL="0" indent="0" algn="ctr">
              <a:buNone/>
            </a:pPr>
            <a:endParaRPr lang="en-US" sz="1000">
              <a:latin typeface="Aptos" panose="020B0004020202020204" pitchFamily="34" charset="0"/>
            </a:endParaRPr>
          </a:p>
          <a:p>
            <a:pPr marL="0" indent="0" algn="ctr">
              <a:buNone/>
            </a:pPr>
            <a:r>
              <a:rPr lang="en-US" sz="2400" err="1">
                <a:latin typeface="Aptos" panose="020B0004020202020204" pitchFamily="34" charset="0"/>
              </a:rPr>
              <a:t>Promotoren</a:t>
            </a:r>
            <a:endParaRPr lang="nl-BE" sz="2400">
              <a:latin typeface="Aptos" panose="020B0004020202020204" pitchFamily="34" charset="0"/>
            </a:endParaRPr>
          </a:p>
        </p:txBody>
      </p:sp>
      <p:sp>
        <p:nvSpPr>
          <p:cNvPr id="4" name="Slide Number Placeholder 3">
            <a:extLst>
              <a:ext uri="{FF2B5EF4-FFF2-40B4-BE49-F238E27FC236}">
                <a16:creationId xmlns:a16="http://schemas.microsoft.com/office/drawing/2014/main" id="{528EFADB-3953-6EC4-2531-855B8BFFE077}"/>
              </a:ext>
            </a:extLst>
          </p:cNvPr>
          <p:cNvSpPr>
            <a:spLocks noGrp="1"/>
          </p:cNvSpPr>
          <p:nvPr>
            <p:ph type="sldNum" sz="quarter" idx="12"/>
          </p:nvPr>
        </p:nvSpPr>
        <p:spPr/>
        <p:txBody>
          <a:bodyPr/>
          <a:lstStyle/>
          <a:p>
            <a:fld id="{0A297500-7527-634B-90F4-69D0994C32B4}" type="slidenum">
              <a:rPr lang="nl-NL" smtClean="0"/>
              <a:t>54</a:t>
            </a:fld>
            <a:endParaRPr lang="nl-NL"/>
          </a:p>
        </p:txBody>
      </p:sp>
      <p:grpSp>
        <p:nvGrpSpPr>
          <p:cNvPr id="8" name="Group 11">
            <a:extLst>
              <a:ext uri="{FF2B5EF4-FFF2-40B4-BE49-F238E27FC236}">
                <a16:creationId xmlns:a16="http://schemas.microsoft.com/office/drawing/2014/main" id="{D713C226-BCA1-8D84-7635-365F3F1E7671}"/>
              </a:ext>
            </a:extLst>
          </p:cNvPr>
          <p:cNvGrpSpPr/>
          <p:nvPr/>
        </p:nvGrpSpPr>
        <p:grpSpPr>
          <a:xfrm>
            <a:off x="2122134" y="1688675"/>
            <a:ext cx="2017361" cy="1435389"/>
            <a:chOff x="371282" y="1276351"/>
            <a:chExt cx="2440155" cy="1675338"/>
          </a:xfrm>
        </p:grpSpPr>
        <p:graphicFrame>
          <p:nvGraphicFramePr>
            <p:cNvPr id="9" name="Diagram 8">
              <a:extLst>
                <a:ext uri="{FF2B5EF4-FFF2-40B4-BE49-F238E27FC236}">
                  <a16:creationId xmlns:a16="http://schemas.microsoft.com/office/drawing/2014/main" id="{9709610E-B44B-5424-E00E-ED2B96312B5C}"/>
                </a:ext>
              </a:extLst>
            </p:cNvPr>
            <p:cNvGraphicFramePr/>
            <p:nvPr>
              <p:extLst>
                <p:ext uri="{D42A27DB-BD31-4B8C-83A1-F6EECF244321}">
                  <p14:modId xmlns:p14="http://schemas.microsoft.com/office/powerpoint/2010/main" val="1103236075"/>
                </p:ext>
              </p:extLst>
            </p:nvPr>
          </p:nvGraphicFramePr>
          <p:xfrm>
            <a:off x="968448" y="1276351"/>
            <a:ext cx="1257552" cy="1388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12">
              <a:extLst>
                <a:ext uri="{FF2B5EF4-FFF2-40B4-BE49-F238E27FC236}">
                  <a16:creationId xmlns:a16="http://schemas.microsoft.com/office/drawing/2014/main" id="{CC578E56-2294-76FE-6BDB-8826E1B31B7E}"/>
                </a:ext>
              </a:extLst>
            </p:cNvPr>
            <p:cNvSpPr txBox="1"/>
            <p:nvPr/>
          </p:nvSpPr>
          <p:spPr>
            <a:xfrm>
              <a:off x="371282" y="2556540"/>
              <a:ext cx="2440155" cy="3951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rPr>
                <a:t>Fien De Malsche</a:t>
              </a:r>
              <a:endParaRPr kumimoji="0" lang="nl-BE"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endParaRPr>
            </a:p>
          </p:txBody>
        </p:sp>
        <p:pic>
          <p:nvPicPr>
            <p:cNvPr id="11" name="Picture 14">
              <a:extLst>
                <a:ext uri="{FF2B5EF4-FFF2-40B4-BE49-F238E27FC236}">
                  <a16:creationId xmlns:a16="http://schemas.microsoft.com/office/drawing/2014/main" id="{5E41EAD4-4A28-C8E3-D9D5-4B8EB7000CDC}"/>
                </a:ext>
              </a:extLst>
            </p:cNvPr>
            <p:cNvPicPr>
              <a:picLocks noChangeAspect="1"/>
            </p:cNvPicPr>
            <p:nvPr/>
          </p:nvPicPr>
          <p:blipFill>
            <a:blip r:embed="rId8"/>
            <a:srcRect/>
            <a:stretch/>
          </p:blipFill>
          <p:spPr>
            <a:xfrm>
              <a:off x="1850854" y="1276351"/>
              <a:ext cx="843550" cy="303678"/>
            </a:xfrm>
            <a:prstGeom prst="rect">
              <a:avLst/>
            </a:prstGeom>
          </p:spPr>
        </p:pic>
      </p:grpSp>
      <p:grpSp>
        <p:nvGrpSpPr>
          <p:cNvPr id="12" name="Group 25">
            <a:extLst>
              <a:ext uri="{FF2B5EF4-FFF2-40B4-BE49-F238E27FC236}">
                <a16:creationId xmlns:a16="http://schemas.microsoft.com/office/drawing/2014/main" id="{2FB9F41F-9905-34F9-A918-FFC2303FB21F}"/>
              </a:ext>
            </a:extLst>
          </p:cNvPr>
          <p:cNvGrpSpPr/>
          <p:nvPr/>
        </p:nvGrpSpPr>
        <p:grpSpPr>
          <a:xfrm>
            <a:off x="4042740" y="1688675"/>
            <a:ext cx="1891603" cy="1435389"/>
            <a:chOff x="359737" y="1276351"/>
            <a:chExt cx="2451700" cy="1675338"/>
          </a:xfrm>
        </p:grpSpPr>
        <p:graphicFrame>
          <p:nvGraphicFramePr>
            <p:cNvPr id="13" name="Diagram 12">
              <a:extLst>
                <a:ext uri="{FF2B5EF4-FFF2-40B4-BE49-F238E27FC236}">
                  <a16:creationId xmlns:a16="http://schemas.microsoft.com/office/drawing/2014/main" id="{CB78B303-37B7-0BCD-39C5-BD80472A1C7F}"/>
                </a:ext>
              </a:extLst>
            </p:cNvPr>
            <p:cNvGraphicFramePr/>
            <p:nvPr/>
          </p:nvGraphicFramePr>
          <p:xfrm>
            <a:off x="968448" y="1276351"/>
            <a:ext cx="1257552" cy="13883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TextBox 12">
              <a:extLst>
                <a:ext uri="{FF2B5EF4-FFF2-40B4-BE49-F238E27FC236}">
                  <a16:creationId xmlns:a16="http://schemas.microsoft.com/office/drawing/2014/main" id="{15A00B51-5A10-57CF-38A6-4BDA332B5ABA}"/>
                </a:ext>
              </a:extLst>
            </p:cNvPr>
            <p:cNvSpPr txBox="1"/>
            <p:nvPr/>
          </p:nvSpPr>
          <p:spPr>
            <a:xfrm>
              <a:off x="359737" y="2556540"/>
              <a:ext cx="2451700" cy="395149"/>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16068"/>
                  </a:solidFill>
                  <a:effectLst/>
                  <a:uLnTx/>
                  <a:uFillTx/>
                  <a:latin typeface="Aptos" panose="020B0004020202020204" pitchFamily="34" charset="0"/>
                  <a:cs typeface="Arial"/>
                </a:rPr>
                <a:t>Iris Vandevelde</a:t>
              </a:r>
              <a:endParaRPr kumimoji="0" lang="en-US" sz="1800" b="0" i="0" u="none" strike="noStrike" kern="1200" cap="none" spc="0" normalizeH="0" baseline="0" noProof="0">
                <a:ln>
                  <a:noFill/>
                </a:ln>
                <a:solidFill>
                  <a:srgbClr val="516068"/>
                </a:solidFill>
                <a:effectLst/>
                <a:uLnTx/>
                <a:uFillTx/>
                <a:latin typeface="Aptos" panose="020B0004020202020204" pitchFamily="34" charset="0"/>
              </a:endParaRPr>
            </a:p>
          </p:txBody>
        </p:sp>
        <p:pic>
          <p:nvPicPr>
            <p:cNvPr id="15" name="Picture 28">
              <a:extLst>
                <a:ext uri="{FF2B5EF4-FFF2-40B4-BE49-F238E27FC236}">
                  <a16:creationId xmlns:a16="http://schemas.microsoft.com/office/drawing/2014/main" id="{6BD1B6C9-6E3E-478D-DA82-DE79492E5515}"/>
                </a:ext>
              </a:extLst>
            </p:cNvPr>
            <p:cNvPicPr>
              <a:picLocks noChangeAspect="1"/>
            </p:cNvPicPr>
            <p:nvPr/>
          </p:nvPicPr>
          <p:blipFill>
            <a:blip r:embed="rId14"/>
            <a:srcRect/>
            <a:stretch/>
          </p:blipFill>
          <p:spPr>
            <a:xfrm>
              <a:off x="1958007" y="1276351"/>
              <a:ext cx="629242" cy="303678"/>
            </a:xfrm>
            <a:prstGeom prst="rect">
              <a:avLst/>
            </a:prstGeom>
          </p:spPr>
        </p:pic>
      </p:grpSp>
      <p:grpSp>
        <p:nvGrpSpPr>
          <p:cNvPr id="16" name="Group 33">
            <a:extLst>
              <a:ext uri="{FF2B5EF4-FFF2-40B4-BE49-F238E27FC236}">
                <a16:creationId xmlns:a16="http://schemas.microsoft.com/office/drawing/2014/main" id="{CE32B8D4-6999-9D26-AE17-EF9964E626FA}"/>
              </a:ext>
            </a:extLst>
          </p:cNvPr>
          <p:cNvGrpSpPr/>
          <p:nvPr/>
        </p:nvGrpSpPr>
        <p:grpSpPr>
          <a:xfrm>
            <a:off x="5672684" y="1688675"/>
            <a:ext cx="2446089" cy="1429162"/>
            <a:chOff x="136684" y="1276351"/>
            <a:chExt cx="3138178" cy="1668070"/>
          </a:xfrm>
        </p:grpSpPr>
        <p:graphicFrame>
          <p:nvGraphicFramePr>
            <p:cNvPr id="17" name="Diagram 16">
              <a:extLst>
                <a:ext uri="{FF2B5EF4-FFF2-40B4-BE49-F238E27FC236}">
                  <a16:creationId xmlns:a16="http://schemas.microsoft.com/office/drawing/2014/main" id="{671D366B-CF7B-B337-D8A4-1AAEFF47CBA4}"/>
                </a:ext>
              </a:extLst>
            </p:cNvPr>
            <p:cNvGraphicFramePr/>
            <p:nvPr>
              <p:extLst>
                <p:ext uri="{D42A27DB-BD31-4B8C-83A1-F6EECF244321}">
                  <p14:modId xmlns:p14="http://schemas.microsoft.com/office/powerpoint/2010/main" val="2531280173"/>
                </p:ext>
              </p:extLst>
            </p:nvPr>
          </p:nvGraphicFramePr>
          <p:xfrm>
            <a:off x="968448" y="1276351"/>
            <a:ext cx="1257552" cy="138836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8" name="TextBox 35">
              <a:extLst>
                <a:ext uri="{FF2B5EF4-FFF2-40B4-BE49-F238E27FC236}">
                  <a16:creationId xmlns:a16="http://schemas.microsoft.com/office/drawing/2014/main" id="{E85D5D95-C5B9-D880-637D-2938E5BC6E5F}"/>
                </a:ext>
              </a:extLst>
            </p:cNvPr>
            <p:cNvSpPr txBox="1"/>
            <p:nvPr/>
          </p:nvSpPr>
          <p:spPr>
            <a:xfrm>
              <a:off x="136684" y="2549272"/>
              <a:ext cx="3138178" cy="3951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rPr>
                <a:t>Maxime Van Raemdonck</a:t>
              </a:r>
              <a:endParaRPr kumimoji="0" lang="nl-BE"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endParaRPr>
            </a:p>
          </p:txBody>
        </p:sp>
        <p:pic>
          <p:nvPicPr>
            <p:cNvPr id="19" name="Picture 36">
              <a:extLst>
                <a:ext uri="{FF2B5EF4-FFF2-40B4-BE49-F238E27FC236}">
                  <a16:creationId xmlns:a16="http://schemas.microsoft.com/office/drawing/2014/main" id="{FECA38F7-EB07-A1A2-9314-59924E3B5968}"/>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962119" y="1276351"/>
              <a:ext cx="621021" cy="303678"/>
            </a:xfrm>
            <a:prstGeom prst="rect">
              <a:avLst/>
            </a:prstGeom>
          </p:spPr>
        </p:pic>
      </p:grpSp>
      <p:grpSp>
        <p:nvGrpSpPr>
          <p:cNvPr id="20" name="Group 3">
            <a:extLst>
              <a:ext uri="{FF2B5EF4-FFF2-40B4-BE49-F238E27FC236}">
                <a16:creationId xmlns:a16="http://schemas.microsoft.com/office/drawing/2014/main" id="{A96985E2-F80C-A0D8-0A3B-B92AA33FE173}"/>
              </a:ext>
            </a:extLst>
          </p:cNvPr>
          <p:cNvGrpSpPr/>
          <p:nvPr/>
        </p:nvGrpSpPr>
        <p:grpSpPr>
          <a:xfrm>
            <a:off x="3130815" y="4002765"/>
            <a:ext cx="2012280" cy="1436550"/>
            <a:chOff x="371282" y="1276351"/>
            <a:chExt cx="2440155" cy="1674920"/>
          </a:xfrm>
        </p:grpSpPr>
        <p:graphicFrame>
          <p:nvGraphicFramePr>
            <p:cNvPr id="21" name="Diagram 20">
              <a:extLst>
                <a:ext uri="{FF2B5EF4-FFF2-40B4-BE49-F238E27FC236}">
                  <a16:creationId xmlns:a16="http://schemas.microsoft.com/office/drawing/2014/main" id="{BA4371F1-64CC-7484-734A-465F60CE032F}"/>
                </a:ext>
              </a:extLst>
            </p:cNvPr>
            <p:cNvGraphicFramePr/>
            <p:nvPr/>
          </p:nvGraphicFramePr>
          <p:xfrm>
            <a:off x="968448" y="1276351"/>
            <a:ext cx="1257552" cy="1388368"/>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22" name="TextBox 12">
              <a:extLst>
                <a:ext uri="{FF2B5EF4-FFF2-40B4-BE49-F238E27FC236}">
                  <a16:creationId xmlns:a16="http://schemas.microsoft.com/office/drawing/2014/main" id="{534F1DE2-EC57-3443-7325-07698E438F8C}"/>
                </a:ext>
              </a:extLst>
            </p:cNvPr>
            <p:cNvSpPr txBox="1"/>
            <p:nvPr/>
          </p:nvSpPr>
          <p:spPr>
            <a:xfrm>
              <a:off x="371282" y="2556540"/>
              <a:ext cx="2440155" cy="394731"/>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rPr>
                <a:t>Mariet Schiepers</a:t>
              </a:r>
              <a:endParaRPr kumimoji="0" lang="nl-BE"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endParaRPr>
            </a:p>
          </p:txBody>
        </p:sp>
        <p:pic>
          <p:nvPicPr>
            <p:cNvPr id="23" name="Picture 6">
              <a:extLst>
                <a:ext uri="{FF2B5EF4-FFF2-40B4-BE49-F238E27FC236}">
                  <a16:creationId xmlns:a16="http://schemas.microsoft.com/office/drawing/2014/main" id="{7508B8ED-8748-5908-9064-D8EA38D2C997}"/>
                </a:ext>
              </a:extLst>
            </p:cNvPr>
            <p:cNvPicPr>
              <a:picLocks noChangeAspect="1"/>
            </p:cNvPicPr>
            <p:nvPr/>
          </p:nvPicPr>
          <p:blipFill>
            <a:blip r:embed="rId8"/>
            <a:srcRect/>
            <a:stretch/>
          </p:blipFill>
          <p:spPr>
            <a:xfrm>
              <a:off x="1850854" y="1276351"/>
              <a:ext cx="843550" cy="303678"/>
            </a:xfrm>
            <a:prstGeom prst="rect">
              <a:avLst/>
            </a:prstGeom>
          </p:spPr>
        </p:pic>
      </p:grpSp>
      <p:grpSp>
        <p:nvGrpSpPr>
          <p:cNvPr id="24" name="Group 7">
            <a:extLst>
              <a:ext uri="{FF2B5EF4-FFF2-40B4-BE49-F238E27FC236}">
                <a16:creationId xmlns:a16="http://schemas.microsoft.com/office/drawing/2014/main" id="{B628EADB-6B58-09BB-B651-D0BAC719B2BE}"/>
              </a:ext>
            </a:extLst>
          </p:cNvPr>
          <p:cNvGrpSpPr/>
          <p:nvPr/>
        </p:nvGrpSpPr>
        <p:grpSpPr>
          <a:xfrm>
            <a:off x="4899436" y="4009983"/>
            <a:ext cx="2190492" cy="1430842"/>
            <a:chOff x="371282" y="1276351"/>
            <a:chExt cx="2440155" cy="1676983"/>
          </a:xfrm>
        </p:grpSpPr>
        <p:graphicFrame>
          <p:nvGraphicFramePr>
            <p:cNvPr id="25" name="Diagram 24">
              <a:extLst>
                <a:ext uri="{FF2B5EF4-FFF2-40B4-BE49-F238E27FC236}">
                  <a16:creationId xmlns:a16="http://schemas.microsoft.com/office/drawing/2014/main" id="{6C34FE96-CF6A-0637-6B82-181ABA506CF7}"/>
                </a:ext>
              </a:extLst>
            </p:cNvPr>
            <p:cNvGraphicFramePr/>
            <p:nvPr/>
          </p:nvGraphicFramePr>
          <p:xfrm>
            <a:off x="968448" y="1276351"/>
            <a:ext cx="1257552" cy="1388368"/>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sp>
          <p:nvSpPr>
            <p:cNvPr id="26" name="TextBox 9">
              <a:extLst>
                <a:ext uri="{FF2B5EF4-FFF2-40B4-BE49-F238E27FC236}">
                  <a16:creationId xmlns:a16="http://schemas.microsoft.com/office/drawing/2014/main" id="{C534D53E-5BF4-E849-C3CC-47F150DA6651}"/>
                </a:ext>
              </a:extLst>
            </p:cNvPr>
            <p:cNvSpPr txBox="1"/>
            <p:nvPr/>
          </p:nvSpPr>
          <p:spPr>
            <a:xfrm>
              <a:off x="371282" y="2556540"/>
              <a:ext cx="2440155" cy="396794"/>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rPr>
                <a:t>Goedele Vandommele</a:t>
              </a:r>
              <a:endParaRPr kumimoji="0" lang="nl-BE"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endParaRPr>
            </a:p>
          </p:txBody>
        </p:sp>
        <p:pic>
          <p:nvPicPr>
            <p:cNvPr id="27" name="Picture 10">
              <a:extLst>
                <a:ext uri="{FF2B5EF4-FFF2-40B4-BE49-F238E27FC236}">
                  <a16:creationId xmlns:a16="http://schemas.microsoft.com/office/drawing/2014/main" id="{264CD92F-5627-1C3B-FE9B-9F649146857A}"/>
                </a:ext>
              </a:extLst>
            </p:cNvPr>
            <p:cNvPicPr>
              <a:picLocks noChangeAspect="1"/>
            </p:cNvPicPr>
            <p:nvPr/>
          </p:nvPicPr>
          <p:blipFill>
            <a:blip r:embed="rId8"/>
            <a:srcRect/>
            <a:stretch/>
          </p:blipFill>
          <p:spPr>
            <a:xfrm>
              <a:off x="1850854" y="1276351"/>
              <a:ext cx="843550" cy="303678"/>
            </a:xfrm>
            <a:prstGeom prst="rect">
              <a:avLst/>
            </a:prstGeom>
          </p:spPr>
        </p:pic>
      </p:grpSp>
      <p:grpSp>
        <p:nvGrpSpPr>
          <p:cNvPr id="28" name="Group 3">
            <a:extLst>
              <a:ext uri="{FF2B5EF4-FFF2-40B4-BE49-F238E27FC236}">
                <a16:creationId xmlns:a16="http://schemas.microsoft.com/office/drawing/2014/main" id="{5D236FCF-98A8-A427-6F3F-78BE3BD9BF42}"/>
              </a:ext>
            </a:extLst>
          </p:cNvPr>
          <p:cNvGrpSpPr/>
          <p:nvPr/>
        </p:nvGrpSpPr>
        <p:grpSpPr>
          <a:xfrm>
            <a:off x="1164452" y="4009983"/>
            <a:ext cx="2089831" cy="1435389"/>
            <a:chOff x="371282" y="1276351"/>
            <a:chExt cx="2440155" cy="1675338"/>
          </a:xfrm>
        </p:grpSpPr>
        <p:graphicFrame>
          <p:nvGraphicFramePr>
            <p:cNvPr id="29" name="Diagram 28">
              <a:extLst>
                <a:ext uri="{FF2B5EF4-FFF2-40B4-BE49-F238E27FC236}">
                  <a16:creationId xmlns:a16="http://schemas.microsoft.com/office/drawing/2014/main" id="{BF075065-0325-B792-1E13-2D47C7B86AAC}"/>
                </a:ext>
              </a:extLst>
            </p:cNvPr>
            <p:cNvGraphicFramePr/>
            <p:nvPr/>
          </p:nvGraphicFramePr>
          <p:xfrm>
            <a:off x="968448" y="1276351"/>
            <a:ext cx="1257552" cy="1388368"/>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30" name="TextBox 12">
              <a:extLst>
                <a:ext uri="{FF2B5EF4-FFF2-40B4-BE49-F238E27FC236}">
                  <a16:creationId xmlns:a16="http://schemas.microsoft.com/office/drawing/2014/main" id="{191091D4-87EE-F6EF-4713-09EB979483F9}"/>
                </a:ext>
              </a:extLst>
            </p:cNvPr>
            <p:cNvSpPr txBox="1"/>
            <p:nvPr/>
          </p:nvSpPr>
          <p:spPr>
            <a:xfrm>
              <a:off x="371282" y="2556540"/>
              <a:ext cx="2440155" cy="3951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rPr>
                <a:t>Kris Van den Branden</a:t>
              </a:r>
              <a:endParaRPr kumimoji="0" lang="nl-BE"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endParaRPr>
            </a:p>
          </p:txBody>
        </p:sp>
        <p:pic>
          <p:nvPicPr>
            <p:cNvPr id="31" name="Picture 6">
              <a:extLst>
                <a:ext uri="{FF2B5EF4-FFF2-40B4-BE49-F238E27FC236}">
                  <a16:creationId xmlns:a16="http://schemas.microsoft.com/office/drawing/2014/main" id="{91DE5892-607D-74B1-93BC-5A4551FBA0C5}"/>
                </a:ext>
              </a:extLst>
            </p:cNvPr>
            <p:cNvPicPr>
              <a:picLocks noChangeAspect="1"/>
            </p:cNvPicPr>
            <p:nvPr/>
          </p:nvPicPr>
          <p:blipFill>
            <a:blip r:embed="rId8"/>
            <a:srcRect/>
            <a:stretch/>
          </p:blipFill>
          <p:spPr>
            <a:xfrm>
              <a:off x="1850854" y="1276351"/>
              <a:ext cx="843550" cy="303678"/>
            </a:xfrm>
            <a:prstGeom prst="rect">
              <a:avLst/>
            </a:prstGeom>
          </p:spPr>
        </p:pic>
      </p:grpSp>
      <p:grpSp>
        <p:nvGrpSpPr>
          <p:cNvPr id="32" name="Group 17">
            <a:extLst>
              <a:ext uri="{FF2B5EF4-FFF2-40B4-BE49-F238E27FC236}">
                <a16:creationId xmlns:a16="http://schemas.microsoft.com/office/drawing/2014/main" id="{6EB2D3A2-92B1-DAC2-2D19-15D6FD94D8F8}"/>
              </a:ext>
            </a:extLst>
          </p:cNvPr>
          <p:cNvGrpSpPr/>
          <p:nvPr/>
        </p:nvGrpSpPr>
        <p:grpSpPr>
          <a:xfrm>
            <a:off x="8648262" y="4009983"/>
            <a:ext cx="2162109" cy="1440936"/>
            <a:chOff x="371282" y="1276351"/>
            <a:chExt cx="2440155" cy="1673349"/>
          </a:xfrm>
        </p:grpSpPr>
        <p:graphicFrame>
          <p:nvGraphicFramePr>
            <p:cNvPr id="33" name="Diagram 32">
              <a:extLst>
                <a:ext uri="{FF2B5EF4-FFF2-40B4-BE49-F238E27FC236}">
                  <a16:creationId xmlns:a16="http://schemas.microsoft.com/office/drawing/2014/main" id="{5942A1F9-95DD-EFA8-BC18-A6CCDE912575}"/>
                </a:ext>
              </a:extLst>
            </p:cNvPr>
            <p:cNvGraphicFramePr/>
            <p:nvPr/>
          </p:nvGraphicFramePr>
          <p:xfrm>
            <a:off x="968448" y="1276351"/>
            <a:ext cx="1257552" cy="1388368"/>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sp>
          <p:nvSpPr>
            <p:cNvPr id="34" name="TextBox 12">
              <a:extLst>
                <a:ext uri="{FF2B5EF4-FFF2-40B4-BE49-F238E27FC236}">
                  <a16:creationId xmlns:a16="http://schemas.microsoft.com/office/drawing/2014/main" id="{DF1110D7-87B2-B6FB-D5C2-5710F64C9740}"/>
                </a:ext>
              </a:extLst>
            </p:cNvPr>
            <p:cNvSpPr txBox="1"/>
            <p:nvPr/>
          </p:nvSpPr>
          <p:spPr>
            <a:xfrm>
              <a:off x="371282" y="2556540"/>
              <a:ext cx="2440155" cy="393160"/>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rPr>
                <a:t>Maribel Montero Perez</a:t>
              </a:r>
              <a:endParaRPr kumimoji="0" lang="nl-BE"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endParaRPr>
            </a:p>
          </p:txBody>
        </p:sp>
        <p:pic>
          <p:nvPicPr>
            <p:cNvPr id="35" name="Picture 20">
              <a:extLst>
                <a:ext uri="{FF2B5EF4-FFF2-40B4-BE49-F238E27FC236}">
                  <a16:creationId xmlns:a16="http://schemas.microsoft.com/office/drawing/2014/main" id="{BBF4BE4A-413F-AF73-3BD9-06C9DF3EC080}"/>
                </a:ext>
              </a:extLst>
            </p:cNvPr>
            <p:cNvPicPr>
              <a:picLocks noChangeAspect="1"/>
            </p:cNvPicPr>
            <p:nvPr/>
          </p:nvPicPr>
          <p:blipFill>
            <a:blip r:embed="rId14"/>
            <a:srcRect/>
            <a:stretch/>
          </p:blipFill>
          <p:spPr>
            <a:xfrm>
              <a:off x="1958007" y="1276351"/>
              <a:ext cx="629242" cy="303678"/>
            </a:xfrm>
            <a:prstGeom prst="rect">
              <a:avLst/>
            </a:prstGeom>
          </p:spPr>
        </p:pic>
      </p:grpSp>
      <p:grpSp>
        <p:nvGrpSpPr>
          <p:cNvPr id="36" name="Group 29">
            <a:extLst>
              <a:ext uri="{FF2B5EF4-FFF2-40B4-BE49-F238E27FC236}">
                <a16:creationId xmlns:a16="http://schemas.microsoft.com/office/drawing/2014/main" id="{1DA5F39F-2C4A-96C9-7202-3A414E054205}"/>
              </a:ext>
            </a:extLst>
          </p:cNvPr>
          <p:cNvGrpSpPr/>
          <p:nvPr/>
        </p:nvGrpSpPr>
        <p:grpSpPr>
          <a:xfrm>
            <a:off x="6866253" y="3997219"/>
            <a:ext cx="2038915" cy="1440936"/>
            <a:chOff x="371282" y="1276351"/>
            <a:chExt cx="2440155" cy="1673349"/>
          </a:xfrm>
        </p:grpSpPr>
        <p:graphicFrame>
          <p:nvGraphicFramePr>
            <p:cNvPr id="37" name="Diagram 36">
              <a:extLst>
                <a:ext uri="{FF2B5EF4-FFF2-40B4-BE49-F238E27FC236}">
                  <a16:creationId xmlns:a16="http://schemas.microsoft.com/office/drawing/2014/main" id="{284C2C08-8E24-057C-30BF-80F9688EAAEA}"/>
                </a:ext>
              </a:extLst>
            </p:cNvPr>
            <p:cNvGraphicFramePr/>
            <p:nvPr/>
          </p:nvGraphicFramePr>
          <p:xfrm>
            <a:off x="968448" y="1276351"/>
            <a:ext cx="1257552" cy="1388368"/>
          </p:xfrm>
          <a:graphic>
            <a:graphicData uri="http://schemas.openxmlformats.org/drawingml/2006/diagram">
              <dgm:relIds xmlns:dgm="http://schemas.openxmlformats.org/drawingml/2006/diagram" xmlns:r="http://schemas.openxmlformats.org/officeDocument/2006/relationships" r:dm="rId41" r:lo="rId42" r:qs="rId43" r:cs="rId44"/>
            </a:graphicData>
          </a:graphic>
        </p:graphicFrame>
        <p:sp>
          <p:nvSpPr>
            <p:cNvPr id="38" name="TextBox 12">
              <a:extLst>
                <a:ext uri="{FF2B5EF4-FFF2-40B4-BE49-F238E27FC236}">
                  <a16:creationId xmlns:a16="http://schemas.microsoft.com/office/drawing/2014/main" id="{2E77E2A4-C593-753C-1EDF-5DC3F27175D8}"/>
                </a:ext>
              </a:extLst>
            </p:cNvPr>
            <p:cNvSpPr txBox="1"/>
            <p:nvPr/>
          </p:nvSpPr>
          <p:spPr>
            <a:xfrm>
              <a:off x="371282" y="2556540"/>
              <a:ext cx="2440155" cy="393160"/>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rPr>
                <a:t>Katrijn Denies</a:t>
              </a:r>
              <a:endParaRPr kumimoji="0" lang="nl-BE"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endParaRPr>
            </a:p>
          </p:txBody>
        </p:sp>
        <p:pic>
          <p:nvPicPr>
            <p:cNvPr id="39" name="Picture 32">
              <a:extLst>
                <a:ext uri="{FF2B5EF4-FFF2-40B4-BE49-F238E27FC236}">
                  <a16:creationId xmlns:a16="http://schemas.microsoft.com/office/drawing/2014/main" id="{01F15C89-D0E6-7EC5-9C84-19A9A384F37E}"/>
                </a:ext>
              </a:extLst>
            </p:cNvPr>
            <p:cNvPicPr>
              <a:picLocks noChangeAspect="1"/>
            </p:cNvPicPr>
            <p:nvPr/>
          </p:nvPicPr>
          <p:blipFill>
            <a:blip r:embed="rId46"/>
            <a:srcRect/>
            <a:stretch/>
          </p:blipFill>
          <p:spPr>
            <a:xfrm>
              <a:off x="1851646" y="1276351"/>
              <a:ext cx="841966" cy="303678"/>
            </a:xfrm>
            <a:prstGeom prst="rect">
              <a:avLst/>
            </a:prstGeom>
          </p:spPr>
        </p:pic>
      </p:grpSp>
      <p:sp>
        <p:nvSpPr>
          <p:cNvPr id="40" name="TextBox 39">
            <a:extLst>
              <a:ext uri="{FF2B5EF4-FFF2-40B4-BE49-F238E27FC236}">
                <a16:creationId xmlns:a16="http://schemas.microsoft.com/office/drawing/2014/main" id="{867DF8D3-7609-15F2-E179-D4154EAD0907}"/>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grpSp>
        <p:nvGrpSpPr>
          <p:cNvPr id="53" name="Group 33">
            <a:extLst>
              <a:ext uri="{FF2B5EF4-FFF2-40B4-BE49-F238E27FC236}">
                <a16:creationId xmlns:a16="http://schemas.microsoft.com/office/drawing/2014/main" id="{4FB7DC8D-4549-F3FC-EC2C-B1EF68017842}"/>
              </a:ext>
            </a:extLst>
          </p:cNvPr>
          <p:cNvGrpSpPr/>
          <p:nvPr/>
        </p:nvGrpSpPr>
        <p:grpSpPr>
          <a:xfrm>
            <a:off x="7687894" y="1688675"/>
            <a:ext cx="1902007" cy="1435389"/>
            <a:chOff x="371282" y="1276351"/>
            <a:chExt cx="2440155" cy="1675338"/>
          </a:xfrm>
        </p:grpSpPr>
        <p:graphicFrame>
          <p:nvGraphicFramePr>
            <p:cNvPr id="54" name="Diagram 53">
              <a:extLst>
                <a:ext uri="{FF2B5EF4-FFF2-40B4-BE49-F238E27FC236}">
                  <a16:creationId xmlns:a16="http://schemas.microsoft.com/office/drawing/2014/main" id="{13B0A579-5BC5-F94B-A146-85F7D5CA02D5}"/>
                </a:ext>
              </a:extLst>
            </p:cNvPr>
            <p:cNvGraphicFramePr/>
            <p:nvPr/>
          </p:nvGraphicFramePr>
          <p:xfrm>
            <a:off x="968448" y="1276351"/>
            <a:ext cx="1257552" cy="1388368"/>
          </p:xfrm>
          <a:graphic>
            <a:graphicData uri="http://schemas.openxmlformats.org/drawingml/2006/diagram">
              <dgm:relIds xmlns:dgm="http://schemas.openxmlformats.org/drawingml/2006/diagram" xmlns:r="http://schemas.openxmlformats.org/officeDocument/2006/relationships" r:dm="rId47" r:lo="rId48" r:qs="rId49" r:cs="rId50"/>
            </a:graphicData>
          </a:graphic>
        </p:graphicFrame>
        <p:sp>
          <p:nvSpPr>
            <p:cNvPr id="55" name="TextBox 35">
              <a:extLst>
                <a:ext uri="{FF2B5EF4-FFF2-40B4-BE49-F238E27FC236}">
                  <a16:creationId xmlns:a16="http://schemas.microsoft.com/office/drawing/2014/main" id="{AB1B9B8E-7B37-F764-0FC6-FAD58262C0F2}"/>
                </a:ext>
              </a:extLst>
            </p:cNvPr>
            <p:cNvSpPr txBox="1"/>
            <p:nvPr/>
          </p:nvSpPr>
          <p:spPr>
            <a:xfrm>
              <a:off x="371282" y="2556540"/>
              <a:ext cx="2440155" cy="395149"/>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rPr>
                <a:t>Nele Bleukx </a:t>
              </a:r>
              <a:endParaRPr kumimoji="0" lang="nl-BE" sz="1600" b="0" i="0" u="none" strike="noStrike" kern="1200" cap="none" spc="0" normalizeH="0" baseline="0" noProof="0">
                <a:ln>
                  <a:noFill/>
                </a:ln>
                <a:solidFill>
                  <a:srgbClr val="516068"/>
                </a:solidFill>
                <a:effectLst/>
                <a:uLnTx/>
                <a:uFillTx/>
                <a:latin typeface="Aptos" panose="020B0004020202020204" pitchFamily="34" charset="0"/>
                <a:cs typeface="Arial" panose="020B0604020202020204" pitchFamily="34" charset="0"/>
              </a:endParaRPr>
            </a:p>
          </p:txBody>
        </p:sp>
        <p:pic>
          <p:nvPicPr>
            <p:cNvPr id="56" name="Picture 36">
              <a:extLst>
                <a:ext uri="{FF2B5EF4-FFF2-40B4-BE49-F238E27FC236}">
                  <a16:creationId xmlns:a16="http://schemas.microsoft.com/office/drawing/2014/main" id="{780CE636-47BD-8BB3-2B03-78F998F17B5B}"/>
                </a:ext>
              </a:extLst>
            </p:cNvPr>
            <p:cNvPicPr>
              <a:picLocks noChangeAspect="1"/>
            </p:cNvPicPr>
            <p:nvPr/>
          </p:nvPicPr>
          <p:blipFill>
            <a:blip r:embed="rId46"/>
            <a:srcRect/>
            <a:stretch/>
          </p:blipFill>
          <p:spPr>
            <a:xfrm>
              <a:off x="1851646" y="1276351"/>
              <a:ext cx="841966" cy="303678"/>
            </a:xfrm>
            <a:prstGeom prst="rect">
              <a:avLst/>
            </a:prstGeom>
          </p:spPr>
        </p:pic>
      </p:grpSp>
      <p:pic>
        <p:nvPicPr>
          <p:cNvPr id="41" name="Picture 40">
            <a:extLst>
              <a:ext uri="{FF2B5EF4-FFF2-40B4-BE49-F238E27FC236}">
                <a16:creationId xmlns:a16="http://schemas.microsoft.com/office/drawing/2014/main" id="{E85A51E8-4B39-2DA3-DF83-64D2B6D7EAB2}"/>
              </a:ext>
            </a:extLst>
          </p:cNvPr>
          <p:cNvPicPr>
            <a:picLocks noChangeAspect="1"/>
          </p:cNvPicPr>
          <p:nvPr/>
        </p:nvPicPr>
        <p:blipFill>
          <a:blip r:embed="rId52"/>
          <a:stretch>
            <a:fillRect/>
          </a:stretch>
        </p:blipFill>
        <p:spPr>
          <a:xfrm>
            <a:off x="8083140" y="6170718"/>
            <a:ext cx="1455297" cy="546560"/>
          </a:xfrm>
          <a:prstGeom prst="rect">
            <a:avLst/>
          </a:prstGeom>
        </p:spPr>
      </p:pic>
      <p:pic>
        <p:nvPicPr>
          <p:cNvPr id="42" name="Afbeelding 7" descr="Afbeelding met tekst, Lettertype, Graphics, grafische vormgeving&#10;&#10;Automatisch gegenereerde beschrijving">
            <a:extLst>
              <a:ext uri="{FF2B5EF4-FFF2-40B4-BE49-F238E27FC236}">
                <a16:creationId xmlns:a16="http://schemas.microsoft.com/office/drawing/2014/main" id="{FC9EE2D2-2513-7FE5-00F9-895A706AD5C4}"/>
              </a:ext>
            </a:extLst>
          </p:cNvPr>
          <p:cNvPicPr>
            <a:picLocks noChangeAspect="1"/>
          </p:cNvPicPr>
          <p:nvPr/>
        </p:nvPicPr>
        <p:blipFill>
          <a:blip r:embed="rId53"/>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464659877"/>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20C5-AA8E-5FE8-DBDF-9E244CCE8C31}"/>
              </a:ext>
            </a:extLst>
          </p:cNvPr>
          <p:cNvSpPr>
            <a:spLocks noGrp="1"/>
          </p:cNvSpPr>
          <p:nvPr>
            <p:ph type="title"/>
          </p:nvPr>
        </p:nvSpPr>
        <p:spPr>
          <a:xfrm>
            <a:off x="1224000" y="1896389"/>
            <a:ext cx="3932237" cy="713510"/>
          </a:xfrm>
        </p:spPr>
        <p:txBody>
          <a:bodyPr/>
          <a:lstStyle/>
          <a:p>
            <a:r>
              <a:rPr lang="en-US" b="1" err="1">
                <a:latin typeface="Aptos" panose="020B0004020202020204" pitchFamily="34" charset="0"/>
              </a:rPr>
              <a:t>Bedankt</a:t>
            </a:r>
            <a:r>
              <a:rPr lang="en-US" b="1">
                <a:latin typeface="Aptos" panose="020B0004020202020204" pitchFamily="34" charset="0"/>
              </a:rPr>
              <a:t>! </a:t>
            </a:r>
            <a:endParaRPr lang="nl-BE" b="1">
              <a:latin typeface="Aptos" panose="020B0004020202020204" pitchFamily="34" charset="0"/>
            </a:endParaRPr>
          </a:p>
        </p:txBody>
      </p:sp>
      <p:sp>
        <p:nvSpPr>
          <p:cNvPr id="4" name="Text Placeholder 3">
            <a:extLst>
              <a:ext uri="{FF2B5EF4-FFF2-40B4-BE49-F238E27FC236}">
                <a16:creationId xmlns:a16="http://schemas.microsoft.com/office/drawing/2014/main" id="{810D5A31-EC91-67BE-BD5E-6868BF1B4692}"/>
              </a:ext>
            </a:extLst>
          </p:cNvPr>
          <p:cNvSpPr>
            <a:spLocks noGrp="1"/>
          </p:cNvSpPr>
          <p:nvPr>
            <p:ph type="body" sz="half" idx="2"/>
          </p:nvPr>
        </p:nvSpPr>
        <p:spPr>
          <a:xfrm>
            <a:off x="1224000" y="2770910"/>
            <a:ext cx="3932237" cy="713510"/>
          </a:xfrm>
        </p:spPr>
        <p:txBody>
          <a:bodyPr/>
          <a:lstStyle/>
          <a:p>
            <a:r>
              <a:rPr lang="en-US" b="1" err="1">
                <a:latin typeface="Aptos" panose="020B0004020202020204" pitchFamily="34" charset="0"/>
              </a:rPr>
              <a:t>Vragen</a:t>
            </a:r>
            <a:r>
              <a:rPr lang="en-US" b="1">
                <a:latin typeface="Aptos" panose="020B0004020202020204" pitchFamily="34" charset="0"/>
              </a:rPr>
              <a:t> of </a:t>
            </a:r>
            <a:r>
              <a:rPr lang="en-US" b="1" err="1">
                <a:latin typeface="Aptos" panose="020B0004020202020204" pitchFamily="34" charset="0"/>
              </a:rPr>
              <a:t>opmerkingen</a:t>
            </a:r>
            <a:r>
              <a:rPr lang="en-US" b="1">
                <a:latin typeface="Aptos" panose="020B0004020202020204" pitchFamily="34" charset="0"/>
              </a:rPr>
              <a:t>? </a:t>
            </a:r>
          </a:p>
          <a:p>
            <a:pPr marL="285750" indent="-285750">
              <a:buFont typeface="Aptos" panose="020B0004020202020204" pitchFamily="34" charset="0"/>
              <a:buChar char="→"/>
            </a:pPr>
            <a:r>
              <a:rPr lang="nl-BE">
                <a:latin typeface="Aptos" panose="020B0004020202020204" pitchFamily="34" charset="0"/>
              </a:rPr>
              <a:t>info@cteno.be</a:t>
            </a:r>
          </a:p>
        </p:txBody>
      </p:sp>
      <p:sp>
        <p:nvSpPr>
          <p:cNvPr id="5" name="Slide Number Placeholder 4">
            <a:extLst>
              <a:ext uri="{FF2B5EF4-FFF2-40B4-BE49-F238E27FC236}">
                <a16:creationId xmlns:a16="http://schemas.microsoft.com/office/drawing/2014/main" id="{994AFE71-F357-AB3C-D4CA-B90DC7539AC6}"/>
              </a:ext>
            </a:extLst>
          </p:cNvPr>
          <p:cNvSpPr>
            <a:spLocks noGrp="1"/>
          </p:cNvSpPr>
          <p:nvPr>
            <p:ph type="sldNum" sz="quarter" idx="12"/>
          </p:nvPr>
        </p:nvSpPr>
        <p:spPr/>
        <p:txBody>
          <a:bodyPr/>
          <a:lstStyle/>
          <a:p>
            <a:fld id="{0A297500-7527-634B-90F4-69D0994C32B4}" type="slidenum">
              <a:rPr lang="nl-NL" smtClean="0"/>
              <a:t>55</a:t>
            </a:fld>
            <a:endParaRPr lang="nl-NL"/>
          </a:p>
        </p:txBody>
      </p:sp>
      <p:pic>
        <p:nvPicPr>
          <p:cNvPr id="7" name="Picture 6">
            <a:extLst>
              <a:ext uri="{FF2B5EF4-FFF2-40B4-BE49-F238E27FC236}">
                <a16:creationId xmlns:a16="http://schemas.microsoft.com/office/drawing/2014/main" id="{123EC08E-4BEA-8749-990B-1EF6F5763EEA}"/>
              </a:ext>
            </a:extLst>
          </p:cNvPr>
          <p:cNvPicPr>
            <a:picLocks noChangeAspect="1"/>
          </p:cNvPicPr>
          <p:nvPr/>
        </p:nvPicPr>
        <p:blipFill>
          <a:blip r:embed="rId2"/>
          <a:stretch>
            <a:fillRect/>
          </a:stretch>
        </p:blipFill>
        <p:spPr>
          <a:xfrm>
            <a:off x="5509826" y="1896389"/>
            <a:ext cx="5026752" cy="1985160"/>
          </a:xfrm>
          <a:prstGeom prst="rect">
            <a:avLst/>
          </a:prstGeom>
        </p:spPr>
      </p:pic>
      <p:sp>
        <p:nvSpPr>
          <p:cNvPr id="11" name="TextBox 10">
            <a:extLst>
              <a:ext uri="{FF2B5EF4-FFF2-40B4-BE49-F238E27FC236}">
                <a16:creationId xmlns:a16="http://schemas.microsoft.com/office/drawing/2014/main" id="{3843D4FB-C3B6-2AE0-D63A-A7919A115F31}"/>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3" name="Picture 2">
            <a:extLst>
              <a:ext uri="{FF2B5EF4-FFF2-40B4-BE49-F238E27FC236}">
                <a16:creationId xmlns:a16="http://schemas.microsoft.com/office/drawing/2014/main" id="{D89A442F-1ACC-5108-3CBF-158D1B74DF84}"/>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6" name="Afbeelding 7" descr="Afbeelding met tekst, Lettertype, Graphics, grafische vormgeving&#10;&#10;Automatisch gegenereerde beschrijving">
            <a:extLst>
              <a:ext uri="{FF2B5EF4-FFF2-40B4-BE49-F238E27FC236}">
                <a16:creationId xmlns:a16="http://schemas.microsoft.com/office/drawing/2014/main" id="{6073DA59-6A27-173C-B966-8950D07CDE5D}"/>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784457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82970-11B5-1D84-9D4F-889EAE2BCB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DABDC9-D2A5-BAE0-4746-5652F3A434BE}"/>
              </a:ext>
            </a:extLst>
          </p:cNvPr>
          <p:cNvSpPr>
            <a:spLocks noGrp="1"/>
          </p:cNvSpPr>
          <p:nvPr>
            <p:ph type="sldNum" sz="quarter" idx="12"/>
          </p:nvPr>
        </p:nvSpPr>
        <p:spPr/>
        <p:txBody>
          <a:bodyPr/>
          <a:lstStyle/>
          <a:p>
            <a:fld id="{0A297500-7527-634B-90F4-69D0994C32B4}" type="slidenum">
              <a:rPr lang="nl-NL" smtClean="0"/>
              <a:t>6</a:t>
            </a:fld>
            <a:endParaRPr lang="nl-NL"/>
          </a:p>
        </p:txBody>
      </p:sp>
      <p:sp>
        <p:nvSpPr>
          <p:cNvPr id="8" name="TextBox 7">
            <a:extLst>
              <a:ext uri="{FF2B5EF4-FFF2-40B4-BE49-F238E27FC236}">
                <a16:creationId xmlns:a16="http://schemas.microsoft.com/office/drawing/2014/main" id="{542FA4FB-55F6-FE27-DC3E-3AD84DD2E358}"/>
              </a:ext>
            </a:extLst>
          </p:cNvPr>
          <p:cNvSpPr txBox="1"/>
          <p:nvPr/>
        </p:nvSpPr>
        <p:spPr>
          <a:xfrm>
            <a:off x="893697" y="339683"/>
            <a:ext cx="5202303" cy="2308324"/>
          </a:xfrm>
          <a:prstGeom prst="rect">
            <a:avLst/>
          </a:prstGeom>
          <a:noFill/>
        </p:spPr>
        <p:txBody>
          <a:bodyPr wrap="square">
            <a:spAutoFit/>
          </a:bodyPr>
          <a:lstStyle/>
          <a:p>
            <a:pPr algn="ctr"/>
            <a:r>
              <a:rPr lang="nl-BE">
                <a:solidFill>
                  <a:schemeClr val="accent6"/>
                </a:solidFill>
                <a:latin typeface="Aptos" panose="020B0004020202020204" pitchFamily="34" charset="0"/>
              </a:rPr>
              <a:t> “Ik denk dat het een belangrijke missie is dat evaluatie niet losstaand is, maar een onderdeel van het onderwijsleerproces. Nu zien we te vaak in scholen: ik geef les en ik toets. Maar </a:t>
            </a:r>
            <a:r>
              <a:rPr lang="nl-BE" b="1">
                <a:solidFill>
                  <a:schemeClr val="accent6"/>
                </a:solidFill>
                <a:latin typeface="Aptos" panose="020B0004020202020204" pitchFamily="34" charset="0"/>
              </a:rPr>
              <a:t>die toets als onderdeel van het onderwijsleerproces</a:t>
            </a:r>
            <a:r>
              <a:rPr lang="nl-BE">
                <a:solidFill>
                  <a:schemeClr val="accent6"/>
                </a:solidFill>
                <a:latin typeface="Aptos" panose="020B0004020202020204" pitchFamily="34" charset="0"/>
              </a:rPr>
              <a:t>, daar moet het over gaan. Die toets moet ertoe dienen dat de leerlingen kunnen groeien in hun taalcompetentie.”</a:t>
            </a:r>
          </a:p>
        </p:txBody>
      </p:sp>
      <p:sp>
        <p:nvSpPr>
          <p:cNvPr id="9" name="Slide Number Placeholder 3">
            <a:extLst>
              <a:ext uri="{FF2B5EF4-FFF2-40B4-BE49-F238E27FC236}">
                <a16:creationId xmlns:a16="http://schemas.microsoft.com/office/drawing/2014/main" id="{B724396F-165E-CDA4-510A-CAB4E1CDA0F8}"/>
              </a:ext>
            </a:extLst>
          </p:cNvPr>
          <p:cNvSpPr txBox="1">
            <a:spLocks/>
          </p:cNvSpPr>
          <p:nvPr/>
        </p:nvSpPr>
        <p:spPr>
          <a:xfrm>
            <a:off x="576000" y="6029999"/>
            <a:ext cx="648000" cy="828001"/>
          </a:xfrm>
          <a:prstGeom prst="rect">
            <a:avLst/>
          </a:prstGeom>
        </p:spPr>
        <p:txBody>
          <a:bodyPr vert="horz" lIns="0" tIns="0" rIns="0" bIns="0" rtlCol="0" anchor="ctr"/>
          <a:lstStyle>
            <a:defPPr>
              <a:defRPr lang="nl-BE"/>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297500-7527-634B-90F4-69D0994C32B4}" type="slidenum">
              <a:rPr lang="nl-NL" smtClean="0"/>
              <a:pPr/>
              <a:t>6</a:t>
            </a:fld>
            <a:endParaRPr lang="nl-NL"/>
          </a:p>
        </p:txBody>
      </p:sp>
      <p:pic>
        <p:nvPicPr>
          <p:cNvPr id="11" name="Picture 10">
            <a:extLst>
              <a:ext uri="{FF2B5EF4-FFF2-40B4-BE49-F238E27FC236}">
                <a16:creationId xmlns:a16="http://schemas.microsoft.com/office/drawing/2014/main" id="{D44969AC-B9B9-DB2E-AD4B-803A7761FD29}"/>
              </a:ext>
            </a:extLst>
          </p:cNvPr>
          <p:cNvPicPr>
            <a:picLocks noChangeAspect="1"/>
          </p:cNvPicPr>
          <p:nvPr/>
        </p:nvPicPr>
        <p:blipFill>
          <a:blip r:embed="rId3"/>
          <a:stretch>
            <a:fillRect/>
          </a:stretch>
        </p:blipFill>
        <p:spPr>
          <a:xfrm>
            <a:off x="7989821" y="6170719"/>
            <a:ext cx="1455297" cy="546560"/>
          </a:xfrm>
          <a:prstGeom prst="rect">
            <a:avLst/>
          </a:prstGeom>
        </p:spPr>
      </p:pic>
      <p:pic>
        <p:nvPicPr>
          <p:cNvPr id="12" name="Afbeelding 7" descr="Afbeelding met tekst, Lettertype, Graphics, grafische vormgeving&#10;&#10;Automatisch gegenereerde beschrijving">
            <a:extLst>
              <a:ext uri="{FF2B5EF4-FFF2-40B4-BE49-F238E27FC236}">
                <a16:creationId xmlns:a16="http://schemas.microsoft.com/office/drawing/2014/main" id="{8B130695-7F9D-935D-B50B-934B2D623659}"/>
              </a:ext>
            </a:extLst>
          </p:cNvPr>
          <p:cNvPicPr>
            <a:picLocks noChangeAspect="1"/>
          </p:cNvPicPr>
          <p:nvPr/>
        </p:nvPicPr>
        <p:blipFill>
          <a:blip r:embed="rId4"/>
          <a:stretch>
            <a:fillRect/>
          </a:stretch>
        </p:blipFill>
        <p:spPr>
          <a:xfrm>
            <a:off x="9538437" y="5960341"/>
            <a:ext cx="1164896" cy="978723"/>
          </a:xfrm>
          <a:prstGeom prst="rect">
            <a:avLst/>
          </a:prstGeom>
        </p:spPr>
      </p:pic>
      <p:sp>
        <p:nvSpPr>
          <p:cNvPr id="13" name="TextBox 12">
            <a:extLst>
              <a:ext uri="{FF2B5EF4-FFF2-40B4-BE49-F238E27FC236}">
                <a16:creationId xmlns:a16="http://schemas.microsoft.com/office/drawing/2014/main" id="{CC46C9B0-4337-1260-4F8B-8B120AB59BC4}"/>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999260CF-67C5-0CA2-D856-8F7F56BC49F8}"/>
              </a:ext>
            </a:extLst>
          </p:cNvPr>
          <p:cNvSpPr txBox="1"/>
          <p:nvPr/>
        </p:nvSpPr>
        <p:spPr>
          <a:xfrm>
            <a:off x="227646" y="5317388"/>
            <a:ext cx="8929054" cy="477054"/>
          </a:xfrm>
          <a:prstGeom prst="rect">
            <a:avLst/>
          </a:prstGeom>
          <a:noFill/>
        </p:spPr>
        <p:txBody>
          <a:bodyPr wrap="square" lIns="91440" tIns="45720" rIns="91440" bIns="45720" rtlCol="0" anchor="t">
            <a:spAutoFit/>
          </a:bodyPr>
          <a:lstStyle/>
          <a:p>
            <a:r>
              <a:rPr lang="en-US" sz="2500" i="1">
                <a:solidFill>
                  <a:schemeClr val="accent6"/>
                </a:solidFill>
                <a:latin typeface="Aptos"/>
              </a:rPr>
              <a:t>C</a:t>
            </a:r>
            <a:r>
              <a:rPr lang="nl-BE" sz="2500" i="1" err="1">
                <a:solidFill>
                  <a:schemeClr val="accent6"/>
                </a:solidFill>
                <a:latin typeface="Aptos"/>
              </a:rPr>
              <a:t>itaten</a:t>
            </a:r>
            <a:r>
              <a:rPr lang="nl-BE" sz="2500" i="1">
                <a:solidFill>
                  <a:schemeClr val="accent6"/>
                </a:solidFill>
                <a:latin typeface="Aptos"/>
              </a:rPr>
              <a:t> uit de focusgroepen </a:t>
            </a:r>
          </a:p>
        </p:txBody>
      </p:sp>
      <p:sp>
        <p:nvSpPr>
          <p:cNvPr id="2" name="TextBox 1">
            <a:extLst>
              <a:ext uri="{FF2B5EF4-FFF2-40B4-BE49-F238E27FC236}">
                <a16:creationId xmlns:a16="http://schemas.microsoft.com/office/drawing/2014/main" id="{C02B5A0F-AF77-A1EE-C0D9-06280CEE1370}"/>
              </a:ext>
            </a:extLst>
          </p:cNvPr>
          <p:cNvSpPr txBox="1"/>
          <p:nvPr/>
        </p:nvSpPr>
        <p:spPr>
          <a:xfrm>
            <a:off x="8468632" y="854177"/>
            <a:ext cx="3304505" cy="2031325"/>
          </a:xfrm>
          <a:prstGeom prst="rect">
            <a:avLst/>
          </a:prstGeom>
          <a:noFill/>
        </p:spPr>
        <p:txBody>
          <a:bodyPr wrap="square">
            <a:spAutoFit/>
          </a:bodyPr>
          <a:lstStyle/>
          <a:p>
            <a:pPr algn="ctr"/>
            <a:r>
              <a:rPr lang="nl-BE">
                <a:solidFill>
                  <a:schemeClr val="accent6"/>
                </a:solidFill>
                <a:latin typeface="Aptos" panose="020B0004020202020204" pitchFamily="34" charset="0"/>
              </a:rPr>
              <a:t>“Ik denk dat we </a:t>
            </a:r>
            <a:r>
              <a:rPr lang="nl-BE" b="1">
                <a:solidFill>
                  <a:schemeClr val="accent6"/>
                </a:solidFill>
                <a:latin typeface="Aptos" panose="020B0004020202020204" pitchFamily="34" charset="0"/>
              </a:rPr>
              <a:t>een stapje moeten terugzetten</a:t>
            </a:r>
            <a:r>
              <a:rPr lang="nl-BE">
                <a:solidFill>
                  <a:schemeClr val="accent6"/>
                </a:solidFill>
                <a:latin typeface="Aptos" panose="020B0004020202020204" pitchFamily="34" charset="0"/>
              </a:rPr>
              <a:t>: wat verstaan we onder taalcompetentie en wat verstaan we onder breed evalueren? Dat moet echt duidelijk zijn.”</a:t>
            </a:r>
          </a:p>
        </p:txBody>
      </p:sp>
      <p:sp>
        <p:nvSpPr>
          <p:cNvPr id="3" name="TextBox 2">
            <a:extLst>
              <a:ext uri="{FF2B5EF4-FFF2-40B4-BE49-F238E27FC236}">
                <a16:creationId xmlns:a16="http://schemas.microsoft.com/office/drawing/2014/main" id="{25D97ED6-AEB9-1408-A525-F8BCFE49E18E}"/>
              </a:ext>
            </a:extLst>
          </p:cNvPr>
          <p:cNvSpPr txBox="1"/>
          <p:nvPr/>
        </p:nvSpPr>
        <p:spPr>
          <a:xfrm>
            <a:off x="576000" y="3169934"/>
            <a:ext cx="3304505" cy="1754326"/>
          </a:xfrm>
          <a:prstGeom prst="rect">
            <a:avLst/>
          </a:prstGeom>
          <a:noFill/>
        </p:spPr>
        <p:txBody>
          <a:bodyPr wrap="square">
            <a:spAutoFit/>
          </a:bodyPr>
          <a:lstStyle/>
          <a:p>
            <a:pPr algn="ctr"/>
            <a:r>
              <a:rPr lang="en-US">
                <a:solidFill>
                  <a:schemeClr val="accent6"/>
                </a:solidFill>
                <a:latin typeface="Aptos" panose="020B0004020202020204" pitchFamily="34" charset="0"/>
              </a:rPr>
              <a:t>“Ik </a:t>
            </a:r>
            <a:r>
              <a:rPr lang="en-US" err="1">
                <a:solidFill>
                  <a:schemeClr val="accent6"/>
                </a:solidFill>
                <a:latin typeface="Aptos" panose="020B0004020202020204" pitchFamily="34" charset="0"/>
              </a:rPr>
              <a:t>denk</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dat</a:t>
            </a:r>
            <a:r>
              <a:rPr lang="en-US">
                <a:solidFill>
                  <a:schemeClr val="accent6"/>
                </a:solidFill>
                <a:latin typeface="Aptos" panose="020B0004020202020204" pitchFamily="34" charset="0"/>
              </a:rPr>
              <a:t> het heel </a:t>
            </a:r>
            <a:r>
              <a:rPr lang="en-US" err="1">
                <a:solidFill>
                  <a:schemeClr val="accent6"/>
                </a:solidFill>
                <a:latin typeface="Aptos" panose="020B0004020202020204" pitchFamily="34" charset="0"/>
              </a:rPr>
              <a:t>belangrijk</a:t>
            </a:r>
            <a:r>
              <a:rPr lang="en-US">
                <a:solidFill>
                  <a:schemeClr val="accent6"/>
                </a:solidFill>
                <a:latin typeface="Aptos" panose="020B0004020202020204" pitchFamily="34" charset="0"/>
              </a:rPr>
              <a:t> is om </a:t>
            </a:r>
            <a:r>
              <a:rPr lang="en-US" err="1">
                <a:solidFill>
                  <a:schemeClr val="accent6"/>
                </a:solidFill>
                <a:latin typeface="Aptos" panose="020B0004020202020204" pitchFamily="34" charset="0"/>
              </a:rPr>
              <a:t>te</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kijken</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naar</a:t>
            </a:r>
            <a:r>
              <a:rPr lang="en-US">
                <a:solidFill>
                  <a:schemeClr val="accent6"/>
                </a:solidFill>
                <a:latin typeface="Aptos" panose="020B0004020202020204" pitchFamily="34" charset="0"/>
              </a:rPr>
              <a:t> je school, je </a:t>
            </a:r>
            <a:r>
              <a:rPr lang="en-US" err="1">
                <a:solidFill>
                  <a:schemeClr val="accent6"/>
                </a:solidFill>
                <a:latin typeface="Aptos" panose="020B0004020202020204" pitchFamily="34" charset="0"/>
              </a:rPr>
              <a:t>publiek</a:t>
            </a:r>
            <a:r>
              <a:rPr lang="en-US">
                <a:solidFill>
                  <a:schemeClr val="accent6"/>
                </a:solidFill>
                <a:latin typeface="Aptos" panose="020B0004020202020204" pitchFamily="34" charset="0"/>
              </a:rPr>
              <a:t>, je </a:t>
            </a:r>
            <a:r>
              <a:rPr lang="en-US" err="1">
                <a:solidFill>
                  <a:schemeClr val="accent6"/>
                </a:solidFill>
                <a:latin typeface="Aptos" panose="020B0004020202020204" pitchFamily="34" charset="0"/>
              </a:rPr>
              <a:t>leerkrachten</a:t>
            </a:r>
            <a:r>
              <a:rPr lang="en-US">
                <a:solidFill>
                  <a:schemeClr val="accent6"/>
                </a:solidFill>
                <a:latin typeface="Aptos" panose="020B0004020202020204" pitchFamily="34" charset="0"/>
              </a:rPr>
              <a:t>, de hele </a:t>
            </a:r>
            <a:r>
              <a:rPr lang="en-US" err="1">
                <a:solidFill>
                  <a:schemeClr val="accent6"/>
                </a:solidFill>
                <a:latin typeface="Aptos" panose="020B0004020202020204" pitchFamily="34" charset="0"/>
              </a:rPr>
              <a:t>situatie</a:t>
            </a:r>
            <a:r>
              <a:rPr lang="en-US">
                <a:solidFill>
                  <a:schemeClr val="accent6"/>
                </a:solidFill>
                <a:latin typeface="Aptos" panose="020B0004020202020204" pitchFamily="34" charset="0"/>
              </a:rPr>
              <a:t> en dan </a:t>
            </a:r>
            <a:r>
              <a:rPr lang="en-US" err="1">
                <a:solidFill>
                  <a:schemeClr val="accent6"/>
                </a:solidFill>
                <a:latin typeface="Aptos" panose="020B0004020202020204" pitchFamily="34" charset="0"/>
              </a:rPr>
              <a:t>te</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bepalen</a:t>
            </a:r>
            <a:r>
              <a:rPr lang="en-US">
                <a:solidFill>
                  <a:schemeClr val="accent6"/>
                </a:solidFill>
                <a:latin typeface="Aptos" panose="020B0004020202020204" pitchFamily="34" charset="0"/>
              </a:rPr>
              <a:t> met het team </a:t>
            </a:r>
            <a:r>
              <a:rPr lang="en-US" b="1">
                <a:solidFill>
                  <a:schemeClr val="accent6"/>
                </a:solidFill>
                <a:latin typeface="Aptos" panose="020B0004020202020204" pitchFamily="34" charset="0"/>
              </a:rPr>
              <a:t>hoe breed </a:t>
            </a:r>
            <a:r>
              <a:rPr lang="en-US" b="1" err="1">
                <a:solidFill>
                  <a:schemeClr val="accent6"/>
                </a:solidFill>
                <a:latin typeface="Aptos" panose="020B0004020202020204" pitchFamily="34" charset="0"/>
              </a:rPr>
              <a:t>evalueren</a:t>
            </a:r>
            <a:r>
              <a:rPr lang="en-US" b="1">
                <a:solidFill>
                  <a:schemeClr val="accent6"/>
                </a:solidFill>
                <a:latin typeface="Aptos" panose="020B0004020202020204" pitchFamily="34" charset="0"/>
              </a:rPr>
              <a:t> </a:t>
            </a:r>
            <a:r>
              <a:rPr lang="en-US" b="1" err="1">
                <a:solidFill>
                  <a:schemeClr val="accent6"/>
                </a:solidFill>
                <a:latin typeface="Aptos" panose="020B0004020202020204" pitchFamily="34" charset="0"/>
              </a:rPr>
              <a:t>voor</a:t>
            </a:r>
            <a:r>
              <a:rPr lang="en-US" b="1">
                <a:solidFill>
                  <a:schemeClr val="accent6"/>
                </a:solidFill>
                <a:latin typeface="Aptos" panose="020B0004020202020204" pitchFamily="34" charset="0"/>
              </a:rPr>
              <a:t> </a:t>
            </a:r>
            <a:r>
              <a:rPr lang="en-US" b="1" i="1" err="1">
                <a:solidFill>
                  <a:schemeClr val="accent6"/>
                </a:solidFill>
                <a:latin typeface="Aptos" panose="020B0004020202020204" pitchFamily="34" charset="0"/>
              </a:rPr>
              <a:t>ons</a:t>
            </a:r>
            <a:r>
              <a:rPr lang="en-US" b="1" i="1">
                <a:solidFill>
                  <a:schemeClr val="accent6"/>
                </a:solidFill>
                <a:latin typeface="Aptos" panose="020B0004020202020204" pitchFamily="34" charset="0"/>
              </a:rPr>
              <a:t> </a:t>
            </a:r>
            <a:r>
              <a:rPr lang="en-US" b="1" err="1">
                <a:solidFill>
                  <a:schemeClr val="accent6"/>
                </a:solidFill>
                <a:latin typeface="Aptos" panose="020B0004020202020204" pitchFamily="34" charset="0"/>
              </a:rPr>
              <a:t>werkt</a:t>
            </a:r>
            <a:r>
              <a:rPr lang="en-US">
                <a:solidFill>
                  <a:schemeClr val="accent6"/>
                </a:solidFill>
                <a:latin typeface="Aptos" panose="020B0004020202020204" pitchFamily="34" charset="0"/>
              </a:rPr>
              <a:t>.” </a:t>
            </a:r>
            <a:endParaRPr lang="nl-BE">
              <a:solidFill>
                <a:schemeClr val="accent6"/>
              </a:solidFill>
              <a:latin typeface="Aptos" panose="020B0004020202020204" pitchFamily="34" charset="0"/>
            </a:endParaRPr>
          </a:p>
        </p:txBody>
      </p:sp>
      <p:sp>
        <p:nvSpPr>
          <p:cNvPr id="5" name="TextBox 4">
            <a:extLst>
              <a:ext uri="{FF2B5EF4-FFF2-40B4-BE49-F238E27FC236}">
                <a16:creationId xmlns:a16="http://schemas.microsoft.com/office/drawing/2014/main" id="{E56888B7-7211-CB31-ED05-30CE82353421}"/>
              </a:ext>
            </a:extLst>
          </p:cNvPr>
          <p:cNvSpPr txBox="1"/>
          <p:nvPr/>
        </p:nvSpPr>
        <p:spPr>
          <a:xfrm>
            <a:off x="7782338" y="4294875"/>
            <a:ext cx="3438818" cy="1477328"/>
          </a:xfrm>
          <a:prstGeom prst="rect">
            <a:avLst/>
          </a:prstGeom>
          <a:noFill/>
        </p:spPr>
        <p:txBody>
          <a:bodyPr wrap="square">
            <a:spAutoFit/>
          </a:bodyPr>
          <a:lstStyle/>
          <a:p>
            <a:pPr algn="ctr"/>
            <a:r>
              <a:rPr lang="en-US">
                <a:solidFill>
                  <a:schemeClr val="accent6"/>
                </a:solidFill>
                <a:latin typeface="Aptos" panose="020B0004020202020204" pitchFamily="34" charset="0"/>
              </a:rPr>
              <a:t>“Is wat we </a:t>
            </a:r>
            <a:r>
              <a:rPr lang="en-US" err="1">
                <a:solidFill>
                  <a:schemeClr val="accent6"/>
                </a:solidFill>
                <a:latin typeface="Aptos" panose="020B0004020202020204" pitchFamily="34" charset="0"/>
              </a:rPr>
              <a:t>doen</a:t>
            </a:r>
            <a:r>
              <a:rPr lang="en-US">
                <a:solidFill>
                  <a:schemeClr val="accent6"/>
                </a:solidFill>
                <a:latin typeface="Aptos" panose="020B0004020202020204" pitchFamily="34" charset="0"/>
              </a:rPr>
              <a:t> [op </a:t>
            </a:r>
            <a:r>
              <a:rPr lang="en-US" err="1">
                <a:solidFill>
                  <a:schemeClr val="accent6"/>
                </a:solidFill>
                <a:latin typeface="Aptos" panose="020B0004020202020204" pitchFamily="34" charset="0"/>
              </a:rPr>
              <a:t>vlak</a:t>
            </a:r>
            <a:r>
              <a:rPr lang="en-US">
                <a:solidFill>
                  <a:schemeClr val="accent6"/>
                </a:solidFill>
                <a:latin typeface="Aptos" panose="020B0004020202020204" pitchFamily="34" charset="0"/>
              </a:rPr>
              <a:t> van </a:t>
            </a:r>
            <a:r>
              <a:rPr lang="en-US" err="1">
                <a:solidFill>
                  <a:schemeClr val="accent6"/>
                </a:solidFill>
                <a:latin typeface="Aptos" panose="020B0004020202020204" pitchFamily="34" charset="0"/>
              </a:rPr>
              <a:t>evaluatie</a:t>
            </a:r>
            <a:r>
              <a:rPr lang="en-US">
                <a:solidFill>
                  <a:schemeClr val="accent6"/>
                </a:solidFill>
                <a:latin typeface="Aptos" panose="020B0004020202020204" pitchFamily="34" charset="0"/>
              </a:rPr>
              <a:t>] </a:t>
            </a:r>
            <a:r>
              <a:rPr lang="en-US" b="1" err="1">
                <a:solidFill>
                  <a:schemeClr val="accent6"/>
                </a:solidFill>
                <a:latin typeface="Aptos" panose="020B0004020202020204" pitchFamily="34" charset="0"/>
              </a:rPr>
              <a:t>wetenschappelijk</a:t>
            </a:r>
            <a:r>
              <a:rPr lang="en-US" b="1">
                <a:solidFill>
                  <a:schemeClr val="accent6"/>
                </a:solidFill>
                <a:latin typeface="Aptos" panose="020B0004020202020204" pitchFamily="34" charset="0"/>
              </a:rPr>
              <a:t> </a:t>
            </a:r>
            <a:r>
              <a:rPr lang="en-US" b="1" err="1">
                <a:solidFill>
                  <a:schemeClr val="accent6"/>
                </a:solidFill>
                <a:latin typeface="Aptos" panose="020B0004020202020204" pitchFamily="34" charset="0"/>
              </a:rPr>
              <a:t>onderbouwd</a:t>
            </a:r>
            <a:r>
              <a:rPr lang="en-US">
                <a:solidFill>
                  <a:schemeClr val="accent6"/>
                </a:solidFill>
                <a:latin typeface="Aptos" panose="020B0004020202020204" pitchFamily="34" charset="0"/>
              </a:rPr>
              <a:t>, of </a:t>
            </a:r>
            <a:r>
              <a:rPr lang="en-US" err="1">
                <a:solidFill>
                  <a:schemeClr val="accent6"/>
                </a:solidFill>
                <a:latin typeface="Aptos" panose="020B0004020202020204" pitchFamily="34" charset="0"/>
              </a:rPr>
              <a:t>gaan</a:t>
            </a:r>
            <a:r>
              <a:rPr lang="en-US">
                <a:solidFill>
                  <a:schemeClr val="accent6"/>
                </a:solidFill>
                <a:latin typeface="Aptos" panose="020B0004020202020204" pitchFamily="34" charset="0"/>
              </a:rPr>
              <a:t> we </a:t>
            </a:r>
            <a:r>
              <a:rPr lang="en-US" err="1">
                <a:solidFill>
                  <a:schemeClr val="accent6"/>
                </a:solidFill>
                <a:latin typeface="Aptos" panose="020B0004020202020204" pitchFamily="34" charset="0"/>
              </a:rPr>
              <a:t>gewoon</a:t>
            </a:r>
            <a:r>
              <a:rPr lang="en-US">
                <a:solidFill>
                  <a:schemeClr val="accent6"/>
                </a:solidFill>
                <a:latin typeface="Aptos" panose="020B0004020202020204" pitchFamily="34" charset="0"/>
              </a:rPr>
              <a:t> mee met tendenzen die </a:t>
            </a:r>
            <a:r>
              <a:rPr lang="en-US" err="1">
                <a:solidFill>
                  <a:schemeClr val="accent6"/>
                </a:solidFill>
                <a:latin typeface="Aptos" panose="020B0004020202020204" pitchFamily="34" charset="0"/>
              </a:rPr>
              <a:t>populair</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zijn</a:t>
            </a:r>
            <a:r>
              <a:rPr lang="en-US">
                <a:solidFill>
                  <a:schemeClr val="accent6"/>
                </a:solidFill>
                <a:latin typeface="Aptos" panose="020B0004020202020204" pitchFamily="34" charset="0"/>
              </a:rPr>
              <a:t>?” </a:t>
            </a:r>
            <a:endParaRPr lang="nl-BE">
              <a:solidFill>
                <a:schemeClr val="accent6"/>
              </a:solidFill>
              <a:latin typeface="Aptos" panose="020B0004020202020204" pitchFamily="34" charset="0"/>
            </a:endParaRPr>
          </a:p>
        </p:txBody>
      </p:sp>
      <p:sp>
        <p:nvSpPr>
          <p:cNvPr id="6" name="TextBox 5">
            <a:extLst>
              <a:ext uri="{FF2B5EF4-FFF2-40B4-BE49-F238E27FC236}">
                <a16:creationId xmlns:a16="http://schemas.microsoft.com/office/drawing/2014/main" id="{72C38365-53BA-0741-FBE8-9A383046FD37}"/>
              </a:ext>
            </a:extLst>
          </p:cNvPr>
          <p:cNvSpPr txBox="1"/>
          <p:nvPr/>
        </p:nvSpPr>
        <p:spPr>
          <a:xfrm>
            <a:off x="4880985" y="2747285"/>
            <a:ext cx="3597585" cy="1477328"/>
          </a:xfrm>
          <a:prstGeom prst="rect">
            <a:avLst/>
          </a:prstGeom>
          <a:noFill/>
        </p:spPr>
        <p:txBody>
          <a:bodyPr wrap="square">
            <a:spAutoFit/>
          </a:bodyPr>
          <a:lstStyle/>
          <a:p>
            <a:pPr algn="ctr"/>
            <a:r>
              <a:rPr lang="en-US">
                <a:solidFill>
                  <a:schemeClr val="accent6"/>
                </a:solidFill>
                <a:latin typeface="Aptos" panose="020B0004020202020204" pitchFamily="34" charset="0"/>
              </a:rPr>
              <a:t>“</a:t>
            </a:r>
            <a:r>
              <a:rPr lang="en-US" b="1">
                <a:solidFill>
                  <a:schemeClr val="accent6"/>
                </a:solidFill>
                <a:latin typeface="Aptos" panose="020B0004020202020204" pitchFamily="34" charset="0"/>
              </a:rPr>
              <a:t>De eigen </a:t>
            </a:r>
            <a:r>
              <a:rPr lang="en-US" b="1" err="1">
                <a:solidFill>
                  <a:schemeClr val="accent6"/>
                </a:solidFill>
                <a:latin typeface="Aptos" panose="020B0004020202020204" pitchFamily="34" charset="0"/>
              </a:rPr>
              <a:t>onderwijspraktijk</a:t>
            </a:r>
            <a:r>
              <a:rPr lang="en-US" b="1">
                <a:solidFill>
                  <a:schemeClr val="accent6"/>
                </a:solidFill>
                <a:latin typeface="Aptos" panose="020B0004020202020204" pitchFamily="34" charset="0"/>
              </a:rPr>
              <a:t> </a:t>
            </a:r>
            <a:r>
              <a:rPr lang="en-US" b="1" err="1">
                <a:solidFill>
                  <a:schemeClr val="accent6"/>
                </a:solidFill>
                <a:latin typeface="Aptos" panose="020B0004020202020204" pitchFamily="34" charset="0"/>
              </a:rPr>
              <a:t>evalueren</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ik</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denk</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niet</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dat</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onze</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leerkrachten</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daarover</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nadenken</a:t>
            </a:r>
            <a:r>
              <a:rPr lang="en-US">
                <a:solidFill>
                  <a:schemeClr val="accent6"/>
                </a:solidFill>
                <a:latin typeface="Aptos" panose="020B0004020202020204" pitchFamily="34" charset="0"/>
              </a:rPr>
              <a:t>. We </a:t>
            </a:r>
            <a:r>
              <a:rPr lang="en-US" err="1">
                <a:solidFill>
                  <a:schemeClr val="accent6"/>
                </a:solidFill>
                <a:latin typeface="Aptos" panose="020B0004020202020204" pitchFamily="34" charset="0"/>
              </a:rPr>
              <a:t>evalueren</a:t>
            </a:r>
            <a:r>
              <a:rPr lang="en-US">
                <a:solidFill>
                  <a:schemeClr val="accent6"/>
                </a:solidFill>
                <a:latin typeface="Aptos" panose="020B0004020202020204" pitchFamily="34" charset="0"/>
              </a:rPr>
              <a:t> de </a:t>
            </a:r>
            <a:r>
              <a:rPr lang="en-US" err="1">
                <a:solidFill>
                  <a:schemeClr val="accent6"/>
                </a:solidFill>
                <a:latin typeface="Aptos" panose="020B0004020202020204" pitchFamily="34" charset="0"/>
              </a:rPr>
              <a:t>kinderen</a:t>
            </a:r>
            <a:r>
              <a:rPr lang="en-US">
                <a:solidFill>
                  <a:schemeClr val="accent6"/>
                </a:solidFill>
                <a:latin typeface="Aptos" panose="020B0004020202020204" pitchFamily="34" charset="0"/>
              </a:rPr>
              <a:t>, maar </a:t>
            </a:r>
            <a:r>
              <a:rPr lang="en-US" err="1">
                <a:solidFill>
                  <a:schemeClr val="accent6"/>
                </a:solidFill>
                <a:latin typeface="Aptos" panose="020B0004020202020204" pitchFamily="34" charset="0"/>
              </a:rPr>
              <a:t>niet</a:t>
            </a:r>
            <a:r>
              <a:rPr lang="en-US">
                <a:solidFill>
                  <a:schemeClr val="accent6"/>
                </a:solidFill>
                <a:latin typeface="Aptos" panose="020B0004020202020204" pitchFamily="34" charset="0"/>
              </a:rPr>
              <a:t> </a:t>
            </a:r>
            <a:r>
              <a:rPr lang="en-US" err="1">
                <a:solidFill>
                  <a:schemeClr val="accent6"/>
                </a:solidFill>
                <a:latin typeface="Aptos" panose="020B0004020202020204" pitchFamily="34" charset="0"/>
              </a:rPr>
              <a:t>onszelf</a:t>
            </a:r>
            <a:r>
              <a:rPr lang="en-US">
                <a:solidFill>
                  <a:schemeClr val="accent6"/>
                </a:solidFill>
                <a:latin typeface="Aptos" panose="020B0004020202020204" pitchFamily="34" charset="0"/>
              </a:rPr>
              <a:t>.”</a:t>
            </a:r>
            <a:endParaRPr lang="nl-BE">
              <a:solidFill>
                <a:schemeClr val="accent6"/>
              </a:solidFill>
              <a:latin typeface="Aptos" panose="020B0004020202020204" pitchFamily="34" charset="0"/>
            </a:endParaRPr>
          </a:p>
        </p:txBody>
      </p:sp>
    </p:spTree>
    <p:extLst>
      <p:ext uri="{BB962C8B-B14F-4D97-AF65-F5344CB8AC3E}">
        <p14:creationId xmlns:p14="http://schemas.microsoft.com/office/powerpoint/2010/main" val="39419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C151-C081-3221-0D84-791CC118B9F8}"/>
              </a:ext>
            </a:extLst>
          </p:cNvPr>
          <p:cNvSpPr>
            <a:spLocks noGrp="1"/>
          </p:cNvSpPr>
          <p:nvPr>
            <p:ph type="title"/>
          </p:nvPr>
        </p:nvSpPr>
        <p:spPr/>
        <p:txBody>
          <a:bodyPr>
            <a:normAutofit/>
          </a:bodyPr>
          <a:lstStyle/>
          <a:p>
            <a:r>
              <a:rPr lang="en-US" err="1">
                <a:latin typeface="Arial"/>
                <a:cs typeface="Arial"/>
              </a:rPr>
              <a:t>Kernconcepten</a:t>
            </a:r>
            <a:r>
              <a:rPr lang="en-US">
                <a:latin typeface="Arial"/>
                <a:cs typeface="Arial"/>
              </a:rPr>
              <a:t>? </a:t>
            </a:r>
            <a:endParaRPr lang="en-US"/>
          </a:p>
        </p:txBody>
      </p:sp>
      <p:sp>
        <p:nvSpPr>
          <p:cNvPr id="3" name="Content Placeholder 2">
            <a:extLst>
              <a:ext uri="{FF2B5EF4-FFF2-40B4-BE49-F238E27FC236}">
                <a16:creationId xmlns:a16="http://schemas.microsoft.com/office/drawing/2014/main" id="{8361F739-3EF1-5BA5-EBBB-7B0715F3E6A2}"/>
              </a:ext>
            </a:extLst>
          </p:cNvPr>
          <p:cNvSpPr>
            <a:spLocks noGrp="1"/>
          </p:cNvSpPr>
          <p:nvPr>
            <p:ph idx="1"/>
          </p:nvPr>
        </p:nvSpPr>
        <p:spPr/>
        <p:txBody>
          <a:bodyPr vert="horz" lIns="0" tIns="0" rIns="0" bIns="0" rtlCol="0" anchor="t">
            <a:normAutofit fontScale="92500" lnSpcReduction="10000"/>
          </a:bodyPr>
          <a:lstStyle/>
          <a:p>
            <a:r>
              <a:rPr lang="nl-BE" b="1">
                <a:latin typeface="Arial"/>
                <a:cs typeface="Arial"/>
              </a:rPr>
              <a:t>Taalcompetentie Nederlands: </a:t>
            </a:r>
          </a:p>
          <a:p>
            <a:pPr lvl="1"/>
            <a:r>
              <a:rPr lang="nl-BE">
                <a:latin typeface="Arial"/>
                <a:cs typeface="Arial"/>
              </a:rPr>
              <a:t>Vaardigheden,  zoals luisteren, lezen, schrijven, spreken en gesprekken voeren, </a:t>
            </a:r>
          </a:p>
          <a:p>
            <a:pPr lvl="1"/>
            <a:r>
              <a:rPr lang="nl-BE">
                <a:latin typeface="Arial"/>
                <a:cs typeface="Arial"/>
              </a:rPr>
              <a:t>Kenniscomponenten, zoals woordenschat, letter-klank</a:t>
            </a:r>
          </a:p>
          <a:p>
            <a:pPr lvl="1"/>
            <a:r>
              <a:rPr lang="nl-BE">
                <a:latin typeface="Arial"/>
                <a:cs typeface="Arial"/>
              </a:rPr>
              <a:t>Sociale en attitudinale aspecten, zoals het vertrouwen om taal te gebruiken in nieuwe contexten of de gevoeligheid voor passend taalgebruik en taalvariatie</a:t>
            </a:r>
          </a:p>
          <a:p>
            <a:r>
              <a:rPr lang="en-US" b="1">
                <a:latin typeface="Arial"/>
                <a:cs typeface="Arial"/>
              </a:rPr>
              <a:t>Learning oriented assessment</a:t>
            </a:r>
            <a:r>
              <a:rPr lang="en-US">
                <a:latin typeface="Arial"/>
                <a:cs typeface="Arial"/>
              </a:rPr>
              <a:t>: </a:t>
            </a:r>
            <a:r>
              <a:rPr lang="en-US" err="1">
                <a:latin typeface="Arial"/>
                <a:cs typeface="Arial"/>
              </a:rPr>
              <a:t>informatie</a:t>
            </a:r>
            <a:r>
              <a:rPr lang="en-US">
                <a:latin typeface="Arial"/>
                <a:cs typeface="Arial"/>
              </a:rPr>
              <a:t> </a:t>
            </a:r>
            <a:r>
              <a:rPr lang="en-US" err="1">
                <a:latin typeface="Arial"/>
                <a:cs typeface="Arial"/>
              </a:rPr>
              <a:t>verzamelen</a:t>
            </a:r>
            <a:r>
              <a:rPr lang="en-US">
                <a:latin typeface="Arial"/>
                <a:cs typeface="Arial"/>
              </a:rPr>
              <a:t> v</a:t>
            </a:r>
            <a:r>
              <a:rPr lang="nl-BE" err="1">
                <a:latin typeface="Arial"/>
                <a:cs typeface="Arial"/>
              </a:rPr>
              <a:t>an</a:t>
            </a:r>
            <a:r>
              <a:rPr lang="nl-BE">
                <a:latin typeface="Arial"/>
                <a:cs typeface="Arial"/>
              </a:rPr>
              <a:t> leerlingen (monitoren) om vervolgens interventies af te stemmen op de verzamelde info</a:t>
            </a:r>
          </a:p>
          <a:p>
            <a:r>
              <a:rPr lang="nl-BE" b="1">
                <a:latin typeface="Arial"/>
                <a:cs typeface="Arial"/>
              </a:rPr>
              <a:t>Brede evaluatie</a:t>
            </a:r>
            <a:r>
              <a:rPr lang="nl-BE">
                <a:latin typeface="Arial"/>
                <a:cs typeface="Arial"/>
              </a:rPr>
              <a:t>: niet enkel geïsoleerde prestaties of uitkomsten worden beoordeeld, maar meerdere dimensies (cognitief, sociaal, affectief) en verschillende contexten en momenten van leren worden meegenomen</a:t>
            </a:r>
          </a:p>
        </p:txBody>
      </p:sp>
      <p:sp>
        <p:nvSpPr>
          <p:cNvPr id="4" name="Slide Number Placeholder 3">
            <a:extLst>
              <a:ext uri="{FF2B5EF4-FFF2-40B4-BE49-F238E27FC236}">
                <a16:creationId xmlns:a16="http://schemas.microsoft.com/office/drawing/2014/main" id="{31BF1A38-0ACA-3A7D-A38C-87C06273E89F}"/>
              </a:ext>
            </a:extLst>
          </p:cNvPr>
          <p:cNvSpPr>
            <a:spLocks noGrp="1"/>
          </p:cNvSpPr>
          <p:nvPr>
            <p:ph type="sldNum" sz="quarter" idx="12"/>
          </p:nvPr>
        </p:nvSpPr>
        <p:spPr/>
        <p:txBody>
          <a:bodyPr/>
          <a:lstStyle/>
          <a:p>
            <a:fld id="{0A297500-7527-634B-90F4-69D0994C32B4}" type="slidenum">
              <a:rPr lang="nl-NL" smtClean="0"/>
              <a:t>7</a:t>
            </a:fld>
            <a:endParaRPr lang="nl-NL"/>
          </a:p>
        </p:txBody>
      </p:sp>
    </p:spTree>
    <p:extLst>
      <p:ext uri="{BB962C8B-B14F-4D97-AF65-F5344CB8AC3E}">
        <p14:creationId xmlns:p14="http://schemas.microsoft.com/office/powerpoint/2010/main" val="701882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926805F-7044-EEF1-B3FB-785022B5C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F00419-4043-F931-5D3F-C279BA87D9E5}"/>
              </a:ext>
            </a:extLst>
          </p:cNvPr>
          <p:cNvSpPr>
            <a:spLocks noGrp="1"/>
          </p:cNvSpPr>
          <p:nvPr>
            <p:ph type="title"/>
          </p:nvPr>
        </p:nvSpPr>
        <p:spPr/>
        <p:txBody>
          <a:bodyPr/>
          <a:lstStyle/>
          <a:p>
            <a:r>
              <a:rPr lang="en-US" err="1">
                <a:latin typeface="Aptos" panose="020B0004020202020204" pitchFamily="34" charset="0"/>
              </a:rPr>
              <a:t>Opdracht</a:t>
            </a:r>
            <a:endParaRPr lang="nl-BE">
              <a:latin typeface="Aptos" panose="020B0004020202020204" pitchFamily="34" charset="0"/>
            </a:endParaRPr>
          </a:p>
        </p:txBody>
      </p:sp>
      <p:sp>
        <p:nvSpPr>
          <p:cNvPr id="3" name="Content Placeholder 2">
            <a:extLst>
              <a:ext uri="{FF2B5EF4-FFF2-40B4-BE49-F238E27FC236}">
                <a16:creationId xmlns:a16="http://schemas.microsoft.com/office/drawing/2014/main" id="{50CEAD51-C361-BA12-EB1D-0A80A23C79D7}"/>
              </a:ext>
            </a:extLst>
          </p:cNvPr>
          <p:cNvSpPr>
            <a:spLocks noGrp="1"/>
          </p:cNvSpPr>
          <p:nvPr>
            <p:ph idx="1"/>
          </p:nvPr>
        </p:nvSpPr>
        <p:spPr>
          <a:xfrm>
            <a:off x="576000" y="1504545"/>
            <a:ext cx="11041200" cy="4378365"/>
          </a:xfrm>
        </p:spPr>
        <p:txBody>
          <a:bodyPr/>
          <a:lstStyle/>
          <a:p>
            <a:r>
              <a:rPr lang="en-US" err="1">
                <a:solidFill>
                  <a:srgbClr val="516068"/>
                </a:solidFill>
                <a:latin typeface="Aptos" panose="020B0004020202020204" pitchFamily="34" charset="0"/>
              </a:rPr>
              <a:t>Actualisatie</a:t>
            </a:r>
            <a:r>
              <a:rPr lang="en-US">
                <a:latin typeface="Aptos" panose="020B0004020202020204" pitchFamily="34" charset="0"/>
              </a:rPr>
              <a:t> van de Toolkits Breed </a:t>
            </a:r>
            <a:r>
              <a:rPr lang="en-US" err="1">
                <a:latin typeface="Aptos" panose="020B0004020202020204" pitchFamily="34" charset="0"/>
              </a:rPr>
              <a:t>Evalueren</a:t>
            </a:r>
            <a:r>
              <a:rPr lang="en-US">
                <a:latin typeface="Aptos" panose="020B0004020202020204" pitchFamily="34" charset="0"/>
              </a:rPr>
              <a:t> </a:t>
            </a:r>
            <a:r>
              <a:rPr lang="en-US" err="1">
                <a:latin typeface="Aptos" panose="020B0004020202020204" pitchFamily="34" charset="0"/>
              </a:rPr>
              <a:t>uit</a:t>
            </a:r>
            <a:r>
              <a:rPr lang="en-US">
                <a:latin typeface="Aptos" panose="020B0004020202020204" pitchFamily="34" charset="0"/>
              </a:rPr>
              <a:t> 2013</a:t>
            </a:r>
          </a:p>
          <a:p>
            <a:pPr lvl="1"/>
            <a:r>
              <a:rPr lang="en-US">
                <a:latin typeface="Aptos" panose="020B0004020202020204" pitchFamily="34" charset="0"/>
              </a:rPr>
              <a:t>Op </a:t>
            </a:r>
            <a:r>
              <a:rPr lang="en-US" err="1">
                <a:latin typeface="Aptos" panose="020B0004020202020204" pitchFamily="34" charset="0"/>
              </a:rPr>
              <a:t>vlak</a:t>
            </a:r>
            <a:r>
              <a:rPr lang="en-US">
                <a:latin typeface="Aptos" panose="020B0004020202020204" pitchFamily="34" charset="0"/>
              </a:rPr>
              <a:t> van </a:t>
            </a:r>
            <a:r>
              <a:rPr lang="en-US" err="1">
                <a:latin typeface="Aptos" panose="020B0004020202020204" pitchFamily="34" charset="0"/>
              </a:rPr>
              <a:t>inhoud</a:t>
            </a:r>
            <a:r>
              <a:rPr lang="en-US">
                <a:latin typeface="Aptos" panose="020B0004020202020204" pitchFamily="34" charset="0"/>
              </a:rPr>
              <a:t> </a:t>
            </a:r>
          </a:p>
          <a:p>
            <a:pPr lvl="1"/>
            <a:r>
              <a:rPr lang="en-US">
                <a:latin typeface="Aptos" panose="020B0004020202020204" pitchFamily="34" charset="0"/>
              </a:rPr>
              <a:t>Op </a:t>
            </a:r>
            <a:r>
              <a:rPr lang="en-US" err="1">
                <a:latin typeface="Aptos" panose="020B0004020202020204" pitchFamily="34" charset="0"/>
              </a:rPr>
              <a:t>vlak</a:t>
            </a:r>
            <a:r>
              <a:rPr lang="en-US">
                <a:latin typeface="Aptos" panose="020B0004020202020204" pitchFamily="34" charset="0"/>
              </a:rPr>
              <a:t> van </a:t>
            </a:r>
            <a:r>
              <a:rPr lang="en-US" err="1">
                <a:latin typeface="Aptos" panose="020B0004020202020204" pitchFamily="34" charset="0"/>
              </a:rPr>
              <a:t>vormgeving</a:t>
            </a:r>
            <a:endParaRPr lang="en-US">
              <a:latin typeface="Aptos" panose="020B0004020202020204" pitchFamily="34" charset="0"/>
            </a:endParaRPr>
          </a:p>
          <a:p>
            <a:r>
              <a:rPr lang="en-US" err="1">
                <a:latin typeface="Aptos" panose="020B0004020202020204" pitchFamily="34" charset="0"/>
              </a:rPr>
              <a:t>Samenwerking</a:t>
            </a:r>
            <a:r>
              <a:rPr lang="en-US">
                <a:latin typeface="Aptos" panose="020B0004020202020204" pitchFamily="34" charset="0"/>
              </a:rPr>
              <a:t> </a:t>
            </a:r>
            <a:r>
              <a:rPr lang="en-US" err="1">
                <a:latin typeface="Aptos" panose="020B0004020202020204" pitchFamily="34" charset="0"/>
              </a:rPr>
              <a:t>tussen</a:t>
            </a:r>
            <a:r>
              <a:rPr lang="en-US">
                <a:latin typeface="Aptos" panose="020B0004020202020204" pitchFamily="34" charset="0"/>
              </a:rPr>
              <a:t> </a:t>
            </a:r>
          </a:p>
          <a:p>
            <a:pPr lvl="1"/>
            <a:r>
              <a:rPr lang="nl-BE">
                <a:latin typeface="Aptos" panose="020B0004020202020204" pitchFamily="34" charset="0"/>
              </a:rPr>
              <a:t>Centrum voor Taal en Onderwijs (KU Leuven)</a:t>
            </a:r>
          </a:p>
          <a:p>
            <a:pPr lvl="1"/>
            <a:r>
              <a:rPr lang="nl-BE">
                <a:latin typeface="Aptos" panose="020B0004020202020204" pitchFamily="34" charset="0"/>
              </a:rPr>
              <a:t>Steunpunt Diversiteit en Leren (</a:t>
            </a:r>
            <a:r>
              <a:rPr lang="nl-BE" err="1">
                <a:latin typeface="Aptos" panose="020B0004020202020204" pitchFamily="34" charset="0"/>
              </a:rPr>
              <a:t>UGent</a:t>
            </a:r>
            <a:r>
              <a:rPr lang="nl-BE">
                <a:latin typeface="Aptos" panose="020B0004020202020204" pitchFamily="34" charset="0"/>
              </a:rPr>
              <a:t>)</a:t>
            </a:r>
          </a:p>
          <a:p>
            <a:pPr lvl="1"/>
            <a:r>
              <a:rPr lang="nl-BE">
                <a:latin typeface="Aptos" panose="020B0004020202020204" pitchFamily="34" charset="0"/>
              </a:rPr>
              <a:t>Centrum voor Onderwijseffectiviteit en –evaluatie (KU Leuven)</a:t>
            </a:r>
            <a:endParaRPr lang="en-US">
              <a:latin typeface="Aptos" panose="020B0004020202020204" pitchFamily="34" charset="0"/>
            </a:endParaRPr>
          </a:p>
          <a:p>
            <a:r>
              <a:rPr lang="en-US">
                <a:latin typeface="Aptos" panose="020B0004020202020204" pitchFamily="34" charset="0"/>
              </a:rPr>
              <a:t>In </a:t>
            </a:r>
            <a:r>
              <a:rPr lang="en-US" err="1">
                <a:latin typeface="Aptos" panose="020B0004020202020204" pitchFamily="34" charset="0"/>
              </a:rPr>
              <a:t>opdracht</a:t>
            </a:r>
            <a:r>
              <a:rPr lang="en-US">
                <a:latin typeface="Aptos" panose="020B0004020202020204" pitchFamily="34" charset="0"/>
              </a:rPr>
              <a:t> van </a:t>
            </a:r>
            <a:r>
              <a:rPr lang="en-US" err="1">
                <a:latin typeface="Aptos" panose="020B0004020202020204" pitchFamily="34" charset="0"/>
              </a:rPr>
              <a:t>Vlaams</a:t>
            </a:r>
            <a:r>
              <a:rPr lang="en-US">
                <a:latin typeface="Aptos" panose="020B0004020202020204" pitchFamily="34" charset="0"/>
              </a:rPr>
              <a:t> </a:t>
            </a:r>
            <a:r>
              <a:rPr lang="en-US" err="1">
                <a:latin typeface="Aptos" panose="020B0004020202020204" pitchFamily="34" charset="0"/>
              </a:rPr>
              <a:t>Ministerie</a:t>
            </a:r>
            <a:r>
              <a:rPr lang="en-US">
                <a:latin typeface="Aptos" panose="020B0004020202020204" pitchFamily="34" charset="0"/>
              </a:rPr>
              <a:t> van </a:t>
            </a:r>
            <a:r>
              <a:rPr lang="en-US" err="1">
                <a:latin typeface="Aptos" panose="020B0004020202020204" pitchFamily="34" charset="0"/>
              </a:rPr>
              <a:t>Onderwijs</a:t>
            </a:r>
            <a:r>
              <a:rPr lang="en-US">
                <a:latin typeface="Aptos" panose="020B0004020202020204" pitchFamily="34" charset="0"/>
              </a:rPr>
              <a:t> </a:t>
            </a:r>
            <a:r>
              <a:rPr lang="en-US" err="1">
                <a:latin typeface="Aptos" panose="020B0004020202020204" pitchFamily="34" charset="0"/>
              </a:rPr>
              <a:t>en</a:t>
            </a:r>
            <a:r>
              <a:rPr lang="en-US">
                <a:latin typeface="Aptos" panose="020B0004020202020204" pitchFamily="34" charset="0"/>
              </a:rPr>
              <a:t> </a:t>
            </a:r>
            <a:r>
              <a:rPr lang="en-US" err="1">
                <a:latin typeface="Aptos" panose="020B0004020202020204" pitchFamily="34" charset="0"/>
              </a:rPr>
              <a:t>Vorming</a:t>
            </a:r>
            <a:endParaRPr lang="en-US">
              <a:latin typeface="Aptos" panose="020B0004020202020204" pitchFamily="34" charset="0"/>
            </a:endParaRPr>
          </a:p>
          <a:p>
            <a:r>
              <a:rPr lang="en-US" err="1">
                <a:latin typeface="Aptos" panose="020B0004020202020204" pitchFamily="34" charset="0"/>
              </a:rPr>
              <a:t>Eenjarig</a:t>
            </a:r>
            <a:r>
              <a:rPr lang="en-US">
                <a:latin typeface="Aptos" panose="020B0004020202020204" pitchFamily="34" charset="0"/>
              </a:rPr>
              <a:t> project: 1 </a:t>
            </a:r>
            <a:r>
              <a:rPr lang="en-US" err="1">
                <a:latin typeface="Aptos" panose="020B0004020202020204" pitchFamily="34" charset="0"/>
              </a:rPr>
              <a:t>september</a:t>
            </a:r>
            <a:r>
              <a:rPr lang="en-US">
                <a:latin typeface="Aptos" panose="020B0004020202020204" pitchFamily="34" charset="0"/>
              </a:rPr>
              <a:t> 2024 - 31 </a:t>
            </a:r>
            <a:r>
              <a:rPr lang="en-US" err="1">
                <a:latin typeface="Aptos" panose="020B0004020202020204" pitchFamily="34" charset="0"/>
              </a:rPr>
              <a:t>augustus</a:t>
            </a:r>
            <a:r>
              <a:rPr lang="en-US">
                <a:latin typeface="Aptos" panose="020B0004020202020204" pitchFamily="34" charset="0"/>
              </a:rPr>
              <a:t> 2025 </a:t>
            </a:r>
          </a:p>
          <a:p>
            <a:pPr marL="0" indent="0">
              <a:buNone/>
            </a:pPr>
            <a:endParaRPr lang="nl-BE">
              <a:latin typeface="Aptos" panose="020B0004020202020204" pitchFamily="34" charset="0"/>
            </a:endParaRPr>
          </a:p>
        </p:txBody>
      </p:sp>
      <p:sp>
        <p:nvSpPr>
          <p:cNvPr id="4" name="Slide Number Placeholder 3">
            <a:extLst>
              <a:ext uri="{FF2B5EF4-FFF2-40B4-BE49-F238E27FC236}">
                <a16:creationId xmlns:a16="http://schemas.microsoft.com/office/drawing/2014/main" id="{0806E837-8159-630F-01B9-042D77D2A79E}"/>
              </a:ext>
            </a:extLst>
          </p:cNvPr>
          <p:cNvSpPr>
            <a:spLocks noGrp="1"/>
          </p:cNvSpPr>
          <p:nvPr>
            <p:ph type="sldNum" sz="quarter" idx="12"/>
          </p:nvPr>
        </p:nvSpPr>
        <p:spPr/>
        <p:txBody>
          <a:bodyPr/>
          <a:lstStyle/>
          <a:p>
            <a:fld id="{0A297500-7527-634B-90F4-69D0994C32B4}" type="slidenum">
              <a:rPr lang="nl-NL" smtClean="0"/>
              <a:t>8</a:t>
            </a:fld>
            <a:endParaRPr lang="nl-NL"/>
          </a:p>
        </p:txBody>
      </p:sp>
      <p:sp>
        <p:nvSpPr>
          <p:cNvPr id="8" name="TextBox 7">
            <a:extLst>
              <a:ext uri="{FF2B5EF4-FFF2-40B4-BE49-F238E27FC236}">
                <a16:creationId xmlns:a16="http://schemas.microsoft.com/office/drawing/2014/main" id="{27A05EBE-A661-9FA5-8DE0-976EBD65E225}"/>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9" name="Picture 8">
            <a:extLst>
              <a:ext uri="{FF2B5EF4-FFF2-40B4-BE49-F238E27FC236}">
                <a16:creationId xmlns:a16="http://schemas.microsoft.com/office/drawing/2014/main" id="{539412CB-D491-2DB9-A786-FE6539454BCA}"/>
              </a:ext>
            </a:extLst>
          </p:cNvPr>
          <p:cNvPicPr>
            <a:picLocks noChangeAspect="1"/>
          </p:cNvPicPr>
          <p:nvPr/>
        </p:nvPicPr>
        <p:blipFill>
          <a:blip r:embed="rId2"/>
          <a:stretch>
            <a:fillRect/>
          </a:stretch>
        </p:blipFill>
        <p:spPr>
          <a:xfrm>
            <a:off x="8083140" y="6170718"/>
            <a:ext cx="1455297" cy="546560"/>
          </a:xfrm>
          <a:prstGeom prst="rect">
            <a:avLst/>
          </a:prstGeom>
        </p:spPr>
      </p:pic>
      <p:pic>
        <p:nvPicPr>
          <p:cNvPr id="10" name="Afbeelding 7" descr="Afbeelding met tekst, Lettertype, Graphics, grafische vormgeving&#10;&#10;Automatisch gegenereerde beschrijving">
            <a:extLst>
              <a:ext uri="{FF2B5EF4-FFF2-40B4-BE49-F238E27FC236}">
                <a16:creationId xmlns:a16="http://schemas.microsoft.com/office/drawing/2014/main" id="{94F7E118-514F-40DD-FAB8-EE269F863EA6}"/>
              </a:ext>
            </a:extLst>
          </p:cNvPr>
          <p:cNvPicPr>
            <a:picLocks noChangeAspect="1"/>
          </p:cNvPicPr>
          <p:nvPr/>
        </p:nvPicPr>
        <p:blipFill>
          <a:blip r:embed="rId3"/>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65194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78F49-A30E-A9EE-3700-C6B69D6A58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9BABC-D8DF-F361-909D-6FADA89D16F7}"/>
              </a:ext>
            </a:extLst>
          </p:cNvPr>
          <p:cNvSpPr>
            <a:spLocks noGrp="1"/>
          </p:cNvSpPr>
          <p:nvPr>
            <p:ph type="title"/>
          </p:nvPr>
        </p:nvSpPr>
        <p:spPr/>
        <p:txBody>
          <a:bodyPr>
            <a:normAutofit/>
          </a:bodyPr>
          <a:lstStyle/>
          <a:p>
            <a:r>
              <a:rPr lang="en-US" sz="4400" b="1" err="1">
                <a:latin typeface="Aptos" panose="020B0004020202020204" pitchFamily="34" charset="0"/>
              </a:rPr>
              <a:t>Presentatie</a:t>
            </a:r>
            <a:r>
              <a:rPr lang="en-US" sz="4400" b="1">
                <a:latin typeface="Aptos" panose="020B0004020202020204" pitchFamily="34" charset="0"/>
              </a:rPr>
              <a:t> van de website </a:t>
            </a:r>
            <a:endParaRPr lang="nl-BE" sz="4400" b="1">
              <a:latin typeface="Aptos" panose="020B0004020202020204" pitchFamily="34" charset="0"/>
            </a:endParaRPr>
          </a:p>
        </p:txBody>
      </p:sp>
      <p:sp>
        <p:nvSpPr>
          <p:cNvPr id="3" name="Text Placeholder 2">
            <a:extLst>
              <a:ext uri="{FF2B5EF4-FFF2-40B4-BE49-F238E27FC236}">
                <a16:creationId xmlns:a16="http://schemas.microsoft.com/office/drawing/2014/main" id="{B82CC3DA-0BC8-ADA4-B0A0-A8AC4B35E5FE}"/>
              </a:ext>
            </a:extLst>
          </p:cNvPr>
          <p:cNvSpPr>
            <a:spLocks noGrp="1"/>
          </p:cNvSpPr>
          <p:nvPr>
            <p:ph type="body" idx="1"/>
          </p:nvPr>
        </p:nvSpPr>
        <p:spPr/>
        <p:txBody>
          <a:bodyPr/>
          <a:lstStyle/>
          <a:p>
            <a:r>
              <a:rPr lang="en-US">
                <a:latin typeface="Aptos" panose="020B0004020202020204" pitchFamily="34" charset="0"/>
              </a:rPr>
              <a:t>Hoe ga je </a:t>
            </a:r>
            <a:r>
              <a:rPr lang="en-US" err="1">
                <a:latin typeface="Aptos" panose="020B0004020202020204" pitchFamily="34" charset="0"/>
              </a:rPr>
              <a:t>aan</a:t>
            </a:r>
            <a:r>
              <a:rPr lang="en-US">
                <a:latin typeface="Aptos" panose="020B0004020202020204" pitchFamily="34" charset="0"/>
              </a:rPr>
              <a:t> de slag met </a:t>
            </a:r>
            <a:r>
              <a:rPr lang="en-US" u="sng">
                <a:latin typeface="Aptos" panose="020B0004020202020204" pitchFamily="34" charset="0"/>
              </a:rPr>
              <a:t>www.nederlandsevalueren.be</a:t>
            </a:r>
            <a:r>
              <a:rPr lang="en-US">
                <a:latin typeface="Aptos" panose="020B0004020202020204" pitchFamily="34" charset="0"/>
              </a:rPr>
              <a:t>? </a:t>
            </a:r>
            <a:endParaRPr lang="nl-BE">
              <a:latin typeface="Aptos" panose="020B0004020202020204" pitchFamily="34" charset="0"/>
            </a:endParaRPr>
          </a:p>
        </p:txBody>
      </p:sp>
      <p:sp>
        <p:nvSpPr>
          <p:cNvPr id="4" name="Slide Number Placeholder 3">
            <a:extLst>
              <a:ext uri="{FF2B5EF4-FFF2-40B4-BE49-F238E27FC236}">
                <a16:creationId xmlns:a16="http://schemas.microsoft.com/office/drawing/2014/main" id="{093FDDBB-5A71-2E6D-FA3A-1515BAB1466C}"/>
              </a:ext>
            </a:extLst>
          </p:cNvPr>
          <p:cNvSpPr>
            <a:spLocks noGrp="1"/>
          </p:cNvSpPr>
          <p:nvPr>
            <p:ph type="sldNum" sz="quarter" idx="12"/>
          </p:nvPr>
        </p:nvSpPr>
        <p:spPr/>
        <p:txBody>
          <a:bodyPr/>
          <a:lstStyle/>
          <a:p>
            <a:fld id="{0A297500-7527-634B-90F4-69D0994C32B4}" type="slidenum">
              <a:rPr lang="nl-NL" smtClean="0"/>
              <a:t>9</a:t>
            </a:fld>
            <a:endParaRPr lang="nl-NL"/>
          </a:p>
        </p:txBody>
      </p:sp>
      <p:sp>
        <p:nvSpPr>
          <p:cNvPr id="5" name="TextBox 4">
            <a:extLst>
              <a:ext uri="{FF2B5EF4-FFF2-40B4-BE49-F238E27FC236}">
                <a16:creationId xmlns:a16="http://schemas.microsoft.com/office/drawing/2014/main" id="{D00472DE-475A-BD14-89F3-E1244BA73266}"/>
              </a:ext>
            </a:extLst>
          </p:cNvPr>
          <p:cNvSpPr txBox="1"/>
          <p:nvPr/>
        </p:nvSpPr>
        <p:spPr>
          <a:xfrm>
            <a:off x="742452" y="6305499"/>
            <a:ext cx="3874102" cy="276999"/>
          </a:xfrm>
          <a:prstGeom prst="rect">
            <a:avLst/>
          </a:prstGeom>
          <a:noFill/>
        </p:spPr>
        <p:txBody>
          <a:bodyPr wrap="square" rtlCol="0">
            <a:spAutoFit/>
          </a:bodyPr>
          <a:lstStyle/>
          <a:p>
            <a:r>
              <a:rPr lang="en-US" sz="1200" u="sng">
                <a:solidFill>
                  <a:schemeClr val="bg1"/>
                </a:solidFill>
                <a:latin typeface="Aptos" panose="020B0004020202020204" pitchFamily="34" charset="0"/>
              </a:rPr>
              <a:t>www.nederlandsevalueren.be</a:t>
            </a:r>
            <a:endParaRPr lang="nl-BE" sz="1200">
              <a:solidFill>
                <a:schemeClr val="bg1"/>
              </a:solidFill>
              <a:latin typeface="Aptos" panose="020B0004020202020204" pitchFamily="34" charset="0"/>
            </a:endParaRPr>
          </a:p>
        </p:txBody>
      </p:sp>
      <p:pic>
        <p:nvPicPr>
          <p:cNvPr id="6" name="Picture 5">
            <a:extLst>
              <a:ext uri="{FF2B5EF4-FFF2-40B4-BE49-F238E27FC236}">
                <a16:creationId xmlns:a16="http://schemas.microsoft.com/office/drawing/2014/main" id="{DAF88AC3-7E97-FD0E-57CB-7B405072FA82}"/>
              </a:ext>
            </a:extLst>
          </p:cNvPr>
          <p:cNvPicPr>
            <a:picLocks noChangeAspect="1"/>
          </p:cNvPicPr>
          <p:nvPr/>
        </p:nvPicPr>
        <p:blipFill>
          <a:blip r:embed="rId3"/>
          <a:stretch>
            <a:fillRect/>
          </a:stretch>
        </p:blipFill>
        <p:spPr>
          <a:xfrm>
            <a:off x="8083140" y="6170718"/>
            <a:ext cx="1455297" cy="546560"/>
          </a:xfrm>
          <a:prstGeom prst="rect">
            <a:avLst/>
          </a:prstGeom>
        </p:spPr>
      </p:pic>
      <p:pic>
        <p:nvPicPr>
          <p:cNvPr id="7" name="Afbeelding 7" descr="Afbeelding met tekst, Lettertype, Graphics, grafische vormgeving&#10;&#10;Automatisch gegenereerde beschrijving">
            <a:extLst>
              <a:ext uri="{FF2B5EF4-FFF2-40B4-BE49-F238E27FC236}">
                <a16:creationId xmlns:a16="http://schemas.microsoft.com/office/drawing/2014/main" id="{5FE2C626-3AD4-8269-4B82-25E99BD7E063}"/>
              </a:ext>
            </a:extLst>
          </p:cNvPr>
          <p:cNvPicPr>
            <a:picLocks noChangeAspect="1"/>
          </p:cNvPicPr>
          <p:nvPr/>
        </p:nvPicPr>
        <p:blipFill>
          <a:blip r:embed="rId4"/>
          <a:stretch>
            <a:fillRect/>
          </a:stretch>
        </p:blipFill>
        <p:spPr>
          <a:xfrm>
            <a:off x="9538437" y="5960341"/>
            <a:ext cx="1164896" cy="978723"/>
          </a:xfrm>
          <a:prstGeom prst="rect">
            <a:avLst/>
          </a:prstGeom>
        </p:spPr>
      </p:pic>
    </p:spTree>
    <p:extLst>
      <p:ext uri="{BB962C8B-B14F-4D97-AF65-F5344CB8AC3E}">
        <p14:creationId xmlns:p14="http://schemas.microsoft.com/office/powerpoint/2010/main" val="871898494"/>
      </p:ext>
    </p:extLst>
  </p:cSld>
  <p:clrMapOvr>
    <a:masterClrMapping/>
  </p:clrMapOvr>
</p:sld>
</file>

<file path=ppt/theme/theme1.xml><?xml version="1.0" encoding="utf-8"?>
<a:theme xmlns:a="http://schemas.openxmlformats.org/drawingml/2006/main" name="Office-thema">
  <a:themeElements>
    <a:clrScheme name="CTO KU LEUVEN">
      <a:dk1>
        <a:srgbClr val="000000"/>
      </a:dk1>
      <a:lt1>
        <a:srgbClr val="FFFFFF"/>
      </a:lt1>
      <a:dk2>
        <a:srgbClr val="1D6A80"/>
      </a:dk2>
      <a:lt2>
        <a:srgbClr val="1D8DAF"/>
      </a:lt2>
      <a:accent1>
        <a:srgbClr val="52BDEC"/>
      </a:accent1>
      <a:accent2>
        <a:srgbClr val="87C0BD"/>
      </a:accent2>
      <a:accent3>
        <a:srgbClr val="D3D841"/>
      </a:accent3>
      <a:accent4>
        <a:srgbClr val="D3776E"/>
      </a:accent4>
      <a:accent5>
        <a:srgbClr val="DCE7F0"/>
      </a:accent5>
      <a:accent6>
        <a:srgbClr val="235568"/>
      </a:accent6>
      <a:hlink>
        <a:srgbClr val="0000FF"/>
      </a:hlink>
      <a:folHlink>
        <a:srgbClr val="8000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413E3D54FD69409BD509FE3D3DCA4D" ma:contentTypeVersion="10" ma:contentTypeDescription="Een nieuw document maken." ma:contentTypeScope="" ma:versionID="af82d64cf8c214dffd6b37834d2b8f1c">
  <xsd:schema xmlns:xsd="http://www.w3.org/2001/XMLSchema" xmlns:xs="http://www.w3.org/2001/XMLSchema" xmlns:p="http://schemas.microsoft.com/office/2006/metadata/properties" xmlns:ns2="db0510e4-fd19-4e4e-832f-9335ab017120" xmlns:ns3="19ad1ad8-b1f7-4217-affe-058427b1c6a1" targetNamespace="http://schemas.microsoft.com/office/2006/metadata/properties" ma:root="true" ma:fieldsID="413fb5931c2f8e968499ddb82a935289" ns2:_="" ns3:_="">
    <xsd:import namespace="db0510e4-fd19-4e4e-832f-9335ab017120"/>
    <xsd:import namespace="19ad1ad8-b1f7-4217-affe-058427b1c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0510e4-fd19-4e4e-832f-9335ab0171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d5f3ae0f-db00-4e55-b37c-db1c0faa750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ad1ad8-b1f7-4217-affe-058427b1c6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ee6cdf-8d06-47d9-8952-17503f22c151}" ma:internalName="TaxCatchAll" ma:showField="CatchAllData" ma:web="19ad1ad8-b1f7-4217-affe-058427b1c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9ad1ad8-b1f7-4217-affe-058427b1c6a1" xsi:nil="true"/>
    <lcf76f155ced4ddcb4097134ff3c332f xmlns="db0510e4-fd19-4e4e-832f-9335ab01712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20109B-1E60-4326-85ED-20CA89AFCEBC}"/>
</file>

<file path=customXml/itemProps2.xml><?xml version="1.0" encoding="utf-8"?>
<ds:datastoreItem xmlns:ds="http://schemas.openxmlformats.org/officeDocument/2006/customXml" ds:itemID="{CB9D48B7-5DE1-43C8-8BB6-CB76ACCF86FB}">
  <ds:schemaRefs>
    <ds:schemaRef ds:uri="http://schemas.microsoft.com/sharepoint/v3/contenttype/forms"/>
  </ds:schemaRefs>
</ds:datastoreItem>
</file>

<file path=customXml/itemProps3.xml><?xml version="1.0" encoding="utf-8"?>
<ds:datastoreItem xmlns:ds="http://schemas.openxmlformats.org/officeDocument/2006/customXml" ds:itemID="{2C85C735-450E-4038-AE22-B292772C9955}">
  <ds:schemaRefs>
    <ds:schemaRef ds:uri="54f26116-3fc2-419a-8de8-ecc47c672b10"/>
    <ds:schemaRef ds:uri="6467b181-b27a-4eba-9cc7-bce546714f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55</Slides>
  <Notes>39</Notes>
  <HiddenSlides>2</HiddenSlide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Office-thema</vt:lpstr>
      <vt:lpstr>Taalcompetentie Nederlands breed evalueren in het Vlaams basis- en secundair onderwijs </vt:lpstr>
      <vt:lpstr>Aanleiding 2013</vt:lpstr>
      <vt:lpstr>Aanleiding 2025</vt:lpstr>
      <vt:lpstr>PowerPoint Presentation</vt:lpstr>
      <vt:lpstr>Onderzoeksverloop</vt:lpstr>
      <vt:lpstr>PowerPoint Presentation</vt:lpstr>
      <vt:lpstr>Kernconcepten? </vt:lpstr>
      <vt:lpstr>Opdracht</vt:lpstr>
      <vt:lpstr>Presentatie van de website </vt:lpstr>
      <vt:lpstr>Doelpubliek</vt:lpstr>
      <vt:lpstr>Info voor leerkrachten</vt:lpstr>
      <vt:lpstr>Info voor leerkrachten </vt:lpstr>
      <vt:lpstr>Wat, hoe, en daarna?</vt:lpstr>
      <vt:lpstr>Opbouw van de pagina’s</vt:lpstr>
      <vt:lpstr>Opbouw van de pagina’s</vt:lpstr>
      <vt:lpstr>Opbouw van de pagina’s</vt:lpstr>
      <vt:lpstr>Opbouw van de pagina’s</vt:lpstr>
      <vt:lpstr>Zelfscan voor leerkrachten</vt:lpstr>
      <vt:lpstr>Zelfscan voor leerkrachten</vt:lpstr>
      <vt:lpstr>Zelfscan voor leerkrachten</vt:lpstr>
      <vt:lpstr>Info voor schoolleiders</vt:lpstr>
      <vt:lpstr>Info voor schoolleiders</vt:lpstr>
      <vt:lpstr>Info voor schoolleiders </vt:lpstr>
      <vt:lpstr>PowerPoint Presentation</vt:lpstr>
      <vt:lpstr>(1) Ondersteunen, versterken en bijsturen</vt:lpstr>
      <vt:lpstr>(2) Beslissen en adviseren</vt:lpstr>
      <vt:lpstr>(3) Rapporteren en communiceren</vt:lpstr>
      <vt:lpstr>PowerPoint Presentation</vt:lpstr>
      <vt:lpstr>Database met evaluatie-instrumenten</vt:lpstr>
      <vt:lpstr>Database met evaluatie-instrumenten</vt:lpstr>
      <vt:lpstr>Database evaluatie-instrumenten taalcompetentie Nederlands</vt:lpstr>
      <vt:lpstr>PowerPoint Presentation</vt:lpstr>
      <vt:lpstr>PowerPoint Presentation</vt:lpstr>
      <vt:lpstr>Kwaliteitscheck</vt:lpstr>
      <vt:lpstr>Voorbeeld</vt:lpstr>
      <vt:lpstr>Voorbeeld</vt:lpstr>
      <vt:lpstr>En daarna?: risicokleuters identificeren en extra stimuleren</vt:lpstr>
      <vt:lpstr>En daarna?: communicatie, bv. met ouder</vt:lpstr>
      <vt:lpstr>En daarna?: schoolontwikkeling</vt:lpstr>
      <vt:lpstr>Voorbeeld</vt:lpstr>
      <vt:lpstr>Hiaten in de database</vt:lpstr>
      <vt:lpstr>Wat als ik niets vind? </vt:lpstr>
      <vt:lpstr>Spiegeling aan het buitenland</vt:lpstr>
      <vt:lpstr>Spiegeling aan het buitenland</vt:lpstr>
      <vt:lpstr>Spiegeling aan het buitenland</vt:lpstr>
      <vt:lpstr>Spiegeling aan het buitenland</vt:lpstr>
      <vt:lpstr>Spiegeling aan het buitenland</vt:lpstr>
      <vt:lpstr>Spiegeling aan het buitenland</vt:lpstr>
      <vt:lpstr>Wat als ik niets vind? </vt:lpstr>
      <vt:lpstr>Conclusie</vt:lpstr>
      <vt:lpstr>Voordelen</vt:lpstr>
      <vt:lpstr>PowerPoint Presentation</vt:lpstr>
      <vt:lpstr>PowerPoint Presentation</vt:lpstr>
      <vt:lpstr>Team</vt:lpstr>
      <vt:lpstr>Bedankt! </vt:lpstr>
    </vt:vector>
  </TitlesOfParts>
  <Company>KU Leuven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Nele Bleukx</dc:creator>
  <cp:revision>1</cp:revision>
  <dcterms:created xsi:type="dcterms:W3CDTF">2025-06-12T08:30:43Z</dcterms:created>
  <dcterms:modified xsi:type="dcterms:W3CDTF">2026-01-07T08:51:37Z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0x010100E0413E3D54FD69409BD509FE3D3DCA4D</vt:lpwstr>
  </property>
  <property fmtid="{D5CDD505-2E9C-101B-9397-08002B2CF9AE}" pid="3" name="MediaServiceImageTags">
    <vt:lpwstr/>
  </property>
</Properties>
</file>