
<file path=[Content_Types].xml><?xml version="1.0" encoding="utf-8"?>
<Types xmlns="http://schemas.openxmlformats.org/package/2006/content-types">
  <Default Extension="jpeg" ContentType="image/jpeg"/>
  <Default Extension="mp4" ContentType="video/mp4"/>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46"/>
  </p:notesMasterIdLst>
  <p:sldIdLst>
    <p:sldId id="256" r:id="rId5"/>
    <p:sldId id="317" r:id="rId6"/>
    <p:sldId id="316" r:id="rId7"/>
    <p:sldId id="381" r:id="rId8"/>
    <p:sldId id="384" r:id="rId9"/>
    <p:sldId id="260" r:id="rId10"/>
    <p:sldId id="293" r:id="rId11"/>
    <p:sldId id="386" r:id="rId12"/>
    <p:sldId id="301" r:id="rId13"/>
    <p:sldId id="304" r:id="rId14"/>
    <p:sldId id="291" r:id="rId15"/>
    <p:sldId id="266" r:id="rId16"/>
    <p:sldId id="383" r:id="rId17"/>
    <p:sldId id="292" r:id="rId18"/>
    <p:sldId id="1598" r:id="rId19"/>
    <p:sldId id="271" r:id="rId20"/>
    <p:sldId id="262" r:id="rId21"/>
    <p:sldId id="313" r:id="rId22"/>
    <p:sldId id="376" r:id="rId23"/>
    <p:sldId id="1582" r:id="rId24"/>
    <p:sldId id="322" r:id="rId25"/>
    <p:sldId id="1583" r:id="rId26"/>
    <p:sldId id="1597" r:id="rId27"/>
    <p:sldId id="1584" r:id="rId28"/>
    <p:sldId id="274" r:id="rId29"/>
    <p:sldId id="272" r:id="rId30"/>
    <p:sldId id="327" r:id="rId31"/>
    <p:sldId id="1593" r:id="rId32"/>
    <p:sldId id="328" r:id="rId33"/>
    <p:sldId id="1595" r:id="rId34"/>
    <p:sldId id="278" r:id="rId35"/>
    <p:sldId id="329" r:id="rId36"/>
    <p:sldId id="369" r:id="rId37"/>
    <p:sldId id="1596" r:id="rId38"/>
    <p:sldId id="1599" r:id="rId39"/>
    <p:sldId id="334" r:id="rId40"/>
    <p:sldId id="331" r:id="rId41"/>
    <p:sldId id="333" r:id="rId42"/>
    <p:sldId id="337" r:id="rId43"/>
    <p:sldId id="308" r:id="rId44"/>
    <p:sldId id="378" r:id="rId45"/>
  </p:sldIdLst>
  <p:sldSz cx="12192000" cy="6858000"/>
  <p:notesSz cx="6858000" cy="9144000"/>
  <p:defaultText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tandaardsectie" id="{C9C5029F-7679-4C02-888E-D236DEC0F3F4}">
          <p14:sldIdLst/>
        </p14:section>
        <p14:section name="Templateslides" id="{46009644-0981-41CA-95D6-8AEBD5ED33CA}">
          <p14:sldIdLst/>
        </p14:section>
        <p14:section name="Made by Smartpresentations" id="{C3B01E9E-BF0E-426F-A337-B1BF6EC3C732}">
          <p14:sldIdLst>
            <p14:sldId id="256"/>
            <p14:sldId id="317"/>
            <p14:sldId id="316"/>
            <p14:sldId id="381"/>
            <p14:sldId id="384"/>
            <p14:sldId id="260"/>
            <p14:sldId id="293"/>
            <p14:sldId id="386"/>
            <p14:sldId id="301"/>
            <p14:sldId id="304"/>
            <p14:sldId id="291"/>
            <p14:sldId id="266"/>
            <p14:sldId id="383"/>
            <p14:sldId id="292"/>
            <p14:sldId id="1598"/>
            <p14:sldId id="271"/>
            <p14:sldId id="262"/>
            <p14:sldId id="313"/>
            <p14:sldId id="376"/>
            <p14:sldId id="1582"/>
            <p14:sldId id="322"/>
            <p14:sldId id="1583"/>
            <p14:sldId id="1597"/>
            <p14:sldId id="1584"/>
            <p14:sldId id="274"/>
            <p14:sldId id="272"/>
            <p14:sldId id="327"/>
            <p14:sldId id="1593"/>
            <p14:sldId id="328"/>
            <p14:sldId id="1595"/>
            <p14:sldId id="278"/>
            <p14:sldId id="329"/>
            <p14:sldId id="369"/>
            <p14:sldId id="1596"/>
            <p14:sldId id="1599"/>
            <p14:sldId id="334"/>
            <p14:sldId id="331"/>
            <p14:sldId id="333"/>
            <p14:sldId id="337"/>
            <p14:sldId id="308"/>
            <p14:sldId id="37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62052"/>
    <a:srgbClr val="C41873"/>
    <a:srgbClr val="EFF1FE"/>
    <a:srgbClr val="E5DB0D"/>
    <a:srgbClr val="E0D888"/>
    <a:srgbClr val="119BBA"/>
    <a:srgbClr val="5DBCA4"/>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F112446-7D28-4A4A-ABFD-0B32C8A4BEE4}" v="3462" dt="2026-01-06T20:33:22.85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84575" autoAdjust="0"/>
  </p:normalViewPr>
  <p:slideViewPr>
    <p:cSldViewPr snapToGrid="0">
      <p:cViewPr>
        <p:scale>
          <a:sx n="75" d="100"/>
          <a:sy n="75" d="100"/>
        </p:scale>
        <p:origin x="946" y="-6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presProps" Target="presProps.xml"/><Relationship Id="rId50" Type="http://schemas.openxmlformats.org/officeDocument/2006/relationships/tableStyles" Target="tableStyle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viewProps" Target="viewProps.xml"/><Relationship Id="rId8" Type="http://schemas.openxmlformats.org/officeDocument/2006/relationships/slide" Target="slides/slide4.xml"/><Relationship Id="rId51" Type="http://schemas.microsoft.com/office/2016/11/relationships/changesInfo" Target="changesInfos/changesInfo1.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notesMaster" Target="notesMasters/notesMaster1.xml"/><Relationship Id="rId20" Type="http://schemas.openxmlformats.org/officeDocument/2006/relationships/slide" Target="slides/slide16.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icky WILLEGEMS" userId="d17b1c46-af85-40e9-a459-e3183b3b5bd2" providerId="ADAL" clId="{517AA708-9B48-4452-A735-15553681CCB3}"/>
    <pc:docChg chg="undo redo custSel addSld delSld modSld sldOrd addMainMaster delMainMaster modSection">
      <pc:chgData name="Vicky WILLEGEMS" userId="d17b1c46-af85-40e9-a459-e3183b3b5bd2" providerId="ADAL" clId="{517AA708-9B48-4452-A735-15553681CCB3}" dt="2026-01-06T20:34:42.812" v="15731" actId="20577"/>
      <pc:docMkLst>
        <pc:docMk/>
      </pc:docMkLst>
      <pc:sldChg chg="modSp mod modNotesTx">
        <pc:chgData name="Vicky WILLEGEMS" userId="d17b1c46-af85-40e9-a459-e3183b3b5bd2" providerId="ADAL" clId="{517AA708-9B48-4452-A735-15553681CCB3}" dt="2026-01-06T20:31:51.589" v="15700" actId="20577"/>
        <pc:sldMkLst>
          <pc:docMk/>
          <pc:sldMk cId="1164339433" sldId="256"/>
        </pc:sldMkLst>
        <pc:spChg chg="mod">
          <ac:chgData name="Vicky WILLEGEMS" userId="d17b1c46-af85-40e9-a459-e3183b3b5bd2" providerId="ADAL" clId="{517AA708-9B48-4452-A735-15553681CCB3}" dt="2026-01-06T20:31:51.589" v="15700" actId="20577"/>
          <ac:spMkLst>
            <pc:docMk/>
            <pc:sldMk cId="1164339433" sldId="256"/>
            <ac:spMk id="2" creationId="{84B1877E-4CF8-B5D4-2EB2-DECA29EC3637}"/>
          </ac:spMkLst>
        </pc:spChg>
        <pc:spChg chg="mod">
          <ac:chgData name="Vicky WILLEGEMS" userId="d17b1c46-af85-40e9-a459-e3183b3b5bd2" providerId="ADAL" clId="{517AA708-9B48-4452-A735-15553681CCB3}" dt="2026-01-06T10:42:15.477" v="13" actId="20577"/>
          <ac:spMkLst>
            <pc:docMk/>
            <pc:sldMk cId="1164339433" sldId="256"/>
            <ac:spMk id="3" creationId="{1E12B5D2-2D95-BB7F-E1E9-D8947CE7A4A5}"/>
          </ac:spMkLst>
        </pc:spChg>
      </pc:sldChg>
      <pc:sldChg chg="modSp del mod">
        <pc:chgData name="Vicky WILLEGEMS" userId="d17b1c46-af85-40e9-a459-e3183b3b5bd2" providerId="ADAL" clId="{517AA708-9B48-4452-A735-15553681CCB3}" dt="2026-01-06T19:15:08.720" v="13545" actId="47"/>
        <pc:sldMkLst>
          <pc:docMk/>
          <pc:sldMk cId="470397759" sldId="257"/>
        </pc:sldMkLst>
        <pc:spChg chg="mod">
          <ac:chgData name="Vicky WILLEGEMS" userId="d17b1c46-af85-40e9-a459-e3183b3b5bd2" providerId="ADAL" clId="{517AA708-9B48-4452-A735-15553681CCB3}" dt="2026-01-06T15:09:05.649" v="11022" actId="20577"/>
          <ac:spMkLst>
            <pc:docMk/>
            <pc:sldMk cId="470397759" sldId="257"/>
            <ac:spMk id="2" creationId="{80D78217-DBF7-BE7B-3A26-342E99B30EF8}"/>
          </ac:spMkLst>
        </pc:spChg>
      </pc:sldChg>
      <pc:sldChg chg="del">
        <pc:chgData name="Vicky WILLEGEMS" userId="d17b1c46-af85-40e9-a459-e3183b3b5bd2" providerId="ADAL" clId="{517AA708-9B48-4452-A735-15553681CCB3}" dt="2026-01-06T10:53:46.116" v="497" actId="47"/>
        <pc:sldMkLst>
          <pc:docMk/>
          <pc:sldMk cId="1961479768" sldId="259"/>
        </pc:sldMkLst>
      </pc:sldChg>
      <pc:sldChg chg="add">
        <pc:chgData name="Vicky WILLEGEMS" userId="d17b1c46-af85-40e9-a459-e3183b3b5bd2" providerId="ADAL" clId="{517AA708-9B48-4452-A735-15553681CCB3}" dt="2026-01-06T12:43:20.872" v="5403"/>
        <pc:sldMkLst>
          <pc:docMk/>
          <pc:sldMk cId="740995730" sldId="260"/>
        </pc:sldMkLst>
      </pc:sldChg>
      <pc:sldChg chg="modSp del mod">
        <pc:chgData name="Vicky WILLEGEMS" userId="d17b1c46-af85-40e9-a459-e3183b3b5bd2" providerId="ADAL" clId="{517AA708-9B48-4452-A735-15553681CCB3}" dt="2026-01-06T12:43:14.938" v="5402" actId="2696"/>
        <pc:sldMkLst>
          <pc:docMk/>
          <pc:sldMk cId="3936667283" sldId="260"/>
        </pc:sldMkLst>
        <pc:spChg chg="mod">
          <ac:chgData name="Vicky WILLEGEMS" userId="d17b1c46-af85-40e9-a459-e3183b3b5bd2" providerId="ADAL" clId="{517AA708-9B48-4452-A735-15553681CCB3}" dt="2026-01-06T11:10:14.626" v="1401" actId="20577"/>
          <ac:spMkLst>
            <pc:docMk/>
            <pc:sldMk cId="3936667283" sldId="260"/>
            <ac:spMk id="4" creationId="{60D0871E-2953-832F-5CD9-F98978FC92AD}"/>
          </ac:spMkLst>
        </pc:spChg>
      </pc:sldChg>
      <pc:sldChg chg="del">
        <pc:chgData name="Vicky WILLEGEMS" userId="d17b1c46-af85-40e9-a459-e3183b3b5bd2" providerId="ADAL" clId="{517AA708-9B48-4452-A735-15553681CCB3}" dt="2026-01-06T11:23:23.276" v="3116" actId="47"/>
        <pc:sldMkLst>
          <pc:docMk/>
          <pc:sldMk cId="3343298122" sldId="261"/>
        </pc:sldMkLst>
      </pc:sldChg>
      <pc:sldChg chg="modNotesTx">
        <pc:chgData name="Vicky WILLEGEMS" userId="d17b1c46-af85-40e9-a459-e3183b3b5bd2" providerId="ADAL" clId="{517AA708-9B48-4452-A735-15553681CCB3}" dt="2026-01-06T18:23:13.939" v="13177" actId="20577"/>
        <pc:sldMkLst>
          <pc:docMk/>
          <pc:sldMk cId="3090083480" sldId="262"/>
        </pc:sldMkLst>
      </pc:sldChg>
      <pc:sldChg chg="modSp del mod">
        <pc:chgData name="Vicky WILLEGEMS" userId="d17b1c46-af85-40e9-a459-e3183b3b5bd2" providerId="ADAL" clId="{517AA708-9B48-4452-A735-15553681CCB3}" dt="2026-01-06T20:34:34.740" v="15721" actId="47"/>
        <pc:sldMkLst>
          <pc:docMk/>
          <pc:sldMk cId="1724011304" sldId="264"/>
        </pc:sldMkLst>
        <pc:spChg chg="mod">
          <ac:chgData name="Vicky WILLEGEMS" userId="d17b1c46-af85-40e9-a459-e3183b3b5bd2" providerId="ADAL" clId="{517AA708-9B48-4452-A735-15553681CCB3}" dt="2026-01-06T20:34:26.947" v="15720" actId="20577"/>
          <ac:spMkLst>
            <pc:docMk/>
            <pc:sldMk cId="1724011304" sldId="264"/>
            <ac:spMk id="4" creationId="{D2F4C47F-FD2A-0FC0-C4E5-1018236BD7E8}"/>
          </ac:spMkLst>
        </pc:spChg>
      </pc:sldChg>
      <pc:sldChg chg="del">
        <pc:chgData name="Vicky WILLEGEMS" userId="d17b1c46-af85-40e9-a459-e3183b3b5bd2" providerId="ADAL" clId="{517AA708-9B48-4452-A735-15553681CCB3}" dt="2026-01-06T12:43:55.271" v="5404" actId="2696"/>
        <pc:sldMkLst>
          <pc:docMk/>
          <pc:sldMk cId="813606503" sldId="266"/>
        </pc:sldMkLst>
      </pc:sldChg>
      <pc:sldChg chg="add del">
        <pc:chgData name="Vicky WILLEGEMS" userId="d17b1c46-af85-40e9-a459-e3183b3b5bd2" providerId="ADAL" clId="{517AA708-9B48-4452-A735-15553681CCB3}" dt="2026-01-06T20:01:29.409" v="15293" actId="2696"/>
        <pc:sldMkLst>
          <pc:docMk/>
          <pc:sldMk cId="1781323732" sldId="266"/>
        </pc:sldMkLst>
      </pc:sldChg>
      <pc:sldChg chg="add">
        <pc:chgData name="Vicky WILLEGEMS" userId="d17b1c46-af85-40e9-a459-e3183b3b5bd2" providerId="ADAL" clId="{517AA708-9B48-4452-A735-15553681CCB3}" dt="2026-01-06T20:01:33.480" v="15294"/>
        <pc:sldMkLst>
          <pc:docMk/>
          <pc:sldMk cId="2906115129" sldId="266"/>
        </pc:sldMkLst>
      </pc:sldChg>
      <pc:sldChg chg="del">
        <pc:chgData name="Vicky WILLEGEMS" userId="d17b1c46-af85-40e9-a459-e3183b3b5bd2" providerId="ADAL" clId="{517AA708-9B48-4452-A735-15553681CCB3}" dt="2026-01-06T15:21:30.749" v="12024" actId="47"/>
        <pc:sldMkLst>
          <pc:docMk/>
          <pc:sldMk cId="2977802279" sldId="269"/>
        </pc:sldMkLst>
      </pc:sldChg>
      <pc:sldChg chg="add del">
        <pc:chgData name="Vicky WILLEGEMS" userId="d17b1c46-af85-40e9-a459-e3183b3b5bd2" providerId="ADAL" clId="{517AA708-9B48-4452-A735-15553681CCB3}" dt="2026-01-06T20:33:22.839" v="15701"/>
        <pc:sldMkLst>
          <pc:docMk/>
          <pc:sldMk cId="1146535156" sldId="271"/>
        </pc:sldMkLst>
      </pc:sldChg>
      <pc:sldChg chg="add">
        <pc:chgData name="Vicky WILLEGEMS" userId="d17b1c46-af85-40e9-a459-e3183b3b5bd2" providerId="ADAL" clId="{517AA708-9B48-4452-A735-15553681CCB3}" dt="2026-01-06T19:22:10.531" v="13691"/>
        <pc:sldMkLst>
          <pc:docMk/>
          <pc:sldMk cId="2164523284" sldId="278"/>
        </pc:sldMkLst>
      </pc:sldChg>
      <pc:sldChg chg="del">
        <pc:chgData name="Vicky WILLEGEMS" userId="d17b1c46-af85-40e9-a459-e3183b3b5bd2" providerId="ADAL" clId="{517AA708-9B48-4452-A735-15553681CCB3}" dt="2026-01-06T10:53:48.787" v="498" actId="47"/>
        <pc:sldMkLst>
          <pc:docMk/>
          <pc:sldMk cId="2992628374" sldId="290"/>
        </pc:sldMkLst>
      </pc:sldChg>
      <pc:sldChg chg="add del modNotesTx">
        <pc:chgData name="Vicky WILLEGEMS" userId="d17b1c46-af85-40e9-a459-e3183b3b5bd2" providerId="ADAL" clId="{517AA708-9B48-4452-A735-15553681CCB3}" dt="2026-01-06T20:22:24.076" v="15566" actId="20577"/>
        <pc:sldMkLst>
          <pc:docMk/>
          <pc:sldMk cId="1453642160" sldId="291"/>
        </pc:sldMkLst>
      </pc:sldChg>
      <pc:sldChg chg="add del ord">
        <pc:chgData name="Vicky WILLEGEMS" userId="d17b1c46-af85-40e9-a459-e3183b3b5bd2" providerId="ADAL" clId="{517AA708-9B48-4452-A735-15553681CCB3}" dt="2026-01-06T19:16:53.179" v="13550" actId="47"/>
        <pc:sldMkLst>
          <pc:docMk/>
          <pc:sldMk cId="3695185451" sldId="291"/>
        </pc:sldMkLst>
      </pc:sldChg>
      <pc:sldChg chg="add">
        <pc:chgData name="Vicky WILLEGEMS" userId="d17b1c46-af85-40e9-a459-e3183b3b5bd2" providerId="ADAL" clId="{517AA708-9B48-4452-A735-15553681CCB3}" dt="2026-01-06T19:18:41.155" v="13617"/>
        <pc:sldMkLst>
          <pc:docMk/>
          <pc:sldMk cId="503594848" sldId="292"/>
        </pc:sldMkLst>
      </pc:sldChg>
      <pc:sldChg chg="addSp delSp modSp add del mod ord modNotesTx">
        <pc:chgData name="Vicky WILLEGEMS" userId="d17b1c46-af85-40e9-a459-e3183b3b5bd2" providerId="ADAL" clId="{517AA708-9B48-4452-A735-15553681CCB3}" dt="2026-01-06T19:18:24.536" v="13616" actId="2696"/>
        <pc:sldMkLst>
          <pc:docMk/>
          <pc:sldMk cId="2571841263" sldId="292"/>
        </pc:sldMkLst>
        <pc:spChg chg="mod">
          <ac:chgData name="Vicky WILLEGEMS" userId="d17b1c46-af85-40e9-a459-e3183b3b5bd2" providerId="ADAL" clId="{517AA708-9B48-4452-A735-15553681CCB3}" dt="2026-01-06T15:06:15.754" v="11015" actId="20577"/>
          <ac:spMkLst>
            <pc:docMk/>
            <pc:sldMk cId="2571841263" sldId="292"/>
            <ac:spMk id="2" creationId="{60D04D28-A748-F118-4F6A-AABA0F5A4A74}"/>
          </ac:spMkLst>
        </pc:spChg>
        <pc:spChg chg="add del mod">
          <ac:chgData name="Vicky WILLEGEMS" userId="d17b1c46-af85-40e9-a459-e3183b3b5bd2" providerId="ADAL" clId="{517AA708-9B48-4452-A735-15553681CCB3}" dt="2026-01-06T15:06:20.807" v="11016" actId="1076"/>
          <ac:spMkLst>
            <pc:docMk/>
            <pc:sldMk cId="2571841263" sldId="292"/>
            <ac:spMk id="4" creationId="{3F221C11-2C98-0E46-0C74-77E1A2B63538}"/>
          </ac:spMkLst>
        </pc:spChg>
        <pc:picChg chg="add del mod">
          <ac:chgData name="Vicky WILLEGEMS" userId="d17b1c46-af85-40e9-a459-e3183b3b5bd2" providerId="ADAL" clId="{517AA708-9B48-4452-A735-15553681CCB3}" dt="2026-01-06T12:59:51.177" v="6132" actId="478"/>
          <ac:picMkLst>
            <pc:docMk/>
            <pc:sldMk cId="2571841263" sldId="292"/>
            <ac:picMk id="3" creationId="{A68CBC69-6C26-A440-3BD8-9D438B54B7DE}"/>
          </ac:picMkLst>
        </pc:picChg>
        <pc:picChg chg="add del mod modCrop">
          <ac:chgData name="Vicky WILLEGEMS" userId="d17b1c46-af85-40e9-a459-e3183b3b5bd2" providerId="ADAL" clId="{517AA708-9B48-4452-A735-15553681CCB3}" dt="2026-01-06T15:03:48.936" v="10624" actId="478"/>
          <ac:picMkLst>
            <pc:docMk/>
            <pc:sldMk cId="2571841263" sldId="292"/>
            <ac:picMk id="7" creationId="{B5BE1C0E-C23A-A880-D24C-93B4AB0BD773}"/>
          </ac:picMkLst>
        </pc:picChg>
      </pc:sldChg>
      <pc:sldChg chg="del">
        <pc:chgData name="Vicky WILLEGEMS" userId="d17b1c46-af85-40e9-a459-e3183b3b5bd2" providerId="ADAL" clId="{517AA708-9B48-4452-A735-15553681CCB3}" dt="2026-01-06T12:43:55.271" v="5404" actId="2696"/>
        <pc:sldMkLst>
          <pc:docMk/>
          <pc:sldMk cId="3446658219" sldId="292"/>
        </pc:sldMkLst>
      </pc:sldChg>
      <pc:sldChg chg="del">
        <pc:chgData name="Vicky WILLEGEMS" userId="d17b1c46-af85-40e9-a459-e3183b3b5bd2" providerId="ADAL" clId="{517AA708-9B48-4452-A735-15553681CCB3}" dt="2026-01-06T12:43:14.938" v="5402" actId="2696"/>
        <pc:sldMkLst>
          <pc:docMk/>
          <pc:sldMk cId="1300986311" sldId="293"/>
        </pc:sldMkLst>
      </pc:sldChg>
      <pc:sldChg chg="add">
        <pc:chgData name="Vicky WILLEGEMS" userId="d17b1c46-af85-40e9-a459-e3183b3b5bd2" providerId="ADAL" clId="{517AA708-9B48-4452-A735-15553681CCB3}" dt="2026-01-06T12:43:20.872" v="5403"/>
        <pc:sldMkLst>
          <pc:docMk/>
          <pc:sldMk cId="4083426116" sldId="293"/>
        </pc:sldMkLst>
      </pc:sldChg>
      <pc:sldChg chg="del">
        <pc:chgData name="Vicky WILLEGEMS" userId="d17b1c46-af85-40e9-a459-e3183b3b5bd2" providerId="ADAL" clId="{517AA708-9B48-4452-A735-15553681CCB3}" dt="2026-01-06T10:53:42.521" v="496" actId="47"/>
        <pc:sldMkLst>
          <pc:docMk/>
          <pc:sldMk cId="460525598" sldId="294"/>
        </pc:sldMkLst>
      </pc:sldChg>
      <pc:sldChg chg="del">
        <pc:chgData name="Vicky WILLEGEMS" userId="d17b1c46-af85-40e9-a459-e3183b3b5bd2" providerId="ADAL" clId="{517AA708-9B48-4452-A735-15553681CCB3}" dt="2026-01-06T12:43:55.271" v="5404" actId="2696"/>
        <pc:sldMkLst>
          <pc:docMk/>
          <pc:sldMk cId="3078865850" sldId="300"/>
        </pc:sldMkLst>
      </pc:sldChg>
      <pc:sldChg chg="modSp add del mod">
        <pc:chgData name="Vicky WILLEGEMS" userId="d17b1c46-af85-40e9-a459-e3183b3b5bd2" providerId="ADAL" clId="{517AA708-9B48-4452-A735-15553681CCB3}" dt="2026-01-06T15:20:39.930" v="12020" actId="47"/>
        <pc:sldMkLst>
          <pc:docMk/>
          <pc:sldMk cId="4291420802" sldId="300"/>
        </pc:sldMkLst>
        <pc:spChg chg="mod">
          <ac:chgData name="Vicky WILLEGEMS" userId="d17b1c46-af85-40e9-a459-e3183b3b5bd2" providerId="ADAL" clId="{517AA708-9B48-4452-A735-15553681CCB3}" dt="2026-01-06T14:53:43.085" v="9820" actId="20577"/>
          <ac:spMkLst>
            <pc:docMk/>
            <pc:sldMk cId="4291420802" sldId="300"/>
            <ac:spMk id="2" creationId="{8BE237E3-DD18-CE1D-03E6-E218A52F7130}"/>
          </ac:spMkLst>
        </pc:spChg>
      </pc:sldChg>
      <pc:sldChg chg="modSp add mod">
        <pc:chgData name="Vicky WILLEGEMS" userId="d17b1c46-af85-40e9-a459-e3183b3b5bd2" providerId="ADAL" clId="{517AA708-9B48-4452-A735-15553681CCB3}" dt="2026-01-06T14:54:24.948" v="9854" actId="1076"/>
        <pc:sldMkLst>
          <pc:docMk/>
          <pc:sldMk cId="1048686087" sldId="301"/>
        </pc:sldMkLst>
        <pc:spChg chg="mod">
          <ac:chgData name="Vicky WILLEGEMS" userId="d17b1c46-af85-40e9-a459-e3183b3b5bd2" providerId="ADAL" clId="{517AA708-9B48-4452-A735-15553681CCB3}" dt="2026-01-06T14:54:24.948" v="9854" actId="1076"/>
          <ac:spMkLst>
            <pc:docMk/>
            <pc:sldMk cId="1048686087" sldId="301"/>
            <ac:spMk id="2" creationId="{41B3ED26-8BD1-2AAD-B359-548E5C0416A4}"/>
          </ac:spMkLst>
        </pc:spChg>
      </pc:sldChg>
      <pc:sldChg chg="del">
        <pc:chgData name="Vicky WILLEGEMS" userId="d17b1c46-af85-40e9-a459-e3183b3b5bd2" providerId="ADAL" clId="{517AA708-9B48-4452-A735-15553681CCB3}" dt="2026-01-06T12:43:55.271" v="5404" actId="2696"/>
        <pc:sldMkLst>
          <pc:docMk/>
          <pc:sldMk cId="4056347898" sldId="301"/>
        </pc:sldMkLst>
      </pc:sldChg>
      <pc:sldChg chg="del">
        <pc:chgData name="Vicky WILLEGEMS" userId="d17b1c46-af85-40e9-a459-e3183b3b5bd2" providerId="ADAL" clId="{517AA708-9B48-4452-A735-15553681CCB3}" dt="2026-01-06T10:53:37.090" v="495" actId="47"/>
        <pc:sldMkLst>
          <pc:docMk/>
          <pc:sldMk cId="3168303970" sldId="302"/>
        </pc:sldMkLst>
      </pc:sldChg>
      <pc:sldChg chg="del">
        <pc:chgData name="Vicky WILLEGEMS" userId="d17b1c46-af85-40e9-a459-e3183b3b5bd2" providerId="ADAL" clId="{517AA708-9B48-4452-A735-15553681CCB3}" dt="2026-01-06T15:21:28.508" v="12022" actId="47"/>
        <pc:sldMkLst>
          <pc:docMk/>
          <pc:sldMk cId="92522204" sldId="303"/>
        </pc:sldMkLst>
      </pc:sldChg>
      <pc:sldChg chg="modSp add mod modNotesTx">
        <pc:chgData name="Vicky WILLEGEMS" userId="d17b1c46-af85-40e9-a459-e3183b3b5bd2" providerId="ADAL" clId="{517AA708-9B48-4452-A735-15553681CCB3}" dt="2026-01-06T20:23:28.318" v="15586" actId="20577"/>
        <pc:sldMkLst>
          <pc:docMk/>
          <pc:sldMk cId="1701619679" sldId="304"/>
        </pc:sldMkLst>
        <pc:spChg chg="mod">
          <ac:chgData name="Vicky WILLEGEMS" userId="d17b1c46-af85-40e9-a459-e3183b3b5bd2" providerId="ADAL" clId="{517AA708-9B48-4452-A735-15553681CCB3}" dt="2026-01-06T14:54:30.778" v="9855" actId="1076"/>
          <ac:spMkLst>
            <pc:docMk/>
            <pc:sldMk cId="1701619679" sldId="304"/>
            <ac:spMk id="2" creationId="{A84F7B6C-08F7-CFE4-F233-4A048FA16B2D}"/>
          </ac:spMkLst>
        </pc:spChg>
        <pc:picChg chg="mod">
          <ac:chgData name="Vicky WILLEGEMS" userId="d17b1c46-af85-40e9-a459-e3183b3b5bd2" providerId="ADAL" clId="{517AA708-9B48-4452-A735-15553681CCB3}" dt="2026-01-06T14:54:51.944" v="9856" actId="14100"/>
          <ac:picMkLst>
            <pc:docMk/>
            <pc:sldMk cId="1701619679" sldId="304"/>
            <ac:picMk id="7" creationId="{4B5D0796-92E7-A1ED-7A4C-82542EA8D045}"/>
          </ac:picMkLst>
        </pc:picChg>
      </pc:sldChg>
      <pc:sldChg chg="del">
        <pc:chgData name="Vicky WILLEGEMS" userId="d17b1c46-af85-40e9-a459-e3183b3b5bd2" providerId="ADAL" clId="{517AA708-9B48-4452-A735-15553681CCB3}" dt="2026-01-06T12:43:55.271" v="5404" actId="2696"/>
        <pc:sldMkLst>
          <pc:docMk/>
          <pc:sldMk cId="2080237914" sldId="304"/>
        </pc:sldMkLst>
      </pc:sldChg>
      <pc:sldChg chg="modSp del mod">
        <pc:chgData name="Vicky WILLEGEMS" userId="d17b1c46-af85-40e9-a459-e3183b3b5bd2" providerId="ADAL" clId="{517AA708-9B48-4452-A735-15553681CCB3}" dt="2026-01-06T20:16:29.953" v="15472" actId="47"/>
        <pc:sldMkLst>
          <pc:docMk/>
          <pc:sldMk cId="3466695880" sldId="307"/>
        </pc:sldMkLst>
        <pc:spChg chg="mod">
          <ac:chgData name="Vicky WILLEGEMS" userId="d17b1c46-af85-40e9-a459-e3183b3b5bd2" providerId="ADAL" clId="{517AA708-9B48-4452-A735-15553681CCB3}" dt="2026-01-06T19:53:16.405" v="15064" actId="20577"/>
          <ac:spMkLst>
            <pc:docMk/>
            <pc:sldMk cId="3466695880" sldId="307"/>
            <ac:spMk id="7" creationId="{6748AD9E-6A66-50DF-5AE5-0F1EDDF78F31}"/>
          </ac:spMkLst>
        </pc:spChg>
      </pc:sldChg>
      <pc:sldChg chg="addSp delSp modSp mod">
        <pc:chgData name="Vicky WILLEGEMS" userId="d17b1c46-af85-40e9-a459-e3183b3b5bd2" providerId="ADAL" clId="{517AA708-9B48-4452-A735-15553681CCB3}" dt="2026-01-06T19:21:42.733" v="13690" actId="1076"/>
        <pc:sldMkLst>
          <pc:docMk/>
          <pc:sldMk cId="3113497741" sldId="313"/>
        </pc:sldMkLst>
        <pc:spChg chg="mod">
          <ac:chgData name="Vicky WILLEGEMS" userId="d17b1c46-af85-40e9-a459-e3183b3b5bd2" providerId="ADAL" clId="{517AA708-9B48-4452-A735-15553681CCB3}" dt="2026-01-06T13:40:18.627" v="8785" actId="20577"/>
          <ac:spMkLst>
            <pc:docMk/>
            <pc:sldMk cId="3113497741" sldId="313"/>
            <ac:spMk id="2" creationId="{6C4F02A9-E9F9-340E-C4D0-46F347C516E1}"/>
          </ac:spMkLst>
        </pc:spChg>
        <pc:spChg chg="add del mod">
          <ac:chgData name="Vicky WILLEGEMS" userId="d17b1c46-af85-40e9-a459-e3183b3b5bd2" providerId="ADAL" clId="{517AA708-9B48-4452-A735-15553681CCB3}" dt="2026-01-06T19:21:06.242" v="13680" actId="478"/>
          <ac:spMkLst>
            <pc:docMk/>
            <pc:sldMk cId="3113497741" sldId="313"/>
            <ac:spMk id="3" creationId="{AAF3BFFF-AFF1-31B3-AC22-EFD503BDDCEB}"/>
          </ac:spMkLst>
        </pc:spChg>
        <pc:spChg chg="add mod">
          <ac:chgData name="Vicky WILLEGEMS" userId="d17b1c46-af85-40e9-a459-e3183b3b5bd2" providerId="ADAL" clId="{517AA708-9B48-4452-A735-15553681CCB3}" dt="2026-01-06T19:21:22.869" v="13686" actId="1076"/>
          <ac:spMkLst>
            <pc:docMk/>
            <pc:sldMk cId="3113497741" sldId="313"/>
            <ac:spMk id="4" creationId="{A2B79002-ED39-994F-3854-4093E871C52F}"/>
          </ac:spMkLst>
        </pc:spChg>
        <pc:spChg chg="add del mod">
          <ac:chgData name="Vicky WILLEGEMS" userId="d17b1c46-af85-40e9-a459-e3183b3b5bd2" providerId="ADAL" clId="{517AA708-9B48-4452-A735-15553681CCB3}" dt="2026-01-06T19:21:13.018" v="13683" actId="478"/>
          <ac:spMkLst>
            <pc:docMk/>
            <pc:sldMk cId="3113497741" sldId="313"/>
            <ac:spMk id="5" creationId="{FF2FD733-BA04-6670-41B8-16B170D807BD}"/>
          </ac:spMkLst>
        </pc:spChg>
        <pc:spChg chg="add mod">
          <ac:chgData name="Vicky WILLEGEMS" userId="d17b1c46-af85-40e9-a459-e3183b3b5bd2" providerId="ADAL" clId="{517AA708-9B48-4452-A735-15553681CCB3}" dt="2026-01-06T19:21:22.869" v="13686" actId="1076"/>
          <ac:spMkLst>
            <pc:docMk/>
            <pc:sldMk cId="3113497741" sldId="313"/>
            <ac:spMk id="6" creationId="{BBDAB782-0F8C-9C3F-10C0-3AC12A8D6C25}"/>
          </ac:spMkLst>
        </pc:spChg>
        <pc:spChg chg="mod">
          <ac:chgData name="Vicky WILLEGEMS" userId="d17b1c46-af85-40e9-a459-e3183b3b5bd2" providerId="ADAL" clId="{517AA708-9B48-4452-A735-15553681CCB3}" dt="2026-01-06T19:21:42.733" v="13690" actId="1076"/>
          <ac:spMkLst>
            <pc:docMk/>
            <pc:sldMk cId="3113497741" sldId="313"/>
            <ac:spMk id="8" creationId="{63669487-DEF5-A58E-BD3E-374113924816}"/>
          </ac:spMkLst>
        </pc:spChg>
        <pc:spChg chg="del">
          <ac:chgData name="Vicky WILLEGEMS" userId="d17b1c46-af85-40e9-a459-e3183b3b5bd2" providerId="ADAL" clId="{517AA708-9B48-4452-A735-15553681CCB3}" dt="2026-01-06T19:12:45.679" v="13523" actId="478"/>
          <ac:spMkLst>
            <pc:docMk/>
            <pc:sldMk cId="3113497741" sldId="313"/>
            <ac:spMk id="9" creationId="{0B1BBA73-5C8B-315D-8AB1-8F0C7DBC2000}"/>
          </ac:spMkLst>
        </pc:spChg>
        <pc:spChg chg="add del mod">
          <ac:chgData name="Vicky WILLEGEMS" userId="d17b1c46-af85-40e9-a459-e3183b3b5bd2" providerId="ADAL" clId="{517AA708-9B48-4452-A735-15553681CCB3}" dt="2026-01-06T19:21:27.934" v="13687" actId="478"/>
          <ac:spMkLst>
            <pc:docMk/>
            <pc:sldMk cId="3113497741" sldId="313"/>
            <ac:spMk id="11" creationId="{F5DA7E0E-234E-D4E5-CB24-7ED60D2447F0}"/>
          </ac:spMkLst>
        </pc:spChg>
        <pc:spChg chg="add mod">
          <ac:chgData name="Vicky WILLEGEMS" userId="d17b1c46-af85-40e9-a459-e3183b3b5bd2" providerId="ADAL" clId="{517AA708-9B48-4452-A735-15553681CCB3}" dt="2026-01-06T19:21:22.869" v="13686" actId="1076"/>
          <ac:spMkLst>
            <pc:docMk/>
            <pc:sldMk cId="3113497741" sldId="313"/>
            <ac:spMk id="12" creationId="{71E9DD88-ACDB-B9F4-B6E4-BB0B31DD4B5A}"/>
          </ac:spMkLst>
        </pc:spChg>
        <pc:spChg chg="mod">
          <ac:chgData name="Vicky WILLEGEMS" userId="d17b1c46-af85-40e9-a459-e3183b3b5bd2" providerId="ADAL" clId="{517AA708-9B48-4452-A735-15553681CCB3}" dt="2026-01-06T19:21:42.733" v="13690" actId="1076"/>
          <ac:spMkLst>
            <pc:docMk/>
            <pc:sldMk cId="3113497741" sldId="313"/>
            <ac:spMk id="13" creationId="{315BD367-C4BA-FAE0-0AF0-88F3B3DD6CE3}"/>
          </ac:spMkLst>
        </pc:spChg>
        <pc:spChg chg="del">
          <ac:chgData name="Vicky WILLEGEMS" userId="d17b1c46-af85-40e9-a459-e3183b3b5bd2" providerId="ADAL" clId="{517AA708-9B48-4452-A735-15553681CCB3}" dt="2026-01-06T19:12:45.679" v="13523" actId="478"/>
          <ac:spMkLst>
            <pc:docMk/>
            <pc:sldMk cId="3113497741" sldId="313"/>
            <ac:spMk id="14" creationId="{2A512585-C19B-4D59-48F4-0B76AA9794DF}"/>
          </ac:spMkLst>
        </pc:spChg>
        <pc:spChg chg="add del mod">
          <ac:chgData name="Vicky WILLEGEMS" userId="d17b1c46-af85-40e9-a459-e3183b3b5bd2" providerId="ADAL" clId="{517AA708-9B48-4452-A735-15553681CCB3}" dt="2026-01-06T19:21:10.150" v="13682" actId="478"/>
          <ac:spMkLst>
            <pc:docMk/>
            <pc:sldMk cId="3113497741" sldId="313"/>
            <ac:spMk id="15" creationId="{AB5323EC-DAA4-2470-4143-39A5D93DD990}"/>
          </ac:spMkLst>
        </pc:spChg>
        <pc:spChg chg="add del mod">
          <ac:chgData name="Vicky WILLEGEMS" userId="d17b1c46-af85-40e9-a459-e3183b3b5bd2" providerId="ADAL" clId="{517AA708-9B48-4452-A735-15553681CCB3}" dt="2026-01-06T19:21:15.715" v="13685" actId="478"/>
          <ac:spMkLst>
            <pc:docMk/>
            <pc:sldMk cId="3113497741" sldId="313"/>
            <ac:spMk id="16" creationId="{54980CC2-8127-5D14-8B98-55D184833FFF}"/>
          </ac:spMkLst>
        </pc:spChg>
        <pc:spChg chg="add mod">
          <ac:chgData name="Vicky WILLEGEMS" userId="d17b1c46-af85-40e9-a459-e3183b3b5bd2" providerId="ADAL" clId="{517AA708-9B48-4452-A735-15553681CCB3}" dt="2026-01-06T19:21:22.869" v="13686" actId="1076"/>
          <ac:spMkLst>
            <pc:docMk/>
            <pc:sldMk cId="3113497741" sldId="313"/>
            <ac:spMk id="17" creationId="{595328E9-E9E2-39D5-A24F-6C61EE391E81}"/>
          </ac:spMkLst>
        </pc:spChg>
        <pc:spChg chg="add mod">
          <ac:chgData name="Vicky WILLEGEMS" userId="d17b1c46-af85-40e9-a459-e3183b3b5bd2" providerId="ADAL" clId="{517AA708-9B48-4452-A735-15553681CCB3}" dt="2026-01-06T19:21:22.869" v="13686" actId="1076"/>
          <ac:spMkLst>
            <pc:docMk/>
            <pc:sldMk cId="3113497741" sldId="313"/>
            <ac:spMk id="18" creationId="{FDC4E7A6-D11D-62F3-666B-6040BFD9CB4F}"/>
          </ac:spMkLst>
        </pc:spChg>
        <pc:spChg chg="mod">
          <ac:chgData name="Vicky WILLEGEMS" userId="d17b1c46-af85-40e9-a459-e3183b3b5bd2" providerId="ADAL" clId="{517AA708-9B48-4452-A735-15553681CCB3}" dt="2026-01-06T19:21:42.733" v="13690" actId="1076"/>
          <ac:spMkLst>
            <pc:docMk/>
            <pc:sldMk cId="3113497741" sldId="313"/>
            <ac:spMk id="29" creationId="{D6037857-AC01-6AB8-6C04-3413CBC00BF9}"/>
          </ac:spMkLst>
        </pc:spChg>
        <pc:spChg chg="del">
          <ac:chgData name="Vicky WILLEGEMS" userId="d17b1c46-af85-40e9-a459-e3183b3b5bd2" providerId="ADAL" clId="{517AA708-9B48-4452-A735-15553681CCB3}" dt="2026-01-06T19:12:45.679" v="13523" actId="478"/>
          <ac:spMkLst>
            <pc:docMk/>
            <pc:sldMk cId="3113497741" sldId="313"/>
            <ac:spMk id="30" creationId="{2D74ACD3-0F54-3BA6-75CC-3614707DA9C5}"/>
          </ac:spMkLst>
        </pc:spChg>
        <pc:spChg chg="mod">
          <ac:chgData name="Vicky WILLEGEMS" userId="d17b1c46-af85-40e9-a459-e3183b3b5bd2" providerId="ADAL" clId="{517AA708-9B48-4452-A735-15553681CCB3}" dt="2026-01-06T19:21:42.733" v="13690" actId="1076"/>
          <ac:spMkLst>
            <pc:docMk/>
            <pc:sldMk cId="3113497741" sldId="313"/>
            <ac:spMk id="32" creationId="{21505001-A9DA-D7B2-3C5A-3E6D5A1FAEE2}"/>
          </ac:spMkLst>
        </pc:spChg>
        <pc:spChg chg="mod">
          <ac:chgData name="Vicky WILLEGEMS" userId="d17b1c46-af85-40e9-a459-e3183b3b5bd2" providerId="ADAL" clId="{517AA708-9B48-4452-A735-15553681CCB3}" dt="2026-01-06T19:21:42.733" v="13690" actId="1076"/>
          <ac:spMkLst>
            <pc:docMk/>
            <pc:sldMk cId="3113497741" sldId="313"/>
            <ac:spMk id="33" creationId="{5874AE3D-AE13-4BE8-ABA3-45AE13DEF24A}"/>
          </ac:spMkLst>
        </pc:spChg>
        <pc:spChg chg="del">
          <ac:chgData name="Vicky WILLEGEMS" userId="d17b1c46-af85-40e9-a459-e3183b3b5bd2" providerId="ADAL" clId="{517AA708-9B48-4452-A735-15553681CCB3}" dt="2026-01-06T19:12:45.679" v="13523" actId="478"/>
          <ac:spMkLst>
            <pc:docMk/>
            <pc:sldMk cId="3113497741" sldId="313"/>
            <ac:spMk id="34" creationId="{1028E781-BDD0-BC11-2A6E-B569200F2552}"/>
          </ac:spMkLst>
        </pc:spChg>
        <pc:spChg chg="del">
          <ac:chgData name="Vicky WILLEGEMS" userId="d17b1c46-af85-40e9-a459-e3183b3b5bd2" providerId="ADAL" clId="{517AA708-9B48-4452-A735-15553681CCB3}" dt="2026-01-06T19:12:45.679" v="13523" actId="478"/>
          <ac:spMkLst>
            <pc:docMk/>
            <pc:sldMk cId="3113497741" sldId="313"/>
            <ac:spMk id="36" creationId="{87384458-7DAE-6237-C0B2-69F351FBE12F}"/>
          </ac:spMkLst>
        </pc:spChg>
        <pc:picChg chg="mod">
          <ac:chgData name="Vicky WILLEGEMS" userId="d17b1c46-af85-40e9-a459-e3183b3b5bd2" providerId="ADAL" clId="{517AA708-9B48-4452-A735-15553681CCB3}" dt="2026-01-06T19:21:22.869" v="13686" actId="1076"/>
          <ac:picMkLst>
            <pc:docMk/>
            <pc:sldMk cId="3113497741" sldId="313"/>
            <ac:picMk id="7" creationId="{7006493A-971C-112F-8C49-9D1E77C90692}"/>
          </ac:picMkLst>
        </pc:picChg>
        <pc:picChg chg="del">
          <ac:chgData name="Vicky WILLEGEMS" userId="d17b1c46-af85-40e9-a459-e3183b3b5bd2" providerId="ADAL" clId="{517AA708-9B48-4452-A735-15553681CCB3}" dt="2026-01-06T19:21:05.013" v="13679" actId="478"/>
          <ac:picMkLst>
            <pc:docMk/>
            <pc:sldMk cId="3113497741" sldId="313"/>
            <ac:picMk id="10" creationId="{05E012BA-8FAB-8448-56DF-B917AFA04186}"/>
          </ac:picMkLst>
        </pc:picChg>
        <pc:picChg chg="mod">
          <ac:chgData name="Vicky WILLEGEMS" userId="d17b1c46-af85-40e9-a459-e3183b3b5bd2" providerId="ADAL" clId="{517AA708-9B48-4452-A735-15553681CCB3}" dt="2026-01-06T19:21:42.733" v="13690" actId="1076"/>
          <ac:picMkLst>
            <pc:docMk/>
            <pc:sldMk cId="3113497741" sldId="313"/>
            <ac:picMk id="23" creationId="{3FFEE9DF-8B80-D721-095A-0982411C0722}"/>
          </ac:picMkLst>
        </pc:picChg>
        <pc:picChg chg="del">
          <ac:chgData name="Vicky WILLEGEMS" userId="d17b1c46-af85-40e9-a459-e3183b3b5bd2" providerId="ADAL" clId="{517AA708-9B48-4452-A735-15553681CCB3}" dt="2026-01-06T19:12:46.918" v="13524" actId="478"/>
          <ac:picMkLst>
            <pc:docMk/>
            <pc:sldMk cId="3113497741" sldId="313"/>
            <ac:picMk id="25" creationId="{05071E87-4B14-2186-20FB-BA0A2DEB9870}"/>
          </ac:picMkLst>
        </pc:picChg>
      </pc:sldChg>
      <pc:sldChg chg="modSp add del mod modNotesTx">
        <pc:chgData name="Vicky WILLEGEMS" userId="d17b1c46-af85-40e9-a459-e3183b3b5bd2" providerId="ADAL" clId="{517AA708-9B48-4452-A735-15553681CCB3}" dt="2026-01-06T20:33:48.926" v="15702" actId="47"/>
        <pc:sldMkLst>
          <pc:docMk/>
          <pc:sldMk cId="473355074" sldId="315"/>
        </pc:sldMkLst>
        <pc:spChg chg="mod">
          <ac:chgData name="Vicky WILLEGEMS" userId="d17b1c46-af85-40e9-a459-e3183b3b5bd2" providerId="ADAL" clId="{517AA708-9B48-4452-A735-15553681CCB3}" dt="2026-01-06T18:23:24.233" v="13209" actId="20577"/>
          <ac:spMkLst>
            <pc:docMk/>
            <pc:sldMk cId="473355074" sldId="315"/>
            <ac:spMk id="2" creationId="{1DD99D06-B6BF-C586-3BA1-F4D1894CF095}"/>
          </ac:spMkLst>
        </pc:spChg>
        <pc:spChg chg="mod">
          <ac:chgData name="Vicky WILLEGEMS" userId="d17b1c46-af85-40e9-a459-e3183b3b5bd2" providerId="ADAL" clId="{517AA708-9B48-4452-A735-15553681CCB3}" dt="2026-01-06T20:24:27.737" v="15597" actId="5793"/>
          <ac:spMkLst>
            <pc:docMk/>
            <pc:sldMk cId="473355074" sldId="315"/>
            <ac:spMk id="3" creationId="{D1918C9C-D063-B60D-604C-04C875C49D47}"/>
          </ac:spMkLst>
        </pc:spChg>
      </pc:sldChg>
      <pc:sldChg chg="modSp mod modNotesTx">
        <pc:chgData name="Vicky WILLEGEMS" userId="d17b1c46-af85-40e9-a459-e3183b3b5bd2" providerId="ADAL" clId="{517AA708-9B48-4452-A735-15553681CCB3}" dt="2026-01-06T11:33:32.435" v="3713" actId="20577"/>
        <pc:sldMkLst>
          <pc:docMk/>
          <pc:sldMk cId="1769784076" sldId="316"/>
        </pc:sldMkLst>
        <pc:spChg chg="mod">
          <ac:chgData name="Vicky WILLEGEMS" userId="d17b1c46-af85-40e9-a459-e3183b3b5bd2" providerId="ADAL" clId="{517AA708-9B48-4452-A735-15553681CCB3}" dt="2026-01-06T11:33:32.435" v="3713" actId="20577"/>
          <ac:spMkLst>
            <pc:docMk/>
            <pc:sldMk cId="1769784076" sldId="316"/>
            <ac:spMk id="2" creationId="{60F8B4D9-D025-9713-14CD-A7A6E3CB91D4}"/>
          </ac:spMkLst>
        </pc:spChg>
      </pc:sldChg>
      <pc:sldChg chg="addSp delSp mod ord addAnim delAnim modNotesTx">
        <pc:chgData name="Vicky WILLEGEMS" userId="d17b1c46-af85-40e9-a459-e3183b3b5bd2" providerId="ADAL" clId="{517AA708-9B48-4452-A735-15553681CCB3}" dt="2026-01-06T19:01:24.467" v="13446" actId="20577"/>
        <pc:sldMkLst>
          <pc:docMk/>
          <pc:sldMk cId="93093512" sldId="317"/>
        </pc:sldMkLst>
        <pc:picChg chg="add del">
          <ac:chgData name="Vicky WILLEGEMS" userId="d17b1c46-af85-40e9-a459-e3183b3b5bd2" providerId="ADAL" clId="{517AA708-9B48-4452-A735-15553681CCB3}" dt="2026-01-06T18:52:50.746" v="13361" actId="21"/>
          <ac:picMkLst>
            <pc:docMk/>
            <pc:sldMk cId="93093512" sldId="317"/>
            <ac:picMk id="4" creationId="{25F70C0E-A595-1FBF-C715-C1DDF441939E}"/>
          </ac:picMkLst>
        </pc:picChg>
      </pc:sldChg>
      <pc:sldChg chg="delSp modSp mod modNotesTx">
        <pc:chgData name="Vicky WILLEGEMS" userId="d17b1c46-af85-40e9-a459-e3183b3b5bd2" providerId="ADAL" clId="{517AA708-9B48-4452-A735-15553681CCB3}" dt="2026-01-06T20:25:12.089" v="15606" actId="20577"/>
        <pc:sldMkLst>
          <pc:docMk/>
          <pc:sldMk cId="3596981420" sldId="322"/>
        </pc:sldMkLst>
        <pc:spChg chg="del">
          <ac:chgData name="Vicky WILLEGEMS" userId="d17b1c46-af85-40e9-a459-e3183b3b5bd2" providerId="ADAL" clId="{517AA708-9B48-4452-A735-15553681CCB3}" dt="2026-01-06T13:47:16.684" v="9019" actId="478"/>
          <ac:spMkLst>
            <pc:docMk/>
            <pc:sldMk cId="3596981420" sldId="322"/>
            <ac:spMk id="2" creationId="{00B851FF-7EA7-AFEF-33D9-B6564B139338}"/>
          </ac:spMkLst>
        </pc:spChg>
        <pc:spChg chg="mod">
          <ac:chgData name="Vicky WILLEGEMS" userId="d17b1c46-af85-40e9-a459-e3183b3b5bd2" providerId="ADAL" clId="{517AA708-9B48-4452-A735-15553681CCB3}" dt="2026-01-06T13:49:51.238" v="9142" actId="404"/>
          <ac:spMkLst>
            <pc:docMk/>
            <pc:sldMk cId="3596981420" sldId="322"/>
            <ac:spMk id="3" creationId="{53C75B14-35BC-A546-C417-A75A8C4C2FF7}"/>
          </ac:spMkLst>
        </pc:spChg>
        <pc:spChg chg="mod">
          <ac:chgData name="Vicky WILLEGEMS" userId="d17b1c46-af85-40e9-a459-e3183b3b5bd2" providerId="ADAL" clId="{517AA708-9B48-4452-A735-15553681CCB3}" dt="2026-01-06T20:25:12.089" v="15606" actId="20577"/>
          <ac:spMkLst>
            <pc:docMk/>
            <pc:sldMk cId="3596981420" sldId="322"/>
            <ac:spMk id="4" creationId="{57AEE003-6A3A-290C-A97D-67CA54FFB91E}"/>
          </ac:spMkLst>
        </pc:spChg>
        <pc:spChg chg="del">
          <ac:chgData name="Vicky WILLEGEMS" userId="d17b1c46-af85-40e9-a459-e3183b3b5bd2" providerId="ADAL" clId="{517AA708-9B48-4452-A735-15553681CCB3}" dt="2026-01-06T13:47:33.187" v="9021" actId="478"/>
          <ac:spMkLst>
            <pc:docMk/>
            <pc:sldMk cId="3596981420" sldId="322"/>
            <ac:spMk id="6" creationId="{EBEE5C1E-92A0-882B-87ED-3575585202EE}"/>
          </ac:spMkLst>
        </pc:spChg>
        <pc:spChg chg="del">
          <ac:chgData name="Vicky WILLEGEMS" userId="d17b1c46-af85-40e9-a459-e3183b3b5bd2" providerId="ADAL" clId="{517AA708-9B48-4452-A735-15553681CCB3}" dt="2026-01-06T13:47:36.721" v="9022" actId="478"/>
          <ac:spMkLst>
            <pc:docMk/>
            <pc:sldMk cId="3596981420" sldId="322"/>
            <ac:spMk id="8" creationId="{AD969CDE-D30F-9D0E-E2A8-E9D7A4F269E6}"/>
          </ac:spMkLst>
        </pc:spChg>
        <pc:spChg chg="del mod">
          <ac:chgData name="Vicky WILLEGEMS" userId="d17b1c46-af85-40e9-a459-e3183b3b5bd2" providerId="ADAL" clId="{517AA708-9B48-4452-A735-15553681CCB3}" dt="2026-01-06T13:48:53.083" v="9026" actId="478"/>
          <ac:spMkLst>
            <pc:docMk/>
            <pc:sldMk cId="3596981420" sldId="322"/>
            <ac:spMk id="9" creationId="{164BDDCA-613A-7911-E907-826B2473F6D4}"/>
          </ac:spMkLst>
        </pc:spChg>
        <pc:spChg chg="mod">
          <ac:chgData name="Vicky WILLEGEMS" userId="d17b1c46-af85-40e9-a459-e3183b3b5bd2" providerId="ADAL" clId="{517AA708-9B48-4452-A735-15553681CCB3}" dt="2026-01-06T13:48:15.880" v="9025" actId="21"/>
          <ac:spMkLst>
            <pc:docMk/>
            <pc:sldMk cId="3596981420" sldId="322"/>
            <ac:spMk id="10" creationId="{087DC92D-7C65-2FA9-CA49-AB34C39A2703}"/>
          </ac:spMkLst>
        </pc:spChg>
        <pc:picChg chg="del">
          <ac:chgData name="Vicky WILLEGEMS" userId="d17b1c46-af85-40e9-a459-e3183b3b5bd2" providerId="ADAL" clId="{517AA708-9B48-4452-A735-15553681CCB3}" dt="2026-01-06T13:47:28.011" v="9020" actId="478"/>
          <ac:picMkLst>
            <pc:docMk/>
            <pc:sldMk cId="3596981420" sldId="322"/>
            <ac:picMk id="5" creationId="{24D413D8-A3E4-042B-84F8-7C2993E42008}"/>
          </ac:picMkLst>
        </pc:picChg>
      </pc:sldChg>
      <pc:sldChg chg="del">
        <pc:chgData name="Vicky WILLEGEMS" userId="d17b1c46-af85-40e9-a459-e3183b3b5bd2" providerId="ADAL" clId="{517AA708-9B48-4452-A735-15553681CCB3}" dt="2026-01-06T19:20:31.395" v="13674" actId="47"/>
        <pc:sldMkLst>
          <pc:docMk/>
          <pc:sldMk cId="2513828127" sldId="323"/>
        </pc:sldMkLst>
      </pc:sldChg>
      <pc:sldChg chg="del">
        <pc:chgData name="Vicky WILLEGEMS" userId="d17b1c46-af85-40e9-a459-e3183b3b5bd2" providerId="ADAL" clId="{517AA708-9B48-4452-A735-15553681CCB3}" dt="2026-01-06T19:20:49.073" v="13677" actId="47"/>
        <pc:sldMkLst>
          <pc:docMk/>
          <pc:sldMk cId="1510198531" sldId="325"/>
        </pc:sldMkLst>
      </pc:sldChg>
      <pc:sldChg chg="del">
        <pc:chgData name="Vicky WILLEGEMS" userId="d17b1c46-af85-40e9-a459-e3183b3b5bd2" providerId="ADAL" clId="{517AA708-9B48-4452-A735-15553681CCB3}" dt="2026-01-06T19:20:53.486" v="13678" actId="47"/>
        <pc:sldMkLst>
          <pc:docMk/>
          <pc:sldMk cId="94583769" sldId="326"/>
        </pc:sldMkLst>
      </pc:sldChg>
      <pc:sldChg chg="delSp modSp add mod ord">
        <pc:chgData name="Vicky WILLEGEMS" userId="d17b1c46-af85-40e9-a459-e3183b3b5bd2" providerId="ADAL" clId="{517AA708-9B48-4452-A735-15553681CCB3}" dt="2026-01-06T19:24:48.419" v="13750" actId="20577"/>
        <pc:sldMkLst>
          <pc:docMk/>
          <pc:sldMk cId="1683728300" sldId="327"/>
        </pc:sldMkLst>
        <pc:spChg chg="mod">
          <ac:chgData name="Vicky WILLEGEMS" userId="d17b1c46-af85-40e9-a459-e3183b3b5bd2" providerId="ADAL" clId="{517AA708-9B48-4452-A735-15553681CCB3}" dt="2026-01-06T19:24:48.419" v="13750" actId="20577"/>
          <ac:spMkLst>
            <pc:docMk/>
            <pc:sldMk cId="1683728300" sldId="327"/>
            <ac:spMk id="4" creationId="{7E1E9056-FE56-3D66-8972-9277FA74A185}"/>
          </ac:spMkLst>
        </pc:spChg>
        <pc:spChg chg="mod">
          <ac:chgData name="Vicky WILLEGEMS" userId="d17b1c46-af85-40e9-a459-e3183b3b5bd2" providerId="ADAL" clId="{517AA708-9B48-4452-A735-15553681CCB3}" dt="2026-01-06T19:24:19.236" v="13745" actId="1076"/>
          <ac:spMkLst>
            <pc:docMk/>
            <pc:sldMk cId="1683728300" sldId="327"/>
            <ac:spMk id="6" creationId="{0C6B0986-F624-2FF7-6406-A19CF86E4555}"/>
          </ac:spMkLst>
        </pc:spChg>
        <pc:spChg chg="mod">
          <ac:chgData name="Vicky WILLEGEMS" userId="d17b1c46-af85-40e9-a459-e3183b3b5bd2" providerId="ADAL" clId="{517AA708-9B48-4452-A735-15553681CCB3}" dt="2026-01-06T19:24:19.236" v="13745" actId="1076"/>
          <ac:spMkLst>
            <pc:docMk/>
            <pc:sldMk cId="1683728300" sldId="327"/>
            <ac:spMk id="8" creationId="{5383E9B3-DC9E-570D-20E0-9878CDDE47F2}"/>
          </ac:spMkLst>
        </pc:spChg>
        <pc:spChg chg="del">
          <ac:chgData name="Vicky WILLEGEMS" userId="d17b1c46-af85-40e9-a459-e3183b3b5bd2" providerId="ADAL" clId="{517AA708-9B48-4452-A735-15553681CCB3}" dt="2026-01-06T19:24:05.887" v="13744" actId="478"/>
          <ac:spMkLst>
            <pc:docMk/>
            <pc:sldMk cId="1683728300" sldId="327"/>
            <ac:spMk id="9" creationId="{E3832111-69B1-0440-83C6-2E23DE030DC6}"/>
          </ac:spMkLst>
        </pc:spChg>
        <pc:spChg chg="del">
          <ac:chgData name="Vicky WILLEGEMS" userId="d17b1c46-af85-40e9-a459-e3183b3b5bd2" providerId="ADAL" clId="{517AA708-9B48-4452-A735-15553681CCB3}" dt="2026-01-06T19:24:03.790" v="13743" actId="478"/>
          <ac:spMkLst>
            <pc:docMk/>
            <pc:sldMk cId="1683728300" sldId="327"/>
            <ac:spMk id="10" creationId="{00C4AB34-1DD5-9A2F-77AB-921ABEFBA745}"/>
          </ac:spMkLst>
        </pc:spChg>
        <pc:picChg chg="mod">
          <ac:chgData name="Vicky WILLEGEMS" userId="d17b1c46-af85-40e9-a459-e3183b3b5bd2" providerId="ADAL" clId="{517AA708-9B48-4452-A735-15553681CCB3}" dt="2026-01-06T19:24:19.236" v="13745" actId="1076"/>
          <ac:picMkLst>
            <pc:docMk/>
            <pc:sldMk cId="1683728300" sldId="327"/>
            <ac:picMk id="5" creationId="{65A348F1-701B-5F7D-8F32-E29F2EAB3868}"/>
          </ac:picMkLst>
        </pc:picChg>
      </pc:sldChg>
      <pc:sldChg chg="addSp delSp modSp add mod">
        <pc:chgData name="Vicky WILLEGEMS" userId="d17b1c46-af85-40e9-a459-e3183b3b5bd2" providerId="ADAL" clId="{517AA708-9B48-4452-A735-15553681CCB3}" dt="2026-01-06T20:12:09.753" v="15422" actId="6549"/>
        <pc:sldMkLst>
          <pc:docMk/>
          <pc:sldMk cId="251710498" sldId="328"/>
        </pc:sldMkLst>
        <pc:spChg chg="del">
          <ac:chgData name="Vicky WILLEGEMS" userId="d17b1c46-af85-40e9-a459-e3183b3b5bd2" providerId="ADAL" clId="{517AA708-9B48-4452-A735-15553681CCB3}" dt="2026-01-06T19:25:11.760" v="13751" actId="478"/>
          <ac:spMkLst>
            <pc:docMk/>
            <pc:sldMk cId="251710498" sldId="328"/>
            <ac:spMk id="2" creationId="{BE084A92-46A7-E1A8-B04E-F56AF3B4ECD7}"/>
          </ac:spMkLst>
        </pc:spChg>
        <pc:spChg chg="mod">
          <ac:chgData name="Vicky WILLEGEMS" userId="d17b1c46-af85-40e9-a459-e3183b3b5bd2" providerId="ADAL" clId="{517AA708-9B48-4452-A735-15553681CCB3}" dt="2026-01-06T19:26:01.325" v="13766" actId="27636"/>
          <ac:spMkLst>
            <pc:docMk/>
            <pc:sldMk cId="251710498" sldId="328"/>
            <ac:spMk id="3" creationId="{57CE947F-7C7C-864E-43D5-4524497AC260}"/>
          </ac:spMkLst>
        </pc:spChg>
        <pc:spChg chg="mod">
          <ac:chgData name="Vicky WILLEGEMS" userId="d17b1c46-af85-40e9-a459-e3183b3b5bd2" providerId="ADAL" clId="{517AA708-9B48-4452-A735-15553681CCB3}" dt="2026-01-06T20:12:09.753" v="15422" actId="6549"/>
          <ac:spMkLst>
            <pc:docMk/>
            <pc:sldMk cId="251710498" sldId="328"/>
            <ac:spMk id="4" creationId="{09750935-0B1F-A5C3-A579-C8061A701236}"/>
          </ac:spMkLst>
        </pc:spChg>
        <pc:spChg chg="del">
          <ac:chgData name="Vicky WILLEGEMS" userId="d17b1c46-af85-40e9-a459-e3183b3b5bd2" providerId="ADAL" clId="{517AA708-9B48-4452-A735-15553681CCB3}" dt="2026-01-06T19:25:47.740" v="13759" actId="478"/>
          <ac:spMkLst>
            <pc:docMk/>
            <pc:sldMk cId="251710498" sldId="328"/>
            <ac:spMk id="6" creationId="{1B50B2C0-3697-A612-A48F-F469871845FC}"/>
          </ac:spMkLst>
        </pc:spChg>
        <pc:spChg chg="del">
          <ac:chgData name="Vicky WILLEGEMS" userId="d17b1c46-af85-40e9-a459-e3183b3b5bd2" providerId="ADAL" clId="{517AA708-9B48-4452-A735-15553681CCB3}" dt="2026-01-06T19:25:47.740" v="13759" actId="478"/>
          <ac:spMkLst>
            <pc:docMk/>
            <pc:sldMk cId="251710498" sldId="328"/>
            <ac:spMk id="8" creationId="{78D0BFD0-3175-8FC1-4182-9D01746507A2}"/>
          </ac:spMkLst>
        </pc:spChg>
        <pc:spChg chg="del mod">
          <ac:chgData name="Vicky WILLEGEMS" userId="d17b1c46-af85-40e9-a459-e3183b3b5bd2" providerId="ADAL" clId="{517AA708-9B48-4452-A735-15553681CCB3}" dt="2026-01-06T19:25:44.944" v="13758" actId="478"/>
          <ac:spMkLst>
            <pc:docMk/>
            <pc:sldMk cId="251710498" sldId="328"/>
            <ac:spMk id="9" creationId="{D48B6A41-2196-CE36-5BDF-C80F48D986C3}"/>
          </ac:spMkLst>
        </pc:spChg>
        <pc:spChg chg="add del mod">
          <ac:chgData name="Vicky WILLEGEMS" userId="d17b1c46-af85-40e9-a459-e3183b3b5bd2" providerId="ADAL" clId="{517AA708-9B48-4452-A735-15553681CCB3}" dt="2026-01-06T19:25:52.019" v="13761" actId="478"/>
          <ac:spMkLst>
            <pc:docMk/>
            <pc:sldMk cId="251710498" sldId="328"/>
            <ac:spMk id="10" creationId="{2289815A-158B-1396-4C13-A3159FAFBCF3}"/>
          </ac:spMkLst>
        </pc:spChg>
        <pc:picChg chg="del mod">
          <ac:chgData name="Vicky WILLEGEMS" userId="d17b1c46-af85-40e9-a459-e3183b3b5bd2" providerId="ADAL" clId="{517AA708-9B48-4452-A735-15553681CCB3}" dt="2026-01-06T19:25:53.179" v="13762" actId="478"/>
          <ac:picMkLst>
            <pc:docMk/>
            <pc:sldMk cId="251710498" sldId="328"/>
            <ac:picMk id="5" creationId="{14FA2166-83DF-CD56-6741-86C3C01BD080}"/>
          </ac:picMkLst>
        </pc:picChg>
      </pc:sldChg>
      <pc:sldChg chg="modSp add mod">
        <pc:chgData name="Vicky WILLEGEMS" userId="d17b1c46-af85-40e9-a459-e3183b3b5bd2" providerId="ADAL" clId="{517AA708-9B48-4452-A735-15553681CCB3}" dt="2026-01-06T19:37:27.584" v="14348" actId="20577"/>
        <pc:sldMkLst>
          <pc:docMk/>
          <pc:sldMk cId="439727618" sldId="329"/>
        </pc:sldMkLst>
        <pc:spChg chg="mod">
          <ac:chgData name="Vicky WILLEGEMS" userId="d17b1c46-af85-40e9-a459-e3183b3b5bd2" providerId="ADAL" clId="{517AA708-9B48-4452-A735-15553681CCB3}" dt="2026-01-06T19:37:27.584" v="14348" actId="20577"/>
          <ac:spMkLst>
            <pc:docMk/>
            <pc:sldMk cId="439727618" sldId="329"/>
            <ac:spMk id="4" creationId="{988BC3E3-4314-A335-A9B1-489DACDC4AE9}"/>
          </ac:spMkLst>
        </pc:spChg>
      </pc:sldChg>
      <pc:sldChg chg="addSp delSp modSp add del mod">
        <pc:chgData name="Vicky WILLEGEMS" userId="d17b1c46-af85-40e9-a459-e3183b3b5bd2" providerId="ADAL" clId="{517AA708-9B48-4452-A735-15553681CCB3}" dt="2026-01-06T19:50:23.538" v="15004" actId="47"/>
        <pc:sldMkLst>
          <pc:docMk/>
          <pc:sldMk cId="1082138056" sldId="330"/>
        </pc:sldMkLst>
        <pc:spChg chg="mod">
          <ac:chgData name="Vicky WILLEGEMS" userId="d17b1c46-af85-40e9-a459-e3183b3b5bd2" providerId="ADAL" clId="{517AA708-9B48-4452-A735-15553681CCB3}" dt="2026-01-06T19:41:39.082" v="14371" actId="1076"/>
          <ac:spMkLst>
            <pc:docMk/>
            <pc:sldMk cId="1082138056" sldId="330"/>
            <ac:spMk id="3" creationId="{1D8B6C75-B7E9-817B-0D16-9143E34F2100}"/>
          </ac:spMkLst>
        </pc:spChg>
        <pc:spChg chg="add mod">
          <ac:chgData name="Vicky WILLEGEMS" userId="d17b1c46-af85-40e9-a459-e3183b3b5bd2" providerId="ADAL" clId="{517AA708-9B48-4452-A735-15553681CCB3}" dt="2026-01-06T19:41:32.903" v="14370"/>
          <ac:spMkLst>
            <pc:docMk/>
            <pc:sldMk cId="1082138056" sldId="330"/>
            <ac:spMk id="9" creationId="{88C5DCA5-ADCE-3AA5-B510-A3CDB4E688D6}"/>
          </ac:spMkLst>
        </pc:spChg>
        <pc:spChg chg="add del mod">
          <ac:chgData name="Vicky WILLEGEMS" userId="d17b1c46-af85-40e9-a459-e3183b3b5bd2" providerId="ADAL" clId="{517AA708-9B48-4452-A735-15553681CCB3}" dt="2026-01-06T19:50:10.274" v="15003" actId="478"/>
          <ac:spMkLst>
            <pc:docMk/>
            <pc:sldMk cId="1082138056" sldId="330"/>
            <ac:spMk id="10" creationId="{16FB78D2-4703-B4C8-E202-8E082FD4E7EF}"/>
          </ac:spMkLst>
        </pc:spChg>
        <pc:picChg chg="add del mod">
          <ac:chgData name="Vicky WILLEGEMS" userId="d17b1c46-af85-40e9-a459-e3183b3b5bd2" providerId="ADAL" clId="{517AA708-9B48-4452-A735-15553681CCB3}" dt="2026-01-06T19:42:00.368" v="14373" actId="21"/>
          <ac:picMkLst>
            <pc:docMk/>
            <pc:sldMk cId="1082138056" sldId="330"/>
            <ac:picMk id="2" creationId="{7455BD07-0B3A-F97D-1800-6996A5812A88}"/>
          </ac:picMkLst>
        </pc:picChg>
      </pc:sldChg>
      <pc:sldChg chg="modSp add del mod">
        <pc:chgData name="Vicky WILLEGEMS" userId="d17b1c46-af85-40e9-a459-e3183b3b5bd2" providerId="ADAL" clId="{517AA708-9B48-4452-A735-15553681CCB3}" dt="2026-01-06T19:39:20.463" v="14350" actId="2696"/>
        <pc:sldMkLst>
          <pc:docMk/>
          <pc:sldMk cId="823599436" sldId="331"/>
        </pc:sldMkLst>
        <pc:spChg chg="mod">
          <ac:chgData name="Vicky WILLEGEMS" userId="d17b1c46-af85-40e9-a459-e3183b3b5bd2" providerId="ADAL" clId="{517AA708-9B48-4452-A735-15553681CCB3}" dt="2026-01-06T19:37:50.028" v="14349" actId="14100"/>
          <ac:spMkLst>
            <pc:docMk/>
            <pc:sldMk cId="823599436" sldId="331"/>
            <ac:spMk id="3" creationId="{01C1B543-1DB3-34EB-C216-5AF72CB8753B}"/>
          </ac:spMkLst>
        </pc:spChg>
      </pc:sldChg>
      <pc:sldChg chg="modSp add mod">
        <pc:chgData name="Vicky WILLEGEMS" userId="d17b1c46-af85-40e9-a459-e3183b3b5bd2" providerId="ADAL" clId="{517AA708-9B48-4452-A735-15553681CCB3}" dt="2026-01-06T20:15:29.405" v="15471" actId="20577"/>
        <pc:sldMkLst>
          <pc:docMk/>
          <pc:sldMk cId="2898613537" sldId="331"/>
        </pc:sldMkLst>
        <pc:spChg chg="mod">
          <ac:chgData name="Vicky WILLEGEMS" userId="d17b1c46-af85-40e9-a459-e3183b3b5bd2" providerId="ADAL" clId="{517AA708-9B48-4452-A735-15553681CCB3}" dt="2026-01-06T19:52:30.337" v="15057" actId="20577"/>
          <ac:spMkLst>
            <pc:docMk/>
            <pc:sldMk cId="2898613537" sldId="331"/>
            <ac:spMk id="2" creationId="{4D9A6431-2678-AECF-603B-B0BC3146291D}"/>
          </ac:spMkLst>
        </pc:spChg>
        <pc:spChg chg="mod">
          <ac:chgData name="Vicky WILLEGEMS" userId="d17b1c46-af85-40e9-a459-e3183b3b5bd2" providerId="ADAL" clId="{517AA708-9B48-4452-A735-15553681CCB3}" dt="2026-01-06T20:15:29.405" v="15471" actId="20577"/>
          <ac:spMkLst>
            <pc:docMk/>
            <pc:sldMk cId="2898613537" sldId="331"/>
            <ac:spMk id="3" creationId="{01C1B543-1DB3-34EB-C216-5AF72CB8753B}"/>
          </ac:spMkLst>
        </pc:spChg>
      </pc:sldChg>
      <pc:sldChg chg="add del">
        <pc:chgData name="Vicky WILLEGEMS" userId="d17b1c46-af85-40e9-a459-e3183b3b5bd2" providerId="ADAL" clId="{517AA708-9B48-4452-A735-15553681CCB3}" dt="2026-01-06T19:39:20.463" v="14350" actId="2696"/>
        <pc:sldMkLst>
          <pc:docMk/>
          <pc:sldMk cId="1156125876" sldId="332"/>
        </pc:sldMkLst>
      </pc:sldChg>
      <pc:sldChg chg="add del">
        <pc:chgData name="Vicky WILLEGEMS" userId="d17b1c46-af85-40e9-a459-e3183b3b5bd2" providerId="ADAL" clId="{517AA708-9B48-4452-A735-15553681CCB3}" dt="2026-01-06T19:52:41.933" v="15059" actId="47"/>
        <pc:sldMkLst>
          <pc:docMk/>
          <pc:sldMk cId="3748483037" sldId="332"/>
        </pc:sldMkLst>
      </pc:sldChg>
      <pc:sldChg chg="addSp modSp add mod">
        <pc:chgData name="Vicky WILLEGEMS" userId="d17b1c46-af85-40e9-a459-e3183b3b5bd2" providerId="ADAL" clId="{517AA708-9B48-4452-A735-15553681CCB3}" dt="2026-01-06T20:28:18.283" v="15671" actId="20577"/>
        <pc:sldMkLst>
          <pc:docMk/>
          <pc:sldMk cId="2470942443" sldId="334"/>
        </pc:sldMkLst>
        <pc:spChg chg="mod">
          <ac:chgData name="Vicky WILLEGEMS" userId="d17b1c46-af85-40e9-a459-e3183b3b5bd2" providerId="ADAL" clId="{517AA708-9B48-4452-A735-15553681CCB3}" dt="2026-01-06T20:27:42.266" v="15653" actId="14100"/>
          <ac:spMkLst>
            <pc:docMk/>
            <pc:sldMk cId="2470942443" sldId="334"/>
            <ac:spMk id="3" creationId="{95782240-90BD-6037-22F8-F3A8CE008C0F}"/>
          </ac:spMkLst>
        </pc:spChg>
        <pc:spChg chg="mod">
          <ac:chgData name="Vicky WILLEGEMS" userId="d17b1c46-af85-40e9-a459-e3183b3b5bd2" providerId="ADAL" clId="{517AA708-9B48-4452-A735-15553681CCB3}" dt="2026-01-06T20:28:18.283" v="15671" actId="20577"/>
          <ac:spMkLst>
            <pc:docMk/>
            <pc:sldMk cId="2470942443" sldId="334"/>
            <ac:spMk id="4" creationId="{8A817621-5455-0F00-9A1D-A8E52F2FE490}"/>
          </ac:spMkLst>
        </pc:spChg>
        <pc:spChg chg="add mod">
          <ac:chgData name="Vicky WILLEGEMS" userId="d17b1c46-af85-40e9-a459-e3183b3b5bd2" providerId="ADAL" clId="{517AA708-9B48-4452-A735-15553681CCB3}" dt="2026-01-06T19:50:48.494" v="15009"/>
          <ac:spMkLst>
            <pc:docMk/>
            <pc:sldMk cId="2470942443" sldId="334"/>
            <ac:spMk id="6" creationId="{FC52FD6F-D578-CBE7-990A-1FAE3AC3DF8E}"/>
          </ac:spMkLst>
        </pc:spChg>
        <pc:spChg chg="add mod">
          <ac:chgData name="Vicky WILLEGEMS" userId="d17b1c46-af85-40e9-a459-e3183b3b5bd2" providerId="ADAL" clId="{517AA708-9B48-4452-A735-15553681CCB3}" dt="2026-01-06T19:50:48.494" v="15009"/>
          <ac:spMkLst>
            <pc:docMk/>
            <pc:sldMk cId="2470942443" sldId="334"/>
            <ac:spMk id="8" creationId="{95F1A84C-F23D-FC4F-C73F-EB11B099DDC0}"/>
          </ac:spMkLst>
        </pc:spChg>
        <pc:spChg chg="add mod">
          <ac:chgData name="Vicky WILLEGEMS" userId="d17b1c46-af85-40e9-a459-e3183b3b5bd2" providerId="ADAL" clId="{517AA708-9B48-4452-A735-15553681CCB3}" dt="2026-01-06T19:50:59.081" v="15012" actId="1076"/>
          <ac:spMkLst>
            <pc:docMk/>
            <pc:sldMk cId="2470942443" sldId="334"/>
            <ac:spMk id="10" creationId="{87EE78AC-77F1-03E7-BEE1-BAEABCC36DD2}"/>
          </ac:spMkLst>
        </pc:spChg>
        <pc:spChg chg="add mod">
          <ac:chgData name="Vicky WILLEGEMS" userId="d17b1c46-af85-40e9-a459-e3183b3b5bd2" providerId="ADAL" clId="{517AA708-9B48-4452-A735-15553681CCB3}" dt="2026-01-06T19:50:59.081" v="15012" actId="1076"/>
          <ac:spMkLst>
            <pc:docMk/>
            <pc:sldMk cId="2470942443" sldId="334"/>
            <ac:spMk id="11" creationId="{12B07BC9-449E-7FD2-6751-D702068BA843}"/>
          </ac:spMkLst>
        </pc:spChg>
        <pc:picChg chg="mod">
          <ac:chgData name="Vicky WILLEGEMS" userId="d17b1c46-af85-40e9-a459-e3183b3b5bd2" providerId="ADAL" clId="{517AA708-9B48-4452-A735-15553681CCB3}" dt="2026-01-06T19:50:33.821" v="15005" actId="1076"/>
          <ac:picMkLst>
            <pc:docMk/>
            <pc:sldMk cId="2470942443" sldId="334"/>
            <ac:picMk id="5" creationId="{D7B90CE1-1AA3-F865-E658-D74A13C452F5}"/>
          </ac:picMkLst>
        </pc:picChg>
        <pc:picChg chg="add mod">
          <ac:chgData name="Vicky WILLEGEMS" userId="d17b1c46-af85-40e9-a459-e3183b3b5bd2" providerId="ADAL" clId="{517AA708-9B48-4452-A735-15553681CCB3}" dt="2026-01-06T19:50:48.494" v="15009"/>
          <ac:picMkLst>
            <pc:docMk/>
            <pc:sldMk cId="2470942443" sldId="334"/>
            <ac:picMk id="7" creationId="{7455BD07-0B3A-F97D-1800-6996A5812A88}"/>
          </ac:picMkLst>
        </pc:picChg>
        <pc:picChg chg="add mod">
          <ac:chgData name="Vicky WILLEGEMS" userId="d17b1c46-af85-40e9-a459-e3183b3b5bd2" providerId="ADAL" clId="{517AA708-9B48-4452-A735-15553681CCB3}" dt="2026-01-06T19:50:59.081" v="15012" actId="1076"/>
          <ac:picMkLst>
            <pc:docMk/>
            <pc:sldMk cId="2470942443" sldId="334"/>
            <ac:picMk id="12" creationId="{18E6F733-4FC5-4340-9721-349044867C92}"/>
          </ac:picMkLst>
        </pc:picChg>
      </pc:sldChg>
      <pc:sldChg chg="modSp mod">
        <pc:chgData name="Vicky WILLEGEMS" userId="d17b1c46-af85-40e9-a459-e3183b3b5bd2" providerId="ADAL" clId="{517AA708-9B48-4452-A735-15553681CCB3}" dt="2026-01-06T19:52:58.201" v="15063" actId="20577"/>
        <pc:sldMkLst>
          <pc:docMk/>
          <pc:sldMk cId="2350245821" sldId="337"/>
        </pc:sldMkLst>
        <pc:spChg chg="mod">
          <ac:chgData name="Vicky WILLEGEMS" userId="d17b1c46-af85-40e9-a459-e3183b3b5bd2" providerId="ADAL" clId="{517AA708-9B48-4452-A735-15553681CCB3}" dt="2026-01-06T19:52:58.201" v="15063" actId="20577"/>
          <ac:spMkLst>
            <pc:docMk/>
            <pc:sldMk cId="2350245821" sldId="337"/>
            <ac:spMk id="4" creationId="{A305D90C-4E49-6E60-E530-63C3056E08FF}"/>
          </ac:spMkLst>
        </pc:spChg>
      </pc:sldChg>
      <pc:sldChg chg="addSp modSp del mod modAnim modNotesTx">
        <pc:chgData name="Vicky WILLEGEMS" userId="d17b1c46-af85-40e9-a459-e3183b3b5bd2" providerId="ADAL" clId="{517AA708-9B48-4452-A735-15553681CCB3}" dt="2026-01-06T19:15:06.947" v="13544" actId="47"/>
        <pc:sldMkLst>
          <pc:docMk/>
          <pc:sldMk cId="1745145559" sldId="338"/>
        </pc:sldMkLst>
        <pc:spChg chg="mod">
          <ac:chgData name="Vicky WILLEGEMS" userId="d17b1c46-af85-40e9-a459-e3183b3b5bd2" providerId="ADAL" clId="{517AA708-9B48-4452-A735-15553681CCB3}" dt="2026-01-06T10:56:26.305" v="598" actId="20577"/>
          <ac:spMkLst>
            <pc:docMk/>
            <pc:sldMk cId="1745145559" sldId="338"/>
            <ac:spMk id="2" creationId="{6F5F8CF0-34DF-3CEC-7F8C-D14F5DD8A61B}"/>
          </ac:spMkLst>
        </pc:spChg>
        <pc:spChg chg="mod">
          <ac:chgData name="Vicky WILLEGEMS" userId="d17b1c46-af85-40e9-a459-e3183b3b5bd2" providerId="ADAL" clId="{517AA708-9B48-4452-A735-15553681CCB3}" dt="2026-01-06T10:56:47.427" v="644" actId="5793"/>
          <ac:spMkLst>
            <pc:docMk/>
            <pc:sldMk cId="1745145559" sldId="338"/>
            <ac:spMk id="3" creationId="{8E1B49F0-1FAC-484A-D8A3-24F4AC625907}"/>
          </ac:spMkLst>
        </pc:spChg>
        <pc:picChg chg="add mod">
          <ac:chgData name="Vicky WILLEGEMS" userId="d17b1c46-af85-40e9-a459-e3183b3b5bd2" providerId="ADAL" clId="{517AA708-9B48-4452-A735-15553681CCB3}" dt="2026-01-06T13:19:23.257" v="7494" actId="1076"/>
          <ac:picMkLst>
            <pc:docMk/>
            <pc:sldMk cId="1745145559" sldId="338"/>
            <ac:picMk id="5" creationId="{EF174B9A-7CC2-55EF-3B5C-BD942B350728}"/>
          </ac:picMkLst>
        </pc:picChg>
      </pc:sldChg>
      <pc:sldChg chg="modSp del mod">
        <pc:chgData name="Vicky WILLEGEMS" userId="d17b1c46-af85-40e9-a459-e3183b3b5bd2" providerId="ADAL" clId="{517AA708-9B48-4452-A735-15553681CCB3}" dt="2026-01-06T13:07:22.616" v="7172" actId="47"/>
        <pc:sldMkLst>
          <pc:docMk/>
          <pc:sldMk cId="3207125839" sldId="339"/>
        </pc:sldMkLst>
        <pc:spChg chg="mod">
          <ac:chgData name="Vicky WILLEGEMS" userId="d17b1c46-af85-40e9-a459-e3183b3b5bd2" providerId="ADAL" clId="{517AA708-9B48-4452-A735-15553681CCB3}" dt="2026-01-06T10:58:51.213" v="737" actId="5793"/>
          <ac:spMkLst>
            <pc:docMk/>
            <pc:sldMk cId="3207125839" sldId="339"/>
            <ac:spMk id="2" creationId="{9B46C996-C87E-0891-443E-CDD5AA7E371D}"/>
          </ac:spMkLst>
        </pc:spChg>
        <pc:spChg chg="mod">
          <ac:chgData name="Vicky WILLEGEMS" userId="d17b1c46-af85-40e9-a459-e3183b3b5bd2" providerId="ADAL" clId="{517AA708-9B48-4452-A735-15553681CCB3}" dt="2026-01-06T10:59:34.304" v="840" actId="20577"/>
          <ac:spMkLst>
            <pc:docMk/>
            <pc:sldMk cId="3207125839" sldId="339"/>
            <ac:spMk id="3" creationId="{7B4E3030-167B-5E56-1FD7-9381918114F1}"/>
          </ac:spMkLst>
        </pc:spChg>
      </pc:sldChg>
      <pc:sldChg chg="add">
        <pc:chgData name="Vicky WILLEGEMS" userId="d17b1c46-af85-40e9-a459-e3183b3b5bd2" providerId="ADAL" clId="{517AA708-9B48-4452-A735-15553681CCB3}" dt="2026-01-06T14:41:53.487" v="9760"/>
        <pc:sldMkLst>
          <pc:docMk/>
          <pc:sldMk cId="4010532522" sldId="369"/>
        </pc:sldMkLst>
      </pc:sldChg>
      <pc:sldChg chg="modSp del mod">
        <pc:chgData name="Vicky WILLEGEMS" userId="d17b1c46-af85-40e9-a459-e3183b3b5bd2" providerId="ADAL" clId="{517AA708-9B48-4452-A735-15553681CCB3}" dt="2026-01-06T15:21:56.099" v="12025" actId="47"/>
        <pc:sldMkLst>
          <pc:docMk/>
          <pc:sldMk cId="3038905395" sldId="370"/>
        </pc:sldMkLst>
        <pc:spChg chg="mod">
          <ac:chgData name="Vicky WILLEGEMS" userId="d17b1c46-af85-40e9-a459-e3183b3b5bd2" providerId="ADAL" clId="{517AA708-9B48-4452-A735-15553681CCB3}" dt="2026-01-06T11:24:26.305" v="3137" actId="6549"/>
          <ac:spMkLst>
            <pc:docMk/>
            <pc:sldMk cId="3038905395" sldId="370"/>
            <ac:spMk id="2" creationId="{A2D96CE0-B4A0-11B1-1F4E-48C988B6268E}"/>
          </ac:spMkLst>
        </pc:spChg>
        <pc:spChg chg="mod">
          <ac:chgData name="Vicky WILLEGEMS" userId="d17b1c46-af85-40e9-a459-e3183b3b5bd2" providerId="ADAL" clId="{517AA708-9B48-4452-A735-15553681CCB3}" dt="2026-01-06T11:24:11.624" v="3121" actId="20577"/>
          <ac:spMkLst>
            <pc:docMk/>
            <pc:sldMk cId="3038905395" sldId="370"/>
            <ac:spMk id="3" creationId="{2169C043-440C-2964-4279-434F8AFAD8E1}"/>
          </ac:spMkLst>
        </pc:spChg>
      </pc:sldChg>
      <pc:sldChg chg="del">
        <pc:chgData name="Vicky WILLEGEMS" userId="d17b1c46-af85-40e9-a459-e3183b3b5bd2" providerId="ADAL" clId="{517AA708-9B48-4452-A735-15553681CCB3}" dt="2026-01-06T15:21:59.599" v="12026" actId="47"/>
        <pc:sldMkLst>
          <pc:docMk/>
          <pc:sldMk cId="949805222" sldId="371"/>
        </pc:sldMkLst>
      </pc:sldChg>
      <pc:sldChg chg="del">
        <pc:chgData name="Vicky WILLEGEMS" userId="d17b1c46-af85-40e9-a459-e3183b3b5bd2" providerId="ADAL" clId="{517AA708-9B48-4452-A735-15553681CCB3}" dt="2026-01-06T15:22:01.143" v="12027" actId="47"/>
        <pc:sldMkLst>
          <pc:docMk/>
          <pc:sldMk cId="2807069374" sldId="372"/>
        </pc:sldMkLst>
      </pc:sldChg>
      <pc:sldChg chg="modSp del mod ord">
        <pc:chgData name="Vicky WILLEGEMS" userId="d17b1c46-af85-40e9-a459-e3183b3b5bd2" providerId="ADAL" clId="{517AA708-9B48-4452-A735-15553681CCB3}" dt="2026-01-06T19:15:40.869" v="13548" actId="2696"/>
        <pc:sldMkLst>
          <pc:docMk/>
          <pc:sldMk cId="49085460" sldId="373"/>
        </pc:sldMkLst>
        <pc:spChg chg="mod">
          <ac:chgData name="Vicky WILLEGEMS" userId="d17b1c46-af85-40e9-a459-e3183b3b5bd2" providerId="ADAL" clId="{517AA708-9B48-4452-A735-15553681CCB3}" dt="2026-01-06T13:30:11.931" v="7775" actId="20577"/>
          <ac:spMkLst>
            <pc:docMk/>
            <pc:sldMk cId="49085460" sldId="373"/>
            <ac:spMk id="4" creationId="{9EA58ECF-9C62-1CD9-310C-20E7497E5A0B}"/>
          </ac:spMkLst>
        </pc:spChg>
      </pc:sldChg>
      <pc:sldChg chg="add del">
        <pc:chgData name="Vicky WILLEGEMS" userId="d17b1c46-af85-40e9-a459-e3183b3b5bd2" providerId="ADAL" clId="{517AA708-9B48-4452-A735-15553681CCB3}" dt="2026-01-06T20:21:22.567" v="15510" actId="47"/>
        <pc:sldMkLst>
          <pc:docMk/>
          <pc:sldMk cId="1810384179" sldId="373"/>
        </pc:sldMkLst>
      </pc:sldChg>
      <pc:sldChg chg="del">
        <pc:chgData name="Vicky WILLEGEMS" userId="d17b1c46-af85-40e9-a459-e3183b3b5bd2" providerId="ADAL" clId="{517AA708-9B48-4452-A735-15553681CCB3}" dt="2026-01-06T11:24:48.926" v="3138" actId="47"/>
        <pc:sldMkLst>
          <pc:docMk/>
          <pc:sldMk cId="2930374744" sldId="374"/>
        </pc:sldMkLst>
      </pc:sldChg>
      <pc:sldChg chg="del">
        <pc:chgData name="Vicky WILLEGEMS" userId="d17b1c46-af85-40e9-a459-e3183b3b5bd2" providerId="ADAL" clId="{517AA708-9B48-4452-A735-15553681CCB3}" dt="2026-01-06T11:24:50.305" v="3139" actId="47"/>
        <pc:sldMkLst>
          <pc:docMk/>
          <pc:sldMk cId="2954850807" sldId="375"/>
        </pc:sldMkLst>
      </pc:sldChg>
      <pc:sldChg chg="addSp delSp modSp mod">
        <pc:chgData name="Vicky WILLEGEMS" userId="d17b1c46-af85-40e9-a459-e3183b3b5bd2" providerId="ADAL" clId="{517AA708-9B48-4452-A735-15553681CCB3}" dt="2026-01-06T13:46:36.178" v="8999" actId="1035"/>
        <pc:sldMkLst>
          <pc:docMk/>
          <pc:sldMk cId="3123460371" sldId="376"/>
        </pc:sldMkLst>
        <pc:spChg chg="mod">
          <ac:chgData name="Vicky WILLEGEMS" userId="d17b1c46-af85-40e9-a459-e3183b3b5bd2" providerId="ADAL" clId="{517AA708-9B48-4452-A735-15553681CCB3}" dt="2026-01-06T13:42:33.442" v="8833" actId="14100"/>
          <ac:spMkLst>
            <pc:docMk/>
            <pc:sldMk cId="3123460371" sldId="376"/>
            <ac:spMk id="2" creationId="{B0EEB1CB-EF9D-4F3A-028B-66B2CCEA0770}"/>
          </ac:spMkLst>
        </pc:spChg>
        <pc:spChg chg="mod ord">
          <ac:chgData name="Vicky WILLEGEMS" userId="d17b1c46-af85-40e9-a459-e3183b3b5bd2" providerId="ADAL" clId="{517AA708-9B48-4452-A735-15553681CCB3}" dt="2026-01-06T13:43:28.596" v="8881" actId="207"/>
          <ac:spMkLst>
            <pc:docMk/>
            <pc:sldMk cId="3123460371" sldId="376"/>
            <ac:spMk id="3" creationId="{BF37552E-6C93-FADE-7584-237E8E9F14E4}"/>
          </ac:spMkLst>
        </pc:spChg>
        <pc:spChg chg="del mod">
          <ac:chgData name="Vicky WILLEGEMS" userId="d17b1c46-af85-40e9-a459-e3183b3b5bd2" providerId="ADAL" clId="{517AA708-9B48-4452-A735-15553681CCB3}" dt="2026-01-06T13:43:35.519" v="8882" actId="478"/>
          <ac:spMkLst>
            <pc:docMk/>
            <pc:sldMk cId="3123460371" sldId="376"/>
            <ac:spMk id="4" creationId="{E1CFDC34-2F86-FA33-01FB-668AAACAB1FB}"/>
          </ac:spMkLst>
        </pc:spChg>
        <pc:spChg chg="mod">
          <ac:chgData name="Vicky WILLEGEMS" userId="d17b1c46-af85-40e9-a459-e3183b3b5bd2" providerId="ADAL" clId="{517AA708-9B48-4452-A735-15553681CCB3}" dt="2026-01-06T13:46:36.178" v="8999" actId="1035"/>
          <ac:spMkLst>
            <pc:docMk/>
            <pc:sldMk cId="3123460371" sldId="376"/>
            <ac:spMk id="6" creationId="{E83A8DF4-4988-3718-8C62-134B80E11139}"/>
          </ac:spMkLst>
        </pc:spChg>
        <pc:spChg chg="mod">
          <ac:chgData name="Vicky WILLEGEMS" userId="d17b1c46-af85-40e9-a459-e3183b3b5bd2" providerId="ADAL" clId="{517AA708-9B48-4452-A735-15553681CCB3}" dt="2026-01-06T13:46:36.178" v="8999" actId="1035"/>
          <ac:spMkLst>
            <pc:docMk/>
            <pc:sldMk cId="3123460371" sldId="376"/>
            <ac:spMk id="8" creationId="{D4010BC5-42D8-411E-5C06-C0B4D42AB2F8}"/>
          </ac:spMkLst>
        </pc:spChg>
        <pc:spChg chg="del mod">
          <ac:chgData name="Vicky WILLEGEMS" userId="d17b1c46-af85-40e9-a459-e3183b3b5bd2" providerId="ADAL" clId="{517AA708-9B48-4452-A735-15553681CCB3}" dt="2026-01-06T13:42:06.514" v="8827" actId="478"/>
          <ac:spMkLst>
            <pc:docMk/>
            <pc:sldMk cId="3123460371" sldId="376"/>
            <ac:spMk id="9" creationId="{13DEB579-A0F6-F996-B4F3-291340333875}"/>
          </ac:spMkLst>
        </pc:spChg>
        <pc:spChg chg="mod">
          <ac:chgData name="Vicky WILLEGEMS" userId="d17b1c46-af85-40e9-a459-e3183b3b5bd2" providerId="ADAL" clId="{517AA708-9B48-4452-A735-15553681CCB3}" dt="2026-01-06T13:44:35.547" v="8908" actId="2710"/>
          <ac:spMkLst>
            <pc:docMk/>
            <pc:sldMk cId="3123460371" sldId="376"/>
            <ac:spMk id="10" creationId="{92BF9C9C-4D4A-07B1-43C1-50FB1B84B6ED}"/>
          </ac:spMkLst>
        </pc:spChg>
        <pc:spChg chg="add del mod">
          <ac:chgData name="Vicky WILLEGEMS" userId="d17b1c46-af85-40e9-a459-e3183b3b5bd2" providerId="ADAL" clId="{517AA708-9B48-4452-A735-15553681CCB3}" dt="2026-01-06T13:43:39.373" v="8883" actId="478"/>
          <ac:spMkLst>
            <pc:docMk/>
            <pc:sldMk cId="3123460371" sldId="376"/>
            <ac:spMk id="11" creationId="{9021D8F4-7CD1-A4AA-45D9-3DCCED41E514}"/>
          </ac:spMkLst>
        </pc:spChg>
        <pc:picChg chg="mod">
          <ac:chgData name="Vicky WILLEGEMS" userId="d17b1c46-af85-40e9-a459-e3183b3b5bd2" providerId="ADAL" clId="{517AA708-9B48-4452-A735-15553681CCB3}" dt="2026-01-06T13:46:36.178" v="8999" actId="1035"/>
          <ac:picMkLst>
            <pc:docMk/>
            <pc:sldMk cId="3123460371" sldId="376"/>
            <ac:picMk id="5" creationId="{8FFA1A4F-C2EC-E912-ABAD-3FDE5D454D57}"/>
          </ac:picMkLst>
        </pc:picChg>
      </pc:sldChg>
      <pc:sldChg chg="del">
        <pc:chgData name="Vicky WILLEGEMS" userId="d17b1c46-af85-40e9-a459-e3183b3b5bd2" providerId="ADAL" clId="{517AA708-9B48-4452-A735-15553681CCB3}" dt="2026-01-06T14:00:18.828" v="9759" actId="47"/>
        <pc:sldMkLst>
          <pc:docMk/>
          <pc:sldMk cId="393477078" sldId="377"/>
        </pc:sldMkLst>
      </pc:sldChg>
      <pc:sldChg chg="modSp mod">
        <pc:chgData name="Vicky WILLEGEMS" userId="d17b1c46-af85-40e9-a459-e3183b3b5bd2" providerId="ADAL" clId="{517AA708-9B48-4452-A735-15553681CCB3}" dt="2026-01-06T20:34:42.812" v="15731" actId="20577"/>
        <pc:sldMkLst>
          <pc:docMk/>
          <pc:sldMk cId="572582714" sldId="378"/>
        </pc:sldMkLst>
        <pc:spChg chg="mod">
          <ac:chgData name="Vicky WILLEGEMS" userId="d17b1c46-af85-40e9-a459-e3183b3b5bd2" providerId="ADAL" clId="{517AA708-9B48-4452-A735-15553681CCB3}" dt="2026-01-06T20:34:42.812" v="15731" actId="20577"/>
          <ac:spMkLst>
            <pc:docMk/>
            <pc:sldMk cId="572582714" sldId="378"/>
            <ac:spMk id="2" creationId="{621B9478-E397-59CA-5C72-93836105F576}"/>
          </ac:spMkLst>
        </pc:spChg>
      </pc:sldChg>
      <pc:sldChg chg="del">
        <pc:chgData name="Vicky WILLEGEMS" userId="d17b1c46-af85-40e9-a459-e3183b3b5bd2" providerId="ADAL" clId="{517AA708-9B48-4452-A735-15553681CCB3}" dt="2026-01-06T19:20:44.114" v="13676" actId="47"/>
        <pc:sldMkLst>
          <pc:docMk/>
          <pc:sldMk cId="2497279242" sldId="379"/>
        </pc:sldMkLst>
      </pc:sldChg>
      <pc:sldChg chg="del">
        <pc:chgData name="Vicky WILLEGEMS" userId="d17b1c46-af85-40e9-a459-e3183b3b5bd2" providerId="ADAL" clId="{517AA708-9B48-4452-A735-15553681CCB3}" dt="2026-01-06T19:20:42.209" v="13675" actId="47"/>
        <pc:sldMkLst>
          <pc:docMk/>
          <pc:sldMk cId="3061911472" sldId="380"/>
        </pc:sldMkLst>
      </pc:sldChg>
      <pc:sldChg chg="addSp delSp modSp add mod modNotesTx">
        <pc:chgData name="Vicky WILLEGEMS" userId="d17b1c46-af85-40e9-a459-e3183b3b5bd2" providerId="ADAL" clId="{517AA708-9B48-4452-A735-15553681CCB3}" dt="2026-01-06T14:51:57.116" v="9796" actId="20577"/>
        <pc:sldMkLst>
          <pc:docMk/>
          <pc:sldMk cId="2876709324" sldId="381"/>
        </pc:sldMkLst>
        <pc:spChg chg="mod">
          <ac:chgData name="Vicky WILLEGEMS" userId="d17b1c46-af85-40e9-a459-e3183b3b5bd2" providerId="ADAL" clId="{517AA708-9B48-4452-A735-15553681CCB3}" dt="2026-01-06T14:51:57.116" v="9796" actId="20577"/>
          <ac:spMkLst>
            <pc:docMk/>
            <pc:sldMk cId="2876709324" sldId="381"/>
            <ac:spMk id="2" creationId="{7581CEB2-304B-11CA-CC9B-4081574086F5}"/>
          </ac:spMkLst>
        </pc:spChg>
        <pc:spChg chg="del">
          <ac:chgData name="Vicky WILLEGEMS" userId="d17b1c46-af85-40e9-a459-e3183b3b5bd2" providerId="ADAL" clId="{517AA708-9B48-4452-A735-15553681CCB3}" dt="2026-01-06T10:50:35.847" v="297" actId="478"/>
          <ac:spMkLst>
            <pc:docMk/>
            <pc:sldMk cId="2876709324" sldId="381"/>
            <ac:spMk id="3" creationId="{729B7563-AF29-9557-FFBA-AE5D317C68A7}"/>
          </ac:spMkLst>
        </pc:spChg>
        <pc:spChg chg="add del mod">
          <ac:chgData name="Vicky WILLEGEMS" userId="d17b1c46-af85-40e9-a459-e3183b3b5bd2" providerId="ADAL" clId="{517AA708-9B48-4452-A735-15553681CCB3}" dt="2026-01-06T10:50:37.432" v="298" actId="478"/>
          <ac:spMkLst>
            <pc:docMk/>
            <pc:sldMk cId="2876709324" sldId="381"/>
            <ac:spMk id="5" creationId="{45BE55E7-C010-A2C4-56A3-0825359F82DA}"/>
          </ac:spMkLst>
        </pc:spChg>
        <pc:spChg chg="add mod">
          <ac:chgData name="Vicky WILLEGEMS" userId="d17b1c46-af85-40e9-a459-e3183b3b5bd2" providerId="ADAL" clId="{517AA708-9B48-4452-A735-15553681CCB3}" dt="2026-01-06T11:34:56.960" v="3792" actId="1076"/>
          <ac:spMkLst>
            <pc:docMk/>
            <pc:sldMk cId="2876709324" sldId="381"/>
            <ac:spMk id="6" creationId="{C3AEDFCD-8732-6A9B-2D18-C1D4D83677EC}"/>
          </ac:spMkLst>
        </pc:spChg>
        <pc:spChg chg="add mod">
          <ac:chgData name="Vicky WILLEGEMS" userId="d17b1c46-af85-40e9-a459-e3183b3b5bd2" providerId="ADAL" clId="{517AA708-9B48-4452-A735-15553681CCB3}" dt="2026-01-06T11:35:02.056" v="3793" actId="1076"/>
          <ac:spMkLst>
            <pc:docMk/>
            <pc:sldMk cId="2876709324" sldId="381"/>
            <ac:spMk id="7" creationId="{6408C091-B28F-7058-F501-3001850AFDE8}"/>
          </ac:spMkLst>
        </pc:spChg>
        <pc:spChg chg="add mod">
          <ac:chgData name="Vicky WILLEGEMS" userId="d17b1c46-af85-40e9-a459-e3183b3b5bd2" providerId="ADAL" clId="{517AA708-9B48-4452-A735-15553681CCB3}" dt="2026-01-06T11:35:05.323" v="3794" actId="1076"/>
          <ac:spMkLst>
            <pc:docMk/>
            <pc:sldMk cId="2876709324" sldId="381"/>
            <ac:spMk id="8" creationId="{D732453D-658C-F7F7-5867-BE42876524A1}"/>
          </ac:spMkLst>
        </pc:spChg>
        <pc:spChg chg="add mod">
          <ac:chgData name="Vicky WILLEGEMS" userId="d17b1c46-af85-40e9-a459-e3183b3b5bd2" providerId="ADAL" clId="{517AA708-9B48-4452-A735-15553681CCB3}" dt="2026-01-06T11:02:18.915" v="844" actId="113"/>
          <ac:spMkLst>
            <pc:docMk/>
            <pc:sldMk cId="2876709324" sldId="381"/>
            <ac:spMk id="9" creationId="{2CB45AB2-E03A-EDBC-BAF1-383920AEB964}"/>
          </ac:spMkLst>
        </pc:spChg>
        <pc:spChg chg="add mod">
          <ac:chgData name="Vicky WILLEGEMS" userId="d17b1c46-af85-40e9-a459-e3183b3b5bd2" providerId="ADAL" clId="{517AA708-9B48-4452-A735-15553681CCB3}" dt="2026-01-06T11:34:50.996" v="3791" actId="20577"/>
          <ac:spMkLst>
            <pc:docMk/>
            <pc:sldMk cId="2876709324" sldId="381"/>
            <ac:spMk id="10" creationId="{00FB410A-CE8B-645A-C1E4-F1069FFF8FAB}"/>
          </ac:spMkLst>
        </pc:spChg>
      </pc:sldChg>
      <pc:sldChg chg="add del ord">
        <pc:chgData name="Vicky WILLEGEMS" userId="d17b1c46-af85-40e9-a459-e3183b3b5bd2" providerId="ADAL" clId="{517AA708-9B48-4452-A735-15553681CCB3}" dt="2026-01-06T12:43:55.271" v="5404" actId="2696"/>
        <pc:sldMkLst>
          <pc:docMk/>
          <pc:sldMk cId="1325659866" sldId="382"/>
        </pc:sldMkLst>
      </pc:sldChg>
      <pc:sldChg chg="add del">
        <pc:chgData name="Vicky WILLEGEMS" userId="d17b1c46-af85-40e9-a459-e3183b3b5bd2" providerId="ADAL" clId="{517AA708-9B48-4452-A735-15553681CCB3}" dt="2026-01-06T14:53:27.321" v="9813" actId="47"/>
        <pc:sldMkLst>
          <pc:docMk/>
          <pc:sldMk cId="1836000546" sldId="382"/>
        </pc:sldMkLst>
      </pc:sldChg>
      <pc:sldChg chg="add modNotesTx">
        <pc:chgData name="Vicky WILLEGEMS" userId="d17b1c46-af85-40e9-a459-e3183b3b5bd2" providerId="ADAL" clId="{517AA708-9B48-4452-A735-15553681CCB3}" dt="2026-01-06T20:02:18.167" v="15295" actId="20577"/>
        <pc:sldMkLst>
          <pc:docMk/>
          <pc:sldMk cId="2550278364" sldId="383"/>
        </pc:sldMkLst>
      </pc:sldChg>
      <pc:sldChg chg="modSp add del mod ord modNotesTx">
        <pc:chgData name="Vicky WILLEGEMS" userId="d17b1c46-af85-40e9-a459-e3183b3b5bd2" providerId="ADAL" clId="{517AA708-9B48-4452-A735-15553681CCB3}" dt="2026-01-06T19:18:24.536" v="13616" actId="2696"/>
        <pc:sldMkLst>
          <pc:docMk/>
          <pc:sldMk cId="3894588393" sldId="383"/>
        </pc:sldMkLst>
        <pc:spChg chg="mod">
          <ac:chgData name="Vicky WILLEGEMS" userId="d17b1c46-af85-40e9-a459-e3183b3b5bd2" providerId="ADAL" clId="{517AA708-9B48-4452-A735-15553681CCB3}" dt="2026-01-06T12:49:26.210" v="5467" actId="5793"/>
          <ac:spMkLst>
            <pc:docMk/>
            <pc:sldMk cId="3894588393" sldId="383"/>
            <ac:spMk id="2" creationId="{996E97C4-90EB-9D73-BAB5-4D41FBBED49E}"/>
          </ac:spMkLst>
        </pc:spChg>
      </pc:sldChg>
      <pc:sldChg chg="addSp delSp modSp add mod modNotesTx">
        <pc:chgData name="Vicky WILLEGEMS" userId="d17b1c46-af85-40e9-a459-e3183b3b5bd2" providerId="ADAL" clId="{517AA708-9B48-4452-A735-15553681CCB3}" dt="2026-01-06T14:53:24.919" v="9812" actId="5793"/>
        <pc:sldMkLst>
          <pc:docMk/>
          <pc:sldMk cId="2884628992" sldId="384"/>
        </pc:sldMkLst>
        <pc:spChg chg="mod">
          <ac:chgData name="Vicky WILLEGEMS" userId="d17b1c46-af85-40e9-a459-e3183b3b5bd2" providerId="ADAL" clId="{517AA708-9B48-4452-A735-15553681CCB3}" dt="2026-01-06T14:53:24.919" v="9812" actId="5793"/>
          <ac:spMkLst>
            <pc:docMk/>
            <pc:sldMk cId="2884628992" sldId="384"/>
            <ac:spMk id="2" creationId="{A8B3A3C3-FD95-BFDA-D90C-C7B6C1F58FC7}"/>
          </ac:spMkLst>
        </pc:spChg>
        <pc:spChg chg="del mod">
          <ac:chgData name="Vicky WILLEGEMS" userId="d17b1c46-af85-40e9-a459-e3183b3b5bd2" providerId="ADAL" clId="{517AA708-9B48-4452-A735-15553681CCB3}" dt="2026-01-06T14:52:24.413" v="9797" actId="478"/>
          <ac:spMkLst>
            <pc:docMk/>
            <pc:sldMk cId="2884628992" sldId="384"/>
            <ac:spMk id="3" creationId="{88CC26C8-F8A8-6251-3625-098D3E2363B6}"/>
          </ac:spMkLst>
        </pc:spChg>
        <pc:spChg chg="add del mod">
          <ac:chgData name="Vicky WILLEGEMS" userId="d17b1c46-af85-40e9-a459-e3183b3b5bd2" providerId="ADAL" clId="{517AA708-9B48-4452-A735-15553681CCB3}" dt="2026-01-06T14:52:27.549" v="9799" actId="478"/>
          <ac:spMkLst>
            <pc:docMk/>
            <pc:sldMk cId="2884628992" sldId="384"/>
            <ac:spMk id="5" creationId="{073DBFEC-B092-948C-AD7F-3CF8F7301D83}"/>
          </ac:spMkLst>
        </pc:spChg>
      </pc:sldChg>
      <pc:sldChg chg="addSp delSp modSp add del mod modClrScheme modAnim chgLayout modNotesTx">
        <pc:chgData name="Vicky WILLEGEMS" userId="d17b1c46-af85-40e9-a459-e3183b3b5bd2" providerId="ADAL" clId="{517AA708-9B48-4452-A735-15553681CCB3}" dt="2026-01-06T15:06:37.961" v="11021" actId="47"/>
        <pc:sldMkLst>
          <pc:docMk/>
          <pc:sldMk cId="1405339467" sldId="385"/>
        </pc:sldMkLst>
        <pc:spChg chg="mod">
          <ac:chgData name="Vicky WILLEGEMS" userId="d17b1c46-af85-40e9-a459-e3183b3b5bd2" providerId="ADAL" clId="{517AA708-9B48-4452-A735-15553681CCB3}" dt="2026-01-06T13:12:50.374" v="7182" actId="26606"/>
          <ac:spMkLst>
            <pc:docMk/>
            <pc:sldMk cId="1405339467" sldId="385"/>
            <ac:spMk id="2" creationId="{AA1E1B3F-2995-DEBB-507C-41C5196E7E86}"/>
          </ac:spMkLst>
        </pc:spChg>
        <pc:spChg chg="mod">
          <ac:chgData name="Vicky WILLEGEMS" userId="d17b1c46-af85-40e9-a459-e3183b3b5bd2" providerId="ADAL" clId="{517AA708-9B48-4452-A735-15553681CCB3}" dt="2026-01-06T15:06:32.119" v="11017" actId="21"/>
          <ac:spMkLst>
            <pc:docMk/>
            <pc:sldMk cId="1405339467" sldId="385"/>
            <ac:spMk id="3" creationId="{40139596-1DC7-BC57-272B-0A3CE9E1F6B8}"/>
          </ac:spMkLst>
        </pc:spChg>
        <pc:picChg chg="add del mod">
          <ac:chgData name="Vicky WILLEGEMS" userId="d17b1c46-af85-40e9-a459-e3183b3b5bd2" providerId="ADAL" clId="{517AA708-9B48-4452-A735-15553681CCB3}" dt="2026-01-06T15:05:46.460" v="10994" actId="478"/>
          <ac:picMkLst>
            <pc:docMk/>
            <pc:sldMk cId="1405339467" sldId="385"/>
            <ac:picMk id="4" creationId="{239583B4-487D-9D57-B520-14D910183337}"/>
          </ac:picMkLst>
        </pc:picChg>
      </pc:sldChg>
      <pc:sldChg chg="add del">
        <pc:chgData name="Vicky WILLEGEMS" userId="d17b1c46-af85-40e9-a459-e3183b3b5bd2" providerId="ADAL" clId="{517AA708-9B48-4452-A735-15553681CCB3}" dt="2026-01-06T12:42:20.554" v="5219" actId="47"/>
        <pc:sldMkLst>
          <pc:docMk/>
          <pc:sldMk cId="2496663032" sldId="385"/>
        </pc:sldMkLst>
      </pc:sldChg>
      <pc:sldChg chg="add ord modNotesTx">
        <pc:chgData name="Vicky WILLEGEMS" userId="d17b1c46-af85-40e9-a459-e3183b3b5bd2" providerId="ADAL" clId="{517AA708-9B48-4452-A735-15553681CCB3}" dt="2026-01-06T15:20:38.049" v="12019"/>
        <pc:sldMkLst>
          <pc:docMk/>
          <pc:sldMk cId="2801620284" sldId="386"/>
        </pc:sldMkLst>
      </pc:sldChg>
      <pc:sldChg chg="addSp delSp modSp add del mod">
        <pc:chgData name="Vicky WILLEGEMS" userId="d17b1c46-af85-40e9-a459-e3183b3b5bd2" providerId="ADAL" clId="{517AA708-9B48-4452-A735-15553681CCB3}" dt="2026-01-06T15:04:42.918" v="10745" actId="47"/>
        <pc:sldMkLst>
          <pc:docMk/>
          <pc:sldMk cId="898477391" sldId="387"/>
        </pc:sldMkLst>
        <pc:spChg chg="add del mod">
          <ac:chgData name="Vicky WILLEGEMS" userId="d17b1c46-af85-40e9-a459-e3183b3b5bd2" providerId="ADAL" clId="{517AA708-9B48-4452-A735-15553681CCB3}" dt="2026-01-06T13:00:29.930" v="6140" actId="478"/>
          <ac:spMkLst>
            <pc:docMk/>
            <pc:sldMk cId="898477391" sldId="387"/>
            <ac:spMk id="5" creationId="{17A2FA70-B1E4-229E-22DB-00E9BD9B3A58}"/>
          </ac:spMkLst>
        </pc:spChg>
        <pc:picChg chg="mod ord modCrop">
          <ac:chgData name="Vicky WILLEGEMS" userId="d17b1c46-af85-40e9-a459-e3183b3b5bd2" providerId="ADAL" clId="{517AA708-9B48-4452-A735-15553681CCB3}" dt="2026-01-06T13:00:24.132" v="6138" actId="167"/>
          <ac:picMkLst>
            <pc:docMk/>
            <pc:sldMk cId="898477391" sldId="387"/>
            <ac:picMk id="3" creationId="{6AE6F87D-4DFB-9249-445B-9183B624FEB0}"/>
          </ac:picMkLst>
        </pc:picChg>
        <pc:picChg chg="del">
          <ac:chgData name="Vicky WILLEGEMS" userId="d17b1c46-af85-40e9-a459-e3183b3b5bd2" providerId="ADAL" clId="{517AA708-9B48-4452-A735-15553681CCB3}" dt="2026-01-06T13:00:25.656" v="6139" actId="478"/>
          <ac:picMkLst>
            <pc:docMk/>
            <pc:sldMk cId="898477391" sldId="387"/>
            <ac:picMk id="7" creationId="{EE35EDD9-10EC-976F-E2F0-7FA44B386F0A}"/>
          </ac:picMkLst>
        </pc:picChg>
      </pc:sldChg>
      <pc:sldChg chg="modSp add del mod">
        <pc:chgData name="Vicky WILLEGEMS" userId="d17b1c46-af85-40e9-a459-e3183b3b5bd2" providerId="ADAL" clId="{517AA708-9B48-4452-A735-15553681CCB3}" dt="2026-01-06T13:11:19.636" v="7173" actId="47"/>
        <pc:sldMkLst>
          <pc:docMk/>
          <pc:sldMk cId="2541609873" sldId="388"/>
        </pc:sldMkLst>
        <pc:picChg chg="mod modCrop">
          <ac:chgData name="Vicky WILLEGEMS" userId="d17b1c46-af85-40e9-a459-e3183b3b5bd2" providerId="ADAL" clId="{517AA708-9B48-4452-A735-15553681CCB3}" dt="2026-01-06T13:00:43.437" v="6143" actId="732"/>
          <ac:picMkLst>
            <pc:docMk/>
            <pc:sldMk cId="2541609873" sldId="388"/>
            <ac:picMk id="3" creationId="{26D43CC7-CCD5-75C8-DA69-1188554D6596}"/>
          </ac:picMkLst>
        </pc:picChg>
      </pc:sldChg>
      <pc:sldChg chg="modSp add del mod modNotesTx">
        <pc:chgData name="Vicky WILLEGEMS" userId="d17b1c46-af85-40e9-a459-e3183b3b5bd2" providerId="ADAL" clId="{517AA708-9B48-4452-A735-15553681CCB3}" dt="2026-01-06T15:04:45.883" v="10746" actId="47"/>
        <pc:sldMkLst>
          <pc:docMk/>
          <pc:sldMk cId="3765433587" sldId="389"/>
        </pc:sldMkLst>
        <pc:picChg chg="mod modCrop">
          <ac:chgData name="Vicky WILLEGEMS" userId="d17b1c46-af85-40e9-a459-e3183b3b5bd2" providerId="ADAL" clId="{517AA708-9B48-4452-A735-15553681CCB3}" dt="2026-01-06T13:01:06.777" v="6146" actId="18131"/>
          <ac:picMkLst>
            <pc:docMk/>
            <pc:sldMk cId="3765433587" sldId="389"/>
            <ac:picMk id="3" creationId="{72B816EE-B79E-F195-AC07-B66D5587E625}"/>
          </ac:picMkLst>
        </pc:picChg>
      </pc:sldChg>
      <pc:sldChg chg="addSp delSp modSp add del mod ord delAnim modAnim modNotesTx">
        <pc:chgData name="Vicky WILLEGEMS" userId="d17b1c46-af85-40e9-a459-e3183b3b5bd2" providerId="ADAL" clId="{517AA708-9B48-4452-A735-15553681CCB3}" dt="2026-01-06T15:17:42.985" v="11823" actId="47"/>
        <pc:sldMkLst>
          <pc:docMk/>
          <pc:sldMk cId="1222589145" sldId="390"/>
        </pc:sldMkLst>
        <pc:spChg chg="mod">
          <ac:chgData name="Vicky WILLEGEMS" userId="d17b1c46-af85-40e9-a459-e3183b3b5bd2" providerId="ADAL" clId="{517AA708-9B48-4452-A735-15553681CCB3}" dt="2026-01-06T13:25:49.909" v="7736" actId="20577"/>
          <ac:spMkLst>
            <pc:docMk/>
            <pc:sldMk cId="1222589145" sldId="390"/>
            <ac:spMk id="2" creationId="{6E5A6D0B-4BB8-FF5E-72FA-46AFF38A35E0}"/>
          </ac:spMkLst>
        </pc:spChg>
        <pc:spChg chg="del mod">
          <ac:chgData name="Vicky WILLEGEMS" userId="d17b1c46-af85-40e9-a459-e3183b3b5bd2" providerId="ADAL" clId="{517AA708-9B48-4452-A735-15553681CCB3}" dt="2026-01-06T13:21:39.088" v="7594" actId="478"/>
          <ac:spMkLst>
            <pc:docMk/>
            <pc:sldMk cId="1222589145" sldId="390"/>
            <ac:spMk id="3" creationId="{00246047-1237-7FBC-603B-6E2086716487}"/>
          </ac:spMkLst>
        </pc:spChg>
        <pc:spChg chg="add del mod">
          <ac:chgData name="Vicky WILLEGEMS" userId="d17b1c46-af85-40e9-a459-e3183b3b5bd2" providerId="ADAL" clId="{517AA708-9B48-4452-A735-15553681CCB3}" dt="2026-01-06T13:21:40.360" v="7595" actId="478"/>
          <ac:spMkLst>
            <pc:docMk/>
            <pc:sldMk cId="1222589145" sldId="390"/>
            <ac:spMk id="5" creationId="{612E2852-A994-6AFD-26D4-66E9B5F961D1}"/>
          </ac:spMkLst>
        </pc:spChg>
        <pc:spChg chg="add mod">
          <ac:chgData name="Vicky WILLEGEMS" userId="d17b1c46-af85-40e9-a459-e3183b3b5bd2" providerId="ADAL" clId="{517AA708-9B48-4452-A735-15553681CCB3}" dt="2026-01-06T13:25:37.328" v="7710" actId="20577"/>
          <ac:spMkLst>
            <pc:docMk/>
            <pc:sldMk cId="1222589145" sldId="390"/>
            <ac:spMk id="6" creationId="{AC4B6D89-16C3-77F0-C7AB-5C9B15512003}"/>
          </ac:spMkLst>
        </pc:spChg>
        <pc:spChg chg="add mod">
          <ac:chgData name="Vicky WILLEGEMS" userId="d17b1c46-af85-40e9-a459-e3183b3b5bd2" providerId="ADAL" clId="{517AA708-9B48-4452-A735-15553681CCB3}" dt="2026-01-06T13:23:36.060" v="7646" actId="20577"/>
          <ac:spMkLst>
            <pc:docMk/>
            <pc:sldMk cId="1222589145" sldId="390"/>
            <ac:spMk id="7" creationId="{66A4CC38-BB93-DA42-A569-DEC0B9665CF0}"/>
          </ac:spMkLst>
        </pc:spChg>
        <pc:spChg chg="add mod">
          <ac:chgData name="Vicky WILLEGEMS" userId="d17b1c46-af85-40e9-a459-e3183b3b5bd2" providerId="ADAL" clId="{517AA708-9B48-4452-A735-15553681CCB3}" dt="2026-01-06T13:25:17.041" v="7706" actId="20577"/>
          <ac:spMkLst>
            <pc:docMk/>
            <pc:sldMk cId="1222589145" sldId="390"/>
            <ac:spMk id="8" creationId="{AFCEAC35-26AE-A179-951F-BAACE25795EF}"/>
          </ac:spMkLst>
        </pc:spChg>
        <pc:spChg chg="add mod">
          <ac:chgData name="Vicky WILLEGEMS" userId="d17b1c46-af85-40e9-a459-e3183b3b5bd2" providerId="ADAL" clId="{517AA708-9B48-4452-A735-15553681CCB3}" dt="2026-01-06T13:23:14.751" v="7617" actId="207"/>
          <ac:spMkLst>
            <pc:docMk/>
            <pc:sldMk cId="1222589145" sldId="390"/>
            <ac:spMk id="9" creationId="{BC898B9B-91FC-56B1-3ADA-B7450E8A3BC7}"/>
          </ac:spMkLst>
        </pc:spChg>
      </pc:sldChg>
      <pc:sldChg chg="modSp add del mod">
        <pc:chgData name="Vicky WILLEGEMS" userId="d17b1c46-af85-40e9-a459-e3183b3b5bd2" providerId="ADAL" clId="{517AA708-9B48-4452-A735-15553681CCB3}" dt="2026-01-06T13:03:32.415" v="6610" actId="47"/>
        <pc:sldMkLst>
          <pc:docMk/>
          <pc:sldMk cId="2420439854" sldId="390"/>
        </pc:sldMkLst>
        <pc:spChg chg="mod">
          <ac:chgData name="Vicky WILLEGEMS" userId="d17b1c46-af85-40e9-a459-e3183b3b5bd2" providerId="ADAL" clId="{517AA708-9B48-4452-A735-15553681CCB3}" dt="2026-01-06T13:01:34.276" v="6164" actId="20577"/>
          <ac:spMkLst>
            <pc:docMk/>
            <pc:sldMk cId="2420439854" sldId="390"/>
            <ac:spMk id="2" creationId="{89E1B9AA-0654-4914-2988-F9C334690064}"/>
          </ac:spMkLst>
        </pc:spChg>
      </pc:sldChg>
      <pc:sldChg chg="modSp add del mod ord">
        <pc:chgData name="Vicky WILLEGEMS" userId="d17b1c46-af85-40e9-a459-e3183b3b5bd2" providerId="ADAL" clId="{517AA708-9B48-4452-A735-15553681CCB3}" dt="2026-01-06T15:09:28.659" v="11023" actId="47"/>
        <pc:sldMkLst>
          <pc:docMk/>
          <pc:sldMk cId="3707650816" sldId="391"/>
        </pc:sldMkLst>
        <pc:spChg chg="mod">
          <ac:chgData name="Vicky WILLEGEMS" userId="d17b1c46-af85-40e9-a459-e3183b3b5bd2" providerId="ADAL" clId="{517AA708-9B48-4452-A735-15553681CCB3}" dt="2026-01-06T13:12:18.127" v="7179" actId="20577"/>
          <ac:spMkLst>
            <pc:docMk/>
            <pc:sldMk cId="3707650816" sldId="391"/>
            <ac:spMk id="2" creationId="{CD63CCDE-C2CF-142B-4B17-4B5317C63782}"/>
          </ac:spMkLst>
        </pc:spChg>
      </pc:sldChg>
      <pc:sldChg chg="modSp add del mod ord modAnim">
        <pc:chgData name="Vicky WILLEGEMS" userId="d17b1c46-af85-40e9-a459-e3183b3b5bd2" providerId="ADAL" clId="{517AA708-9B48-4452-A735-15553681CCB3}" dt="2026-01-06T15:22:44.289" v="12029" actId="47"/>
        <pc:sldMkLst>
          <pc:docMk/>
          <pc:sldMk cId="1215629553" sldId="392"/>
        </pc:sldMkLst>
        <pc:spChg chg="mod">
          <ac:chgData name="Vicky WILLEGEMS" userId="d17b1c46-af85-40e9-a459-e3183b3b5bd2" providerId="ADAL" clId="{517AA708-9B48-4452-A735-15553681CCB3}" dt="2026-01-06T13:33:10.995" v="7938" actId="113"/>
          <ac:spMkLst>
            <pc:docMk/>
            <pc:sldMk cId="1215629553" sldId="392"/>
            <ac:spMk id="2" creationId="{0B37FF18-C935-19F7-6900-363171D8B998}"/>
          </ac:spMkLst>
        </pc:spChg>
        <pc:spChg chg="mod">
          <ac:chgData name="Vicky WILLEGEMS" userId="d17b1c46-af85-40e9-a459-e3183b3b5bd2" providerId="ADAL" clId="{517AA708-9B48-4452-A735-15553681CCB3}" dt="2026-01-06T13:34:52.532" v="8299" actId="113"/>
          <ac:spMkLst>
            <pc:docMk/>
            <pc:sldMk cId="1215629553" sldId="392"/>
            <ac:spMk id="3" creationId="{A80BF285-E7FE-AE2B-E27D-8CA729A94FB7}"/>
          </ac:spMkLst>
        </pc:spChg>
      </pc:sldChg>
      <pc:sldChg chg="modSp add del mod ord modAnim">
        <pc:chgData name="Vicky WILLEGEMS" userId="d17b1c46-af85-40e9-a459-e3183b3b5bd2" providerId="ADAL" clId="{517AA708-9B48-4452-A735-15553681CCB3}" dt="2026-01-06T19:15:40.869" v="13548" actId="2696"/>
        <pc:sldMkLst>
          <pc:docMk/>
          <pc:sldMk cId="1611107748" sldId="393"/>
        </pc:sldMkLst>
        <pc:spChg chg="mod">
          <ac:chgData name="Vicky WILLEGEMS" userId="d17b1c46-af85-40e9-a459-e3183b3b5bd2" providerId="ADAL" clId="{517AA708-9B48-4452-A735-15553681CCB3}" dt="2026-01-06T13:18:43.001" v="7491" actId="1076"/>
          <ac:spMkLst>
            <pc:docMk/>
            <pc:sldMk cId="1611107748" sldId="393"/>
            <ac:spMk id="2" creationId="{8FB35923-7E8F-91B2-6BDB-235DB5547D2B}"/>
          </ac:spMkLst>
        </pc:spChg>
        <pc:spChg chg="mod">
          <ac:chgData name="Vicky WILLEGEMS" userId="d17b1c46-af85-40e9-a459-e3183b3b5bd2" providerId="ADAL" clId="{517AA708-9B48-4452-A735-15553681CCB3}" dt="2026-01-06T13:27:04.099" v="7740" actId="313"/>
          <ac:spMkLst>
            <pc:docMk/>
            <pc:sldMk cId="1611107748" sldId="393"/>
            <ac:spMk id="3" creationId="{1DA5744D-5FA0-5250-972C-C3516DC5F769}"/>
          </ac:spMkLst>
        </pc:spChg>
      </pc:sldChg>
      <pc:sldChg chg="add del">
        <pc:chgData name="Vicky WILLEGEMS" userId="d17b1c46-af85-40e9-a459-e3183b3b5bd2" providerId="ADAL" clId="{517AA708-9B48-4452-A735-15553681CCB3}" dt="2026-01-06T20:21:12.585" v="15509" actId="47"/>
        <pc:sldMkLst>
          <pc:docMk/>
          <pc:sldMk cId="2322458537" sldId="393"/>
        </pc:sldMkLst>
      </pc:sldChg>
      <pc:sldChg chg="add del">
        <pc:chgData name="Vicky WILLEGEMS" userId="d17b1c46-af85-40e9-a459-e3183b3b5bd2" providerId="ADAL" clId="{517AA708-9B48-4452-A735-15553681CCB3}" dt="2026-01-06T13:38:33.415" v="8764" actId="47"/>
        <pc:sldMkLst>
          <pc:docMk/>
          <pc:sldMk cId="4035995210" sldId="394"/>
        </pc:sldMkLst>
      </pc:sldChg>
      <pc:sldChg chg="add del">
        <pc:chgData name="Vicky WILLEGEMS" userId="d17b1c46-af85-40e9-a459-e3183b3b5bd2" providerId="ADAL" clId="{517AA708-9B48-4452-A735-15553681CCB3}" dt="2026-01-06T13:38:13.756" v="8763" actId="47"/>
        <pc:sldMkLst>
          <pc:docMk/>
          <pc:sldMk cId="2395533489" sldId="395"/>
        </pc:sldMkLst>
      </pc:sldChg>
      <pc:sldChg chg="add del">
        <pc:chgData name="Vicky WILLEGEMS" userId="d17b1c46-af85-40e9-a459-e3183b3b5bd2" providerId="ADAL" clId="{517AA708-9B48-4452-A735-15553681CCB3}" dt="2026-01-06T13:31:22.139" v="7784" actId="47"/>
        <pc:sldMkLst>
          <pc:docMk/>
          <pc:sldMk cId="1934073427" sldId="396"/>
        </pc:sldMkLst>
      </pc:sldChg>
      <pc:sldChg chg="add del">
        <pc:chgData name="Vicky WILLEGEMS" userId="d17b1c46-af85-40e9-a459-e3183b3b5bd2" providerId="ADAL" clId="{517AA708-9B48-4452-A735-15553681CCB3}" dt="2026-01-06T13:30:14.132" v="7776" actId="47"/>
        <pc:sldMkLst>
          <pc:docMk/>
          <pc:sldMk cId="657783876" sldId="397"/>
        </pc:sldMkLst>
      </pc:sldChg>
      <pc:sldChg chg="add del">
        <pc:chgData name="Vicky WILLEGEMS" userId="d17b1c46-af85-40e9-a459-e3183b3b5bd2" providerId="ADAL" clId="{517AA708-9B48-4452-A735-15553681CCB3}" dt="2026-01-06T15:17:41.435" v="11822" actId="47"/>
        <pc:sldMkLst>
          <pc:docMk/>
          <pc:sldMk cId="159709507" sldId="398"/>
        </pc:sldMkLst>
      </pc:sldChg>
      <pc:sldChg chg="add del setBg">
        <pc:chgData name="Vicky WILLEGEMS" userId="d17b1c46-af85-40e9-a459-e3183b3b5bd2" providerId="ADAL" clId="{517AA708-9B48-4452-A735-15553681CCB3}" dt="2026-01-06T15:17:22.738" v="11821" actId="47"/>
        <pc:sldMkLst>
          <pc:docMk/>
          <pc:sldMk cId="1610317337" sldId="822"/>
        </pc:sldMkLst>
      </pc:sldChg>
      <pc:sldChg chg="add del setBg">
        <pc:chgData name="Vicky WILLEGEMS" userId="d17b1c46-af85-40e9-a459-e3183b3b5bd2" providerId="ADAL" clId="{517AA708-9B48-4452-A735-15553681CCB3}" dt="2026-01-06T15:20:18.839" v="12017" actId="47"/>
        <pc:sldMkLst>
          <pc:docMk/>
          <pc:sldMk cId="1631387559" sldId="1577"/>
        </pc:sldMkLst>
      </pc:sldChg>
      <pc:sldChg chg="addSp add del mod setBg">
        <pc:chgData name="Vicky WILLEGEMS" userId="d17b1c46-af85-40e9-a459-e3183b3b5bd2" providerId="ADAL" clId="{517AA708-9B48-4452-A735-15553681CCB3}" dt="2026-01-06T15:20:17.357" v="12016" actId="47"/>
        <pc:sldMkLst>
          <pc:docMk/>
          <pc:sldMk cId="118975116" sldId="1578"/>
        </pc:sldMkLst>
        <pc:picChg chg="add">
          <ac:chgData name="Vicky WILLEGEMS" userId="d17b1c46-af85-40e9-a459-e3183b3b5bd2" providerId="ADAL" clId="{517AA708-9B48-4452-A735-15553681CCB3}" dt="2026-01-06T14:57:32.559" v="9857" actId="22"/>
          <ac:picMkLst>
            <pc:docMk/>
            <pc:sldMk cId="118975116" sldId="1578"/>
            <ac:picMk id="3" creationId="{24137FFD-D25B-D5AD-03B9-047336D3E518}"/>
          </ac:picMkLst>
        </pc:picChg>
      </pc:sldChg>
      <pc:sldChg chg="modSp add del mod ord">
        <pc:chgData name="Vicky WILLEGEMS" userId="d17b1c46-af85-40e9-a459-e3183b3b5bd2" providerId="ADAL" clId="{517AA708-9B48-4452-A735-15553681CCB3}" dt="2026-01-06T15:22:41.204" v="12028" actId="47"/>
        <pc:sldMkLst>
          <pc:docMk/>
          <pc:sldMk cId="557922508" sldId="1579"/>
        </pc:sldMkLst>
        <pc:spChg chg="mod">
          <ac:chgData name="Vicky WILLEGEMS" userId="d17b1c46-af85-40e9-a459-e3183b3b5bd2" providerId="ADAL" clId="{517AA708-9B48-4452-A735-15553681CCB3}" dt="2026-01-06T13:32:13.889" v="7819" actId="20577"/>
          <ac:spMkLst>
            <pc:docMk/>
            <pc:sldMk cId="557922508" sldId="1579"/>
            <ac:spMk id="4" creationId="{97CD654F-63FA-B662-F23E-BAE95807F40E}"/>
          </ac:spMkLst>
        </pc:spChg>
      </pc:sldChg>
      <pc:sldChg chg="modSp add del mod modAnim">
        <pc:chgData name="Vicky WILLEGEMS" userId="d17b1c46-af85-40e9-a459-e3183b3b5bd2" providerId="ADAL" clId="{517AA708-9B48-4452-A735-15553681CCB3}" dt="2026-01-06T15:21:26.081" v="12021" actId="47"/>
        <pc:sldMkLst>
          <pc:docMk/>
          <pc:sldMk cId="3050444578" sldId="1580"/>
        </pc:sldMkLst>
        <pc:spChg chg="mod">
          <ac:chgData name="Vicky WILLEGEMS" userId="d17b1c46-af85-40e9-a459-e3183b3b5bd2" providerId="ADAL" clId="{517AA708-9B48-4452-A735-15553681CCB3}" dt="2026-01-06T13:35:13.165" v="8370" actId="20577"/>
          <ac:spMkLst>
            <pc:docMk/>
            <pc:sldMk cId="3050444578" sldId="1580"/>
            <ac:spMk id="2" creationId="{D6D54BF0-93A0-EF8F-0C40-5751DAFF9B1E}"/>
          </ac:spMkLst>
        </pc:spChg>
        <pc:spChg chg="mod">
          <ac:chgData name="Vicky WILLEGEMS" userId="d17b1c46-af85-40e9-a459-e3183b3b5bd2" providerId="ADAL" clId="{517AA708-9B48-4452-A735-15553681CCB3}" dt="2026-01-06T13:36:20.147" v="8643" actId="20577"/>
          <ac:spMkLst>
            <pc:docMk/>
            <pc:sldMk cId="3050444578" sldId="1580"/>
            <ac:spMk id="3" creationId="{BFF1A214-C6D8-2051-AC7A-31AA6FA3107D}"/>
          </ac:spMkLst>
        </pc:spChg>
      </pc:sldChg>
      <pc:sldChg chg="add del">
        <pc:chgData name="Vicky WILLEGEMS" userId="d17b1c46-af85-40e9-a459-e3183b3b5bd2" providerId="ADAL" clId="{517AA708-9B48-4452-A735-15553681CCB3}" dt="2026-01-06T13:47:09.821" v="9018" actId="47"/>
        <pc:sldMkLst>
          <pc:docMk/>
          <pc:sldMk cId="311983938" sldId="1581"/>
        </pc:sldMkLst>
      </pc:sldChg>
      <pc:sldChg chg="modSp add del mod modAnim">
        <pc:chgData name="Vicky WILLEGEMS" userId="d17b1c46-af85-40e9-a459-e3183b3b5bd2" providerId="ADAL" clId="{517AA708-9B48-4452-A735-15553681CCB3}" dt="2026-01-06T13:38:10.353" v="8762" actId="47"/>
        <pc:sldMkLst>
          <pc:docMk/>
          <pc:sldMk cId="3843577698" sldId="1581"/>
        </pc:sldMkLst>
        <pc:spChg chg="mod">
          <ac:chgData name="Vicky WILLEGEMS" userId="d17b1c46-af85-40e9-a459-e3183b3b5bd2" providerId="ADAL" clId="{517AA708-9B48-4452-A735-15553681CCB3}" dt="2026-01-06T13:36:54.478" v="8699" actId="20577"/>
          <ac:spMkLst>
            <pc:docMk/>
            <pc:sldMk cId="3843577698" sldId="1581"/>
            <ac:spMk id="2" creationId="{09B0D1A8-1CBD-995E-E130-AC9463D4DC7E}"/>
          </ac:spMkLst>
        </pc:spChg>
        <pc:spChg chg="mod">
          <ac:chgData name="Vicky WILLEGEMS" userId="d17b1c46-af85-40e9-a459-e3183b3b5bd2" providerId="ADAL" clId="{517AA708-9B48-4452-A735-15553681CCB3}" dt="2026-01-06T13:37:50.367" v="8761" actId="5793"/>
          <ac:spMkLst>
            <pc:docMk/>
            <pc:sldMk cId="3843577698" sldId="1581"/>
            <ac:spMk id="3" creationId="{DF1BF23E-A060-0705-DD31-FB66DB75E9B2}"/>
          </ac:spMkLst>
        </pc:spChg>
      </pc:sldChg>
      <pc:sldChg chg="modSp add mod">
        <pc:chgData name="Vicky WILLEGEMS" userId="d17b1c46-af85-40e9-a459-e3183b3b5bd2" providerId="ADAL" clId="{517AA708-9B48-4452-A735-15553681CCB3}" dt="2026-01-06T20:24:52.108" v="15601" actId="20577"/>
        <pc:sldMkLst>
          <pc:docMk/>
          <pc:sldMk cId="2283161077" sldId="1582"/>
        </pc:sldMkLst>
        <pc:spChg chg="mod">
          <ac:chgData name="Vicky WILLEGEMS" userId="d17b1c46-af85-40e9-a459-e3183b3b5bd2" providerId="ADAL" clId="{517AA708-9B48-4452-A735-15553681CCB3}" dt="2026-01-06T13:45:48.231" v="8937" actId="207"/>
          <ac:spMkLst>
            <pc:docMk/>
            <pc:sldMk cId="2283161077" sldId="1582"/>
            <ac:spMk id="2" creationId="{E8C4806D-ED73-9351-E4BE-3BB0E301D8CC}"/>
          </ac:spMkLst>
        </pc:spChg>
        <pc:spChg chg="mod">
          <ac:chgData name="Vicky WILLEGEMS" userId="d17b1c46-af85-40e9-a459-e3183b3b5bd2" providerId="ADAL" clId="{517AA708-9B48-4452-A735-15553681CCB3}" dt="2026-01-06T13:45:08.760" v="8933" actId="5793"/>
          <ac:spMkLst>
            <pc:docMk/>
            <pc:sldMk cId="2283161077" sldId="1582"/>
            <ac:spMk id="3" creationId="{52B325EB-1839-0156-8431-ACA6FF66BA2B}"/>
          </ac:spMkLst>
        </pc:spChg>
        <pc:spChg chg="mod">
          <ac:chgData name="Vicky WILLEGEMS" userId="d17b1c46-af85-40e9-a459-e3183b3b5bd2" providerId="ADAL" clId="{517AA708-9B48-4452-A735-15553681CCB3}" dt="2026-01-06T13:46:25.317" v="8963" actId="1035"/>
          <ac:spMkLst>
            <pc:docMk/>
            <pc:sldMk cId="2283161077" sldId="1582"/>
            <ac:spMk id="6" creationId="{524D5CE3-E86D-E06A-07E0-323E77C5FC98}"/>
          </ac:spMkLst>
        </pc:spChg>
        <pc:spChg chg="mod">
          <ac:chgData name="Vicky WILLEGEMS" userId="d17b1c46-af85-40e9-a459-e3183b3b5bd2" providerId="ADAL" clId="{517AA708-9B48-4452-A735-15553681CCB3}" dt="2026-01-06T13:46:25.317" v="8963" actId="1035"/>
          <ac:spMkLst>
            <pc:docMk/>
            <pc:sldMk cId="2283161077" sldId="1582"/>
            <ac:spMk id="8" creationId="{641AB83B-5A01-26E1-E977-B09C0BF78E28}"/>
          </ac:spMkLst>
        </pc:spChg>
        <pc:spChg chg="mod">
          <ac:chgData name="Vicky WILLEGEMS" userId="d17b1c46-af85-40e9-a459-e3183b3b5bd2" providerId="ADAL" clId="{517AA708-9B48-4452-A735-15553681CCB3}" dt="2026-01-06T20:24:52.108" v="15601" actId="20577"/>
          <ac:spMkLst>
            <pc:docMk/>
            <pc:sldMk cId="2283161077" sldId="1582"/>
            <ac:spMk id="10" creationId="{1AB6391C-6755-2E37-BCED-E409575D830B}"/>
          </ac:spMkLst>
        </pc:spChg>
        <pc:picChg chg="mod">
          <ac:chgData name="Vicky WILLEGEMS" userId="d17b1c46-af85-40e9-a459-e3183b3b5bd2" providerId="ADAL" clId="{517AA708-9B48-4452-A735-15553681CCB3}" dt="2026-01-06T13:46:25.317" v="8963" actId="1035"/>
          <ac:picMkLst>
            <pc:docMk/>
            <pc:sldMk cId="2283161077" sldId="1582"/>
            <ac:picMk id="5" creationId="{7DAC3167-3B3A-793F-4CC2-E6C70BFF2A65}"/>
          </ac:picMkLst>
        </pc:picChg>
      </pc:sldChg>
      <pc:sldChg chg="delSp modSp add mod ord">
        <pc:chgData name="Vicky WILLEGEMS" userId="d17b1c46-af85-40e9-a459-e3183b3b5bd2" providerId="ADAL" clId="{517AA708-9B48-4452-A735-15553681CCB3}" dt="2026-01-06T20:25:24.293" v="15608" actId="27636"/>
        <pc:sldMkLst>
          <pc:docMk/>
          <pc:sldMk cId="1784221470" sldId="1583"/>
        </pc:sldMkLst>
        <pc:spChg chg="del">
          <ac:chgData name="Vicky WILLEGEMS" userId="d17b1c46-af85-40e9-a459-e3183b3b5bd2" providerId="ADAL" clId="{517AA708-9B48-4452-A735-15553681CCB3}" dt="2026-01-06T20:06:35.050" v="15315" actId="478"/>
          <ac:spMkLst>
            <pc:docMk/>
            <pc:sldMk cId="1784221470" sldId="1583"/>
            <ac:spMk id="2" creationId="{962711AE-AABE-4246-D577-0EA0C82BCEB3}"/>
          </ac:spMkLst>
        </pc:spChg>
        <pc:spChg chg="mod">
          <ac:chgData name="Vicky WILLEGEMS" userId="d17b1c46-af85-40e9-a459-e3183b3b5bd2" providerId="ADAL" clId="{517AA708-9B48-4452-A735-15553681CCB3}" dt="2026-01-06T20:06:47.780" v="15317" actId="1076"/>
          <ac:spMkLst>
            <pc:docMk/>
            <pc:sldMk cId="1784221470" sldId="1583"/>
            <ac:spMk id="3" creationId="{3A791A46-E374-771F-E779-7F78816609E4}"/>
          </ac:spMkLst>
        </pc:spChg>
        <pc:spChg chg="mod">
          <ac:chgData name="Vicky WILLEGEMS" userId="d17b1c46-af85-40e9-a459-e3183b3b5bd2" providerId="ADAL" clId="{517AA708-9B48-4452-A735-15553681CCB3}" dt="2026-01-06T20:06:39.981" v="15316" actId="1076"/>
          <ac:spMkLst>
            <pc:docMk/>
            <pc:sldMk cId="1784221470" sldId="1583"/>
            <ac:spMk id="6" creationId="{B5D1F9C9-538A-83CA-7D70-3854D05151F8}"/>
          </ac:spMkLst>
        </pc:spChg>
        <pc:spChg chg="mod">
          <ac:chgData name="Vicky WILLEGEMS" userId="d17b1c46-af85-40e9-a459-e3183b3b5bd2" providerId="ADAL" clId="{517AA708-9B48-4452-A735-15553681CCB3}" dt="2026-01-06T20:06:39.981" v="15316" actId="1076"/>
          <ac:spMkLst>
            <pc:docMk/>
            <pc:sldMk cId="1784221470" sldId="1583"/>
            <ac:spMk id="8" creationId="{0513AA7E-E05B-A7A7-368E-A75E39FF28CE}"/>
          </ac:spMkLst>
        </pc:spChg>
        <pc:spChg chg="mod">
          <ac:chgData name="Vicky WILLEGEMS" userId="d17b1c46-af85-40e9-a459-e3183b3b5bd2" providerId="ADAL" clId="{517AA708-9B48-4452-A735-15553681CCB3}" dt="2026-01-06T20:25:24.293" v="15608" actId="27636"/>
          <ac:spMkLst>
            <pc:docMk/>
            <pc:sldMk cId="1784221470" sldId="1583"/>
            <ac:spMk id="10" creationId="{DB139D69-0E32-642C-174B-CFAE91575B96}"/>
          </ac:spMkLst>
        </pc:spChg>
        <pc:picChg chg="mod">
          <ac:chgData name="Vicky WILLEGEMS" userId="d17b1c46-af85-40e9-a459-e3183b3b5bd2" providerId="ADAL" clId="{517AA708-9B48-4452-A735-15553681CCB3}" dt="2026-01-06T20:06:39.981" v="15316" actId="1076"/>
          <ac:picMkLst>
            <pc:docMk/>
            <pc:sldMk cId="1784221470" sldId="1583"/>
            <ac:picMk id="5" creationId="{CCD8B161-550E-692B-B26D-079361DA7E2B}"/>
          </ac:picMkLst>
        </pc:picChg>
      </pc:sldChg>
      <pc:sldChg chg="modSp add mod">
        <pc:chgData name="Vicky WILLEGEMS" userId="d17b1c46-af85-40e9-a459-e3183b3b5bd2" providerId="ADAL" clId="{517AA708-9B48-4452-A735-15553681CCB3}" dt="2026-01-06T20:11:05.263" v="15409" actId="113"/>
        <pc:sldMkLst>
          <pc:docMk/>
          <pc:sldMk cId="2518574060" sldId="1584"/>
        </pc:sldMkLst>
        <pc:spChg chg="mod">
          <ac:chgData name="Vicky WILLEGEMS" userId="d17b1c46-af85-40e9-a459-e3183b3b5bd2" providerId="ADAL" clId="{517AA708-9B48-4452-A735-15553681CCB3}" dt="2026-01-06T13:57:54.421" v="9450" actId="20577"/>
          <ac:spMkLst>
            <pc:docMk/>
            <pc:sldMk cId="2518574060" sldId="1584"/>
            <ac:spMk id="3" creationId="{622A6AAC-D92E-D760-767C-A23D40458A67}"/>
          </ac:spMkLst>
        </pc:spChg>
        <pc:spChg chg="mod">
          <ac:chgData name="Vicky WILLEGEMS" userId="d17b1c46-af85-40e9-a459-e3183b3b5bd2" providerId="ADAL" clId="{517AA708-9B48-4452-A735-15553681CCB3}" dt="2026-01-06T20:11:05.263" v="15409" actId="113"/>
          <ac:spMkLst>
            <pc:docMk/>
            <pc:sldMk cId="2518574060" sldId="1584"/>
            <ac:spMk id="10" creationId="{F3A2C5D6-0A81-2351-68EF-13444573CA63}"/>
          </ac:spMkLst>
        </pc:spChg>
      </pc:sldChg>
      <pc:sldChg chg="modSp add del mod modAnim">
        <pc:chgData name="Vicky WILLEGEMS" userId="d17b1c46-af85-40e9-a459-e3183b3b5bd2" providerId="ADAL" clId="{517AA708-9B48-4452-A735-15553681CCB3}" dt="2026-01-06T20:21:53.398" v="15512" actId="47"/>
        <pc:sldMkLst>
          <pc:docMk/>
          <pc:sldMk cId="1254773411" sldId="1585"/>
        </pc:sldMkLst>
        <pc:spChg chg="mod">
          <ac:chgData name="Vicky WILLEGEMS" userId="d17b1c46-af85-40e9-a459-e3183b3b5bd2" providerId="ADAL" clId="{517AA708-9B48-4452-A735-15553681CCB3}" dt="2026-01-06T20:21:38.970" v="15511" actId="21"/>
          <ac:spMkLst>
            <pc:docMk/>
            <pc:sldMk cId="1254773411" sldId="1585"/>
            <ac:spMk id="3" creationId="{E8664122-A2EB-0A52-9BF0-16C1E0170BDA}"/>
          </ac:spMkLst>
        </pc:spChg>
      </pc:sldChg>
      <pc:sldChg chg="delSp modSp add del mod modAnim">
        <pc:chgData name="Vicky WILLEGEMS" userId="d17b1c46-af85-40e9-a459-e3183b3b5bd2" providerId="ADAL" clId="{517AA708-9B48-4452-A735-15553681CCB3}" dt="2026-01-06T19:15:40.869" v="13548" actId="2696"/>
        <pc:sldMkLst>
          <pc:docMk/>
          <pc:sldMk cId="3413236440" sldId="1585"/>
        </pc:sldMkLst>
        <pc:spChg chg="mod">
          <ac:chgData name="Vicky WILLEGEMS" userId="d17b1c46-af85-40e9-a459-e3183b3b5bd2" providerId="ADAL" clId="{517AA708-9B48-4452-A735-15553681CCB3}" dt="2026-01-06T15:10:09.867" v="11067" actId="20577"/>
          <ac:spMkLst>
            <pc:docMk/>
            <pc:sldMk cId="3413236440" sldId="1585"/>
            <ac:spMk id="2" creationId="{679C2117-7A50-FD6C-D01C-35F7E3D0D080}"/>
          </ac:spMkLst>
        </pc:spChg>
        <pc:spChg chg="mod">
          <ac:chgData name="Vicky WILLEGEMS" userId="d17b1c46-af85-40e9-a459-e3183b3b5bd2" providerId="ADAL" clId="{517AA708-9B48-4452-A735-15553681CCB3}" dt="2026-01-06T15:14:04.941" v="11433" actId="113"/>
          <ac:spMkLst>
            <pc:docMk/>
            <pc:sldMk cId="3413236440" sldId="1585"/>
            <ac:spMk id="3" creationId="{E8664122-A2EB-0A52-9BF0-16C1E0170BDA}"/>
          </ac:spMkLst>
        </pc:spChg>
        <pc:picChg chg="del">
          <ac:chgData name="Vicky WILLEGEMS" userId="d17b1c46-af85-40e9-a459-e3183b3b5bd2" providerId="ADAL" clId="{517AA708-9B48-4452-A735-15553681CCB3}" dt="2026-01-06T15:10:28.675" v="11068" actId="478"/>
          <ac:picMkLst>
            <pc:docMk/>
            <pc:sldMk cId="3413236440" sldId="1585"/>
            <ac:picMk id="5" creationId="{FB52912E-BB62-810D-982E-6C779F4C8506}"/>
          </ac:picMkLst>
        </pc:picChg>
      </pc:sldChg>
      <pc:sldChg chg="modSp add del mod modAnim">
        <pc:chgData name="Vicky WILLEGEMS" userId="d17b1c46-af85-40e9-a459-e3183b3b5bd2" providerId="ADAL" clId="{517AA708-9B48-4452-A735-15553681CCB3}" dt="2026-01-06T19:15:40.869" v="13548" actId="2696"/>
        <pc:sldMkLst>
          <pc:docMk/>
          <pc:sldMk cId="309830841" sldId="1586"/>
        </pc:sldMkLst>
        <pc:spChg chg="mod">
          <ac:chgData name="Vicky WILLEGEMS" userId="d17b1c46-af85-40e9-a459-e3183b3b5bd2" providerId="ADAL" clId="{517AA708-9B48-4452-A735-15553681CCB3}" dt="2026-01-06T15:14:23.577" v="11447" actId="20577"/>
          <ac:spMkLst>
            <pc:docMk/>
            <pc:sldMk cId="309830841" sldId="1586"/>
            <ac:spMk id="2" creationId="{16F4B231-3834-A545-2C03-34D0B219A01E}"/>
          </ac:spMkLst>
        </pc:spChg>
        <pc:spChg chg="mod">
          <ac:chgData name="Vicky WILLEGEMS" userId="d17b1c46-af85-40e9-a459-e3183b3b5bd2" providerId="ADAL" clId="{517AA708-9B48-4452-A735-15553681CCB3}" dt="2026-01-06T15:17:12.849" v="11820" actId="20577"/>
          <ac:spMkLst>
            <pc:docMk/>
            <pc:sldMk cId="309830841" sldId="1586"/>
            <ac:spMk id="3" creationId="{5E1251B1-565E-C509-F274-254552B9A5A1}"/>
          </ac:spMkLst>
        </pc:spChg>
      </pc:sldChg>
      <pc:sldChg chg="modSp add del mod modAnim">
        <pc:chgData name="Vicky WILLEGEMS" userId="d17b1c46-af85-40e9-a459-e3183b3b5bd2" providerId="ADAL" clId="{517AA708-9B48-4452-A735-15553681CCB3}" dt="2026-01-06T20:22:25.781" v="15567" actId="47"/>
        <pc:sldMkLst>
          <pc:docMk/>
          <pc:sldMk cId="1442489594" sldId="1586"/>
        </pc:sldMkLst>
        <pc:spChg chg="mod">
          <ac:chgData name="Vicky WILLEGEMS" userId="d17b1c46-af85-40e9-a459-e3183b3b5bd2" providerId="ADAL" clId="{517AA708-9B48-4452-A735-15553681CCB3}" dt="2026-01-06T20:22:03.024" v="15514" actId="21"/>
          <ac:spMkLst>
            <pc:docMk/>
            <pc:sldMk cId="1442489594" sldId="1586"/>
            <ac:spMk id="3" creationId="{5E1251B1-565E-C509-F274-254552B9A5A1}"/>
          </ac:spMkLst>
        </pc:spChg>
      </pc:sldChg>
      <pc:sldChg chg="addSp delSp modSp add del mod modClrScheme modAnim chgLayout modNotesTx">
        <pc:chgData name="Vicky WILLEGEMS" userId="d17b1c46-af85-40e9-a459-e3183b3b5bd2" providerId="ADAL" clId="{517AA708-9B48-4452-A735-15553681CCB3}" dt="2026-01-06T19:15:40.869" v="13548" actId="2696"/>
        <pc:sldMkLst>
          <pc:docMk/>
          <pc:sldMk cId="1787726600" sldId="1587"/>
        </pc:sldMkLst>
        <pc:spChg chg="mod">
          <ac:chgData name="Vicky WILLEGEMS" userId="d17b1c46-af85-40e9-a459-e3183b3b5bd2" providerId="ADAL" clId="{517AA708-9B48-4452-A735-15553681CCB3}" dt="2026-01-06T19:09:59.336" v="13501" actId="1035"/>
          <ac:spMkLst>
            <pc:docMk/>
            <pc:sldMk cId="1787726600" sldId="1587"/>
            <ac:spMk id="2" creationId="{7C6B1BF7-2E99-C0DA-B8A3-9D69DE0B4A1C}"/>
          </ac:spMkLst>
        </pc:spChg>
        <pc:spChg chg="mod">
          <ac:chgData name="Vicky WILLEGEMS" userId="d17b1c46-af85-40e9-a459-e3183b3b5bd2" providerId="ADAL" clId="{517AA708-9B48-4452-A735-15553681CCB3}" dt="2026-01-06T19:09:59.336" v="13501" actId="1035"/>
          <ac:spMkLst>
            <pc:docMk/>
            <pc:sldMk cId="1787726600" sldId="1587"/>
            <ac:spMk id="3" creationId="{4759590B-279B-2A13-2DEF-C3A5C279EDD9}"/>
          </ac:spMkLst>
        </pc:spChg>
        <pc:picChg chg="add del mod">
          <ac:chgData name="Vicky WILLEGEMS" userId="d17b1c46-af85-40e9-a459-e3183b3b5bd2" providerId="ADAL" clId="{517AA708-9B48-4452-A735-15553681CCB3}" dt="2026-01-06T19:09:32.474" v="13452" actId="478"/>
          <ac:picMkLst>
            <pc:docMk/>
            <pc:sldMk cId="1787726600" sldId="1587"/>
            <ac:picMk id="5" creationId="{593C3170-614C-5158-0E47-E54498C15B4A}"/>
          </ac:picMkLst>
        </pc:picChg>
      </pc:sldChg>
      <pc:sldChg chg="add del">
        <pc:chgData name="Vicky WILLEGEMS" userId="d17b1c46-af85-40e9-a459-e3183b3b5bd2" providerId="ADAL" clId="{517AA708-9B48-4452-A735-15553681CCB3}" dt="2026-01-06T19:58:23.167" v="15186" actId="47"/>
        <pc:sldMkLst>
          <pc:docMk/>
          <pc:sldMk cId="4033083444" sldId="1587"/>
        </pc:sldMkLst>
      </pc:sldChg>
      <pc:sldChg chg="modSp add del mod">
        <pc:chgData name="Vicky WILLEGEMS" userId="d17b1c46-af85-40e9-a459-e3183b3b5bd2" providerId="ADAL" clId="{517AA708-9B48-4452-A735-15553681CCB3}" dt="2026-01-06T20:23:32.842" v="15588" actId="47"/>
        <pc:sldMkLst>
          <pc:docMk/>
          <pc:sldMk cId="724809288" sldId="1588"/>
        </pc:sldMkLst>
        <pc:spChg chg="mod">
          <ac:chgData name="Vicky WILLEGEMS" userId="d17b1c46-af85-40e9-a459-e3183b3b5bd2" providerId="ADAL" clId="{517AA708-9B48-4452-A735-15553681CCB3}" dt="2026-01-06T19:58:34.318" v="15194" actId="27636"/>
          <ac:spMkLst>
            <pc:docMk/>
            <pc:sldMk cId="724809288" sldId="1588"/>
            <ac:spMk id="4" creationId="{C870D1DB-480E-E496-811B-8F01D6CEF28D}"/>
          </ac:spMkLst>
        </pc:spChg>
      </pc:sldChg>
      <pc:sldChg chg="modSp add del mod">
        <pc:chgData name="Vicky WILLEGEMS" userId="d17b1c46-af85-40e9-a459-e3183b3b5bd2" providerId="ADAL" clId="{517AA708-9B48-4452-A735-15553681CCB3}" dt="2026-01-06T19:17:49.297" v="13614" actId="2696"/>
        <pc:sldMkLst>
          <pc:docMk/>
          <pc:sldMk cId="1427222588" sldId="1588"/>
        </pc:sldMkLst>
        <pc:spChg chg="mod">
          <ac:chgData name="Vicky WILLEGEMS" userId="d17b1c46-af85-40e9-a459-e3183b3b5bd2" providerId="ADAL" clId="{517AA708-9B48-4452-A735-15553681CCB3}" dt="2026-01-06T19:17:41.973" v="13613" actId="20577"/>
          <ac:spMkLst>
            <pc:docMk/>
            <pc:sldMk cId="1427222588" sldId="1588"/>
            <ac:spMk id="4" creationId="{C870D1DB-480E-E496-811B-8F01D6CEF28D}"/>
          </ac:spMkLst>
        </pc:spChg>
      </pc:sldChg>
      <pc:sldChg chg="modSp add del mod modAnim">
        <pc:chgData name="Vicky WILLEGEMS" userId="d17b1c46-af85-40e9-a459-e3183b3b5bd2" providerId="ADAL" clId="{517AA708-9B48-4452-A735-15553681CCB3}" dt="2026-01-06T20:23:30.709" v="15587" actId="47"/>
        <pc:sldMkLst>
          <pc:docMk/>
          <pc:sldMk cId="598861194" sldId="1589"/>
        </pc:sldMkLst>
        <pc:spChg chg="mod">
          <ac:chgData name="Vicky WILLEGEMS" userId="d17b1c46-af85-40e9-a459-e3183b3b5bd2" providerId="ADAL" clId="{517AA708-9B48-4452-A735-15553681CCB3}" dt="2026-01-06T19:59:50.043" v="15239" actId="20577"/>
          <ac:spMkLst>
            <pc:docMk/>
            <pc:sldMk cId="598861194" sldId="1589"/>
            <ac:spMk id="2" creationId="{A3247946-EA84-E20E-F523-3FFAAE77F8CE}"/>
          </ac:spMkLst>
        </pc:spChg>
        <pc:spChg chg="mod">
          <ac:chgData name="Vicky WILLEGEMS" userId="d17b1c46-af85-40e9-a459-e3183b3b5bd2" providerId="ADAL" clId="{517AA708-9B48-4452-A735-15553681CCB3}" dt="2026-01-06T20:23:14.003" v="15568" actId="21"/>
          <ac:spMkLst>
            <pc:docMk/>
            <pc:sldMk cId="598861194" sldId="1589"/>
            <ac:spMk id="3" creationId="{8127A15E-9C4D-2033-2C88-5E1BD12F021F}"/>
          </ac:spMkLst>
        </pc:spChg>
      </pc:sldChg>
      <pc:sldChg chg="modSp add del mod ord modAnim modNotesTx">
        <pc:chgData name="Vicky WILLEGEMS" userId="d17b1c46-af85-40e9-a459-e3183b3b5bd2" providerId="ADAL" clId="{517AA708-9B48-4452-A735-15553681CCB3}" dt="2026-01-06T19:17:49.297" v="13614" actId="2696"/>
        <pc:sldMkLst>
          <pc:docMk/>
          <pc:sldMk cId="1870386889" sldId="1589"/>
        </pc:sldMkLst>
        <pc:spChg chg="mod">
          <ac:chgData name="Vicky WILLEGEMS" userId="d17b1c46-af85-40e9-a459-e3183b3b5bd2" providerId="ADAL" clId="{517AA708-9B48-4452-A735-15553681CCB3}" dt="2026-01-06T18:18:29.801" v="12475" actId="5793"/>
          <ac:spMkLst>
            <pc:docMk/>
            <pc:sldMk cId="1870386889" sldId="1589"/>
            <ac:spMk id="2" creationId="{A3247946-EA84-E20E-F523-3FFAAE77F8CE}"/>
          </ac:spMkLst>
        </pc:spChg>
        <pc:spChg chg="mod">
          <ac:chgData name="Vicky WILLEGEMS" userId="d17b1c46-af85-40e9-a459-e3183b3b5bd2" providerId="ADAL" clId="{517AA708-9B48-4452-A735-15553681CCB3}" dt="2026-01-06T18:22:47.179" v="13151" actId="20577"/>
          <ac:spMkLst>
            <pc:docMk/>
            <pc:sldMk cId="1870386889" sldId="1589"/>
            <ac:spMk id="3" creationId="{8127A15E-9C4D-2033-2C88-5E1BD12F021F}"/>
          </ac:spMkLst>
        </pc:spChg>
      </pc:sldChg>
      <pc:sldChg chg="modSp add del mod modAnim">
        <pc:chgData name="Vicky WILLEGEMS" userId="d17b1c46-af85-40e9-a459-e3183b3b5bd2" providerId="ADAL" clId="{517AA708-9B48-4452-A735-15553681CCB3}" dt="2026-01-06T20:01:11.562" v="15292" actId="47"/>
        <pc:sldMkLst>
          <pc:docMk/>
          <pc:sldMk cId="1407954308" sldId="1590"/>
        </pc:sldMkLst>
        <pc:spChg chg="mod">
          <ac:chgData name="Vicky WILLEGEMS" userId="d17b1c46-af85-40e9-a459-e3183b3b5bd2" providerId="ADAL" clId="{517AA708-9B48-4452-A735-15553681CCB3}" dt="2026-01-06T19:19:23.589" v="13654" actId="20577"/>
          <ac:spMkLst>
            <pc:docMk/>
            <pc:sldMk cId="1407954308" sldId="1590"/>
            <ac:spMk id="2" creationId="{406C6DA4-1615-3382-A114-D8A92BF8862F}"/>
          </ac:spMkLst>
        </pc:spChg>
        <pc:spChg chg="mod">
          <ac:chgData name="Vicky WILLEGEMS" userId="d17b1c46-af85-40e9-a459-e3183b3b5bd2" providerId="ADAL" clId="{517AA708-9B48-4452-A735-15553681CCB3}" dt="2026-01-06T20:00:50.819" v="15290" actId="21"/>
          <ac:spMkLst>
            <pc:docMk/>
            <pc:sldMk cId="1407954308" sldId="1590"/>
            <ac:spMk id="3" creationId="{E8892242-B79F-D6FB-8384-69D00EA6BB28}"/>
          </ac:spMkLst>
        </pc:spChg>
      </pc:sldChg>
      <pc:sldChg chg="modSp add del">
        <pc:chgData name="Vicky WILLEGEMS" userId="d17b1c46-af85-40e9-a459-e3183b3b5bd2" providerId="ADAL" clId="{517AA708-9B48-4452-A735-15553681CCB3}" dt="2026-01-06T19:17:49.297" v="13614" actId="2696"/>
        <pc:sldMkLst>
          <pc:docMk/>
          <pc:sldMk cId="1473595991" sldId="1590"/>
        </pc:sldMkLst>
        <pc:spChg chg="mod">
          <ac:chgData name="Vicky WILLEGEMS" userId="d17b1c46-af85-40e9-a459-e3183b3b5bd2" providerId="ADAL" clId="{517AA708-9B48-4452-A735-15553681CCB3}" dt="2026-01-06T19:10:31.184" v="13522" actId="20577"/>
          <ac:spMkLst>
            <pc:docMk/>
            <pc:sldMk cId="1473595991" sldId="1590"/>
            <ac:spMk id="3" creationId="{E8892242-B79F-D6FB-8384-69D00EA6BB28}"/>
          </ac:spMkLst>
        </pc:spChg>
      </pc:sldChg>
      <pc:sldChg chg="addSp delSp modSp add del mod">
        <pc:chgData name="Vicky WILLEGEMS" userId="d17b1c46-af85-40e9-a459-e3183b3b5bd2" providerId="ADAL" clId="{517AA708-9B48-4452-A735-15553681CCB3}" dt="2026-01-06T19:20:27.114" v="13673" actId="47"/>
        <pc:sldMkLst>
          <pc:docMk/>
          <pc:sldMk cId="487217104" sldId="1591"/>
        </pc:sldMkLst>
        <pc:spChg chg="del">
          <ac:chgData name="Vicky WILLEGEMS" userId="d17b1c46-af85-40e9-a459-e3183b3b5bd2" providerId="ADAL" clId="{517AA708-9B48-4452-A735-15553681CCB3}" dt="2026-01-06T19:04:35.578" v="13448" actId="478"/>
          <ac:spMkLst>
            <pc:docMk/>
            <pc:sldMk cId="487217104" sldId="1591"/>
            <ac:spMk id="6" creationId="{594C163B-936C-1159-4E46-7ADDE0E49C0B}"/>
          </ac:spMkLst>
        </pc:spChg>
        <pc:spChg chg="add mod">
          <ac:chgData name="Vicky WILLEGEMS" userId="d17b1c46-af85-40e9-a459-e3183b3b5bd2" providerId="ADAL" clId="{517AA708-9B48-4452-A735-15553681CCB3}" dt="2026-01-06T19:04:43.308" v="13451" actId="207"/>
          <ac:spMkLst>
            <pc:docMk/>
            <pc:sldMk cId="487217104" sldId="1591"/>
            <ac:spMk id="7" creationId="{C447FF0B-2306-B422-49A9-17D076B7BF0B}"/>
          </ac:spMkLst>
        </pc:spChg>
        <pc:spChg chg="del">
          <ac:chgData name="Vicky WILLEGEMS" userId="d17b1c46-af85-40e9-a459-e3183b3b5bd2" providerId="ADAL" clId="{517AA708-9B48-4452-A735-15553681CCB3}" dt="2026-01-06T19:04:35.578" v="13448" actId="478"/>
          <ac:spMkLst>
            <pc:docMk/>
            <pc:sldMk cId="487217104" sldId="1591"/>
            <ac:spMk id="8" creationId="{9A144390-2683-F933-FDAC-2E4F9EBB1101}"/>
          </ac:spMkLst>
        </pc:spChg>
        <pc:spChg chg="add mod">
          <ac:chgData name="Vicky WILLEGEMS" userId="d17b1c46-af85-40e9-a459-e3183b3b5bd2" providerId="ADAL" clId="{517AA708-9B48-4452-A735-15553681CCB3}" dt="2026-01-06T19:04:43.308" v="13451" actId="207"/>
          <ac:spMkLst>
            <pc:docMk/>
            <pc:sldMk cId="487217104" sldId="1591"/>
            <ac:spMk id="9" creationId="{A989910A-504C-1FEF-7B3B-8A2306D5A922}"/>
          </ac:spMkLst>
        </pc:spChg>
        <pc:picChg chg="add mod">
          <ac:chgData name="Vicky WILLEGEMS" userId="d17b1c46-af85-40e9-a459-e3183b3b5bd2" providerId="ADAL" clId="{517AA708-9B48-4452-A735-15553681CCB3}" dt="2026-01-06T19:04:40.016" v="13450" actId="1076"/>
          <ac:picMkLst>
            <pc:docMk/>
            <pc:sldMk cId="487217104" sldId="1591"/>
            <ac:picMk id="4" creationId="{92A5D347-70E1-BBA9-E27C-1D411EA500CC}"/>
          </ac:picMkLst>
        </pc:picChg>
        <pc:picChg chg="del">
          <ac:chgData name="Vicky WILLEGEMS" userId="d17b1c46-af85-40e9-a459-e3183b3b5bd2" providerId="ADAL" clId="{517AA708-9B48-4452-A735-15553681CCB3}" dt="2026-01-06T19:04:35.578" v="13448" actId="478"/>
          <ac:picMkLst>
            <pc:docMk/>
            <pc:sldMk cId="487217104" sldId="1591"/>
            <ac:picMk id="5" creationId="{281D7852-4DAC-283C-9629-A54C27EA7637}"/>
          </ac:picMkLst>
        </pc:picChg>
      </pc:sldChg>
      <pc:sldChg chg="modSp add del mod">
        <pc:chgData name="Vicky WILLEGEMS" userId="d17b1c46-af85-40e9-a459-e3183b3b5bd2" providerId="ADAL" clId="{517AA708-9B48-4452-A735-15553681CCB3}" dt="2026-01-06T20:21:57.100" v="15513" actId="47"/>
        <pc:sldMkLst>
          <pc:docMk/>
          <pc:sldMk cId="24972557" sldId="1592"/>
        </pc:sldMkLst>
        <pc:spChg chg="mod">
          <ac:chgData name="Vicky WILLEGEMS" userId="d17b1c46-af85-40e9-a459-e3183b3b5bd2" providerId="ADAL" clId="{517AA708-9B48-4452-A735-15553681CCB3}" dt="2026-01-06T19:17:18.507" v="13577" actId="20577"/>
          <ac:spMkLst>
            <pc:docMk/>
            <pc:sldMk cId="24972557" sldId="1592"/>
            <ac:spMk id="4" creationId="{CDC96D42-AF6C-6B2F-F9AE-8617B8C89D7F}"/>
          </ac:spMkLst>
        </pc:spChg>
      </pc:sldChg>
      <pc:sldChg chg="addSp delSp modSp add mod">
        <pc:chgData name="Vicky WILLEGEMS" userId="d17b1c46-af85-40e9-a459-e3183b3b5bd2" providerId="ADAL" clId="{517AA708-9B48-4452-A735-15553681CCB3}" dt="2026-01-06T19:23:58.322" v="13742" actId="20577"/>
        <pc:sldMkLst>
          <pc:docMk/>
          <pc:sldMk cId="2692870484" sldId="1593"/>
        </pc:sldMkLst>
        <pc:spChg chg="mod">
          <ac:chgData name="Vicky WILLEGEMS" userId="d17b1c46-af85-40e9-a459-e3183b3b5bd2" providerId="ADAL" clId="{517AA708-9B48-4452-A735-15553681CCB3}" dt="2026-01-06T19:23:58.322" v="13742" actId="20577"/>
          <ac:spMkLst>
            <pc:docMk/>
            <pc:sldMk cId="2692870484" sldId="1593"/>
            <ac:spMk id="3" creationId="{9E3CEEB1-7418-FE49-C036-890CAEB5D1BC}"/>
          </ac:spMkLst>
        </pc:spChg>
        <pc:spChg chg="del">
          <ac:chgData name="Vicky WILLEGEMS" userId="d17b1c46-af85-40e9-a459-e3183b3b5bd2" providerId="ADAL" clId="{517AA708-9B48-4452-A735-15553681CCB3}" dt="2026-01-06T19:22:43.693" v="13693" actId="478"/>
          <ac:spMkLst>
            <pc:docMk/>
            <pc:sldMk cId="2692870484" sldId="1593"/>
            <ac:spMk id="6" creationId="{E9CE0F96-D98F-168D-884B-10ADFDFA35C4}"/>
          </ac:spMkLst>
        </pc:spChg>
        <pc:spChg chg="add mod">
          <ac:chgData name="Vicky WILLEGEMS" userId="d17b1c46-af85-40e9-a459-e3183b3b5bd2" providerId="ADAL" clId="{517AA708-9B48-4452-A735-15553681CCB3}" dt="2026-01-06T19:22:49.083" v="13696" actId="207"/>
          <ac:spMkLst>
            <pc:docMk/>
            <pc:sldMk cId="2692870484" sldId="1593"/>
            <ac:spMk id="7" creationId="{8C3C5FC1-81BA-C49E-F6E1-8FAEF708C022}"/>
          </ac:spMkLst>
        </pc:spChg>
        <pc:spChg chg="del">
          <ac:chgData name="Vicky WILLEGEMS" userId="d17b1c46-af85-40e9-a459-e3183b3b5bd2" providerId="ADAL" clId="{517AA708-9B48-4452-A735-15553681CCB3}" dt="2026-01-06T19:22:43.693" v="13693" actId="478"/>
          <ac:spMkLst>
            <pc:docMk/>
            <pc:sldMk cId="2692870484" sldId="1593"/>
            <ac:spMk id="8" creationId="{F24A6FF2-9F6B-D939-7D06-2770520B928F}"/>
          </ac:spMkLst>
        </pc:spChg>
        <pc:spChg chg="add mod">
          <ac:chgData name="Vicky WILLEGEMS" userId="d17b1c46-af85-40e9-a459-e3183b3b5bd2" providerId="ADAL" clId="{517AA708-9B48-4452-A735-15553681CCB3}" dt="2026-01-06T19:22:49.083" v="13696" actId="207"/>
          <ac:spMkLst>
            <pc:docMk/>
            <pc:sldMk cId="2692870484" sldId="1593"/>
            <ac:spMk id="9" creationId="{A0111420-CDC2-995F-E968-9D4A41FE9C16}"/>
          </ac:spMkLst>
        </pc:spChg>
        <pc:spChg chg="mod">
          <ac:chgData name="Vicky WILLEGEMS" userId="d17b1c46-af85-40e9-a459-e3183b3b5bd2" providerId="ADAL" clId="{517AA708-9B48-4452-A735-15553681CCB3}" dt="2026-01-06T19:23:30.537" v="13707" actId="20577"/>
          <ac:spMkLst>
            <pc:docMk/>
            <pc:sldMk cId="2692870484" sldId="1593"/>
            <ac:spMk id="10" creationId="{0024C830-FCD8-066B-CB00-E1AFE3C795F3}"/>
          </ac:spMkLst>
        </pc:spChg>
        <pc:picChg chg="add mod">
          <ac:chgData name="Vicky WILLEGEMS" userId="d17b1c46-af85-40e9-a459-e3183b3b5bd2" providerId="ADAL" clId="{517AA708-9B48-4452-A735-15553681CCB3}" dt="2026-01-06T19:22:47.844" v="13695" actId="1076"/>
          <ac:picMkLst>
            <pc:docMk/>
            <pc:sldMk cId="2692870484" sldId="1593"/>
            <ac:picMk id="4" creationId="{CC1D0651-CE06-7EC2-DCAE-DA129E854EF8}"/>
          </ac:picMkLst>
        </pc:picChg>
        <pc:picChg chg="del">
          <ac:chgData name="Vicky WILLEGEMS" userId="d17b1c46-af85-40e9-a459-e3183b3b5bd2" providerId="ADAL" clId="{517AA708-9B48-4452-A735-15553681CCB3}" dt="2026-01-06T19:22:43.693" v="13693" actId="478"/>
          <ac:picMkLst>
            <pc:docMk/>
            <pc:sldMk cId="2692870484" sldId="1593"/>
            <ac:picMk id="5" creationId="{7F45B220-82E2-F5BB-2598-B5C773127950}"/>
          </ac:picMkLst>
        </pc:picChg>
      </pc:sldChg>
      <pc:sldChg chg="modSp add del mod">
        <pc:chgData name="Vicky WILLEGEMS" userId="d17b1c46-af85-40e9-a459-e3183b3b5bd2" providerId="ADAL" clId="{517AA708-9B48-4452-A735-15553681CCB3}" dt="2026-01-06T19:37:15.172" v="14347" actId="47"/>
        <pc:sldMkLst>
          <pc:docMk/>
          <pc:sldMk cId="2270487596" sldId="1594"/>
        </pc:sldMkLst>
        <pc:spChg chg="mod">
          <ac:chgData name="Vicky WILLEGEMS" userId="d17b1c46-af85-40e9-a459-e3183b3b5bd2" providerId="ADAL" clId="{517AA708-9B48-4452-A735-15553681CCB3}" dt="2026-01-06T19:28:45.529" v="13851" actId="20577"/>
          <ac:spMkLst>
            <pc:docMk/>
            <pc:sldMk cId="2270487596" sldId="1594"/>
            <ac:spMk id="3" creationId="{71612160-F03B-FEB7-3C96-01B4EC8E9371}"/>
          </ac:spMkLst>
        </pc:spChg>
      </pc:sldChg>
      <pc:sldChg chg="addSp delSp modSp add mod">
        <pc:chgData name="Vicky WILLEGEMS" userId="d17b1c46-af85-40e9-a459-e3183b3b5bd2" providerId="ADAL" clId="{517AA708-9B48-4452-A735-15553681CCB3}" dt="2026-01-06T20:14:45.195" v="15464" actId="20577"/>
        <pc:sldMkLst>
          <pc:docMk/>
          <pc:sldMk cId="1118659215" sldId="1595"/>
        </pc:sldMkLst>
        <pc:spChg chg="del">
          <ac:chgData name="Vicky WILLEGEMS" userId="d17b1c46-af85-40e9-a459-e3183b3b5bd2" providerId="ADAL" clId="{517AA708-9B48-4452-A735-15553681CCB3}" dt="2026-01-06T19:29:08.064" v="13853" actId="478"/>
          <ac:spMkLst>
            <pc:docMk/>
            <pc:sldMk cId="1118659215" sldId="1595"/>
            <ac:spMk id="6" creationId="{4AEEDF67-3636-CCC2-3FB1-A538F717FE98}"/>
          </ac:spMkLst>
        </pc:spChg>
        <pc:spChg chg="add mod">
          <ac:chgData name="Vicky WILLEGEMS" userId="d17b1c46-af85-40e9-a459-e3183b3b5bd2" providerId="ADAL" clId="{517AA708-9B48-4452-A735-15553681CCB3}" dt="2026-01-06T19:29:09.896" v="13854"/>
          <ac:spMkLst>
            <pc:docMk/>
            <pc:sldMk cId="1118659215" sldId="1595"/>
            <ac:spMk id="7" creationId="{00B8153A-32C3-60E7-6D5E-50F6B44D53F5}"/>
          </ac:spMkLst>
        </pc:spChg>
        <pc:spChg chg="del">
          <ac:chgData name="Vicky WILLEGEMS" userId="d17b1c46-af85-40e9-a459-e3183b3b5bd2" providerId="ADAL" clId="{517AA708-9B48-4452-A735-15553681CCB3}" dt="2026-01-06T19:29:08.064" v="13853" actId="478"/>
          <ac:spMkLst>
            <pc:docMk/>
            <pc:sldMk cId="1118659215" sldId="1595"/>
            <ac:spMk id="8" creationId="{92754E42-2C8C-97AB-D2AD-2D95118BA17E}"/>
          </ac:spMkLst>
        </pc:spChg>
        <pc:spChg chg="add mod">
          <ac:chgData name="Vicky WILLEGEMS" userId="d17b1c46-af85-40e9-a459-e3183b3b5bd2" providerId="ADAL" clId="{517AA708-9B48-4452-A735-15553681CCB3}" dt="2026-01-06T19:29:09.896" v="13854"/>
          <ac:spMkLst>
            <pc:docMk/>
            <pc:sldMk cId="1118659215" sldId="1595"/>
            <ac:spMk id="9" creationId="{3385AE13-6A97-D5DF-639C-21A13AD5EF8D}"/>
          </ac:spMkLst>
        </pc:spChg>
        <pc:spChg chg="mod">
          <ac:chgData name="Vicky WILLEGEMS" userId="d17b1c46-af85-40e9-a459-e3183b3b5bd2" providerId="ADAL" clId="{517AA708-9B48-4452-A735-15553681CCB3}" dt="2026-01-06T20:14:45.195" v="15464" actId="20577"/>
          <ac:spMkLst>
            <pc:docMk/>
            <pc:sldMk cId="1118659215" sldId="1595"/>
            <ac:spMk id="10" creationId="{4592B1F9-E1D6-0264-524E-CB35F590A875}"/>
          </ac:spMkLst>
        </pc:spChg>
        <pc:picChg chg="add mod">
          <ac:chgData name="Vicky WILLEGEMS" userId="d17b1c46-af85-40e9-a459-e3183b3b5bd2" providerId="ADAL" clId="{517AA708-9B48-4452-A735-15553681CCB3}" dt="2026-01-06T19:29:09.896" v="13854"/>
          <ac:picMkLst>
            <pc:docMk/>
            <pc:sldMk cId="1118659215" sldId="1595"/>
            <ac:picMk id="4" creationId="{8A1F59DD-7665-DC1D-B0F5-62DECBB503A5}"/>
          </ac:picMkLst>
        </pc:picChg>
        <pc:picChg chg="del">
          <ac:chgData name="Vicky WILLEGEMS" userId="d17b1c46-af85-40e9-a459-e3183b3b5bd2" providerId="ADAL" clId="{517AA708-9B48-4452-A735-15553681CCB3}" dt="2026-01-06T19:29:08.064" v="13853" actId="478"/>
          <ac:picMkLst>
            <pc:docMk/>
            <pc:sldMk cId="1118659215" sldId="1595"/>
            <ac:picMk id="5" creationId="{55733CA0-A98D-1607-DEE5-4FA9533F2FF5}"/>
          </ac:picMkLst>
        </pc:picChg>
      </pc:sldChg>
      <pc:sldChg chg="addSp delSp modSp add mod">
        <pc:chgData name="Vicky WILLEGEMS" userId="d17b1c46-af85-40e9-a459-e3183b3b5bd2" providerId="ADAL" clId="{517AA708-9B48-4452-A735-15553681CCB3}" dt="2026-01-06T20:27:33.512" v="15652" actId="20577"/>
        <pc:sldMkLst>
          <pc:docMk/>
          <pc:sldMk cId="2196467291" sldId="1596"/>
        </pc:sldMkLst>
        <pc:spChg chg="mod">
          <ac:chgData name="Vicky WILLEGEMS" userId="d17b1c46-af85-40e9-a459-e3183b3b5bd2" providerId="ADAL" clId="{517AA708-9B48-4452-A735-15553681CCB3}" dt="2026-01-06T19:49:21.208" v="14958" actId="1076"/>
          <ac:spMkLst>
            <pc:docMk/>
            <pc:sldMk cId="2196467291" sldId="1596"/>
            <ac:spMk id="3" creationId="{55887176-9BD1-7FAE-405D-C394B7F19D1C}"/>
          </ac:spMkLst>
        </pc:spChg>
        <pc:spChg chg="mod">
          <ac:chgData name="Vicky WILLEGEMS" userId="d17b1c46-af85-40e9-a459-e3183b3b5bd2" providerId="ADAL" clId="{517AA708-9B48-4452-A735-15553681CCB3}" dt="2026-01-06T20:27:33.512" v="15652" actId="20577"/>
          <ac:spMkLst>
            <pc:docMk/>
            <pc:sldMk cId="2196467291" sldId="1596"/>
            <ac:spMk id="4" creationId="{A4874476-248B-CAD7-A057-D9632B94A2DB}"/>
          </ac:spMkLst>
        </pc:spChg>
        <pc:spChg chg="add del mod">
          <ac:chgData name="Vicky WILLEGEMS" userId="d17b1c46-af85-40e9-a459-e3183b3b5bd2" providerId="ADAL" clId="{517AA708-9B48-4452-A735-15553681CCB3}" dt="2026-01-06T19:50:52.220" v="15010" actId="21"/>
          <ac:spMkLst>
            <pc:docMk/>
            <pc:sldMk cId="2196467291" sldId="1596"/>
            <ac:spMk id="6" creationId="{FC52FD6F-D578-CBE7-990A-1FAE3AC3DF8E}"/>
          </ac:spMkLst>
        </pc:spChg>
        <pc:spChg chg="add del mod">
          <ac:chgData name="Vicky WILLEGEMS" userId="d17b1c46-af85-40e9-a459-e3183b3b5bd2" providerId="ADAL" clId="{517AA708-9B48-4452-A735-15553681CCB3}" dt="2026-01-06T19:50:52.220" v="15010" actId="21"/>
          <ac:spMkLst>
            <pc:docMk/>
            <pc:sldMk cId="2196467291" sldId="1596"/>
            <ac:spMk id="8" creationId="{95F1A84C-F23D-FC4F-C73F-EB11B099DDC0}"/>
          </ac:spMkLst>
        </pc:spChg>
        <pc:picChg chg="del">
          <ac:chgData name="Vicky WILLEGEMS" userId="d17b1c46-af85-40e9-a459-e3183b3b5bd2" providerId="ADAL" clId="{517AA708-9B48-4452-A735-15553681CCB3}" dt="2026-01-06T19:42:03.902" v="14374" actId="478"/>
          <ac:picMkLst>
            <pc:docMk/>
            <pc:sldMk cId="2196467291" sldId="1596"/>
            <ac:picMk id="5" creationId="{E5763B45-91E0-BC3C-B17A-8456F5B3A5F1}"/>
          </ac:picMkLst>
        </pc:picChg>
        <pc:picChg chg="add del mod">
          <ac:chgData name="Vicky WILLEGEMS" userId="d17b1c46-af85-40e9-a459-e3183b3b5bd2" providerId="ADAL" clId="{517AA708-9B48-4452-A735-15553681CCB3}" dt="2026-01-06T19:50:52.220" v="15010" actId="21"/>
          <ac:picMkLst>
            <pc:docMk/>
            <pc:sldMk cId="2196467291" sldId="1596"/>
            <ac:picMk id="7" creationId="{7455BD07-0B3A-F97D-1800-6996A5812A88}"/>
          </ac:picMkLst>
        </pc:picChg>
      </pc:sldChg>
      <pc:sldChg chg="modSp add mod">
        <pc:chgData name="Vicky WILLEGEMS" userId="d17b1c46-af85-40e9-a459-e3183b3b5bd2" providerId="ADAL" clId="{517AA708-9B48-4452-A735-15553681CCB3}" dt="2026-01-06T20:10:39.280" v="15402" actId="21"/>
        <pc:sldMkLst>
          <pc:docMk/>
          <pc:sldMk cId="2423406173" sldId="1597"/>
        </pc:sldMkLst>
        <pc:spChg chg="mod">
          <ac:chgData name="Vicky WILLEGEMS" userId="d17b1c46-af85-40e9-a459-e3183b3b5bd2" providerId="ADAL" clId="{517AA708-9B48-4452-A735-15553681CCB3}" dt="2026-01-06T20:10:39.280" v="15402" actId="21"/>
          <ac:spMkLst>
            <pc:docMk/>
            <pc:sldMk cId="2423406173" sldId="1597"/>
            <ac:spMk id="10" creationId="{364FEEA0-1E9D-E02C-659A-3034318ADAD1}"/>
          </ac:spMkLst>
        </pc:spChg>
      </pc:sldChg>
      <pc:sldChg chg="addSp delSp modSp new mod modAnim">
        <pc:chgData name="Vicky WILLEGEMS" userId="d17b1c46-af85-40e9-a459-e3183b3b5bd2" providerId="ADAL" clId="{517AA708-9B48-4452-A735-15553681CCB3}" dt="2026-01-06T20:18:13.535" v="15507" actId="1076"/>
        <pc:sldMkLst>
          <pc:docMk/>
          <pc:sldMk cId="1335378030" sldId="1598"/>
        </pc:sldMkLst>
        <pc:spChg chg="add del mod">
          <ac:chgData name="Vicky WILLEGEMS" userId="d17b1c46-af85-40e9-a459-e3183b3b5bd2" providerId="ADAL" clId="{517AA708-9B48-4452-A735-15553681CCB3}" dt="2026-01-06T20:18:08.647" v="15505" actId="478"/>
          <ac:spMkLst>
            <pc:docMk/>
            <pc:sldMk cId="1335378030" sldId="1598"/>
            <ac:spMk id="2" creationId="{BC1C36A4-7889-E401-5042-40B8AA11C5FF}"/>
          </ac:spMkLst>
        </pc:spChg>
        <pc:spChg chg="del">
          <ac:chgData name="Vicky WILLEGEMS" userId="d17b1c46-af85-40e9-a459-e3183b3b5bd2" providerId="ADAL" clId="{517AA708-9B48-4452-A735-15553681CCB3}" dt="2026-01-06T20:17:39.445" v="15475"/>
          <ac:spMkLst>
            <pc:docMk/>
            <pc:sldMk cId="1335378030" sldId="1598"/>
            <ac:spMk id="3" creationId="{8E42E8D0-9008-29F7-0AE3-A7426825352E}"/>
          </ac:spMkLst>
        </pc:spChg>
        <pc:spChg chg="add del mod">
          <ac:chgData name="Vicky WILLEGEMS" userId="d17b1c46-af85-40e9-a459-e3183b3b5bd2" providerId="ADAL" clId="{517AA708-9B48-4452-A735-15553681CCB3}" dt="2026-01-06T20:18:10.788" v="15506" actId="478"/>
          <ac:spMkLst>
            <pc:docMk/>
            <pc:sldMk cId="1335378030" sldId="1598"/>
            <ac:spMk id="6" creationId="{703D125E-228F-F819-AFC6-6D5DAED4C24A}"/>
          </ac:spMkLst>
        </pc:spChg>
        <pc:picChg chg="add mod">
          <ac:chgData name="Vicky WILLEGEMS" userId="d17b1c46-af85-40e9-a459-e3183b3b5bd2" providerId="ADAL" clId="{517AA708-9B48-4452-A735-15553681CCB3}" dt="2026-01-06T20:18:13.535" v="15507" actId="1076"/>
          <ac:picMkLst>
            <pc:docMk/>
            <pc:sldMk cId="1335378030" sldId="1598"/>
            <ac:picMk id="4" creationId="{02FB0E35-79CA-158D-ECBE-D242E4DACC89}"/>
          </ac:picMkLst>
        </pc:picChg>
      </pc:sldChg>
      <pc:sldChg chg="add">
        <pc:chgData name="Vicky WILLEGEMS" userId="d17b1c46-af85-40e9-a459-e3183b3b5bd2" providerId="ADAL" clId="{517AA708-9B48-4452-A735-15553681CCB3}" dt="2026-01-06T20:27:48.568" v="15654"/>
        <pc:sldMkLst>
          <pc:docMk/>
          <pc:sldMk cId="794477319" sldId="1599"/>
        </pc:sldMkLst>
      </pc:sldChg>
      <pc:sldMasterChg chg="add del addSldLayout delSldLayout">
        <pc:chgData name="Vicky WILLEGEMS" userId="d17b1c46-af85-40e9-a459-e3183b3b5bd2" providerId="ADAL" clId="{517AA708-9B48-4452-A735-15553681CCB3}" dt="2026-01-06T15:17:22.738" v="11821" actId="47"/>
        <pc:sldMasterMkLst>
          <pc:docMk/>
          <pc:sldMasterMk cId="2787453584" sldId="2147483707"/>
        </pc:sldMasterMkLst>
        <pc:sldLayoutChg chg="add del">
          <pc:chgData name="Vicky WILLEGEMS" userId="d17b1c46-af85-40e9-a459-e3183b3b5bd2" providerId="ADAL" clId="{517AA708-9B48-4452-A735-15553681CCB3}" dt="2026-01-06T15:17:22.738" v="11821" actId="47"/>
          <pc:sldLayoutMkLst>
            <pc:docMk/>
            <pc:sldMasterMk cId="2787453584" sldId="2147483707"/>
            <pc:sldLayoutMk cId="360297273" sldId="2147483708"/>
          </pc:sldLayoutMkLst>
        </pc:sldLayoutChg>
        <pc:sldLayoutChg chg="add del">
          <pc:chgData name="Vicky WILLEGEMS" userId="d17b1c46-af85-40e9-a459-e3183b3b5bd2" providerId="ADAL" clId="{517AA708-9B48-4452-A735-15553681CCB3}" dt="2026-01-06T15:17:22.738" v="11821" actId="47"/>
          <pc:sldLayoutMkLst>
            <pc:docMk/>
            <pc:sldMasterMk cId="2787453584" sldId="2147483707"/>
            <pc:sldLayoutMk cId="3829611192" sldId="2147483709"/>
          </pc:sldLayoutMkLst>
        </pc:sldLayoutChg>
        <pc:sldLayoutChg chg="add del">
          <pc:chgData name="Vicky WILLEGEMS" userId="d17b1c46-af85-40e9-a459-e3183b3b5bd2" providerId="ADAL" clId="{517AA708-9B48-4452-A735-15553681CCB3}" dt="2026-01-06T15:17:22.738" v="11821" actId="47"/>
          <pc:sldLayoutMkLst>
            <pc:docMk/>
            <pc:sldMasterMk cId="2787453584" sldId="2147483707"/>
            <pc:sldLayoutMk cId="954102229" sldId="2147483710"/>
          </pc:sldLayoutMkLst>
        </pc:sldLayoutChg>
        <pc:sldLayoutChg chg="add del">
          <pc:chgData name="Vicky WILLEGEMS" userId="d17b1c46-af85-40e9-a459-e3183b3b5bd2" providerId="ADAL" clId="{517AA708-9B48-4452-A735-15553681CCB3}" dt="2026-01-06T15:17:22.738" v="11821" actId="47"/>
          <pc:sldLayoutMkLst>
            <pc:docMk/>
            <pc:sldMasterMk cId="2787453584" sldId="2147483707"/>
            <pc:sldLayoutMk cId="1631000567" sldId="2147483711"/>
          </pc:sldLayoutMkLst>
        </pc:sldLayoutChg>
        <pc:sldLayoutChg chg="add del">
          <pc:chgData name="Vicky WILLEGEMS" userId="d17b1c46-af85-40e9-a459-e3183b3b5bd2" providerId="ADAL" clId="{517AA708-9B48-4452-A735-15553681CCB3}" dt="2026-01-06T15:17:22.738" v="11821" actId="47"/>
          <pc:sldLayoutMkLst>
            <pc:docMk/>
            <pc:sldMasterMk cId="2787453584" sldId="2147483707"/>
            <pc:sldLayoutMk cId="2648509752" sldId="2147483712"/>
          </pc:sldLayoutMkLst>
        </pc:sldLayoutChg>
        <pc:sldLayoutChg chg="add del">
          <pc:chgData name="Vicky WILLEGEMS" userId="d17b1c46-af85-40e9-a459-e3183b3b5bd2" providerId="ADAL" clId="{517AA708-9B48-4452-A735-15553681CCB3}" dt="2026-01-06T15:17:22.738" v="11821" actId="47"/>
          <pc:sldLayoutMkLst>
            <pc:docMk/>
            <pc:sldMasterMk cId="2787453584" sldId="2147483707"/>
            <pc:sldLayoutMk cId="1014823868" sldId="2147483713"/>
          </pc:sldLayoutMkLst>
        </pc:sldLayoutChg>
        <pc:sldLayoutChg chg="add del">
          <pc:chgData name="Vicky WILLEGEMS" userId="d17b1c46-af85-40e9-a459-e3183b3b5bd2" providerId="ADAL" clId="{517AA708-9B48-4452-A735-15553681CCB3}" dt="2026-01-06T15:17:22.738" v="11821" actId="47"/>
          <pc:sldLayoutMkLst>
            <pc:docMk/>
            <pc:sldMasterMk cId="2787453584" sldId="2147483707"/>
            <pc:sldLayoutMk cId="3080206309" sldId="2147483714"/>
          </pc:sldLayoutMkLst>
        </pc:sldLayoutChg>
        <pc:sldLayoutChg chg="add del">
          <pc:chgData name="Vicky WILLEGEMS" userId="d17b1c46-af85-40e9-a459-e3183b3b5bd2" providerId="ADAL" clId="{517AA708-9B48-4452-A735-15553681CCB3}" dt="2026-01-06T15:17:22.738" v="11821" actId="47"/>
          <pc:sldLayoutMkLst>
            <pc:docMk/>
            <pc:sldMasterMk cId="2787453584" sldId="2147483707"/>
            <pc:sldLayoutMk cId="2635384418" sldId="2147483715"/>
          </pc:sldLayoutMkLst>
        </pc:sldLayoutChg>
        <pc:sldLayoutChg chg="add del">
          <pc:chgData name="Vicky WILLEGEMS" userId="d17b1c46-af85-40e9-a459-e3183b3b5bd2" providerId="ADAL" clId="{517AA708-9B48-4452-A735-15553681CCB3}" dt="2026-01-06T15:17:22.738" v="11821" actId="47"/>
          <pc:sldLayoutMkLst>
            <pc:docMk/>
            <pc:sldMasterMk cId="2787453584" sldId="2147483707"/>
            <pc:sldLayoutMk cId="4206488542" sldId="2147483716"/>
          </pc:sldLayoutMkLst>
        </pc:sldLayoutChg>
        <pc:sldLayoutChg chg="add del">
          <pc:chgData name="Vicky WILLEGEMS" userId="d17b1c46-af85-40e9-a459-e3183b3b5bd2" providerId="ADAL" clId="{517AA708-9B48-4452-A735-15553681CCB3}" dt="2026-01-06T15:17:22.738" v="11821" actId="47"/>
          <pc:sldLayoutMkLst>
            <pc:docMk/>
            <pc:sldMasterMk cId="2787453584" sldId="2147483707"/>
            <pc:sldLayoutMk cId="3175585175" sldId="2147483717"/>
          </pc:sldLayoutMkLst>
        </pc:sldLayoutChg>
        <pc:sldLayoutChg chg="add del">
          <pc:chgData name="Vicky WILLEGEMS" userId="d17b1c46-af85-40e9-a459-e3183b3b5bd2" providerId="ADAL" clId="{517AA708-9B48-4452-A735-15553681CCB3}" dt="2026-01-06T15:17:22.738" v="11821" actId="47"/>
          <pc:sldLayoutMkLst>
            <pc:docMk/>
            <pc:sldMasterMk cId="2787453584" sldId="2147483707"/>
            <pc:sldLayoutMk cId="831597954" sldId="2147483718"/>
          </pc:sldLayoutMkLst>
        </pc:sldLayoutChg>
      </pc:sldMasterChg>
      <pc:sldMasterChg chg="del delSldLayout">
        <pc:chgData name="Vicky WILLEGEMS" userId="d17b1c46-af85-40e9-a459-e3183b3b5bd2" providerId="ADAL" clId="{517AA708-9B48-4452-A735-15553681CCB3}" dt="2026-01-06T15:20:18.839" v="12017" actId="47"/>
        <pc:sldMasterMkLst>
          <pc:docMk/>
          <pc:sldMasterMk cId="1680144657" sldId="2147483719"/>
        </pc:sldMasterMkLst>
        <pc:sldLayoutChg chg="del">
          <pc:chgData name="Vicky WILLEGEMS" userId="d17b1c46-af85-40e9-a459-e3183b3b5bd2" providerId="ADAL" clId="{517AA708-9B48-4452-A735-15553681CCB3}" dt="2026-01-06T15:20:18.839" v="12017" actId="47"/>
          <pc:sldLayoutMkLst>
            <pc:docMk/>
            <pc:sldMasterMk cId="1680144657" sldId="2147483719"/>
            <pc:sldLayoutMk cId="2390641083" sldId="2147483720"/>
          </pc:sldLayoutMkLst>
        </pc:sldLayoutChg>
        <pc:sldLayoutChg chg="del">
          <pc:chgData name="Vicky WILLEGEMS" userId="d17b1c46-af85-40e9-a459-e3183b3b5bd2" providerId="ADAL" clId="{517AA708-9B48-4452-A735-15553681CCB3}" dt="2026-01-06T15:20:18.839" v="12017" actId="47"/>
          <pc:sldLayoutMkLst>
            <pc:docMk/>
            <pc:sldMasterMk cId="1680144657" sldId="2147483719"/>
            <pc:sldLayoutMk cId="109589764" sldId="2147483721"/>
          </pc:sldLayoutMkLst>
        </pc:sldLayout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koptekst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nl-BE"/>
          </a:p>
        </p:txBody>
      </p:sp>
      <p:sp>
        <p:nvSpPr>
          <p:cNvPr id="3" name="Tijdelijke aanduiding voor datum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1DAF87A-89CC-FB44-B80D-E955A5296FE5}" type="datetimeFigureOut">
              <a:rPr lang="nl-BE" smtClean="0"/>
              <a:t>6/01/2026</a:t>
            </a:fld>
            <a:endParaRPr lang="nl-BE"/>
          </a:p>
        </p:txBody>
      </p:sp>
      <p:sp>
        <p:nvSpPr>
          <p:cNvPr id="4" name="Tijdelijke aanduiding voor dia-afbeelding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nl-BE"/>
          </a:p>
        </p:txBody>
      </p:sp>
      <p:sp>
        <p:nvSpPr>
          <p:cNvPr id="5" name="Tijdelijke aanduiding voor notiti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6" name="Tijdelijke aanduiding voor voettekst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nl-BE"/>
          </a:p>
        </p:txBody>
      </p:sp>
      <p:sp>
        <p:nvSpPr>
          <p:cNvPr id="7" name="Tijdelijke aanduiding voor dianumm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1F41C5-4C6D-D94D-B198-22EA072390B8}" type="slidenum">
              <a:rPr lang="nl-BE" smtClean="0"/>
              <a:t>‹nr.›</a:t>
            </a:fld>
            <a:endParaRPr lang="nl-BE"/>
          </a:p>
        </p:txBody>
      </p:sp>
    </p:spTree>
    <p:extLst>
      <p:ext uri="{BB962C8B-B14F-4D97-AF65-F5344CB8AC3E}">
        <p14:creationId xmlns:p14="http://schemas.microsoft.com/office/powerpoint/2010/main" val="2647821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err="1"/>
              <a:t>Deze</a:t>
            </a:r>
            <a:r>
              <a:rPr lang="en-US" dirty="0"/>
              <a:t> hele </a:t>
            </a:r>
            <a:r>
              <a:rPr lang="en-US" dirty="0" err="1"/>
              <a:t>dag</a:t>
            </a:r>
            <a:r>
              <a:rPr lang="en-US" dirty="0"/>
              <a:t> gaat </a:t>
            </a:r>
            <a:r>
              <a:rPr lang="en-US" dirty="0" err="1"/>
              <a:t>vandaag</a:t>
            </a:r>
            <a:r>
              <a:rPr lang="en-US" dirty="0"/>
              <a:t> over van data naar evidence informed beleid. </a:t>
            </a:r>
          </a:p>
          <a:p>
            <a:r>
              <a:rPr lang="en-US" dirty="0"/>
              <a:t>In onderwijs nemen we </a:t>
            </a:r>
            <a:r>
              <a:rPr lang="en-US" dirty="0" err="1"/>
              <a:t>elke</a:t>
            </a:r>
            <a:r>
              <a:rPr lang="en-US" dirty="0"/>
              <a:t> </a:t>
            </a:r>
            <a:r>
              <a:rPr lang="en-US" dirty="0" err="1"/>
              <a:t>dag</a:t>
            </a:r>
            <a:r>
              <a:rPr lang="en-US" dirty="0"/>
              <a:t> </a:t>
            </a:r>
            <a:r>
              <a:rPr lang="en-US" dirty="0" err="1"/>
              <a:t>beslissingen</a:t>
            </a:r>
            <a:r>
              <a:rPr lang="en-US" dirty="0"/>
              <a:t> in </a:t>
            </a:r>
            <a:r>
              <a:rPr lang="en-US" dirty="0" err="1"/>
              <a:t>situaties</a:t>
            </a:r>
            <a:r>
              <a:rPr lang="en-US" dirty="0"/>
              <a:t> die complex zijn </a:t>
            </a:r>
            <a:r>
              <a:rPr lang="en-US" dirty="0" err="1"/>
              <a:t>en</a:t>
            </a:r>
            <a:r>
              <a:rPr lang="en-US" dirty="0"/>
              <a:t> heel </a:t>
            </a:r>
            <a:r>
              <a:rPr lang="en-US" dirty="0" err="1"/>
              <a:t>sterk</a:t>
            </a:r>
            <a:r>
              <a:rPr lang="en-US" dirty="0"/>
              <a:t> </a:t>
            </a:r>
            <a:r>
              <a:rPr lang="en-US" dirty="0" err="1"/>
              <a:t>afhangen</a:t>
            </a:r>
            <a:r>
              <a:rPr lang="en-US" dirty="0"/>
              <a:t> van de context </a:t>
            </a:r>
            <a:r>
              <a:rPr lang="en-US" dirty="0" err="1"/>
              <a:t>waarin</a:t>
            </a:r>
            <a:r>
              <a:rPr lang="en-US" dirty="0"/>
              <a:t> we werken. </a:t>
            </a:r>
          </a:p>
          <a:p>
            <a:r>
              <a:rPr lang="en-US" dirty="0"/>
              <a:t>We nemen </a:t>
            </a:r>
            <a:r>
              <a:rPr lang="en-US" dirty="0" err="1"/>
              <a:t>beslissingen</a:t>
            </a:r>
            <a:r>
              <a:rPr lang="en-US" dirty="0"/>
              <a:t> over leerlingen </a:t>
            </a:r>
            <a:r>
              <a:rPr lang="en-US" dirty="0" err="1"/>
              <a:t>en</a:t>
            </a:r>
            <a:r>
              <a:rPr lang="en-US" dirty="0"/>
              <a:t> de </a:t>
            </a:r>
            <a:r>
              <a:rPr lang="en-US" dirty="0" err="1"/>
              <a:t>richting</a:t>
            </a:r>
            <a:r>
              <a:rPr lang="en-US" dirty="0"/>
              <a:t> die we samen </a:t>
            </a:r>
            <a:r>
              <a:rPr lang="en-US" dirty="0" err="1"/>
              <a:t>uitgaan</a:t>
            </a:r>
            <a:r>
              <a:rPr lang="en-US" dirty="0"/>
              <a:t> </a:t>
            </a:r>
            <a:r>
              <a:rPr lang="en-US" dirty="0" err="1"/>
              <a:t>als</a:t>
            </a:r>
            <a:r>
              <a:rPr lang="en-US" dirty="0"/>
              <a:t> team.</a:t>
            </a:r>
          </a:p>
          <a:p>
            <a:r>
              <a:rPr lang="en-US" dirty="0" err="1"/>
              <a:t>Precies</a:t>
            </a:r>
            <a:r>
              <a:rPr lang="en-US" dirty="0"/>
              <a:t> in die context </a:t>
            </a:r>
            <a:r>
              <a:rPr lang="en-US" dirty="0" err="1"/>
              <a:t>lijkt</a:t>
            </a:r>
            <a:r>
              <a:rPr lang="en-US" dirty="0"/>
              <a:t> het </a:t>
            </a:r>
            <a:r>
              <a:rPr lang="en-US" dirty="0" err="1"/>
              <a:t>alsof</a:t>
            </a:r>
            <a:r>
              <a:rPr lang="en-US" dirty="0"/>
              <a:t> de </a:t>
            </a:r>
            <a:r>
              <a:rPr lang="en-US" dirty="0" err="1"/>
              <a:t>oproep</a:t>
            </a:r>
            <a:r>
              <a:rPr lang="en-US" dirty="0"/>
              <a:t> steeds </a:t>
            </a:r>
            <a:r>
              <a:rPr lang="en-US" dirty="0" err="1"/>
              <a:t>luider</a:t>
            </a:r>
            <a:r>
              <a:rPr lang="en-US" dirty="0"/>
              <a:t> </a:t>
            </a:r>
            <a:r>
              <a:rPr lang="en-US" dirty="0" err="1"/>
              <a:t>klinkt</a:t>
            </a:r>
            <a:r>
              <a:rPr lang="en-US" dirty="0"/>
              <a:t>: ‘</a:t>
            </a:r>
            <a:r>
              <a:rPr lang="en-US" dirty="0" err="1"/>
              <a:t>Verzamel</a:t>
            </a:r>
            <a:r>
              <a:rPr lang="en-US" dirty="0"/>
              <a:t> </a:t>
            </a:r>
            <a:r>
              <a:rPr lang="en-US" dirty="0" err="1"/>
              <a:t>meer</a:t>
            </a:r>
            <a:r>
              <a:rPr lang="en-US" dirty="0"/>
              <a:t> data?’</a:t>
            </a:r>
          </a:p>
          <a:p>
            <a:r>
              <a:rPr lang="en-US" dirty="0"/>
              <a:t>Ook </a:t>
            </a:r>
            <a:r>
              <a:rPr lang="en-US" dirty="0" err="1"/>
              <a:t>als</a:t>
            </a:r>
            <a:r>
              <a:rPr lang="en-US" dirty="0"/>
              <a:t> </a:t>
            </a:r>
            <a:r>
              <a:rPr lang="en-US" dirty="0" err="1"/>
              <a:t>ik</a:t>
            </a:r>
            <a:r>
              <a:rPr lang="en-US" dirty="0"/>
              <a:t> het </a:t>
            </a:r>
            <a:r>
              <a:rPr lang="en-US" dirty="0" err="1"/>
              <a:t>woord</a:t>
            </a:r>
            <a:r>
              <a:rPr lang="en-US" dirty="0"/>
              <a:t> evidence informed onderwijs </a:t>
            </a:r>
            <a:r>
              <a:rPr lang="en-US" dirty="0" err="1"/>
              <a:t>uitspreek</a:t>
            </a:r>
            <a:r>
              <a:rPr lang="en-US" dirty="0"/>
              <a:t> </a:t>
            </a:r>
            <a:r>
              <a:rPr lang="en-US" dirty="0" err="1"/>
              <a:t>zullen</a:t>
            </a:r>
            <a:r>
              <a:rPr lang="en-US" dirty="0"/>
              <a:t> </a:t>
            </a:r>
            <a:r>
              <a:rPr lang="en-US" dirty="0" err="1"/>
              <a:t>velen</a:t>
            </a:r>
            <a:r>
              <a:rPr lang="en-US" dirty="0"/>
              <a:t> </a:t>
            </a:r>
            <a:r>
              <a:rPr lang="en-US" dirty="0" err="1"/>
              <a:t>onder</a:t>
            </a:r>
            <a:r>
              <a:rPr lang="en-US" dirty="0"/>
              <a:t> </a:t>
            </a:r>
            <a:r>
              <a:rPr lang="en-US" dirty="0" err="1"/>
              <a:t>jullie</a:t>
            </a:r>
            <a:r>
              <a:rPr lang="en-US" dirty="0"/>
              <a:t> </a:t>
            </a:r>
            <a:r>
              <a:rPr lang="en-US" dirty="0" err="1"/>
              <a:t>denken</a:t>
            </a:r>
            <a:r>
              <a:rPr lang="en-US" dirty="0"/>
              <a:t> </a:t>
            </a:r>
            <a:r>
              <a:rPr lang="en-US" dirty="0" err="1"/>
              <a:t>aan</a:t>
            </a:r>
            <a:r>
              <a:rPr lang="en-US" dirty="0"/>
              <a:t> het </a:t>
            </a:r>
            <a:r>
              <a:rPr lang="en-US" dirty="0" err="1"/>
              <a:t>verzamelen</a:t>
            </a:r>
            <a:r>
              <a:rPr lang="en-US" dirty="0"/>
              <a:t> van data </a:t>
            </a:r>
            <a:r>
              <a:rPr lang="en-US" dirty="0" err="1"/>
              <a:t>en</a:t>
            </a:r>
            <a:r>
              <a:rPr lang="en-US" dirty="0"/>
              <a:t> </a:t>
            </a:r>
            <a:r>
              <a:rPr lang="en-US" dirty="0" err="1"/>
              <a:t>analyse</a:t>
            </a:r>
            <a:r>
              <a:rPr lang="en-US" dirty="0"/>
              <a:t>. </a:t>
            </a:r>
          </a:p>
          <a:p>
            <a:r>
              <a:rPr lang="en-US" dirty="0" err="1"/>
              <a:t>Vandaag</a:t>
            </a:r>
            <a:r>
              <a:rPr lang="en-US" dirty="0"/>
              <a:t> </a:t>
            </a:r>
            <a:r>
              <a:rPr lang="en-US" dirty="0" err="1"/>
              <a:t>wil</a:t>
            </a:r>
            <a:r>
              <a:rPr lang="en-US" dirty="0"/>
              <a:t> </a:t>
            </a:r>
            <a:r>
              <a:rPr lang="en-US" dirty="0" err="1"/>
              <a:t>ik</a:t>
            </a:r>
            <a:r>
              <a:rPr lang="en-US" dirty="0"/>
              <a:t> </a:t>
            </a:r>
            <a:r>
              <a:rPr lang="en-US" dirty="0" err="1"/>
              <a:t>jullie</a:t>
            </a:r>
            <a:r>
              <a:rPr lang="en-US" dirty="0"/>
              <a:t> een </a:t>
            </a:r>
            <a:r>
              <a:rPr lang="en-US" dirty="0" err="1"/>
              <a:t>bril</a:t>
            </a:r>
            <a:r>
              <a:rPr lang="en-US" dirty="0"/>
              <a:t> laten </a:t>
            </a:r>
            <a:r>
              <a:rPr lang="en-US" dirty="0" err="1"/>
              <a:t>opzetten</a:t>
            </a:r>
            <a:r>
              <a:rPr lang="en-US" dirty="0"/>
              <a:t> </a:t>
            </a:r>
            <a:r>
              <a:rPr lang="en-US" dirty="0" err="1"/>
              <a:t>waarbij</a:t>
            </a:r>
            <a:r>
              <a:rPr lang="en-US" dirty="0"/>
              <a:t> het </a:t>
            </a:r>
            <a:r>
              <a:rPr lang="en-US" dirty="0" err="1"/>
              <a:t>niet</a:t>
            </a:r>
            <a:r>
              <a:rPr lang="en-US" dirty="0"/>
              <a:t> gaat over data </a:t>
            </a:r>
            <a:r>
              <a:rPr lang="en-US" dirty="0" err="1"/>
              <a:t>verzamelen</a:t>
            </a:r>
            <a:r>
              <a:rPr lang="en-US" dirty="0"/>
              <a:t>, </a:t>
            </a:r>
            <a:r>
              <a:rPr lang="en-US" dirty="0" err="1"/>
              <a:t>dat</a:t>
            </a:r>
            <a:r>
              <a:rPr lang="en-US" dirty="0"/>
              <a:t> we </a:t>
            </a:r>
            <a:r>
              <a:rPr lang="en-US" dirty="0" err="1"/>
              <a:t>niet</a:t>
            </a:r>
            <a:r>
              <a:rPr lang="en-US" dirty="0"/>
              <a:t> ter </a:t>
            </a:r>
            <a:r>
              <a:rPr lang="en-US" dirty="0" err="1"/>
              <a:t>discussie</a:t>
            </a:r>
            <a:r>
              <a:rPr lang="en-US" dirty="0"/>
              <a:t> </a:t>
            </a:r>
            <a:r>
              <a:rPr lang="en-US" dirty="0" err="1"/>
              <a:t>moeten</a:t>
            </a:r>
            <a:r>
              <a:rPr lang="en-US" dirty="0"/>
              <a:t> </a:t>
            </a:r>
            <a:r>
              <a:rPr lang="en-US" dirty="0" err="1"/>
              <a:t>stellen</a:t>
            </a:r>
            <a:r>
              <a:rPr lang="en-US" dirty="0"/>
              <a:t> of data </a:t>
            </a:r>
            <a:r>
              <a:rPr lang="en-US" dirty="0" err="1"/>
              <a:t>bealngrijk</a:t>
            </a:r>
            <a:r>
              <a:rPr lang="en-US" dirty="0"/>
              <a:t> is of </a:t>
            </a:r>
            <a:r>
              <a:rPr lang="en-US" dirty="0" err="1"/>
              <a:t>niet</a:t>
            </a:r>
            <a:r>
              <a:rPr lang="en-US" dirty="0"/>
              <a:t>. </a:t>
            </a:r>
          </a:p>
          <a:p>
            <a:r>
              <a:rPr lang="en-US" dirty="0"/>
              <a:t>De </a:t>
            </a:r>
            <a:r>
              <a:rPr lang="en-US" dirty="0" err="1"/>
              <a:t>vraag</a:t>
            </a:r>
            <a:r>
              <a:rPr lang="en-US" dirty="0"/>
              <a:t> die </a:t>
            </a:r>
            <a:r>
              <a:rPr lang="en-US" dirty="0" err="1"/>
              <a:t>ik</a:t>
            </a:r>
            <a:r>
              <a:rPr lang="en-US" dirty="0"/>
              <a:t> met </a:t>
            </a:r>
            <a:r>
              <a:rPr lang="en-US" dirty="0" err="1"/>
              <a:t>jullie</a:t>
            </a:r>
            <a:r>
              <a:rPr lang="en-US" dirty="0"/>
              <a:t> </a:t>
            </a:r>
            <a:r>
              <a:rPr lang="en-US" dirty="0" err="1"/>
              <a:t>wil</a:t>
            </a:r>
            <a:r>
              <a:rPr lang="en-US" dirty="0"/>
              <a:t> </a:t>
            </a:r>
            <a:r>
              <a:rPr lang="en-US" dirty="0" err="1"/>
              <a:t>beantwoorden</a:t>
            </a:r>
            <a:r>
              <a:rPr lang="en-US" dirty="0"/>
              <a:t> is </a:t>
            </a:r>
            <a:r>
              <a:rPr lang="en-US" dirty="0" err="1"/>
              <a:t>onder</a:t>
            </a:r>
            <a:r>
              <a:rPr lang="en-US" dirty="0"/>
              <a:t> welke </a:t>
            </a:r>
            <a:r>
              <a:rPr lang="en-US" dirty="0" err="1"/>
              <a:t>voorwaarden</a:t>
            </a:r>
            <a:r>
              <a:rPr lang="en-US" dirty="0"/>
              <a:t> data </a:t>
            </a:r>
            <a:r>
              <a:rPr lang="en-US" dirty="0" err="1"/>
              <a:t>überhaupt</a:t>
            </a:r>
            <a:r>
              <a:rPr lang="en-US" dirty="0"/>
              <a:t> </a:t>
            </a:r>
            <a:r>
              <a:rPr lang="en-US" dirty="0" err="1"/>
              <a:t>richting</a:t>
            </a:r>
            <a:r>
              <a:rPr lang="en-US" dirty="0"/>
              <a:t> </a:t>
            </a:r>
            <a:r>
              <a:rPr lang="en-US" dirty="0" err="1"/>
              <a:t>kan</a:t>
            </a:r>
            <a:r>
              <a:rPr lang="en-US" dirty="0"/>
              <a:t> geven </a:t>
            </a:r>
            <a:r>
              <a:rPr lang="en-US" dirty="0" err="1"/>
              <a:t>aan</a:t>
            </a:r>
            <a:r>
              <a:rPr lang="en-US" dirty="0"/>
              <a:t> </a:t>
            </a:r>
            <a:r>
              <a:rPr lang="en-US" dirty="0" err="1"/>
              <a:t>ons</a:t>
            </a:r>
            <a:r>
              <a:rPr lang="en-US" dirty="0"/>
              <a:t> </a:t>
            </a:r>
            <a:r>
              <a:rPr lang="en-US" dirty="0" err="1"/>
              <a:t>professioneel</a:t>
            </a:r>
            <a:r>
              <a:rPr lang="en-US" dirty="0"/>
              <a:t> </a:t>
            </a:r>
            <a:r>
              <a:rPr lang="en-US" dirty="0" err="1"/>
              <a:t>handelen</a:t>
            </a:r>
            <a:r>
              <a:rPr lang="en-US" dirty="0"/>
              <a:t> </a:t>
            </a:r>
            <a:r>
              <a:rPr lang="en-US" dirty="0" err="1"/>
              <a:t>als</a:t>
            </a:r>
            <a:r>
              <a:rPr lang="en-US" dirty="0"/>
              <a:t> </a:t>
            </a:r>
            <a:r>
              <a:rPr lang="en-US" dirty="0" err="1"/>
              <a:t>onderwijsprofessionals</a:t>
            </a:r>
            <a:r>
              <a:rPr lang="en-US" dirty="0"/>
              <a:t> </a:t>
            </a:r>
            <a:r>
              <a:rPr lang="en-US" dirty="0" err="1"/>
              <a:t>en</a:t>
            </a:r>
            <a:r>
              <a:rPr lang="en-US" dirty="0"/>
              <a:t> scholen. </a:t>
            </a:r>
          </a:p>
          <a:p>
            <a:r>
              <a:rPr lang="en-US" dirty="0"/>
              <a:t>Want </a:t>
            </a:r>
            <a:r>
              <a:rPr lang="en-US" dirty="0" err="1"/>
              <a:t>samengevat</a:t>
            </a:r>
            <a:r>
              <a:rPr lang="en-US" dirty="0"/>
              <a:t> </a:t>
            </a:r>
            <a:r>
              <a:rPr lang="en-US" dirty="0" err="1"/>
              <a:t>betekent</a:t>
            </a:r>
            <a:r>
              <a:rPr lang="en-US" dirty="0"/>
              <a:t> Evidence informed onderwijs </a:t>
            </a:r>
            <a:r>
              <a:rPr lang="en-US" dirty="0" err="1"/>
              <a:t>inzetten</a:t>
            </a:r>
            <a:r>
              <a:rPr lang="en-US" dirty="0"/>
              <a:t> op </a:t>
            </a:r>
            <a:r>
              <a:rPr lang="en-US" dirty="0" err="1"/>
              <a:t>professionele</a:t>
            </a:r>
            <a:r>
              <a:rPr lang="en-US" dirty="0"/>
              <a:t> </a:t>
            </a:r>
            <a:r>
              <a:rPr lang="en-US" dirty="0" err="1"/>
              <a:t>besluitvorming</a:t>
            </a:r>
            <a:r>
              <a:rPr lang="en-US" dirty="0"/>
              <a:t> in onderwijs. </a:t>
            </a:r>
          </a:p>
          <a:p>
            <a:endParaRPr lang="en-US" dirty="0"/>
          </a:p>
          <a:p>
            <a:endParaRPr lang="en-US" dirty="0"/>
          </a:p>
          <a:p>
            <a:r>
              <a:rPr lang="en-US" dirty="0"/>
              <a:t>Maar voor we gaan </a:t>
            </a:r>
            <a:r>
              <a:rPr lang="en-US" dirty="0" err="1"/>
              <a:t>praten</a:t>
            </a:r>
            <a:r>
              <a:rPr lang="en-US" dirty="0"/>
              <a:t> over data </a:t>
            </a:r>
            <a:r>
              <a:rPr lang="en-US" dirty="0" err="1"/>
              <a:t>en</a:t>
            </a:r>
            <a:r>
              <a:rPr lang="en-US" dirty="0"/>
              <a:t> beleid, </a:t>
            </a:r>
            <a:r>
              <a:rPr lang="en-US" dirty="0" err="1"/>
              <a:t>wil</a:t>
            </a:r>
            <a:r>
              <a:rPr lang="en-US" dirty="0"/>
              <a:t> </a:t>
            </a:r>
            <a:r>
              <a:rPr lang="en-US" dirty="0" err="1"/>
              <a:t>ik</a:t>
            </a:r>
            <a:r>
              <a:rPr lang="en-US" dirty="0"/>
              <a:t> met </a:t>
            </a:r>
            <a:r>
              <a:rPr lang="en-US" dirty="0" err="1"/>
              <a:t>deze</a:t>
            </a:r>
            <a:r>
              <a:rPr lang="en-US" dirty="0"/>
              <a:t> presentative 1 </a:t>
            </a:r>
            <a:r>
              <a:rPr lang="en-US" dirty="0" err="1"/>
              <a:t>stap</a:t>
            </a:r>
            <a:r>
              <a:rPr lang="en-US" dirty="0"/>
              <a:t> </a:t>
            </a:r>
            <a:r>
              <a:rPr lang="en-US" dirty="0" err="1"/>
              <a:t>terugzetten</a:t>
            </a:r>
            <a:r>
              <a:rPr lang="en-US" dirty="0"/>
              <a:t>. </a:t>
            </a:r>
          </a:p>
          <a:p>
            <a:r>
              <a:rPr lang="en-US" dirty="0"/>
              <a:t>Want </a:t>
            </a:r>
            <a:r>
              <a:rPr lang="en-US" dirty="0" err="1"/>
              <a:t>moeten</a:t>
            </a:r>
            <a:r>
              <a:rPr lang="en-US" dirty="0"/>
              <a:t> we </a:t>
            </a:r>
            <a:r>
              <a:rPr lang="en-US" dirty="0" err="1"/>
              <a:t>ons</a:t>
            </a:r>
            <a:r>
              <a:rPr lang="en-US" dirty="0"/>
              <a:t> </a:t>
            </a:r>
            <a:r>
              <a:rPr lang="en-US" dirty="0" err="1"/>
              <a:t>niet</a:t>
            </a:r>
            <a:r>
              <a:rPr lang="en-US" dirty="0"/>
              <a:t> de </a:t>
            </a:r>
            <a:r>
              <a:rPr lang="en-US" dirty="0" err="1"/>
              <a:t>vraag</a:t>
            </a:r>
            <a:r>
              <a:rPr lang="en-US" dirty="0"/>
              <a:t> </a:t>
            </a:r>
            <a:r>
              <a:rPr lang="en-US" dirty="0" err="1"/>
              <a:t>stellen</a:t>
            </a:r>
            <a:r>
              <a:rPr lang="en-US" dirty="0"/>
              <a:t> = </a:t>
            </a:r>
            <a:r>
              <a:rPr lang="en-US" dirty="0" err="1"/>
              <a:t>volgende</a:t>
            </a:r>
            <a:r>
              <a:rPr lang="en-US" dirty="0"/>
              <a:t> slide</a:t>
            </a:r>
            <a:endParaRPr lang="nl-BE" dirty="0"/>
          </a:p>
        </p:txBody>
      </p:sp>
      <p:sp>
        <p:nvSpPr>
          <p:cNvPr id="4" name="Tijdelijke aanduiding voor dianummer 3"/>
          <p:cNvSpPr>
            <a:spLocks noGrp="1"/>
          </p:cNvSpPr>
          <p:nvPr>
            <p:ph type="sldNum" sz="quarter" idx="5"/>
          </p:nvPr>
        </p:nvSpPr>
        <p:spPr/>
        <p:txBody>
          <a:bodyPr/>
          <a:lstStyle/>
          <a:p>
            <a:fld id="{2D1F41C5-4C6D-D94D-B198-22EA072390B8}" type="slidenum">
              <a:rPr lang="nl-BE" smtClean="0"/>
              <a:t>1</a:t>
            </a:fld>
            <a:endParaRPr lang="nl-BE"/>
          </a:p>
        </p:txBody>
      </p:sp>
    </p:spTree>
    <p:extLst>
      <p:ext uri="{BB962C8B-B14F-4D97-AF65-F5344CB8AC3E}">
        <p14:creationId xmlns:p14="http://schemas.microsoft.com/office/powerpoint/2010/main" val="101840962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lvl="0" indent="0" algn="just">
              <a:buNone/>
              <a:defRPr/>
            </a:pPr>
            <a:r>
              <a:rPr lang="nl-BE" b="1" dirty="0"/>
              <a:t>Triangulatie als oplossing: </a:t>
            </a:r>
          </a:p>
          <a:p>
            <a:pPr marL="0" lvl="0" indent="0" algn="just">
              <a:buNone/>
              <a:defRPr/>
            </a:pPr>
            <a:r>
              <a:rPr lang="nl-BE" b="1" dirty="0"/>
              <a:t>Wetenschappelijk onderzoek </a:t>
            </a:r>
          </a:p>
          <a:p>
            <a:pPr marL="0" lvl="0" indent="0" algn="just">
              <a:buNone/>
              <a:defRPr/>
            </a:pPr>
            <a:r>
              <a:rPr lang="nl-BE" dirty="0"/>
              <a:t>Streven naar één en het beste instrument (hoge betrouwbaarheid en validiteit).</a:t>
            </a:r>
          </a:p>
          <a:p>
            <a:pPr marL="0" lvl="0" indent="0" algn="just">
              <a:buNone/>
              <a:defRPr/>
            </a:pPr>
            <a:endParaRPr lang="nl-BE" i="1" dirty="0"/>
          </a:p>
          <a:p>
            <a:pPr marL="0" lvl="0" indent="0" algn="just">
              <a:buNone/>
              <a:defRPr/>
            </a:pPr>
            <a:r>
              <a:rPr lang="nl-BE" b="1" dirty="0"/>
              <a:t>Data in onderwijspraktijk: </a:t>
            </a:r>
          </a:p>
          <a:p>
            <a:pPr marL="0" lvl="0" indent="0" algn="just">
              <a:buNone/>
              <a:defRPr/>
            </a:pPr>
            <a:r>
              <a:rPr lang="nl-BE" dirty="0"/>
              <a:t>Bewust op zoek gaan naar verschillende soorten data (vragenlijst, gesprek, observatie,…)</a:t>
            </a:r>
          </a:p>
          <a:p>
            <a:endParaRPr lang="nl-BE" dirty="0"/>
          </a:p>
          <a:p>
            <a:r>
              <a:rPr lang="nl-BE" dirty="0"/>
              <a:t>Multiperspectivisme: </a:t>
            </a:r>
          </a:p>
          <a:p>
            <a:pPr marL="0" lvl="0" indent="0" algn="just">
              <a:buNone/>
              <a:defRPr/>
            </a:pPr>
            <a:r>
              <a:rPr lang="nl-BE" b="1" dirty="0"/>
              <a:t>Betekenis geven aan de verschillende percepties</a:t>
            </a:r>
          </a:p>
          <a:p>
            <a:pPr marL="0" lvl="0" indent="0" algn="just">
              <a:buNone/>
              <a:defRPr/>
            </a:pPr>
            <a:r>
              <a:rPr lang="nl-BE" dirty="0"/>
              <a:t>Expliciet verschillende standpunten op tafel krijgen (ouders, leerling, leerkracht,…)</a:t>
            </a:r>
          </a:p>
          <a:p>
            <a:pPr lvl="0" algn="just">
              <a:buFontTx/>
              <a:buChar char="-"/>
              <a:defRPr/>
            </a:pPr>
            <a:endParaRPr lang="nl-BE" dirty="0"/>
          </a:p>
          <a:p>
            <a:pPr marL="0" lvl="0" indent="0" algn="just">
              <a:buNone/>
              <a:defRPr/>
            </a:pPr>
            <a:r>
              <a:rPr lang="nl-BE" b="1" dirty="0"/>
              <a:t>HOERA, we vinden een verschil! </a:t>
            </a:r>
          </a:p>
          <a:p>
            <a:pPr lvl="0" algn="just">
              <a:buFontTx/>
              <a:buChar char="-"/>
              <a:defRPr/>
            </a:pPr>
            <a:r>
              <a:rPr lang="nl-BE" dirty="0"/>
              <a:t>Betekent niet dat één standpunt niet klopt </a:t>
            </a:r>
          </a:p>
          <a:p>
            <a:pPr lvl="0" algn="just">
              <a:buFontTx/>
              <a:buChar char="-"/>
              <a:defRPr/>
            </a:pPr>
            <a:r>
              <a:rPr lang="nl-BE" dirty="0"/>
              <a:t>Actief op zoek gaan naar andere perspectieven om je eigen observaties uit te dagen en accurater te maken</a:t>
            </a:r>
          </a:p>
          <a:p>
            <a:endParaRPr lang="nl-BE" dirty="0"/>
          </a:p>
        </p:txBody>
      </p:sp>
      <p:sp>
        <p:nvSpPr>
          <p:cNvPr id="4" name="Tijdelijke aanduiding voor dianummer 3"/>
          <p:cNvSpPr>
            <a:spLocks noGrp="1"/>
          </p:cNvSpPr>
          <p:nvPr>
            <p:ph type="sldNum" sz="quarter" idx="5"/>
          </p:nvPr>
        </p:nvSpPr>
        <p:spPr/>
        <p:txBody>
          <a:bodyPr/>
          <a:lstStyle/>
          <a:p>
            <a:fld id="{2D1F41C5-4C6D-D94D-B198-22EA072390B8}" type="slidenum">
              <a:rPr lang="nl-BE" smtClean="0"/>
              <a:t>11</a:t>
            </a:fld>
            <a:endParaRPr lang="nl-BE"/>
          </a:p>
        </p:txBody>
      </p:sp>
    </p:spTree>
    <p:extLst>
      <p:ext uri="{BB962C8B-B14F-4D97-AF65-F5344CB8AC3E}">
        <p14:creationId xmlns:p14="http://schemas.microsoft.com/office/powerpoint/2010/main" val="10429578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a:p>
        </p:txBody>
      </p:sp>
      <p:sp>
        <p:nvSpPr>
          <p:cNvPr id="4" name="Tijdelijke aanduiding voor dianummer 3"/>
          <p:cNvSpPr>
            <a:spLocks noGrp="1"/>
          </p:cNvSpPr>
          <p:nvPr>
            <p:ph type="sldNum" sz="quarter" idx="5"/>
          </p:nvPr>
        </p:nvSpPr>
        <p:spPr/>
        <p:txBody>
          <a:bodyPr/>
          <a:lstStyle/>
          <a:p>
            <a:fld id="{2D1F41C5-4C6D-D94D-B198-22EA072390B8}" type="slidenum">
              <a:rPr lang="nl-BE" smtClean="0"/>
              <a:t>12</a:t>
            </a:fld>
            <a:endParaRPr lang="nl-BE"/>
          </a:p>
        </p:txBody>
      </p:sp>
    </p:spTree>
    <p:extLst>
      <p:ext uri="{BB962C8B-B14F-4D97-AF65-F5344CB8AC3E}">
        <p14:creationId xmlns:p14="http://schemas.microsoft.com/office/powerpoint/2010/main" val="96804981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F28FE8-7E96-E69F-6DB2-88E8770157D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5ACCD2B-BCE5-C3B3-FB74-7AD19C9D2D1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38FEC56-6E3D-5D2A-6700-D405E61F6411}"/>
              </a:ext>
            </a:extLst>
          </p:cNvPr>
          <p:cNvSpPr>
            <a:spLocks noGrp="1"/>
          </p:cNvSpPr>
          <p:nvPr>
            <p:ph type="body" idx="1"/>
          </p:nvPr>
        </p:nvSpPr>
        <p:spPr/>
        <p:txBody>
          <a:bodyPr/>
          <a:lstStyle/>
          <a:p>
            <a:endParaRPr lang="en-US" dirty="0"/>
          </a:p>
          <a:p>
            <a:endParaRPr lang="en-US" dirty="0"/>
          </a:p>
          <a:p>
            <a:endParaRPr lang="en-US" dirty="0"/>
          </a:p>
          <a:p>
            <a:endParaRPr lang="en-US" dirty="0"/>
          </a:p>
          <a:p>
            <a:r>
              <a:rPr lang="en-US" dirty="0"/>
              <a:t> </a:t>
            </a:r>
          </a:p>
          <a:p>
            <a:endParaRPr lang="nl-BE" dirty="0"/>
          </a:p>
        </p:txBody>
      </p:sp>
      <p:sp>
        <p:nvSpPr>
          <p:cNvPr id="4" name="Tijdelijke aanduiding voor dianummer 3">
            <a:extLst>
              <a:ext uri="{FF2B5EF4-FFF2-40B4-BE49-F238E27FC236}">
                <a16:creationId xmlns:a16="http://schemas.microsoft.com/office/drawing/2014/main" id="{5C8B5FE0-4E6C-52AC-F6C3-E71F4D7B586C}"/>
              </a:ext>
            </a:extLst>
          </p:cNvPr>
          <p:cNvSpPr>
            <a:spLocks noGrp="1"/>
          </p:cNvSpPr>
          <p:nvPr>
            <p:ph type="sldNum" sz="quarter" idx="5"/>
          </p:nvPr>
        </p:nvSpPr>
        <p:spPr/>
        <p:txBody>
          <a:bodyPr/>
          <a:lstStyle/>
          <a:p>
            <a:fld id="{2D1F41C5-4C6D-D94D-B198-22EA072390B8}" type="slidenum">
              <a:rPr lang="nl-BE" smtClean="0"/>
              <a:t>13</a:t>
            </a:fld>
            <a:endParaRPr lang="nl-BE"/>
          </a:p>
        </p:txBody>
      </p:sp>
    </p:spTree>
    <p:extLst>
      <p:ext uri="{BB962C8B-B14F-4D97-AF65-F5344CB8AC3E}">
        <p14:creationId xmlns:p14="http://schemas.microsoft.com/office/powerpoint/2010/main" val="2238549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indent="0">
              <a:buFontTx/>
              <a:buNone/>
            </a:pPr>
            <a:r>
              <a:rPr lang="en-US" dirty="0"/>
              <a:t>Geen stappen </a:t>
            </a:r>
            <a:r>
              <a:rPr lang="en-US" dirty="0" err="1"/>
              <a:t>en</a:t>
            </a:r>
            <a:r>
              <a:rPr lang="en-US" dirty="0"/>
              <a:t> </a:t>
            </a:r>
            <a:r>
              <a:rPr lang="en-US" dirty="0" err="1"/>
              <a:t>geen</a:t>
            </a:r>
            <a:r>
              <a:rPr lang="en-US" dirty="0"/>
              <a:t> checklist, </a:t>
            </a:r>
          </a:p>
          <a:p>
            <a:pPr marL="0" indent="0">
              <a:buFontTx/>
              <a:buNone/>
            </a:pPr>
            <a:r>
              <a:rPr lang="en-US" dirty="0" err="1"/>
              <a:t>Voorwaarden</a:t>
            </a:r>
            <a:r>
              <a:rPr lang="en-US" dirty="0"/>
              <a:t> die </a:t>
            </a:r>
            <a:r>
              <a:rPr lang="en-US" dirty="0" err="1"/>
              <a:t>bepalen</a:t>
            </a:r>
            <a:r>
              <a:rPr lang="en-US" dirty="0"/>
              <a:t> of evidence informed werken </a:t>
            </a:r>
            <a:r>
              <a:rPr lang="en-US" dirty="0" err="1"/>
              <a:t>zicht</a:t>
            </a:r>
            <a:r>
              <a:rPr lang="en-US" dirty="0"/>
              <a:t> </a:t>
            </a:r>
            <a:r>
              <a:rPr lang="en-US" dirty="0" err="1"/>
              <a:t>kan</a:t>
            </a:r>
            <a:r>
              <a:rPr lang="en-US" dirty="0"/>
              <a:t> </a:t>
            </a:r>
            <a:r>
              <a:rPr lang="en-US" dirty="0" err="1"/>
              <a:t>ontwikkelen</a:t>
            </a:r>
            <a:r>
              <a:rPr lang="en-US" dirty="0"/>
              <a:t> </a:t>
            </a:r>
          </a:p>
          <a:p>
            <a:pPr marL="0" indent="0">
              <a:buFontTx/>
              <a:buNone/>
            </a:pPr>
            <a:r>
              <a:rPr lang="en-US" dirty="0"/>
              <a:t>Ik ga ze </a:t>
            </a:r>
            <a:r>
              <a:rPr lang="en-US" dirty="0" err="1"/>
              <a:t>vandaag</a:t>
            </a:r>
            <a:r>
              <a:rPr lang="en-US" dirty="0"/>
              <a:t> </a:t>
            </a:r>
            <a:r>
              <a:rPr lang="en-US" dirty="0" err="1"/>
              <a:t>niet</a:t>
            </a:r>
            <a:r>
              <a:rPr lang="en-US" dirty="0"/>
              <a:t> </a:t>
            </a:r>
            <a:r>
              <a:rPr lang="en-US" dirty="0" err="1"/>
              <a:t>stap</a:t>
            </a:r>
            <a:r>
              <a:rPr lang="en-US" dirty="0"/>
              <a:t> voor </a:t>
            </a:r>
            <a:r>
              <a:rPr lang="en-US" dirty="0" err="1"/>
              <a:t>stap</a:t>
            </a:r>
            <a:r>
              <a:rPr lang="en-US" dirty="0"/>
              <a:t> </a:t>
            </a:r>
            <a:r>
              <a:rPr lang="en-US" dirty="0" err="1"/>
              <a:t>uitleggen</a:t>
            </a:r>
            <a:r>
              <a:rPr lang="en-US" dirty="0"/>
              <a:t> maar </a:t>
            </a:r>
            <a:r>
              <a:rPr lang="en-US" dirty="0" err="1"/>
              <a:t>wil</a:t>
            </a:r>
            <a:r>
              <a:rPr lang="en-US" dirty="0"/>
              <a:t> ze in </a:t>
            </a:r>
            <a:r>
              <a:rPr lang="en-US" dirty="0" err="1"/>
              <a:t>praktijkvoorbeelden</a:t>
            </a:r>
            <a:r>
              <a:rPr lang="en-US" dirty="0"/>
              <a:t> in </a:t>
            </a:r>
            <a:r>
              <a:rPr lang="en-US" dirty="0" err="1"/>
              <a:t>actie</a:t>
            </a:r>
            <a:r>
              <a:rPr lang="en-US" dirty="0"/>
              <a:t> laten </a:t>
            </a:r>
            <a:r>
              <a:rPr lang="en-US" dirty="0" err="1"/>
              <a:t>zien</a:t>
            </a:r>
            <a:r>
              <a:rPr lang="en-US" dirty="0"/>
              <a:t>.</a:t>
            </a:r>
          </a:p>
          <a:p>
            <a:pPr marL="0" indent="0">
              <a:buFontTx/>
              <a:buNone/>
            </a:pPr>
            <a:endParaRPr lang="en-US" dirty="0"/>
          </a:p>
          <a:p>
            <a:pPr marL="0" indent="0">
              <a:buFontTx/>
              <a:buNone/>
            </a:pPr>
            <a:endParaRPr lang="en-US" dirty="0"/>
          </a:p>
          <a:p>
            <a:r>
              <a:rPr lang="en-US" dirty="0"/>
              <a:t>Ze </a:t>
            </a:r>
            <a:r>
              <a:rPr lang="en-US" dirty="0" err="1"/>
              <a:t>moeten</a:t>
            </a:r>
            <a:r>
              <a:rPr lang="en-US" dirty="0"/>
              <a:t> </a:t>
            </a:r>
            <a:r>
              <a:rPr lang="en-US" dirty="0" err="1"/>
              <a:t>niet</a:t>
            </a:r>
            <a:r>
              <a:rPr lang="en-US" dirty="0"/>
              <a:t> </a:t>
            </a:r>
            <a:r>
              <a:rPr lang="en-US" dirty="0" err="1"/>
              <a:t>allemaal</a:t>
            </a:r>
            <a:r>
              <a:rPr lang="en-US" dirty="0"/>
              <a:t> </a:t>
            </a:r>
            <a:r>
              <a:rPr lang="en-US" dirty="0" err="1"/>
              <a:t>meteen</a:t>
            </a:r>
            <a:r>
              <a:rPr lang="en-US" dirty="0"/>
              <a:t> aanwezig zijn </a:t>
            </a:r>
          </a:p>
          <a:p>
            <a:r>
              <a:rPr lang="en-US" dirty="0"/>
              <a:t>Ze </a:t>
            </a:r>
            <a:r>
              <a:rPr lang="en-US" dirty="0" err="1"/>
              <a:t>ontplooien</a:t>
            </a:r>
            <a:r>
              <a:rPr lang="en-US" dirty="0"/>
              <a:t> zich </a:t>
            </a:r>
            <a:r>
              <a:rPr lang="en-US" dirty="0" err="1"/>
              <a:t>tijdens</a:t>
            </a:r>
            <a:r>
              <a:rPr lang="en-US" dirty="0"/>
              <a:t> het </a:t>
            </a:r>
            <a:r>
              <a:rPr lang="en-US" dirty="0" err="1"/>
              <a:t>proces</a:t>
            </a:r>
            <a:endParaRPr lang="en-US" dirty="0"/>
          </a:p>
          <a:p>
            <a:r>
              <a:rPr lang="en-US" dirty="0"/>
              <a:t>Ze </a:t>
            </a:r>
            <a:r>
              <a:rPr lang="en-US" dirty="0" err="1"/>
              <a:t>bepalen</a:t>
            </a:r>
            <a:r>
              <a:rPr lang="en-US" dirty="0"/>
              <a:t> of je </a:t>
            </a:r>
            <a:r>
              <a:rPr lang="en-US" dirty="0" err="1"/>
              <a:t>inspanning</a:t>
            </a:r>
            <a:r>
              <a:rPr lang="en-US" dirty="0"/>
              <a:t> wel </a:t>
            </a:r>
            <a:r>
              <a:rPr lang="en-US" dirty="0" err="1"/>
              <a:t>degelijk</a:t>
            </a:r>
            <a:r>
              <a:rPr lang="en-US" dirty="0"/>
              <a:t> </a:t>
            </a:r>
            <a:r>
              <a:rPr lang="en-US" dirty="0" err="1"/>
              <a:t>betekenis</a:t>
            </a:r>
            <a:r>
              <a:rPr lang="en-US" dirty="0"/>
              <a:t> </a:t>
            </a:r>
            <a:r>
              <a:rPr lang="en-US" dirty="0" err="1"/>
              <a:t>krijgt</a:t>
            </a:r>
            <a:r>
              <a:rPr lang="en-US" dirty="0"/>
              <a:t> op </a:t>
            </a:r>
            <a:r>
              <a:rPr lang="en-US" dirty="0" err="1"/>
              <a:t>lange</a:t>
            </a:r>
            <a:r>
              <a:rPr lang="en-US" dirty="0"/>
              <a:t> </a:t>
            </a:r>
            <a:r>
              <a:rPr lang="en-US" dirty="0" err="1"/>
              <a:t>termijn</a:t>
            </a:r>
            <a:endParaRPr lang="en-US" dirty="0"/>
          </a:p>
          <a:p>
            <a:pPr marL="0" indent="0">
              <a:buFontTx/>
              <a:buNone/>
            </a:pPr>
            <a:endParaRPr lang="nl-BE" dirty="0"/>
          </a:p>
        </p:txBody>
      </p:sp>
      <p:sp>
        <p:nvSpPr>
          <p:cNvPr id="4" name="Tijdelijke aanduiding voor dianummer 3"/>
          <p:cNvSpPr>
            <a:spLocks noGrp="1"/>
          </p:cNvSpPr>
          <p:nvPr>
            <p:ph type="sldNum" sz="quarter" idx="5"/>
          </p:nvPr>
        </p:nvSpPr>
        <p:spPr/>
        <p:txBody>
          <a:bodyPr/>
          <a:lstStyle/>
          <a:p>
            <a:fld id="{2D1F41C5-4C6D-D94D-B198-22EA072390B8}" type="slidenum">
              <a:rPr lang="nl-BE" smtClean="0"/>
              <a:t>14</a:t>
            </a:fld>
            <a:endParaRPr lang="nl-BE"/>
          </a:p>
        </p:txBody>
      </p:sp>
    </p:spTree>
    <p:extLst>
      <p:ext uri="{BB962C8B-B14F-4D97-AF65-F5344CB8AC3E}">
        <p14:creationId xmlns:p14="http://schemas.microsoft.com/office/powerpoint/2010/main" val="350025855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A063856-FE61-8D9B-A892-A68CED28ED2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30A69E94-16CD-21BF-4251-9E8A87C5310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E905CB97-D75C-4477-81C5-F55DB3BDF884}"/>
              </a:ext>
            </a:extLst>
          </p:cNvPr>
          <p:cNvSpPr>
            <a:spLocks noGrp="1"/>
          </p:cNvSpPr>
          <p:nvPr>
            <p:ph type="body" idx="1"/>
          </p:nvPr>
        </p:nvSpPr>
        <p:spPr/>
        <p:txBody>
          <a:bodyPr/>
          <a:lstStyle/>
          <a:p>
            <a:r>
              <a:rPr lang="nl-BE"/>
              <a:t>Misschien herken je jezelf of straks één van je collega’s in 1 van deze gedachten. </a:t>
            </a:r>
          </a:p>
          <a:p>
            <a:r>
              <a:rPr lang="nl-BE"/>
              <a:t>Dat is heel normaal. </a:t>
            </a:r>
            <a:r>
              <a:rPr lang="nl-BE" err="1"/>
              <a:t>Evidence</a:t>
            </a:r>
            <a:r>
              <a:rPr lang="nl-BE"/>
              <a:t> </a:t>
            </a:r>
            <a:r>
              <a:rPr lang="nl-BE" err="1"/>
              <a:t>informed</a:t>
            </a:r>
            <a:r>
              <a:rPr lang="nl-BE"/>
              <a:t> werken is een concept dat we laatste jaren veel horen, maar laat ons eerlijk zijn hoeveel collega’s kunnen zich hier meteen iets bij voorstellen. </a:t>
            </a:r>
          </a:p>
          <a:p>
            <a:r>
              <a:rPr lang="nl-BE"/>
              <a:t>We koppelen het aan grootse projecten, beleidsplannen en scholen met veel onderzoekscapaciteit en stabiliteit. </a:t>
            </a:r>
          </a:p>
          <a:p>
            <a:r>
              <a:rPr lang="nl-BE"/>
              <a:t>M</a:t>
            </a:r>
          </a:p>
          <a:p>
            <a:r>
              <a:rPr lang="nl-BE"/>
              <a:t>Het misverstand is dat het EI-model pas gaat leven bij grootse, tijdsintensieve projecten.</a:t>
            </a:r>
            <a:br>
              <a:rPr lang="nl-BE"/>
            </a:br>
            <a:r>
              <a:rPr lang="nl-BE"/>
              <a:t>In werkelijkheid zie je het juist terug in beslissingen die strategisch én klein tegelijk kunnen zijn — beslissingen die elke dag het verschil maken, vaak zonder dat we het zo </a:t>
            </a:r>
            <a:r>
              <a:rPr lang="nl-BE" err="1"/>
              <a:t>benoemen.aar</a:t>
            </a:r>
            <a:r>
              <a:rPr lang="nl-BE"/>
              <a:t>…in deze preview ben ik hier niet om jullie te overtuigen maar wel te laten inzien dat het model vaak zit in OOK de kleine dingen. </a:t>
            </a:r>
          </a:p>
        </p:txBody>
      </p:sp>
      <p:sp>
        <p:nvSpPr>
          <p:cNvPr id="4" name="Tijdelijke aanduiding voor dianummer 3">
            <a:extLst>
              <a:ext uri="{FF2B5EF4-FFF2-40B4-BE49-F238E27FC236}">
                <a16:creationId xmlns:a16="http://schemas.microsoft.com/office/drawing/2014/main" id="{23F25693-AD9C-4787-07B4-0B2E7606228A}"/>
              </a:ext>
            </a:extLst>
          </p:cNvPr>
          <p:cNvSpPr>
            <a:spLocks noGrp="1"/>
          </p:cNvSpPr>
          <p:nvPr>
            <p:ph type="sldNum" sz="quarter" idx="5"/>
          </p:nvPr>
        </p:nvSpPr>
        <p:spPr/>
        <p:txBody>
          <a:bodyPr/>
          <a:lstStyle/>
          <a:p>
            <a:fld id="{2D1F41C5-4C6D-D94D-B198-22EA072390B8}" type="slidenum">
              <a:rPr lang="nl-BE" smtClean="0"/>
              <a:t>16</a:t>
            </a:fld>
            <a:endParaRPr lang="nl-BE"/>
          </a:p>
        </p:txBody>
      </p:sp>
    </p:spTree>
    <p:extLst>
      <p:ext uri="{BB962C8B-B14F-4D97-AF65-F5344CB8AC3E}">
        <p14:creationId xmlns:p14="http://schemas.microsoft.com/office/powerpoint/2010/main" val="317268173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Wat je zo </a:t>
            </a:r>
            <a:r>
              <a:rPr lang="en-US" dirty="0" err="1"/>
              <a:t>meteen</a:t>
            </a:r>
            <a:r>
              <a:rPr lang="en-US" dirty="0"/>
              <a:t> </a:t>
            </a:r>
            <a:r>
              <a:rPr lang="en-US" dirty="0" err="1"/>
              <a:t>zal</a:t>
            </a:r>
            <a:r>
              <a:rPr lang="en-US" dirty="0"/>
              <a:t> </a:t>
            </a:r>
            <a:r>
              <a:rPr lang="en-US" dirty="0" err="1"/>
              <a:t>zien</a:t>
            </a:r>
            <a:r>
              <a:rPr lang="en-US" dirty="0"/>
              <a:t> </a:t>
            </a:r>
            <a:endParaRPr lang="nl-BE" dirty="0"/>
          </a:p>
        </p:txBody>
      </p:sp>
      <p:sp>
        <p:nvSpPr>
          <p:cNvPr id="4" name="Tijdelijke aanduiding voor dianummer 3"/>
          <p:cNvSpPr>
            <a:spLocks noGrp="1"/>
          </p:cNvSpPr>
          <p:nvPr>
            <p:ph type="sldNum" sz="quarter" idx="5"/>
          </p:nvPr>
        </p:nvSpPr>
        <p:spPr/>
        <p:txBody>
          <a:bodyPr/>
          <a:lstStyle/>
          <a:p>
            <a:fld id="{2D1F41C5-4C6D-D94D-B198-22EA072390B8}" type="slidenum">
              <a:rPr lang="nl-BE" smtClean="0"/>
              <a:t>17</a:t>
            </a:fld>
            <a:endParaRPr lang="nl-BE"/>
          </a:p>
        </p:txBody>
      </p:sp>
    </p:spTree>
    <p:extLst>
      <p:ext uri="{BB962C8B-B14F-4D97-AF65-F5344CB8AC3E}">
        <p14:creationId xmlns:p14="http://schemas.microsoft.com/office/powerpoint/2010/main" val="58523250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B998A6-61E5-FB58-84EA-BD11405952A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48A96F4-38F9-B8D1-17E8-D9D1A3C5F5A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656A841-FB81-9DBB-FF8D-2BA708EE2EEB}"/>
              </a:ext>
            </a:extLst>
          </p:cNvPr>
          <p:cNvSpPr>
            <a:spLocks noGrp="1"/>
          </p:cNvSpPr>
          <p:nvPr>
            <p:ph type="body" idx="1"/>
          </p:nvPr>
        </p:nvSpPr>
        <p:spPr/>
        <p:txBody>
          <a:bodyPr/>
          <a:lstStyle/>
          <a:p>
            <a:r>
              <a:rPr lang="nl-BE" dirty="0"/>
              <a:t>We </a:t>
            </a:r>
          </a:p>
          <a:p>
            <a:r>
              <a:rPr lang="nl-BE" dirty="0"/>
              <a:t>“We zagen net hoe leerkrachten de hele dag door beslissingen nemen —</a:t>
            </a:r>
            <a:br>
              <a:rPr lang="nl-BE" dirty="0"/>
            </a:br>
            <a:r>
              <a:rPr lang="nl-BE" dirty="0"/>
              <a:t>sommige in een fractie van een seconde,</a:t>
            </a:r>
            <a:br>
              <a:rPr lang="nl-BE" dirty="0"/>
            </a:br>
            <a:r>
              <a:rPr lang="nl-BE" dirty="0"/>
              <a:t>andere na overleg of reflectie.</a:t>
            </a:r>
          </a:p>
          <a:p>
            <a:r>
              <a:rPr lang="nl-BE" dirty="0"/>
              <a:t>Maar wat gebeurt er als die vragen zich opstapelen,</a:t>
            </a:r>
            <a:br>
              <a:rPr lang="nl-BE" dirty="0"/>
            </a:br>
            <a:r>
              <a:rPr lang="nl-BE" dirty="0"/>
              <a:t>als je niet meer zeker weet wát het juiste is om te doen,</a:t>
            </a:r>
            <a:br>
              <a:rPr lang="nl-BE" dirty="0"/>
            </a:br>
            <a:r>
              <a:rPr lang="nl-BE" dirty="0"/>
              <a:t>of als je voelt dat je iets wil verbeteren, maar niet goed weet hóe?</a:t>
            </a:r>
          </a:p>
          <a:p>
            <a:r>
              <a:rPr lang="nl-BE" dirty="0"/>
              <a:t>Laten we even binnenkijken bij drie leerkrachten —</a:t>
            </a:r>
            <a:br>
              <a:rPr lang="nl-BE" dirty="0"/>
            </a:br>
            <a:r>
              <a:rPr lang="nl-BE" dirty="0"/>
              <a:t>elk in een andere context, met hun eigen vraag.</a:t>
            </a:r>
          </a:p>
          <a:p>
            <a:r>
              <a:rPr lang="nl-BE" dirty="0"/>
              <a:t>Hun vragen zijn de start van </a:t>
            </a:r>
            <a:r>
              <a:rPr lang="nl-BE" dirty="0" err="1"/>
              <a:t>evidence-informed</a:t>
            </a:r>
            <a:r>
              <a:rPr lang="nl-BE" dirty="0"/>
              <a:t> werken.</a:t>
            </a:r>
          </a:p>
        </p:txBody>
      </p:sp>
      <p:sp>
        <p:nvSpPr>
          <p:cNvPr id="4" name="Tijdelijke aanduiding voor dianummer 3">
            <a:extLst>
              <a:ext uri="{FF2B5EF4-FFF2-40B4-BE49-F238E27FC236}">
                <a16:creationId xmlns:a16="http://schemas.microsoft.com/office/drawing/2014/main" id="{1DAF3203-9591-7C2E-B141-43BE4C0D757F}"/>
              </a:ext>
            </a:extLst>
          </p:cNvPr>
          <p:cNvSpPr>
            <a:spLocks noGrp="1"/>
          </p:cNvSpPr>
          <p:nvPr>
            <p:ph type="sldNum" sz="quarter" idx="5"/>
          </p:nvPr>
        </p:nvSpPr>
        <p:spPr/>
        <p:txBody>
          <a:bodyPr/>
          <a:lstStyle/>
          <a:p>
            <a:fld id="{2D1F41C5-4C6D-D94D-B198-22EA072390B8}" type="slidenum">
              <a:rPr lang="nl-BE" smtClean="0"/>
              <a:t>18</a:t>
            </a:fld>
            <a:endParaRPr lang="nl-BE"/>
          </a:p>
        </p:txBody>
      </p:sp>
    </p:spTree>
    <p:extLst>
      <p:ext uri="{BB962C8B-B14F-4D97-AF65-F5344CB8AC3E}">
        <p14:creationId xmlns:p14="http://schemas.microsoft.com/office/powerpoint/2010/main" val="25583030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42ECFC-6B40-FF49-5E3F-9CD7C519764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892D593-BB9F-050E-6890-47117658E09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F8CE6766-B846-2E7E-78CD-CBE31A346F45}"/>
              </a:ext>
            </a:extLst>
          </p:cNvPr>
          <p:cNvSpPr>
            <a:spLocks noGrp="1"/>
          </p:cNvSpPr>
          <p:nvPr>
            <p:ph type="body" idx="1"/>
          </p:nvPr>
        </p:nvSpPr>
        <p:spPr/>
        <p:txBody>
          <a:bodyPr/>
          <a:lstStyle/>
          <a:p>
            <a:r>
              <a:rPr lang="nl-BE" dirty="0"/>
              <a:t>Signalen zijn er, maar de oorzaak is niet helder. Tast in het duister. </a:t>
            </a:r>
          </a:p>
        </p:txBody>
      </p:sp>
      <p:sp>
        <p:nvSpPr>
          <p:cNvPr id="4" name="Tijdelijke aanduiding voor dianummer 3">
            <a:extLst>
              <a:ext uri="{FF2B5EF4-FFF2-40B4-BE49-F238E27FC236}">
                <a16:creationId xmlns:a16="http://schemas.microsoft.com/office/drawing/2014/main" id="{985389E6-D091-B165-EB96-A8DC2396F4CA}"/>
              </a:ext>
            </a:extLst>
          </p:cNvPr>
          <p:cNvSpPr>
            <a:spLocks noGrp="1"/>
          </p:cNvSpPr>
          <p:nvPr>
            <p:ph type="sldNum" sz="quarter" idx="5"/>
          </p:nvPr>
        </p:nvSpPr>
        <p:spPr/>
        <p:txBody>
          <a:bodyPr/>
          <a:lstStyle/>
          <a:p>
            <a:fld id="{2D1F41C5-4C6D-D94D-B198-22EA072390B8}" type="slidenum">
              <a:rPr lang="nl-BE" smtClean="0"/>
              <a:t>19</a:t>
            </a:fld>
            <a:endParaRPr lang="nl-BE"/>
          </a:p>
        </p:txBody>
      </p:sp>
    </p:spTree>
    <p:extLst>
      <p:ext uri="{BB962C8B-B14F-4D97-AF65-F5344CB8AC3E}">
        <p14:creationId xmlns:p14="http://schemas.microsoft.com/office/powerpoint/2010/main" val="81035009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FD2E36-2E52-1FEB-19B8-E9BA50A64D33}"/>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03B76EEE-0997-EE58-281A-3DD31D552DDA}"/>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56AAE1C-C3F1-A99A-0B59-BDA64D5119ED}"/>
              </a:ext>
            </a:extLst>
          </p:cNvPr>
          <p:cNvSpPr>
            <a:spLocks noGrp="1"/>
          </p:cNvSpPr>
          <p:nvPr>
            <p:ph type="body" idx="1"/>
          </p:nvPr>
        </p:nvSpPr>
        <p:spPr/>
        <p:txBody>
          <a:bodyPr/>
          <a:lstStyle/>
          <a:p>
            <a:r>
              <a:rPr lang="nl-BE" dirty="0"/>
              <a:t>Signalen zijn er, maar de oorzaak is niet helder. Tast in het duister. </a:t>
            </a:r>
          </a:p>
        </p:txBody>
      </p:sp>
      <p:sp>
        <p:nvSpPr>
          <p:cNvPr id="4" name="Tijdelijke aanduiding voor dianummer 3">
            <a:extLst>
              <a:ext uri="{FF2B5EF4-FFF2-40B4-BE49-F238E27FC236}">
                <a16:creationId xmlns:a16="http://schemas.microsoft.com/office/drawing/2014/main" id="{933E71CE-FE80-BCFE-5C75-1CB2168FF4A7}"/>
              </a:ext>
            </a:extLst>
          </p:cNvPr>
          <p:cNvSpPr>
            <a:spLocks noGrp="1"/>
          </p:cNvSpPr>
          <p:nvPr>
            <p:ph type="sldNum" sz="quarter" idx="5"/>
          </p:nvPr>
        </p:nvSpPr>
        <p:spPr/>
        <p:txBody>
          <a:bodyPr/>
          <a:lstStyle/>
          <a:p>
            <a:fld id="{2D1F41C5-4C6D-D94D-B198-22EA072390B8}" type="slidenum">
              <a:rPr lang="nl-BE" smtClean="0"/>
              <a:t>20</a:t>
            </a:fld>
            <a:endParaRPr lang="nl-BE"/>
          </a:p>
        </p:txBody>
      </p:sp>
    </p:spTree>
    <p:extLst>
      <p:ext uri="{BB962C8B-B14F-4D97-AF65-F5344CB8AC3E}">
        <p14:creationId xmlns:p14="http://schemas.microsoft.com/office/powerpoint/2010/main" val="292315213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A9A33F-B68E-8D81-5964-119D5380DDE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5A3BF6E-29B6-6F6B-B918-531CA30F4F5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9CE168A-F32E-2175-BD87-D936481707F5}"/>
              </a:ext>
            </a:extLst>
          </p:cNvPr>
          <p:cNvSpPr>
            <a:spLocks noGrp="1"/>
          </p:cNvSpPr>
          <p:nvPr>
            <p:ph type="body" idx="1"/>
          </p:nvPr>
        </p:nvSpPr>
        <p:spPr/>
        <p:txBody>
          <a:bodyPr/>
          <a:lstStyle/>
          <a:p>
            <a:r>
              <a:rPr lang="en-US" sz="1200" dirty="0">
                <a:solidFill>
                  <a:schemeClr val="bg1"/>
                </a:solidFill>
              </a:rPr>
              <a:t>Meer dan </a:t>
            </a:r>
            <a:r>
              <a:rPr lang="en-US" sz="1200" dirty="0" err="1">
                <a:solidFill>
                  <a:schemeClr val="bg1"/>
                </a:solidFill>
              </a:rPr>
              <a:t>één</a:t>
            </a:r>
            <a:r>
              <a:rPr lang="en-US" sz="1200" dirty="0">
                <a:solidFill>
                  <a:schemeClr val="bg1"/>
                </a:solidFill>
              </a:rPr>
              <a:t> </a:t>
            </a:r>
            <a:r>
              <a:rPr lang="en-US" sz="1200" dirty="0" err="1">
                <a:solidFill>
                  <a:schemeClr val="bg1"/>
                </a:solidFill>
              </a:rPr>
              <a:t>hypothese</a:t>
            </a:r>
            <a:r>
              <a:rPr lang="en-US" sz="1200" dirty="0">
                <a:solidFill>
                  <a:schemeClr val="bg1"/>
                </a:solidFill>
              </a:rPr>
              <a:t> </a:t>
            </a:r>
            <a:r>
              <a:rPr lang="en-US" sz="1200" dirty="0" err="1">
                <a:solidFill>
                  <a:schemeClr val="bg1"/>
                </a:solidFill>
              </a:rPr>
              <a:t>formuleren</a:t>
            </a:r>
            <a:r>
              <a:rPr lang="en-US" sz="1200" dirty="0">
                <a:solidFill>
                  <a:schemeClr val="bg1"/>
                </a:solidFill>
              </a:rPr>
              <a:t>: </a:t>
            </a:r>
          </a:p>
          <a:p>
            <a:pPr marL="571500" indent="-571500">
              <a:buFont typeface="Arial" panose="020B0604020202020204" pitchFamily="34" charset="0"/>
              <a:buChar char="•"/>
            </a:pPr>
            <a:r>
              <a:rPr lang="en-US" sz="1200" dirty="0">
                <a:solidFill>
                  <a:schemeClr val="bg1"/>
                </a:solidFill>
              </a:rPr>
              <a:t>Op basis van data die </a:t>
            </a:r>
            <a:r>
              <a:rPr lang="en-US" sz="1200" dirty="0" err="1">
                <a:solidFill>
                  <a:schemeClr val="bg1"/>
                </a:solidFill>
              </a:rPr>
              <a:t>beschikbaar</a:t>
            </a:r>
            <a:r>
              <a:rPr lang="en-US" sz="1200" dirty="0">
                <a:solidFill>
                  <a:schemeClr val="bg1"/>
                </a:solidFill>
              </a:rPr>
              <a:t> is</a:t>
            </a:r>
          </a:p>
          <a:p>
            <a:pPr marL="571500" indent="-571500">
              <a:buFont typeface="Arial" panose="020B0604020202020204" pitchFamily="34" charset="0"/>
              <a:buChar char="•"/>
            </a:pPr>
            <a:r>
              <a:rPr lang="en-US" sz="1200" dirty="0" err="1">
                <a:solidFill>
                  <a:schemeClr val="bg1"/>
                </a:solidFill>
              </a:rPr>
              <a:t>Gesprekken</a:t>
            </a:r>
            <a:r>
              <a:rPr lang="en-US" sz="1200" dirty="0">
                <a:solidFill>
                  <a:schemeClr val="bg1"/>
                </a:solidFill>
              </a:rPr>
              <a:t> met </a:t>
            </a:r>
            <a:r>
              <a:rPr lang="en-US" sz="1200" dirty="0" err="1">
                <a:solidFill>
                  <a:schemeClr val="bg1"/>
                </a:solidFill>
              </a:rPr>
              <a:t>ouders</a:t>
            </a:r>
            <a:endParaRPr lang="en-US" sz="1200" dirty="0">
              <a:solidFill>
                <a:schemeClr val="bg1"/>
              </a:solidFill>
            </a:endParaRPr>
          </a:p>
          <a:p>
            <a:pPr marL="571500" indent="-571500">
              <a:buFont typeface="Arial" panose="020B0604020202020204" pitchFamily="34" charset="0"/>
              <a:buChar char="•"/>
            </a:pPr>
            <a:r>
              <a:rPr lang="en-US" sz="1200" dirty="0">
                <a:solidFill>
                  <a:schemeClr val="bg1"/>
                </a:solidFill>
              </a:rPr>
              <a:t>Input vanuit het </a:t>
            </a:r>
            <a:r>
              <a:rPr lang="en-US" sz="1200" dirty="0" err="1">
                <a:solidFill>
                  <a:schemeClr val="bg1"/>
                </a:solidFill>
              </a:rPr>
              <a:t>zorgteam</a:t>
            </a:r>
            <a:endParaRPr lang="en-US" sz="1200" dirty="0">
              <a:solidFill>
                <a:schemeClr val="bg1"/>
              </a:solidFill>
            </a:endParaRPr>
          </a:p>
          <a:p>
            <a:endParaRPr lang="nl-BE" dirty="0"/>
          </a:p>
        </p:txBody>
      </p:sp>
      <p:sp>
        <p:nvSpPr>
          <p:cNvPr id="4" name="Tijdelijke aanduiding voor dianummer 3">
            <a:extLst>
              <a:ext uri="{FF2B5EF4-FFF2-40B4-BE49-F238E27FC236}">
                <a16:creationId xmlns:a16="http://schemas.microsoft.com/office/drawing/2014/main" id="{2441EB34-C971-ED2B-8605-A4E219EB4ADA}"/>
              </a:ext>
            </a:extLst>
          </p:cNvPr>
          <p:cNvSpPr>
            <a:spLocks noGrp="1"/>
          </p:cNvSpPr>
          <p:nvPr>
            <p:ph type="sldNum" sz="quarter" idx="5"/>
          </p:nvPr>
        </p:nvSpPr>
        <p:spPr/>
        <p:txBody>
          <a:bodyPr/>
          <a:lstStyle/>
          <a:p>
            <a:fld id="{2D1F41C5-4C6D-D94D-B198-22EA072390B8}" type="slidenum">
              <a:rPr lang="nl-BE" smtClean="0"/>
              <a:t>21</a:t>
            </a:fld>
            <a:endParaRPr lang="nl-BE"/>
          </a:p>
        </p:txBody>
      </p:sp>
    </p:spTree>
    <p:extLst>
      <p:ext uri="{BB962C8B-B14F-4D97-AF65-F5344CB8AC3E}">
        <p14:creationId xmlns:p14="http://schemas.microsoft.com/office/powerpoint/2010/main" val="33626895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nl-BE" dirty="0"/>
              <a:t>Velen van jullie zullen deze sketch nog kennen. Jullie vragen zich mogelijks af, wat heeft dat met het thema van deze </a:t>
            </a:r>
            <a:r>
              <a:rPr lang="nl-BE" dirty="0" err="1"/>
              <a:t>keynote</a:t>
            </a:r>
            <a:r>
              <a:rPr lang="nl-BE" dirty="0"/>
              <a:t> te maken</a:t>
            </a:r>
          </a:p>
          <a:p>
            <a:r>
              <a:rPr lang="nl-BE" dirty="0"/>
              <a:t>Toegegeven, de vergelijking gaat misschien niet helemaal op maar het gaat wel om het volgende:</a:t>
            </a:r>
          </a:p>
          <a:p>
            <a:pPr marL="171450" indent="-171450">
              <a:buFontTx/>
              <a:buChar char="-"/>
            </a:pPr>
            <a:r>
              <a:rPr lang="nl-BE" dirty="0"/>
              <a:t>Waarop beroept deze professional zich om zijn handelingen vorm te geven? </a:t>
            </a:r>
          </a:p>
          <a:p>
            <a:pPr marL="171450" indent="-171450">
              <a:buFontTx/>
              <a:buChar char="-"/>
            </a:pPr>
            <a:r>
              <a:rPr lang="nl-BE" dirty="0"/>
              <a:t>Het riedeltje, toegepast in de foute context, leidt tot een desastreus resultaat</a:t>
            </a:r>
          </a:p>
          <a:p>
            <a:pPr marL="171450" indent="-171450">
              <a:buFontTx/>
              <a:buChar char="-"/>
            </a:pPr>
            <a:r>
              <a:rPr lang="nl-BE" dirty="0"/>
              <a:t>Er is dus meer dan enkel wat men van buiten heeft geleerd.… </a:t>
            </a:r>
          </a:p>
          <a:p>
            <a:pPr marL="171450" indent="-171450">
              <a:buFontTx/>
              <a:buChar char="-"/>
            </a:pPr>
            <a:r>
              <a:rPr lang="nl-BE" dirty="0"/>
              <a:t>Er worden beslissingen genomen zonder te kijken naar de context of naar data.</a:t>
            </a:r>
          </a:p>
          <a:p>
            <a:pPr marL="0" indent="0">
              <a:buFontTx/>
              <a:buNone/>
            </a:pPr>
            <a:endParaRPr lang="nl-BE" dirty="0"/>
          </a:p>
          <a:p>
            <a:pPr marL="171450" indent="-171450">
              <a:buFontTx/>
              <a:buChar char="-"/>
            </a:pPr>
            <a:endParaRPr lang="nl-BE" dirty="0"/>
          </a:p>
        </p:txBody>
      </p:sp>
      <p:sp>
        <p:nvSpPr>
          <p:cNvPr id="4" name="Tijdelijke aanduiding voor dianummer 3"/>
          <p:cNvSpPr>
            <a:spLocks noGrp="1"/>
          </p:cNvSpPr>
          <p:nvPr>
            <p:ph type="sldNum" sz="quarter" idx="5"/>
          </p:nvPr>
        </p:nvSpPr>
        <p:spPr/>
        <p:txBody>
          <a:bodyPr/>
          <a:lstStyle/>
          <a:p>
            <a:fld id="{2D1F41C5-4C6D-D94D-B198-22EA072390B8}" type="slidenum">
              <a:rPr lang="nl-BE" smtClean="0"/>
              <a:t>2</a:t>
            </a:fld>
            <a:endParaRPr lang="nl-BE"/>
          </a:p>
        </p:txBody>
      </p:sp>
    </p:spTree>
    <p:extLst>
      <p:ext uri="{BB962C8B-B14F-4D97-AF65-F5344CB8AC3E}">
        <p14:creationId xmlns:p14="http://schemas.microsoft.com/office/powerpoint/2010/main" val="72510841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C6EDB1-F36D-0D64-8D8C-7752C1F2A57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6F90B76-5390-326C-4A80-188F71393A4F}"/>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4A63395-8E8D-E49A-DCA1-82BC24F00205}"/>
              </a:ext>
            </a:extLst>
          </p:cNvPr>
          <p:cNvSpPr>
            <a:spLocks noGrp="1"/>
          </p:cNvSpPr>
          <p:nvPr>
            <p:ph type="body" idx="1"/>
          </p:nvPr>
        </p:nvSpPr>
        <p:spPr/>
        <p:txBody>
          <a:bodyPr/>
          <a:lstStyle/>
          <a:p>
            <a:r>
              <a:rPr lang="nl-BE" dirty="0"/>
              <a:t>Signalen zijn er, maar de oorzaak is niet helder. Tast in het duister. </a:t>
            </a:r>
          </a:p>
        </p:txBody>
      </p:sp>
      <p:sp>
        <p:nvSpPr>
          <p:cNvPr id="4" name="Tijdelijke aanduiding voor dianummer 3">
            <a:extLst>
              <a:ext uri="{FF2B5EF4-FFF2-40B4-BE49-F238E27FC236}">
                <a16:creationId xmlns:a16="http://schemas.microsoft.com/office/drawing/2014/main" id="{978506B6-E346-5B72-CEEF-C6BB67C061BE}"/>
              </a:ext>
            </a:extLst>
          </p:cNvPr>
          <p:cNvSpPr>
            <a:spLocks noGrp="1"/>
          </p:cNvSpPr>
          <p:nvPr>
            <p:ph type="sldNum" sz="quarter" idx="5"/>
          </p:nvPr>
        </p:nvSpPr>
        <p:spPr/>
        <p:txBody>
          <a:bodyPr/>
          <a:lstStyle/>
          <a:p>
            <a:fld id="{2D1F41C5-4C6D-D94D-B198-22EA072390B8}" type="slidenum">
              <a:rPr lang="nl-BE" smtClean="0"/>
              <a:t>22</a:t>
            </a:fld>
            <a:endParaRPr lang="nl-BE"/>
          </a:p>
        </p:txBody>
      </p:sp>
    </p:spTree>
    <p:extLst>
      <p:ext uri="{BB962C8B-B14F-4D97-AF65-F5344CB8AC3E}">
        <p14:creationId xmlns:p14="http://schemas.microsoft.com/office/powerpoint/2010/main" val="327745607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E46437-8D49-6273-A4C4-66EE20516F2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88587C7-D34D-EB33-B6D1-9C186B9B8B54}"/>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7A47ACBA-28DC-F1A9-44B6-B8D9B3B47E22}"/>
              </a:ext>
            </a:extLst>
          </p:cNvPr>
          <p:cNvSpPr>
            <a:spLocks noGrp="1"/>
          </p:cNvSpPr>
          <p:nvPr>
            <p:ph type="body" idx="1"/>
          </p:nvPr>
        </p:nvSpPr>
        <p:spPr/>
        <p:txBody>
          <a:bodyPr/>
          <a:lstStyle/>
          <a:p>
            <a:r>
              <a:rPr lang="nl-BE" dirty="0"/>
              <a:t>Signalen zijn er, maar de oorzaak is niet helder. Tast in het duister. </a:t>
            </a:r>
          </a:p>
        </p:txBody>
      </p:sp>
      <p:sp>
        <p:nvSpPr>
          <p:cNvPr id="4" name="Tijdelijke aanduiding voor dianummer 3">
            <a:extLst>
              <a:ext uri="{FF2B5EF4-FFF2-40B4-BE49-F238E27FC236}">
                <a16:creationId xmlns:a16="http://schemas.microsoft.com/office/drawing/2014/main" id="{C676C0B6-80E0-6EDA-80DE-F911EA312515}"/>
              </a:ext>
            </a:extLst>
          </p:cNvPr>
          <p:cNvSpPr>
            <a:spLocks noGrp="1"/>
          </p:cNvSpPr>
          <p:nvPr>
            <p:ph type="sldNum" sz="quarter" idx="5"/>
          </p:nvPr>
        </p:nvSpPr>
        <p:spPr/>
        <p:txBody>
          <a:bodyPr/>
          <a:lstStyle/>
          <a:p>
            <a:fld id="{2D1F41C5-4C6D-D94D-B198-22EA072390B8}" type="slidenum">
              <a:rPr lang="nl-BE" smtClean="0"/>
              <a:t>23</a:t>
            </a:fld>
            <a:endParaRPr lang="nl-BE"/>
          </a:p>
        </p:txBody>
      </p:sp>
    </p:spTree>
    <p:extLst>
      <p:ext uri="{BB962C8B-B14F-4D97-AF65-F5344CB8AC3E}">
        <p14:creationId xmlns:p14="http://schemas.microsoft.com/office/powerpoint/2010/main" val="178592274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DC16FB-6434-3794-1090-670E3906A30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C515F33D-8956-6412-4B97-30E8577505F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CCACEBD-4BFB-9CA7-D516-027326CEECD5}"/>
              </a:ext>
            </a:extLst>
          </p:cNvPr>
          <p:cNvSpPr>
            <a:spLocks noGrp="1"/>
          </p:cNvSpPr>
          <p:nvPr>
            <p:ph type="body" idx="1"/>
          </p:nvPr>
        </p:nvSpPr>
        <p:spPr/>
        <p:txBody>
          <a:bodyPr/>
          <a:lstStyle/>
          <a:p>
            <a:r>
              <a:rPr lang="nl-BE" dirty="0"/>
              <a:t>Signalen zijn er, maar de oorzaak is niet helder. Tast in het duister. </a:t>
            </a:r>
          </a:p>
        </p:txBody>
      </p:sp>
      <p:sp>
        <p:nvSpPr>
          <p:cNvPr id="4" name="Tijdelijke aanduiding voor dianummer 3">
            <a:extLst>
              <a:ext uri="{FF2B5EF4-FFF2-40B4-BE49-F238E27FC236}">
                <a16:creationId xmlns:a16="http://schemas.microsoft.com/office/drawing/2014/main" id="{90F70C5E-DD20-C24E-53B5-A62096578030}"/>
              </a:ext>
            </a:extLst>
          </p:cNvPr>
          <p:cNvSpPr>
            <a:spLocks noGrp="1"/>
          </p:cNvSpPr>
          <p:nvPr>
            <p:ph type="sldNum" sz="quarter" idx="5"/>
          </p:nvPr>
        </p:nvSpPr>
        <p:spPr/>
        <p:txBody>
          <a:bodyPr/>
          <a:lstStyle/>
          <a:p>
            <a:fld id="{2D1F41C5-4C6D-D94D-B198-22EA072390B8}" type="slidenum">
              <a:rPr lang="nl-BE" smtClean="0"/>
              <a:t>24</a:t>
            </a:fld>
            <a:endParaRPr lang="nl-BE"/>
          </a:p>
        </p:txBody>
      </p:sp>
    </p:spTree>
    <p:extLst>
      <p:ext uri="{BB962C8B-B14F-4D97-AF65-F5344CB8AC3E}">
        <p14:creationId xmlns:p14="http://schemas.microsoft.com/office/powerpoint/2010/main" val="211606858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3F9116B-41D9-91DE-BDC6-1618AAB3476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41D96CFF-06AF-A69B-045F-F455785D0681}"/>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F590ED4-5552-8E4D-BBA3-78162510D582}"/>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9A09DE50-51CA-2834-7C4D-9608E5835147}"/>
              </a:ext>
            </a:extLst>
          </p:cNvPr>
          <p:cNvSpPr>
            <a:spLocks noGrp="1"/>
          </p:cNvSpPr>
          <p:nvPr>
            <p:ph type="sldNum" sz="quarter" idx="5"/>
          </p:nvPr>
        </p:nvSpPr>
        <p:spPr/>
        <p:txBody>
          <a:bodyPr/>
          <a:lstStyle/>
          <a:p>
            <a:fld id="{2D1F41C5-4C6D-D94D-B198-22EA072390B8}" type="slidenum">
              <a:rPr lang="nl-BE" smtClean="0"/>
              <a:t>25</a:t>
            </a:fld>
            <a:endParaRPr lang="nl-BE"/>
          </a:p>
        </p:txBody>
      </p:sp>
    </p:spTree>
    <p:extLst>
      <p:ext uri="{BB962C8B-B14F-4D97-AF65-F5344CB8AC3E}">
        <p14:creationId xmlns:p14="http://schemas.microsoft.com/office/powerpoint/2010/main" val="4738052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593B75-D50F-4B68-FF5D-ABAEA8F46890}"/>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1742222-C8C2-80C4-9DE2-EE64E284D310}"/>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86E16901-9597-E852-28DC-24CC0430D20A}"/>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B3D91320-B283-D1A0-6693-A448C4C3D4E1}"/>
              </a:ext>
            </a:extLst>
          </p:cNvPr>
          <p:cNvSpPr>
            <a:spLocks noGrp="1"/>
          </p:cNvSpPr>
          <p:nvPr>
            <p:ph type="sldNum" sz="quarter" idx="5"/>
          </p:nvPr>
        </p:nvSpPr>
        <p:spPr/>
        <p:txBody>
          <a:bodyPr/>
          <a:lstStyle/>
          <a:p>
            <a:fld id="{2D1F41C5-4C6D-D94D-B198-22EA072390B8}" type="slidenum">
              <a:rPr lang="nl-BE" smtClean="0"/>
              <a:t>26</a:t>
            </a:fld>
            <a:endParaRPr lang="nl-BE"/>
          </a:p>
        </p:txBody>
      </p:sp>
    </p:spTree>
    <p:extLst>
      <p:ext uri="{BB962C8B-B14F-4D97-AF65-F5344CB8AC3E}">
        <p14:creationId xmlns:p14="http://schemas.microsoft.com/office/powerpoint/2010/main" val="154702062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729E114-FCDE-1612-82DE-55AC44AE1C5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04096B3-52CA-811C-A9FA-F1C13C2D612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FA5F248-5ECC-4924-09AE-CF681D6F8B55}"/>
              </a:ext>
            </a:extLst>
          </p:cNvPr>
          <p:cNvSpPr>
            <a:spLocks noGrp="1"/>
          </p:cNvSpPr>
          <p:nvPr>
            <p:ph type="body" idx="1"/>
          </p:nvPr>
        </p:nvSpPr>
        <p:spPr/>
        <p:txBody>
          <a:bodyPr/>
          <a:lstStyle/>
          <a:p>
            <a:r>
              <a:rPr lang="nl-BE" dirty="0"/>
              <a:t>“In Iris’ school komt tijdens elke </a:t>
            </a:r>
            <a:r>
              <a:rPr lang="nl-BE" dirty="0" err="1"/>
              <a:t>vakgroepvergadering</a:t>
            </a:r>
            <a:r>
              <a:rPr lang="nl-BE" dirty="0"/>
              <a:t> geschiedenis</a:t>
            </a:r>
            <a:br>
              <a:rPr lang="nl-BE" dirty="0"/>
            </a:br>
            <a:r>
              <a:rPr lang="nl-BE" dirty="0"/>
              <a:t>dezelfde verzuchting terug:</a:t>
            </a:r>
          </a:p>
          <a:p>
            <a:r>
              <a:rPr lang="nl-BE" dirty="0"/>
              <a:t>onze leerlingen kunnen feiten feilloos reproduceren,</a:t>
            </a:r>
            <a:br>
              <a:rPr lang="nl-BE" dirty="0"/>
            </a:br>
            <a:r>
              <a:rPr lang="nl-BE" dirty="0"/>
              <a:t>maar zodra ze moeten uitleggen </a:t>
            </a:r>
            <a:r>
              <a:rPr lang="nl-BE" i="1" dirty="0"/>
              <a:t>waarom iets gebeurde</a:t>
            </a:r>
            <a:br>
              <a:rPr lang="nl-BE" dirty="0"/>
            </a:br>
            <a:r>
              <a:rPr lang="nl-BE" dirty="0"/>
              <a:t>of </a:t>
            </a:r>
            <a:r>
              <a:rPr lang="nl-BE" i="1" dirty="0"/>
              <a:t>hoe gebeurtenissen met elkaar samenhangen,</a:t>
            </a:r>
            <a:br>
              <a:rPr lang="nl-BE" dirty="0"/>
            </a:br>
            <a:r>
              <a:rPr lang="nl-BE" dirty="0"/>
              <a:t>valt het stil.</a:t>
            </a:r>
          </a:p>
          <a:p>
            <a:r>
              <a:rPr lang="nl-BE" dirty="0"/>
              <a:t>Iris, </a:t>
            </a:r>
            <a:r>
              <a:rPr lang="nl-BE" dirty="0" err="1"/>
              <a:t>vakgroepvoorzitter</a:t>
            </a:r>
            <a:r>
              <a:rPr lang="nl-BE" dirty="0"/>
              <a:t>, voelt dat dit verder gaat</a:t>
            </a:r>
            <a:br>
              <a:rPr lang="nl-BE" dirty="0"/>
            </a:br>
            <a:r>
              <a:rPr lang="nl-BE" dirty="0"/>
              <a:t>dan een </a:t>
            </a:r>
            <a:r>
              <a:rPr lang="nl-BE" dirty="0" err="1"/>
              <a:t>toetsprobleem</a:t>
            </a:r>
            <a:r>
              <a:rPr lang="nl-BE" dirty="0"/>
              <a:t>.</a:t>
            </a:r>
          </a:p>
          <a:p>
            <a:r>
              <a:rPr lang="nl-BE" dirty="0"/>
              <a:t>Het gaat over de kern van historisch denken:</a:t>
            </a:r>
            <a:br>
              <a:rPr lang="nl-BE" dirty="0"/>
            </a:br>
            <a:r>
              <a:rPr lang="nl-BE" dirty="0"/>
              <a:t>verbanden leggen, redeneren, verklaren.</a:t>
            </a:r>
          </a:p>
          <a:p>
            <a:r>
              <a:rPr lang="nl-BE" dirty="0"/>
              <a:t>En ze wil dat niet langer los van data of literatuur bespreken,</a:t>
            </a:r>
            <a:br>
              <a:rPr lang="nl-BE" dirty="0"/>
            </a:br>
            <a:r>
              <a:rPr lang="nl-BE" dirty="0"/>
              <a:t>maar onderzoeken met haar team.”</a:t>
            </a:r>
          </a:p>
          <a:p>
            <a:endParaRPr lang="nl-BE" dirty="0"/>
          </a:p>
        </p:txBody>
      </p:sp>
      <p:sp>
        <p:nvSpPr>
          <p:cNvPr id="4" name="Tijdelijke aanduiding voor dianummer 3">
            <a:extLst>
              <a:ext uri="{FF2B5EF4-FFF2-40B4-BE49-F238E27FC236}">
                <a16:creationId xmlns:a16="http://schemas.microsoft.com/office/drawing/2014/main" id="{1E08753A-CC54-E586-B733-E6B0BEFB14A1}"/>
              </a:ext>
            </a:extLst>
          </p:cNvPr>
          <p:cNvSpPr>
            <a:spLocks noGrp="1"/>
          </p:cNvSpPr>
          <p:nvPr>
            <p:ph type="sldNum" sz="quarter" idx="5"/>
          </p:nvPr>
        </p:nvSpPr>
        <p:spPr/>
        <p:txBody>
          <a:bodyPr/>
          <a:lstStyle/>
          <a:p>
            <a:fld id="{2D1F41C5-4C6D-D94D-B198-22EA072390B8}" type="slidenum">
              <a:rPr lang="nl-BE" smtClean="0"/>
              <a:t>27</a:t>
            </a:fld>
            <a:endParaRPr lang="nl-BE"/>
          </a:p>
        </p:txBody>
      </p:sp>
    </p:spTree>
    <p:extLst>
      <p:ext uri="{BB962C8B-B14F-4D97-AF65-F5344CB8AC3E}">
        <p14:creationId xmlns:p14="http://schemas.microsoft.com/office/powerpoint/2010/main" val="507449878"/>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4F7C30-057F-62C2-075A-CCB89DC365D1}"/>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98DC4485-460E-AAB9-DC29-37936356A5D5}"/>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22BC5291-89C2-7041-09A2-E6E1C041C84F}"/>
              </a:ext>
            </a:extLst>
          </p:cNvPr>
          <p:cNvSpPr>
            <a:spLocks noGrp="1"/>
          </p:cNvSpPr>
          <p:nvPr>
            <p:ph type="body" idx="1"/>
          </p:nvPr>
        </p:nvSpPr>
        <p:spPr/>
        <p:txBody>
          <a:bodyPr/>
          <a:lstStyle/>
          <a:p>
            <a:r>
              <a:rPr lang="nl-BE" dirty="0"/>
              <a:t>Signalen zijn er, maar de oorzaak is niet helder. Tast in het duister. </a:t>
            </a:r>
          </a:p>
        </p:txBody>
      </p:sp>
      <p:sp>
        <p:nvSpPr>
          <p:cNvPr id="4" name="Tijdelijke aanduiding voor dianummer 3">
            <a:extLst>
              <a:ext uri="{FF2B5EF4-FFF2-40B4-BE49-F238E27FC236}">
                <a16:creationId xmlns:a16="http://schemas.microsoft.com/office/drawing/2014/main" id="{6F4D4312-01AB-EF31-D7C2-1C0853A71BB8}"/>
              </a:ext>
            </a:extLst>
          </p:cNvPr>
          <p:cNvSpPr>
            <a:spLocks noGrp="1"/>
          </p:cNvSpPr>
          <p:nvPr>
            <p:ph type="sldNum" sz="quarter" idx="5"/>
          </p:nvPr>
        </p:nvSpPr>
        <p:spPr/>
        <p:txBody>
          <a:bodyPr/>
          <a:lstStyle/>
          <a:p>
            <a:fld id="{2D1F41C5-4C6D-D94D-B198-22EA072390B8}" type="slidenum">
              <a:rPr lang="nl-BE" smtClean="0"/>
              <a:t>28</a:t>
            </a:fld>
            <a:endParaRPr lang="nl-BE"/>
          </a:p>
        </p:txBody>
      </p:sp>
    </p:spTree>
    <p:extLst>
      <p:ext uri="{BB962C8B-B14F-4D97-AF65-F5344CB8AC3E}">
        <p14:creationId xmlns:p14="http://schemas.microsoft.com/office/powerpoint/2010/main" val="104762334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2D2E83-E672-F070-F45E-1851765D167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F2E92A72-9E4A-1DC6-B8E6-17B5AE9500D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696DC432-BD06-2A28-4E19-664ACC4069AF}"/>
              </a:ext>
            </a:extLst>
          </p:cNvPr>
          <p:cNvSpPr>
            <a:spLocks noGrp="1"/>
          </p:cNvSpPr>
          <p:nvPr>
            <p:ph type="body" idx="1"/>
          </p:nvPr>
        </p:nvSpPr>
        <p:spPr/>
        <p:txBody>
          <a:bodyPr/>
          <a:lstStyle/>
          <a:p>
            <a:r>
              <a:rPr lang="nl-BE" dirty="0"/>
              <a:t>De vakgroep besluit te starten met hun eigen toetsen.</a:t>
            </a:r>
            <a:br>
              <a:rPr lang="nl-BE" dirty="0"/>
            </a:br>
            <a:r>
              <a:rPr lang="nl-BE" dirty="0"/>
              <a:t>Ze verzamelen </a:t>
            </a:r>
            <a:r>
              <a:rPr lang="nl-BE" dirty="0" err="1"/>
              <a:t>leerlingwerk</a:t>
            </a:r>
            <a:r>
              <a:rPr lang="nl-BE" dirty="0"/>
              <a:t> uit verschillende klassen</a:t>
            </a:r>
            <a:br>
              <a:rPr lang="nl-BE" dirty="0"/>
            </a:br>
            <a:r>
              <a:rPr lang="nl-BE" dirty="0"/>
              <a:t>en analyseren samen:</a:t>
            </a:r>
            <a:br>
              <a:rPr lang="nl-BE" dirty="0"/>
            </a:br>
            <a:r>
              <a:rPr lang="nl-BE" dirty="0"/>
              <a:t>waar loopt het mis in de redeneringen van leerlingen?</a:t>
            </a:r>
          </a:p>
          <a:p>
            <a:r>
              <a:rPr lang="nl-BE" dirty="0"/>
              <a:t>In veel antwoorden blijken oorzaken, gevolgen en context</a:t>
            </a:r>
            <a:br>
              <a:rPr lang="nl-BE" dirty="0"/>
            </a:br>
            <a:r>
              <a:rPr lang="nl-BE" dirty="0"/>
              <a:t>door elkaar te lopen.</a:t>
            </a:r>
          </a:p>
          <a:p>
            <a:r>
              <a:rPr lang="nl-BE" dirty="0"/>
              <a:t>Die data brengen ze letterlijk in kaart —</a:t>
            </a:r>
            <a:br>
              <a:rPr lang="nl-BE" dirty="0"/>
            </a:br>
            <a:r>
              <a:rPr lang="nl-BE" dirty="0"/>
              <a:t>met categorieën en voorbeelden.</a:t>
            </a:r>
          </a:p>
          <a:p>
            <a:r>
              <a:rPr lang="nl-BE" dirty="0"/>
              <a:t>Vervolgens duiken ze in didactisch onderzoek</a:t>
            </a:r>
            <a:br>
              <a:rPr lang="nl-BE" dirty="0"/>
            </a:br>
            <a:r>
              <a:rPr lang="nl-BE" dirty="0"/>
              <a:t>over historisch redeneren.</a:t>
            </a:r>
          </a:p>
          <a:p>
            <a:r>
              <a:rPr lang="nl-BE" dirty="0"/>
              <a:t>Ze vinden studies die tonen</a:t>
            </a:r>
            <a:br>
              <a:rPr lang="nl-BE" dirty="0"/>
            </a:br>
            <a:r>
              <a:rPr lang="nl-BE" dirty="0"/>
              <a:t>dat het gebruik van visuele causaal-diagrammen</a:t>
            </a:r>
            <a:br>
              <a:rPr lang="nl-BE" dirty="0"/>
            </a:br>
            <a:r>
              <a:rPr lang="nl-BE" dirty="0"/>
              <a:t>en een stapsgewijze opbouw van redeneren</a:t>
            </a:r>
            <a:br>
              <a:rPr lang="nl-BE" dirty="0"/>
            </a:br>
            <a:r>
              <a:rPr lang="nl-BE" dirty="0"/>
              <a:t>leerlingen helpt om complexere verbanden te zien.</a:t>
            </a:r>
          </a:p>
          <a:p>
            <a:r>
              <a:rPr lang="nl-BE" dirty="0"/>
              <a:t>Met die inzichten ontwerpen ze samen</a:t>
            </a:r>
            <a:br>
              <a:rPr lang="nl-BE" dirty="0"/>
            </a:br>
            <a:r>
              <a:rPr lang="nl-BE" dirty="0"/>
              <a:t>een nieuwe lessenreeks over de industriële revolutie.</a:t>
            </a:r>
          </a:p>
          <a:p>
            <a:r>
              <a:rPr lang="nl-BE" dirty="0"/>
              <a:t>Elke les start met een tijdlijn,</a:t>
            </a:r>
            <a:br>
              <a:rPr lang="nl-BE" dirty="0"/>
            </a:br>
            <a:r>
              <a:rPr lang="nl-BE" dirty="0"/>
              <a:t>daarna bouwen leerlingen in groepjes een causaal diagram op,</a:t>
            </a:r>
            <a:br>
              <a:rPr lang="nl-BE" dirty="0"/>
            </a:br>
            <a:r>
              <a:rPr lang="nl-BE" dirty="0"/>
              <a:t>en tot slot verwoorden ze hun redenering in een kort essay.</a:t>
            </a:r>
          </a:p>
          <a:p>
            <a:r>
              <a:rPr lang="nl-BE" dirty="0"/>
              <a:t>Na enkele weken vergelijkt de vakgroep de nieuwe resultaten</a:t>
            </a:r>
            <a:br>
              <a:rPr lang="nl-BE" dirty="0"/>
            </a:br>
            <a:r>
              <a:rPr lang="nl-BE" dirty="0"/>
              <a:t>met de oorspronkelijke toetsen.</a:t>
            </a:r>
          </a:p>
          <a:p>
            <a:r>
              <a:rPr lang="nl-BE" dirty="0"/>
              <a:t>Ze zien duidelijk verschil:</a:t>
            </a:r>
            <a:br>
              <a:rPr lang="nl-BE" dirty="0"/>
            </a:br>
            <a:r>
              <a:rPr lang="nl-BE" dirty="0"/>
              <a:t>meer leerlingen benoemen verbanden,</a:t>
            </a:r>
            <a:br>
              <a:rPr lang="nl-BE" dirty="0"/>
            </a:br>
            <a:r>
              <a:rPr lang="nl-BE" dirty="0"/>
              <a:t>gebruiken historische vaktaal,</a:t>
            </a:r>
            <a:br>
              <a:rPr lang="nl-BE" dirty="0"/>
            </a:br>
            <a:r>
              <a:rPr lang="nl-BE" dirty="0"/>
              <a:t>en kunnen hun redenering verantwoorden.”</a:t>
            </a:r>
          </a:p>
          <a:p>
            <a:endParaRPr lang="nl-BE" dirty="0"/>
          </a:p>
        </p:txBody>
      </p:sp>
      <p:sp>
        <p:nvSpPr>
          <p:cNvPr id="4" name="Tijdelijke aanduiding voor dianummer 3">
            <a:extLst>
              <a:ext uri="{FF2B5EF4-FFF2-40B4-BE49-F238E27FC236}">
                <a16:creationId xmlns:a16="http://schemas.microsoft.com/office/drawing/2014/main" id="{B0F67989-9712-49ED-F628-CA68834A32BC}"/>
              </a:ext>
            </a:extLst>
          </p:cNvPr>
          <p:cNvSpPr>
            <a:spLocks noGrp="1"/>
          </p:cNvSpPr>
          <p:nvPr>
            <p:ph type="sldNum" sz="quarter" idx="5"/>
          </p:nvPr>
        </p:nvSpPr>
        <p:spPr/>
        <p:txBody>
          <a:bodyPr/>
          <a:lstStyle/>
          <a:p>
            <a:fld id="{2D1F41C5-4C6D-D94D-B198-22EA072390B8}" type="slidenum">
              <a:rPr lang="nl-BE" smtClean="0"/>
              <a:t>29</a:t>
            </a:fld>
            <a:endParaRPr lang="nl-BE"/>
          </a:p>
        </p:txBody>
      </p:sp>
    </p:spTree>
    <p:extLst>
      <p:ext uri="{BB962C8B-B14F-4D97-AF65-F5344CB8AC3E}">
        <p14:creationId xmlns:p14="http://schemas.microsoft.com/office/powerpoint/2010/main" val="270219703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88FC63-2836-52D2-412C-44B1B8CF1DC9}"/>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B798CDC0-9807-9E96-0AF0-F1698BBB635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B28050DE-AEAE-E27C-BA6D-8F8673A189FB}"/>
              </a:ext>
            </a:extLst>
          </p:cNvPr>
          <p:cNvSpPr>
            <a:spLocks noGrp="1"/>
          </p:cNvSpPr>
          <p:nvPr>
            <p:ph type="body" idx="1"/>
          </p:nvPr>
        </p:nvSpPr>
        <p:spPr/>
        <p:txBody>
          <a:bodyPr/>
          <a:lstStyle/>
          <a:p>
            <a:r>
              <a:rPr lang="nl-BE" dirty="0"/>
              <a:t>Signalen zijn er, maar de oorzaak is niet helder. Tast in het duister. </a:t>
            </a:r>
          </a:p>
        </p:txBody>
      </p:sp>
      <p:sp>
        <p:nvSpPr>
          <p:cNvPr id="4" name="Tijdelijke aanduiding voor dianummer 3">
            <a:extLst>
              <a:ext uri="{FF2B5EF4-FFF2-40B4-BE49-F238E27FC236}">
                <a16:creationId xmlns:a16="http://schemas.microsoft.com/office/drawing/2014/main" id="{6A8F9097-9BE7-7053-9514-752BD9CE4351}"/>
              </a:ext>
            </a:extLst>
          </p:cNvPr>
          <p:cNvSpPr>
            <a:spLocks noGrp="1"/>
          </p:cNvSpPr>
          <p:nvPr>
            <p:ph type="sldNum" sz="quarter" idx="5"/>
          </p:nvPr>
        </p:nvSpPr>
        <p:spPr/>
        <p:txBody>
          <a:bodyPr/>
          <a:lstStyle/>
          <a:p>
            <a:fld id="{2D1F41C5-4C6D-D94D-B198-22EA072390B8}" type="slidenum">
              <a:rPr lang="nl-BE" smtClean="0"/>
              <a:t>30</a:t>
            </a:fld>
            <a:endParaRPr lang="nl-BE"/>
          </a:p>
        </p:txBody>
      </p:sp>
    </p:spTree>
    <p:extLst>
      <p:ext uri="{BB962C8B-B14F-4D97-AF65-F5344CB8AC3E}">
        <p14:creationId xmlns:p14="http://schemas.microsoft.com/office/powerpoint/2010/main" val="76885448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47234D7-327B-FBD9-392B-0EAD0913EC8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18A7FB8-506B-38D0-D2DF-BFE979F2E997}"/>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356D8200-409D-61C0-5205-438867A7557A}"/>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0E912F07-DA3F-6578-119C-BF23F9F52C8C}"/>
              </a:ext>
            </a:extLst>
          </p:cNvPr>
          <p:cNvSpPr>
            <a:spLocks noGrp="1"/>
          </p:cNvSpPr>
          <p:nvPr>
            <p:ph type="sldNum" sz="quarter" idx="5"/>
          </p:nvPr>
        </p:nvSpPr>
        <p:spPr/>
        <p:txBody>
          <a:bodyPr/>
          <a:lstStyle/>
          <a:p>
            <a:fld id="{2D1F41C5-4C6D-D94D-B198-22EA072390B8}" type="slidenum">
              <a:rPr lang="nl-BE" smtClean="0"/>
              <a:t>31</a:t>
            </a:fld>
            <a:endParaRPr lang="nl-BE"/>
          </a:p>
        </p:txBody>
      </p:sp>
    </p:spTree>
    <p:extLst>
      <p:ext uri="{BB962C8B-B14F-4D97-AF65-F5344CB8AC3E}">
        <p14:creationId xmlns:p14="http://schemas.microsoft.com/office/powerpoint/2010/main" val="372948697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en-US" dirty="0"/>
          </a:p>
          <a:p>
            <a:endParaRPr lang="en-US" dirty="0"/>
          </a:p>
          <a:p>
            <a:endParaRPr lang="en-US" dirty="0"/>
          </a:p>
          <a:p>
            <a:endParaRPr lang="en-US" dirty="0"/>
          </a:p>
          <a:p>
            <a:r>
              <a:rPr lang="en-US" dirty="0"/>
              <a:t> </a:t>
            </a:r>
          </a:p>
          <a:p>
            <a:endParaRPr lang="nl-BE" dirty="0"/>
          </a:p>
        </p:txBody>
      </p:sp>
      <p:sp>
        <p:nvSpPr>
          <p:cNvPr id="4" name="Tijdelijke aanduiding voor dianummer 3"/>
          <p:cNvSpPr>
            <a:spLocks noGrp="1"/>
          </p:cNvSpPr>
          <p:nvPr>
            <p:ph type="sldNum" sz="quarter" idx="5"/>
          </p:nvPr>
        </p:nvSpPr>
        <p:spPr/>
        <p:txBody>
          <a:bodyPr/>
          <a:lstStyle/>
          <a:p>
            <a:fld id="{2D1F41C5-4C6D-D94D-B198-22EA072390B8}" type="slidenum">
              <a:rPr lang="nl-BE" smtClean="0"/>
              <a:t>3</a:t>
            </a:fld>
            <a:endParaRPr lang="nl-BE"/>
          </a:p>
        </p:txBody>
      </p:sp>
    </p:spTree>
    <p:extLst>
      <p:ext uri="{BB962C8B-B14F-4D97-AF65-F5344CB8AC3E}">
        <p14:creationId xmlns:p14="http://schemas.microsoft.com/office/powerpoint/2010/main" val="85004840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BA37AA-8C43-3D72-D035-5C410B23F9EF}"/>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BC7A5AC-9417-EA01-7AFD-591F05B313A6}"/>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C64709D-2EFB-210C-1239-555053BAE5D5}"/>
              </a:ext>
            </a:extLst>
          </p:cNvPr>
          <p:cNvSpPr>
            <a:spLocks noGrp="1"/>
          </p:cNvSpPr>
          <p:nvPr>
            <p:ph type="body" idx="1"/>
          </p:nvPr>
        </p:nvSpPr>
        <p:spPr/>
        <p:txBody>
          <a:bodyPr/>
          <a:lstStyle/>
          <a:p>
            <a:r>
              <a:rPr lang="nl-BE" dirty="0"/>
              <a:t>Ook hier zie je de kern van </a:t>
            </a:r>
            <a:r>
              <a:rPr lang="nl-BE" dirty="0" err="1"/>
              <a:t>evidence-informed</a:t>
            </a:r>
            <a:r>
              <a:rPr lang="nl-BE" dirty="0"/>
              <a:t> werken.</a:t>
            </a:r>
          </a:p>
          <a:p>
            <a:r>
              <a:rPr lang="nl-BE" dirty="0"/>
              <a:t>Ze meten, ontwerpen een aanpak, meten opnieuw,</a:t>
            </a:r>
            <a:br>
              <a:rPr lang="nl-BE" dirty="0"/>
            </a:br>
            <a:r>
              <a:rPr lang="nl-BE" dirty="0"/>
              <a:t>en leren al doende begrijpen</a:t>
            </a:r>
            <a:br>
              <a:rPr lang="nl-BE" dirty="0"/>
            </a:br>
            <a:r>
              <a:rPr lang="nl-BE" dirty="0"/>
              <a:t>wat historisch redeneren écht vraagt van leerlingen.</a:t>
            </a:r>
          </a:p>
          <a:p>
            <a:r>
              <a:rPr lang="nl-BE" dirty="0"/>
              <a:t>De vakgroep besluit de aanpak te borgen,</a:t>
            </a:r>
            <a:br>
              <a:rPr lang="nl-BE" dirty="0"/>
            </a:br>
            <a:r>
              <a:rPr lang="nl-BE" dirty="0"/>
              <a:t>en deelt ze met collega’s van andere vakken.</a:t>
            </a:r>
          </a:p>
          <a:p>
            <a:r>
              <a:rPr lang="nl-BE" dirty="0"/>
              <a:t>En wat begon bij één vakgroep,</a:t>
            </a:r>
            <a:br>
              <a:rPr lang="nl-BE" dirty="0"/>
            </a:br>
            <a:r>
              <a:rPr lang="nl-BE" dirty="0"/>
              <a:t>groeit stilaan uit tot een bredere cultuur in de school:</a:t>
            </a:r>
            <a:br>
              <a:rPr lang="nl-BE" dirty="0"/>
            </a:br>
            <a:r>
              <a:rPr lang="nl-BE" dirty="0"/>
              <a:t>collega’s die samen onderzoeken,</a:t>
            </a:r>
            <a:br>
              <a:rPr lang="nl-BE" dirty="0"/>
            </a:br>
            <a:r>
              <a:rPr lang="nl-BE" dirty="0"/>
              <a:t>delen, en verbeteren.”</a:t>
            </a:r>
          </a:p>
          <a:p>
            <a:endParaRPr lang="nl-BE" dirty="0"/>
          </a:p>
          <a:p>
            <a:r>
              <a:rPr lang="nl-BE" dirty="0"/>
              <a:t>Wat </a:t>
            </a:r>
            <a:r>
              <a:rPr lang="nl-BE" dirty="0" err="1"/>
              <a:t>Daoud</a:t>
            </a:r>
            <a:r>
              <a:rPr lang="nl-BE" dirty="0"/>
              <a:t>, Estelle en Iris gemeen hebben,</a:t>
            </a:r>
            <a:br>
              <a:rPr lang="nl-BE" dirty="0"/>
            </a:br>
            <a:r>
              <a:rPr lang="nl-BE" dirty="0"/>
              <a:t>is niet hun onderwerp,</a:t>
            </a:r>
            <a:br>
              <a:rPr lang="nl-BE" dirty="0"/>
            </a:br>
            <a:r>
              <a:rPr lang="nl-BE" dirty="0"/>
              <a:t>maar hun manier van denken:</a:t>
            </a:r>
            <a:br>
              <a:rPr lang="nl-BE" dirty="0"/>
            </a:br>
            <a:r>
              <a:rPr lang="nl-BE" dirty="0"/>
              <a:t>kijken, begrijpen, handelen, en leren.</a:t>
            </a:r>
          </a:p>
          <a:p>
            <a:r>
              <a:rPr lang="nl-BE" dirty="0"/>
              <a:t>En samen weten wat echt werkt voor hun leerlingen.</a:t>
            </a:r>
          </a:p>
        </p:txBody>
      </p:sp>
      <p:sp>
        <p:nvSpPr>
          <p:cNvPr id="4" name="Tijdelijke aanduiding voor dianummer 3">
            <a:extLst>
              <a:ext uri="{FF2B5EF4-FFF2-40B4-BE49-F238E27FC236}">
                <a16:creationId xmlns:a16="http://schemas.microsoft.com/office/drawing/2014/main" id="{A58DF2CB-37AD-A2A9-4F5A-2F91E8E8E20C}"/>
              </a:ext>
            </a:extLst>
          </p:cNvPr>
          <p:cNvSpPr>
            <a:spLocks noGrp="1"/>
          </p:cNvSpPr>
          <p:nvPr>
            <p:ph type="sldNum" sz="quarter" idx="5"/>
          </p:nvPr>
        </p:nvSpPr>
        <p:spPr/>
        <p:txBody>
          <a:bodyPr/>
          <a:lstStyle/>
          <a:p>
            <a:fld id="{2D1F41C5-4C6D-D94D-B198-22EA072390B8}" type="slidenum">
              <a:rPr lang="nl-BE" smtClean="0"/>
              <a:t>32</a:t>
            </a:fld>
            <a:endParaRPr lang="nl-BE"/>
          </a:p>
        </p:txBody>
      </p:sp>
    </p:spTree>
    <p:extLst>
      <p:ext uri="{BB962C8B-B14F-4D97-AF65-F5344CB8AC3E}">
        <p14:creationId xmlns:p14="http://schemas.microsoft.com/office/powerpoint/2010/main" val="371294827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81D0219-D8A3-F46D-BCA2-FEDC7491065C}"/>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1B343760-AEE6-3A8A-2CBD-AE239BB939E3}"/>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D24FB23F-B595-E1C4-3734-FC958394DC8C}"/>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FD8CA75A-C9F7-9CCC-5A36-0FD694DAE49F}"/>
              </a:ext>
            </a:extLst>
          </p:cNvPr>
          <p:cNvSpPr>
            <a:spLocks noGrp="1"/>
          </p:cNvSpPr>
          <p:nvPr>
            <p:ph type="sldNum" sz="quarter" idx="5"/>
          </p:nvPr>
        </p:nvSpPr>
        <p:spPr/>
        <p:txBody>
          <a:bodyPr/>
          <a:lstStyle/>
          <a:p>
            <a:fld id="{2D1F41C5-4C6D-D94D-B198-22EA072390B8}" type="slidenum">
              <a:rPr lang="nl-BE" smtClean="0"/>
              <a:t>33</a:t>
            </a:fld>
            <a:endParaRPr lang="nl-BE"/>
          </a:p>
        </p:txBody>
      </p:sp>
    </p:spTree>
    <p:extLst>
      <p:ext uri="{BB962C8B-B14F-4D97-AF65-F5344CB8AC3E}">
        <p14:creationId xmlns:p14="http://schemas.microsoft.com/office/powerpoint/2010/main" val="13510310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10B8C27-E7C4-4E36-41AC-7BE396DFB3C5}"/>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CCAFEDE-A689-B32F-41B7-2A78C851F02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5C430CD6-0C98-6223-B08F-54CFABCB1EBA}"/>
              </a:ext>
            </a:extLst>
          </p:cNvPr>
          <p:cNvSpPr>
            <a:spLocks noGrp="1"/>
          </p:cNvSpPr>
          <p:nvPr>
            <p:ph type="body" idx="1"/>
          </p:nvPr>
        </p:nvSpPr>
        <p:spPr/>
        <p:txBody>
          <a:bodyPr/>
          <a:lstStyle/>
          <a:p>
            <a:r>
              <a:rPr lang="nl-BE" dirty="0"/>
              <a:t>“Elke maandagochtend begint de week met één vast agendapunt: het strategische doel dat dit jaar bovenaan staat – </a:t>
            </a:r>
            <a:r>
              <a:rPr lang="nl-BE" i="1" dirty="0"/>
              <a:t>effectieve leerstrategieën ontwikkelen</a:t>
            </a:r>
            <a:r>
              <a:rPr lang="nl-BE" dirty="0"/>
              <a:t>.</a:t>
            </a:r>
          </a:p>
          <a:p>
            <a:r>
              <a:rPr lang="nl-BE" dirty="0"/>
              <a:t>De vraag is prangend: welke leerlingen haken af na de eerste graad? Wie worstelt met plannen, monitoren en reflecteren op het eigen leren? En welke patronen zien we in onze doorstroomcijfers?</a:t>
            </a:r>
          </a:p>
          <a:p>
            <a:r>
              <a:rPr lang="nl-BE" dirty="0"/>
              <a:t>De schoolleiding verzamelt data op meerdere manieren:</a:t>
            </a:r>
          </a:p>
          <a:p>
            <a:r>
              <a:rPr lang="nl-BE" dirty="0"/>
              <a:t>Vragenlijsten bij derdejaarsleerlingen.</a:t>
            </a:r>
          </a:p>
          <a:p>
            <a:r>
              <a:rPr lang="nl-BE" dirty="0"/>
              <a:t>Gerichte observaties van vakdocenten over studievaardigheden.</a:t>
            </a:r>
          </a:p>
          <a:p>
            <a:r>
              <a:rPr lang="nl-BE" dirty="0"/>
              <a:t>Gestructureerde opvolggesprekken door klastitularissen na examens.</a:t>
            </a:r>
          </a:p>
          <a:p>
            <a:r>
              <a:rPr lang="nl-BE" dirty="0"/>
              <a:t>Focusgroepen met uitvallers.</a:t>
            </a:r>
          </a:p>
          <a:p>
            <a:r>
              <a:rPr lang="nl-BE" dirty="0"/>
              <a:t>Op basis daarvan stelt de schoolleiding enkele hypotheses: waarom blijft onze piramidestructuur bestaan – veel instroom, veel uitval?</a:t>
            </a:r>
          </a:p>
          <a:p>
            <a:r>
              <a:rPr lang="nl-BE" dirty="0"/>
              <a:t>Vervolgens koppelen ze deze bevindingen aan recent onderzoek naar het expliciet ondersteunen van metacognitieve strategieën en het belang van een </a:t>
            </a:r>
            <a:r>
              <a:rPr lang="nl-BE" dirty="0" err="1"/>
              <a:t>schoolbrede</a:t>
            </a:r>
            <a:r>
              <a:rPr lang="nl-BE" dirty="0"/>
              <a:t> aanpak.</a:t>
            </a:r>
          </a:p>
          <a:p>
            <a:r>
              <a:rPr lang="nl-BE" dirty="0"/>
              <a:t>Die combinatie van data, wetenschap én praktijk maakt het mogelijk om de uitdaging echt te begrijpen én aan te pakken. Het team formuleert onderzoeksvragen, start kleinschalige pilots in vakgroepen en komt samen in terugkoppelingssessies om te monitoren en bij te sturen.</a:t>
            </a:r>
          </a:p>
          <a:p>
            <a:r>
              <a:rPr lang="nl-BE" dirty="0"/>
              <a:t>Zo wordt onderzoekend leiderschap geen abstract begrip, maar een houding die iedereen meeneemt in een gezamenlijk, onderbouwd ontwikkelproces.”</a:t>
            </a:r>
          </a:p>
          <a:p>
            <a:endParaRPr lang="nl-BE" dirty="0"/>
          </a:p>
        </p:txBody>
      </p:sp>
      <p:sp>
        <p:nvSpPr>
          <p:cNvPr id="4" name="Tijdelijke aanduiding voor dianummer 3">
            <a:extLst>
              <a:ext uri="{FF2B5EF4-FFF2-40B4-BE49-F238E27FC236}">
                <a16:creationId xmlns:a16="http://schemas.microsoft.com/office/drawing/2014/main" id="{7620725B-666C-4C95-368B-EFF0D8F0AB09}"/>
              </a:ext>
            </a:extLst>
          </p:cNvPr>
          <p:cNvSpPr>
            <a:spLocks noGrp="1"/>
          </p:cNvSpPr>
          <p:nvPr>
            <p:ph type="sldNum" sz="quarter" idx="5"/>
          </p:nvPr>
        </p:nvSpPr>
        <p:spPr/>
        <p:txBody>
          <a:bodyPr/>
          <a:lstStyle/>
          <a:p>
            <a:fld id="{2D1F41C5-4C6D-D94D-B198-22EA072390B8}" type="slidenum">
              <a:rPr lang="nl-BE" smtClean="0"/>
              <a:t>34</a:t>
            </a:fld>
            <a:endParaRPr lang="nl-BE"/>
          </a:p>
        </p:txBody>
      </p:sp>
    </p:spTree>
    <p:extLst>
      <p:ext uri="{BB962C8B-B14F-4D97-AF65-F5344CB8AC3E}">
        <p14:creationId xmlns:p14="http://schemas.microsoft.com/office/powerpoint/2010/main" val="356719377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B08448-CD6B-415C-66AE-C214F9D3FED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D41A6B61-91B9-CE89-E663-21D952A9BB3B}"/>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F540F7D-4B3B-E53B-6064-786A2AC62986}"/>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86C87AFE-4EAE-9AEB-53F6-A021ACF5CA7D}"/>
              </a:ext>
            </a:extLst>
          </p:cNvPr>
          <p:cNvSpPr>
            <a:spLocks noGrp="1"/>
          </p:cNvSpPr>
          <p:nvPr>
            <p:ph type="sldNum" sz="quarter" idx="5"/>
          </p:nvPr>
        </p:nvSpPr>
        <p:spPr/>
        <p:txBody>
          <a:bodyPr/>
          <a:lstStyle/>
          <a:p>
            <a:fld id="{2D1F41C5-4C6D-D94D-B198-22EA072390B8}" type="slidenum">
              <a:rPr lang="nl-BE" smtClean="0"/>
              <a:t>35</a:t>
            </a:fld>
            <a:endParaRPr lang="nl-BE"/>
          </a:p>
        </p:txBody>
      </p:sp>
    </p:spTree>
    <p:extLst>
      <p:ext uri="{BB962C8B-B14F-4D97-AF65-F5344CB8AC3E}">
        <p14:creationId xmlns:p14="http://schemas.microsoft.com/office/powerpoint/2010/main" val="288440543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1924E7-1B1E-C8EA-A2E7-66E417EB675E}"/>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FADC271-ED75-DE8D-7F33-BDC3BEC99E6E}"/>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BC70119-DE8C-D672-D7D5-A26DC38BA6F0}"/>
              </a:ext>
            </a:extLst>
          </p:cNvPr>
          <p:cNvSpPr>
            <a:spLocks noGrp="1"/>
          </p:cNvSpPr>
          <p:nvPr>
            <p:ph type="body" idx="1"/>
          </p:nvPr>
        </p:nvSpPr>
        <p:spPr/>
        <p:txBody>
          <a:bodyPr/>
          <a:lstStyle/>
          <a:p>
            <a:endParaRPr lang="nl-BE" dirty="0"/>
          </a:p>
        </p:txBody>
      </p:sp>
      <p:sp>
        <p:nvSpPr>
          <p:cNvPr id="4" name="Tijdelijke aanduiding voor dianummer 3">
            <a:extLst>
              <a:ext uri="{FF2B5EF4-FFF2-40B4-BE49-F238E27FC236}">
                <a16:creationId xmlns:a16="http://schemas.microsoft.com/office/drawing/2014/main" id="{2F654102-B680-C847-5082-7C448C1D50A2}"/>
              </a:ext>
            </a:extLst>
          </p:cNvPr>
          <p:cNvSpPr>
            <a:spLocks noGrp="1"/>
          </p:cNvSpPr>
          <p:nvPr>
            <p:ph type="sldNum" sz="quarter" idx="5"/>
          </p:nvPr>
        </p:nvSpPr>
        <p:spPr/>
        <p:txBody>
          <a:bodyPr/>
          <a:lstStyle/>
          <a:p>
            <a:fld id="{2D1F41C5-4C6D-D94D-B198-22EA072390B8}" type="slidenum">
              <a:rPr lang="nl-BE" smtClean="0"/>
              <a:t>36</a:t>
            </a:fld>
            <a:endParaRPr lang="nl-BE"/>
          </a:p>
        </p:txBody>
      </p:sp>
    </p:spTree>
    <p:extLst>
      <p:ext uri="{BB962C8B-B14F-4D97-AF65-F5344CB8AC3E}">
        <p14:creationId xmlns:p14="http://schemas.microsoft.com/office/powerpoint/2010/main" val="389962870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75B679-5C1A-8DD4-4128-A83E7C67C8F7}"/>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AA5ED7DD-6967-78D5-65B4-96E3485B4AD8}"/>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021572ED-602A-591D-5045-DBBEB846525B}"/>
              </a:ext>
            </a:extLst>
          </p:cNvPr>
          <p:cNvSpPr>
            <a:spLocks noGrp="1"/>
          </p:cNvSpPr>
          <p:nvPr>
            <p:ph type="body" idx="1"/>
          </p:nvPr>
        </p:nvSpPr>
        <p:spPr/>
        <p:txBody>
          <a:bodyPr/>
          <a:lstStyle/>
          <a:p>
            <a:r>
              <a:rPr lang="nl-BE" dirty="0" err="1"/>
              <a:t>Evidence-informed</a:t>
            </a:r>
            <a:r>
              <a:rPr lang="nl-BE" dirty="0"/>
              <a:t> onderwijs ontstaat niet</a:t>
            </a:r>
            <a:br>
              <a:rPr lang="nl-BE" dirty="0"/>
            </a:br>
            <a:r>
              <a:rPr lang="nl-BE" dirty="0"/>
              <a:t>uit één groot project of een beleidsplan,</a:t>
            </a:r>
            <a:br>
              <a:rPr lang="nl-BE" dirty="0"/>
            </a:br>
            <a:r>
              <a:rPr lang="nl-BE" dirty="0"/>
              <a:t>maar uit tientallen kleine keuzes,</a:t>
            </a:r>
            <a:br>
              <a:rPr lang="nl-BE" dirty="0"/>
            </a:br>
            <a:r>
              <a:rPr lang="nl-BE" dirty="0"/>
              <a:t>elke dag opnieuw.</a:t>
            </a:r>
          </a:p>
          <a:p>
            <a:endParaRPr lang="nl-BE" sz="1200" b="0" i="0" kern="1200" dirty="0">
              <a:solidFill>
                <a:schemeClr val="tx1"/>
              </a:solidFill>
              <a:effectLst/>
              <a:latin typeface="+mn-lt"/>
              <a:ea typeface="+mn-ea"/>
              <a:cs typeface="+mn-cs"/>
            </a:endParaRPr>
          </a:p>
          <a:p>
            <a:r>
              <a:rPr lang="nl-BE" dirty="0"/>
              <a:t>Het zit in de directeur die tijd vrijmaakt om samen te kijken naar data,</a:t>
            </a:r>
            <a:br>
              <a:rPr lang="nl-BE" dirty="0"/>
            </a:br>
            <a:r>
              <a:rPr lang="nl-BE" dirty="0"/>
              <a:t>in de </a:t>
            </a:r>
            <a:r>
              <a:rPr lang="nl-BE" dirty="0" err="1"/>
              <a:t>vakgroepvoorzitter</a:t>
            </a:r>
            <a:r>
              <a:rPr lang="nl-BE" dirty="0"/>
              <a:t> die collega’s uitnodigt om lessen te herdenken,</a:t>
            </a:r>
          </a:p>
          <a:p>
            <a:r>
              <a:rPr lang="nl-BE" dirty="0"/>
              <a:t>De </a:t>
            </a:r>
            <a:r>
              <a:rPr lang="nl-BE" dirty="0" err="1"/>
              <a:t>parallelcollega</a:t>
            </a:r>
            <a:r>
              <a:rPr lang="nl-BE" dirty="0"/>
              <a:t> die leiderschap opneemt om diepgaand te kijken. </a:t>
            </a:r>
          </a:p>
        </p:txBody>
      </p:sp>
      <p:sp>
        <p:nvSpPr>
          <p:cNvPr id="4" name="Tijdelijke aanduiding voor dianummer 3">
            <a:extLst>
              <a:ext uri="{FF2B5EF4-FFF2-40B4-BE49-F238E27FC236}">
                <a16:creationId xmlns:a16="http://schemas.microsoft.com/office/drawing/2014/main" id="{EF14C586-1152-1C30-7169-654F031D80AC}"/>
              </a:ext>
            </a:extLst>
          </p:cNvPr>
          <p:cNvSpPr>
            <a:spLocks noGrp="1"/>
          </p:cNvSpPr>
          <p:nvPr>
            <p:ph type="sldNum" sz="quarter" idx="5"/>
          </p:nvPr>
        </p:nvSpPr>
        <p:spPr/>
        <p:txBody>
          <a:bodyPr/>
          <a:lstStyle/>
          <a:p>
            <a:fld id="{2D1F41C5-4C6D-D94D-B198-22EA072390B8}" type="slidenum">
              <a:rPr lang="nl-BE" smtClean="0"/>
              <a:t>37</a:t>
            </a:fld>
            <a:endParaRPr lang="nl-BE"/>
          </a:p>
        </p:txBody>
      </p:sp>
    </p:spTree>
    <p:extLst>
      <p:ext uri="{BB962C8B-B14F-4D97-AF65-F5344CB8AC3E}">
        <p14:creationId xmlns:p14="http://schemas.microsoft.com/office/powerpoint/2010/main" val="2483939972"/>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FC1B6A-6C2D-E592-9929-FC32543228F2}"/>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587C816F-98DA-D85F-0D72-37FB5C5258B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A422D1BE-C124-D846-6223-F02BB411CA64}"/>
              </a:ext>
            </a:extLst>
          </p:cNvPr>
          <p:cNvSpPr>
            <a:spLocks noGrp="1"/>
          </p:cNvSpPr>
          <p:nvPr>
            <p:ph type="body" idx="1"/>
          </p:nvPr>
        </p:nvSpPr>
        <p:spPr/>
        <p:txBody>
          <a:bodyPr/>
          <a:lstStyle/>
          <a:p>
            <a:endParaRPr lang="nl-BE"/>
          </a:p>
        </p:txBody>
      </p:sp>
      <p:sp>
        <p:nvSpPr>
          <p:cNvPr id="4" name="Tijdelijke aanduiding voor dianummer 3">
            <a:extLst>
              <a:ext uri="{FF2B5EF4-FFF2-40B4-BE49-F238E27FC236}">
                <a16:creationId xmlns:a16="http://schemas.microsoft.com/office/drawing/2014/main" id="{E65D3859-C435-F5E9-035A-8E68C411DCEA}"/>
              </a:ext>
            </a:extLst>
          </p:cNvPr>
          <p:cNvSpPr>
            <a:spLocks noGrp="1"/>
          </p:cNvSpPr>
          <p:nvPr>
            <p:ph type="sldNum" sz="quarter" idx="5"/>
          </p:nvPr>
        </p:nvSpPr>
        <p:spPr/>
        <p:txBody>
          <a:bodyPr/>
          <a:lstStyle/>
          <a:p>
            <a:fld id="{2D1F41C5-4C6D-D94D-B198-22EA072390B8}" type="slidenum">
              <a:rPr lang="nl-BE" smtClean="0"/>
              <a:t>39</a:t>
            </a:fld>
            <a:endParaRPr lang="nl-BE"/>
          </a:p>
        </p:txBody>
      </p:sp>
    </p:spTree>
    <p:extLst>
      <p:ext uri="{BB962C8B-B14F-4D97-AF65-F5344CB8AC3E}">
        <p14:creationId xmlns:p14="http://schemas.microsoft.com/office/powerpoint/2010/main" val="23693958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r>
              <a:rPr lang="en-US" dirty="0"/>
              <a:t>De eerste </a:t>
            </a:r>
            <a:r>
              <a:rPr lang="en-US" dirty="0" err="1"/>
              <a:t>vraag</a:t>
            </a:r>
            <a:r>
              <a:rPr lang="en-US" dirty="0"/>
              <a:t>: Is er 1 van </a:t>
            </a:r>
            <a:r>
              <a:rPr lang="en-US" dirty="0" err="1"/>
              <a:t>deze</a:t>
            </a:r>
            <a:r>
              <a:rPr lang="en-US" dirty="0"/>
              <a:t> </a:t>
            </a:r>
            <a:r>
              <a:rPr lang="en-US" dirty="0" err="1"/>
              <a:t>elementen</a:t>
            </a:r>
            <a:r>
              <a:rPr lang="en-US" dirty="0"/>
              <a:t> waar je zelf </a:t>
            </a:r>
            <a:r>
              <a:rPr lang="en-US" dirty="0" err="1"/>
              <a:t>aan</a:t>
            </a:r>
            <a:r>
              <a:rPr lang="en-US" dirty="0"/>
              <a:t> </a:t>
            </a:r>
            <a:r>
              <a:rPr lang="en-US" dirty="0" err="1"/>
              <a:t>gedacht</a:t>
            </a:r>
            <a:r>
              <a:rPr lang="en-US" dirty="0"/>
              <a:t> </a:t>
            </a:r>
            <a:r>
              <a:rPr lang="en-US" dirty="0" err="1"/>
              <a:t>hebt</a:t>
            </a:r>
            <a:r>
              <a:rPr lang="en-US" dirty="0"/>
              <a:t>? </a:t>
            </a:r>
            <a:r>
              <a:rPr lang="nl-BE" dirty="0"/>
              <a:t>(ik ga ze even af). </a:t>
            </a:r>
          </a:p>
          <a:p>
            <a:r>
              <a:rPr lang="nl-BE" dirty="0"/>
              <a:t>Als je met scholen spreekt komen vaak deze elementen naar voor, ook in onze gesprekken met verschillende stakeholders in </a:t>
            </a:r>
            <a:r>
              <a:rPr lang="nl-BE" dirty="0" err="1"/>
              <a:t>vlaanderen</a:t>
            </a:r>
            <a:r>
              <a:rPr lang="nl-BE" dirty="0"/>
              <a:t> vorig jaar. </a:t>
            </a:r>
            <a:endParaRPr lang="en-US" dirty="0"/>
          </a:p>
          <a:p>
            <a:r>
              <a:rPr lang="en-US" dirty="0"/>
              <a:t>De </a:t>
            </a:r>
            <a:r>
              <a:rPr lang="en-US" dirty="0" err="1"/>
              <a:t>volgende</a:t>
            </a:r>
            <a:r>
              <a:rPr lang="en-US" dirty="0"/>
              <a:t> </a:t>
            </a:r>
            <a:r>
              <a:rPr lang="en-US" dirty="0" err="1"/>
              <a:t>vraag</a:t>
            </a:r>
            <a:r>
              <a:rPr lang="en-US" dirty="0"/>
              <a:t> is: Wat </a:t>
            </a:r>
            <a:r>
              <a:rPr lang="en-US" dirty="0" err="1"/>
              <a:t>heb</a:t>
            </a:r>
            <a:r>
              <a:rPr lang="en-US" dirty="0"/>
              <a:t> je </a:t>
            </a:r>
            <a:r>
              <a:rPr lang="en-US" dirty="0" err="1"/>
              <a:t>volgens</a:t>
            </a:r>
            <a:r>
              <a:rPr lang="en-US" dirty="0"/>
              <a:t> </a:t>
            </a:r>
            <a:r>
              <a:rPr lang="en-US" dirty="0" err="1"/>
              <a:t>jou</a:t>
            </a:r>
            <a:r>
              <a:rPr lang="en-US" dirty="0"/>
              <a:t> het eerste nodig om evidence informed </a:t>
            </a:r>
            <a:r>
              <a:rPr lang="en-US" dirty="0" err="1"/>
              <a:t>te</a:t>
            </a:r>
            <a:r>
              <a:rPr lang="en-US" dirty="0"/>
              <a:t> werken? </a:t>
            </a:r>
          </a:p>
          <a:p>
            <a:r>
              <a:rPr lang="en-US" dirty="0"/>
              <a:t>We </a:t>
            </a:r>
            <a:r>
              <a:rPr lang="en-US" dirty="0" err="1"/>
              <a:t>merken</a:t>
            </a:r>
            <a:r>
              <a:rPr lang="en-US" dirty="0"/>
              <a:t> in </a:t>
            </a:r>
            <a:r>
              <a:rPr lang="en-US" dirty="0" err="1"/>
              <a:t>gesprekken</a:t>
            </a:r>
            <a:r>
              <a:rPr lang="en-US" dirty="0"/>
              <a:t> al </a:t>
            </a:r>
            <a:r>
              <a:rPr lang="en-US" dirty="0" err="1"/>
              <a:t>gauw</a:t>
            </a:r>
            <a:r>
              <a:rPr lang="en-US" dirty="0"/>
              <a:t> een </a:t>
            </a:r>
            <a:r>
              <a:rPr lang="en-US" dirty="0" err="1"/>
              <a:t>discussie</a:t>
            </a:r>
            <a:r>
              <a:rPr lang="en-US" dirty="0"/>
              <a:t> </a:t>
            </a:r>
            <a:r>
              <a:rPr lang="en-US" dirty="0" err="1"/>
              <a:t>ontstaan</a:t>
            </a:r>
            <a:r>
              <a:rPr lang="en-US" dirty="0"/>
              <a:t>: </a:t>
            </a:r>
            <a:r>
              <a:rPr lang="en-US" dirty="0" err="1"/>
              <a:t>Waarbij</a:t>
            </a:r>
            <a:r>
              <a:rPr lang="en-US" dirty="0"/>
              <a:t> we </a:t>
            </a:r>
            <a:r>
              <a:rPr lang="en-US" dirty="0" err="1"/>
              <a:t>aangeven</a:t>
            </a:r>
            <a:r>
              <a:rPr lang="en-US" dirty="0"/>
              <a:t>, je </a:t>
            </a:r>
            <a:r>
              <a:rPr lang="en-US" dirty="0" err="1"/>
              <a:t>hebt</a:t>
            </a:r>
            <a:r>
              <a:rPr lang="en-US" dirty="0"/>
              <a:t> </a:t>
            </a:r>
            <a:r>
              <a:rPr lang="en-US" dirty="0" err="1"/>
              <a:t>eerst</a:t>
            </a:r>
            <a:r>
              <a:rPr lang="en-US" dirty="0"/>
              <a:t> data nodig, </a:t>
            </a:r>
            <a:r>
              <a:rPr lang="en-US" dirty="0" err="1"/>
              <a:t>anderen</a:t>
            </a:r>
            <a:r>
              <a:rPr lang="en-US" dirty="0"/>
              <a:t> geven </a:t>
            </a:r>
            <a:r>
              <a:rPr lang="en-US" dirty="0" err="1"/>
              <a:t>aan</a:t>
            </a:r>
            <a:r>
              <a:rPr lang="en-US" dirty="0"/>
              <a:t> </a:t>
            </a:r>
            <a:r>
              <a:rPr lang="en-US" dirty="0" err="1"/>
              <a:t>dat</a:t>
            </a:r>
            <a:r>
              <a:rPr lang="en-US" dirty="0"/>
              <a:t> je </a:t>
            </a:r>
            <a:r>
              <a:rPr lang="en-US" dirty="0" err="1"/>
              <a:t>nie</a:t>
            </a:r>
            <a:r>
              <a:rPr lang="en-US" dirty="0"/>
              <a:t> tin </a:t>
            </a:r>
            <a:r>
              <a:rPr lang="en-US" dirty="0" err="1"/>
              <a:t>beweging</a:t>
            </a:r>
            <a:r>
              <a:rPr lang="en-US" dirty="0"/>
              <a:t> </a:t>
            </a:r>
            <a:r>
              <a:rPr lang="en-US" dirty="0" err="1"/>
              <a:t>hoeft</a:t>
            </a:r>
            <a:r>
              <a:rPr lang="en-US" dirty="0"/>
              <a:t> </a:t>
            </a:r>
            <a:r>
              <a:rPr lang="en-US" dirty="0" err="1"/>
              <a:t>te</a:t>
            </a:r>
            <a:r>
              <a:rPr lang="en-US" dirty="0"/>
              <a:t> </a:t>
            </a:r>
            <a:r>
              <a:rPr lang="en-US" dirty="0" err="1"/>
              <a:t>komen</a:t>
            </a:r>
            <a:r>
              <a:rPr lang="en-US" dirty="0"/>
              <a:t> </a:t>
            </a:r>
            <a:r>
              <a:rPr lang="en-US" dirty="0" err="1"/>
              <a:t>als</a:t>
            </a:r>
            <a:r>
              <a:rPr lang="en-US" dirty="0"/>
              <a:t> je team </a:t>
            </a:r>
            <a:r>
              <a:rPr lang="en-US" dirty="0" err="1"/>
              <a:t>geen</a:t>
            </a:r>
            <a:r>
              <a:rPr lang="en-US" dirty="0"/>
              <a:t> vragen </a:t>
            </a:r>
            <a:r>
              <a:rPr lang="en-US" dirty="0" err="1"/>
              <a:t>stelt</a:t>
            </a:r>
            <a:r>
              <a:rPr lang="en-US" dirty="0"/>
              <a:t>, of </a:t>
            </a:r>
            <a:r>
              <a:rPr lang="en-US" dirty="0" err="1"/>
              <a:t>anderen</a:t>
            </a:r>
            <a:r>
              <a:rPr lang="en-US" dirty="0"/>
              <a:t> </a:t>
            </a:r>
            <a:r>
              <a:rPr lang="en-US" dirty="0" err="1"/>
              <a:t>zeggen</a:t>
            </a:r>
            <a:r>
              <a:rPr lang="en-US" dirty="0"/>
              <a:t> </a:t>
            </a:r>
            <a:r>
              <a:rPr lang="en-US" dirty="0" err="1"/>
              <a:t>dat</a:t>
            </a:r>
            <a:r>
              <a:rPr lang="en-US" dirty="0"/>
              <a:t> we </a:t>
            </a:r>
            <a:r>
              <a:rPr lang="en-US" dirty="0" err="1"/>
              <a:t>zuiver</a:t>
            </a:r>
            <a:r>
              <a:rPr lang="en-US" dirty="0"/>
              <a:t> </a:t>
            </a:r>
            <a:r>
              <a:rPr lang="en-US" dirty="0" err="1"/>
              <a:t>vinger</a:t>
            </a:r>
            <a:r>
              <a:rPr lang="en-US" dirty="0"/>
              <a:t> </a:t>
            </a:r>
            <a:r>
              <a:rPr lang="en-US" dirty="0" err="1"/>
              <a:t>aan</a:t>
            </a:r>
            <a:r>
              <a:rPr lang="en-US" dirty="0"/>
              <a:t> de pols </a:t>
            </a:r>
            <a:r>
              <a:rPr lang="en-US" dirty="0" err="1"/>
              <a:t>moeten</a:t>
            </a:r>
            <a:r>
              <a:rPr lang="en-US" dirty="0"/>
              <a:t> </a:t>
            </a:r>
            <a:r>
              <a:rPr lang="en-US" dirty="0" err="1"/>
              <a:t>houden</a:t>
            </a:r>
            <a:r>
              <a:rPr lang="en-US" dirty="0"/>
              <a:t> met </a:t>
            </a:r>
            <a:r>
              <a:rPr lang="en-US" dirty="0" err="1"/>
              <a:t>nieuwe</a:t>
            </a:r>
            <a:r>
              <a:rPr lang="en-US" dirty="0"/>
              <a:t> </a:t>
            </a:r>
            <a:r>
              <a:rPr lang="en-US" dirty="0" err="1"/>
              <a:t>wetenschappelijke</a:t>
            </a:r>
            <a:r>
              <a:rPr lang="en-US" dirty="0"/>
              <a:t> inzichten </a:t>
            </a:r>
            <a:r>
              <a:rPr lang="en-US" dirty="0" err="1"/>
              <a:t>en</a:t>
            </a:r>
            <a:r>
              <a:rPr lang="en-US" dirty="0"/>
              <a:t> </a:t>
            </a:r>
            <a:r>
              <a:rPr lang="en-US" dirty="0" err="1"/>
              <a:t>dat</a:t>
            </a:r>
            <a:r>
              <a:rPr lang="en-US" dirty="0"/>
              <a:t> </a:t>
            </a:r>
            <a:r>
              <a:rPr lang="en-US" dirty="0" err="1"/>
              <a:t>deze</a:t>
            </a:r>
            <a:r>
              <a:rPr lang="en-US" dirty="0"/>
              <a:t> </a:t>
            </a:r>
            <a:r>
              <a:rPr lang="en-US" dirty="0" err="1"/>
              <a:t>onze</a:t>
            </a:r>
            <a:r>
              <a:rPr lang="en-US" dirty="0"/>
              <a:t> scholen </a:t>
            </a:r>
            <a:r>
              <a:rPr lang="en-US" dirty="0" err="1"/>
              <a:t>irhcitn</a:t>
            </a:r>
            <a:r>
              <a:rPr lang="en-US" dirty="0"/>
              <a:t> </a:t>
            </a:r>
            <a:r>
              <a:rPr lang="en-US" dirty="0" err="1"/>
              <a:t>ggeven</a:t>
            </a:r>
            <a:r>
              <a:rPr lang="en-US" dirty="0"/>
              <a:t>, of </a:t>
            </a:r>
            <a:r>
              <a:rPr lang="en-US" dirty="0" err="1"/>
              <a:t>dat</a:t>
            </a:r>
            <a:r>
              <a:rPr lang="en-US" dirty="0"/>
              <a:t> het </a:t>
            </a:r>
            <a:r>
              <a:rPr lang="en-US" dirty="0" err="1"/>
              <a:t>schoolbeleid</a:t>
            </a:r>
            <a:r>
              <a:rPr lang="en-US" dirty="0"/>
              <a:t> </a:t>
            </a:r>
            <a:r>
              <a:rPr lang="en-US" dirty="0" err="1"/>
              <a:t>eerst</a:t>
            </a:r>
            <a:r>
              <a:rPr lang="en-US" dirty="0"/>
              <a:t> op punt </a:t>
            </a:r>
            <a:r>
              <a:rPr lang="en-US" dirty="0" err="1"/>
              <a:t>moet</a:t>
            </a:r>
            <a:r>
              <a:rPr lang="en-US" dirty="0"/>
              <a:t> </a:t>
            </a:r>
            <a:r>
              <a:rPr lang="en-US" dirty="0" err="1"/>
              <a:t>staan</a:t>
            </a:r>
            <a:r>
              <a:rPr lang="en-US" dirty="0"/>
              <a:t> </a:t>
            </a:r>
            <a:r>
              <a:rPr lang="en-US" dirty="0" err="1"/>
              <a:t>voordat</a:t>
            </a:r>
            <a:r>
              <a:rPr lang="en-US" dirty="0"/>
              <a:t> je evidence informed </a:t>
            </a:r>
            <a:r>
              <a:rPr lang="en-US" dirty="0" err="1"/>
              <a:t>aan</a:t>
            </a:r>
            <a:r>
              <a:rPr lang="en-US" dirty="0"/>
              <a:t> de slag </a:t>
            </a:r>
            <a:r>
              <a:rPr lang="en-US" dirty="0" err="1"/>
              <a:t>kan.</a:t>
            </a:r>
            <a:r>
              <a:rPr lang="en-US" dirty="0"/>
              <a:t> </a:t>
            </a:r>
          </a:p>
          <a:p>
            <a:endParaRPr lang="en-US" dirty="0"/>
          </a:p>
          <a:p>
            <a:endParaRPr lang="nl-BE" dirty="0"/>
          </a:p>
        </p:txBody>
      </p:sp>
      <p:sp>
        <p:nvSpPr>
          <p:cNvPr id="4" name="Tijdelijke aanduiding voor dianummer 3"/>
          <p:cNvSpPr>
            <a:spLocks noGrp="1"/>
          </p:cNvSpPr>
          <p:nvPr>
            <p:ph type="sldNum" sz="quarter" idx="5"/>
          </p:nvPr>
        </p:nvSpPr>
        <p:spPr/>
        <p:txBody>
          <a:bodyPr/>
          <a:lstStyle/>
          <a:p>
            <a:fld id="{2D1F41C5-4C6D-D94D-B198-22EA072390B8}" type="slidenum">
              <a:rPr lang="nl-BE" smtClean="0"/>
              <a:t>4</a:t>
            </a:fld>
            <a:endParaRPr lang="nl-BE"/>
          </a:p>
        </p:txBody>
      </p:sp>
    </p:spTree>
    <p:extLst>
      <p:ext uri="{BB962C8B-B14F-4D97-AF65-F5344CB8AC3E}">
        <p14:creationId xmlns:p14="http://schemas.microsoft.com/office/powerpoint/2010/main" val="1992017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67EA05-DDE3-87EF-E557-DB83DD0C1FDD}"/>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E0176F3E-E916-2432-8C26-CA0BD48C717C}"/>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96BF5680-2966-8D39-B1D5-2657B060F3AB}"/>
              </a:ext>
            </a:extLst>
          </p:cNvPr>
          <p:cNvSpPr>
            <a:spLocks noGrp="1"/>
          </p:cNvSpPr>
          <p:nvPr>
            <p:ph type="body" idx="1"/>
          </p:nvPr>
        </p:nvSpPr>
        <p:spPr/>
        <p:txBody>
          <a:bodyPr/>
          <a:lstStyle/>
          <a:p>
            <a:r>
              <a:rPr lang="nl-BE" dirty="0"/>
              <a:t>Dit is het cruciale punt.</a:t>
            </a:r>
          </a:p>
          <a:p>
            <a:r>
              <a:rPr lang="nl-BE" dirty="0" err="1"/>
              <a:t>Evidence-informed</a:t>
            </a:r>
            <a:r>
              <a:rPr lang="nl-BE" dirty="0"/>
              <a:t> werken laat zich niet vatten</a:t>
            </a:r>
            <a:br>
              <a:rPr lang="nl-BE" dirty="0"/>
            </a:br>
            <a:r>
              <a:rPr lang="nl-BE" dirty="0"/>
              <a:t>in een vaste volgorde.</a:t>
            </a:r>
          </a:p>
          <a:p>
            <a:r>
              <a:rPr lang="nl-BE" dirty="0"/>
              <a:t>In de praktijk ontstaan vragen, data, inzichten en beleidskeuzes</a:t>
            </a:r>
            <a:br>
              <a:rPr lang="nl-BE" dirty="0"/>
            </a:br>
            <a:r>
              <a:rPr lang="nl-BE" b="1" dirty="0"/>
              <a:t>in wisselwerking met elkaar</a:t>
            </a:r>
            <a:r>
              <a:rPr lang="nl-BE" dirty="0"/>
              <a:t>.</a:t>
            </a:r>
          </a:p>
          <a:p>
            <a:r>
              <a:rPr lang="nl-BE" dirty="0"/>
              <a:t>Zodra we één element als startpunt vastzetten,</a:t>
            </a:r>
            <a:br>
              <a:rPr lang="nl-BE" dirty="0"/>
            </a:br>
            <a:r>
              <a:rPr lang="nl-BE" dirty="0"/>
              <a:t>verliezen we iets van die complexiteit.”</a:t>
            </a:r>
          </a:p>
          <a:p>
            <a:endParaRPr lang="en-US" dirty="0"/>
          </a:p>
          <a:p>
            <a:r>
              <a:rPr lang="en-US" dirty="0"/>
              <a:t>Evidence informed onderwijs gaat </a:t>
            </a:r>
            <a:r>
              <a:rPr lang="en-US" dirty="0" err="1"/>
              <a:t>niet</a:t>
            </a:r>
            <a:r>
              <a:rPr lang="en-US" dirty="0"/>
              <a:t> over een </a:t>
            </a:r>
            <a:r>
              <a:rPr lang="en-US" dirty="0" err="1"/>
              <a:t>volgorde</a:t>
            </a:r>
            <a:r>
              <a:rPr lang="en-US" dirty="0"/>
              <a:t>, maar een </a:t>
            </a:r>
            <a:r>
              <a:rPr lang="en-US" dirty="0" err="1"/>
              <a:t>wisselwerking</a:t>
            </a:r>
            <a:r>
              <a:rPr lang="en-US" dirty="0"/>
              <a:t> van </a:t>
            </a:r>
            <a:r>
              <a:rPr lang="en-US" dirty="0" err="1"/>
              <a:t>verschillende</a:t>
            </a:r>
            <a:r>
              <a:rPr lang="en-US" dirty="0"/>
              <a:t> </a:t>
            </a:r>
            <a:r>
              <a:rPr lang="en-US" dirty="0" err="1"/>
              <a:t>bronnen</a:t>
            </a:r>
            <a:r>
              <a:rPr lang="en-US" dirty="0"/>
              <a:t>. </a:t>
            </a:r>
          </a:p>
          <a:p>
            <a:r>
              <a:rPr lang="en-US" dirty="0"/>
              <a:t>In de </a:t>
            </a:r>
            <a:r>
              <a:rPr lang="en-US" dirty="0" err="1"/>
              <a:t>praktijk</a:t>
            </a:r>
            <a:r>
              <a:rPr lang="en-US" dirty="0"/>
              <a:t> </a:t>
            </a:r>
            <a:r>
              <a:rPr lang="en-US" dirty="0" err="1"/>
              <a:t>onstaan</a:t>
            </a:r>
            <a:r>
              <a:rPr lang="en-US" dirty="0"/>
              <a:t> </a:t>
            </a:r>
            <a:endParaRPr lang="nl-BE" dirty="0"/>
          </a:p>
        </p:txBody>
      </p:sp>
      <p:sp>
        <p:nvSpPr>
          <p:cNvPr id="4" name="Tijdelijke aanduiding voor dianummer 3">
            <a:extLst>
              <a:ext uri="{FF2B5EF4-FFF2-40B4-BE49-F238E27FC236}">
                <a16:creationId xmlns:a16="http://schemas.microsoft.com/office/drawing/2014/main" id="{F2FA634E-FEF3-4915-F355-CDE37D91AA95}"/>
              </a:ext>
            </a:extLst>
          </p:cNvPr>
          <p:cNvSpPr>
            <a:spLocks noGrp="1"/>
          </p:cNvSpPr>
          <p:nvPr>
            <p:ph type="sldNum" sz="quarter" idx="5"/>
          </p:nvPr>
        </p:nvSpPr>
        <p:spPr/>
        <p:txBody>
          <a:bodyPr/>
          <a:lstStyle/>
          <a:p>
            <a:fld id="{2D1F41C5-4C6D-D94D-B198-22EA072390B8}" type="slidenum">
              <a:rPr lang="nl-BE" smtClean="0"/>
              <a:t>5</a:t>
            </a:fld>
            <a:endParaRPr lang="nl-BE"/>
          </a:p>
        </p:txBody>
      </p:sp>
    </p:spTree>
    <p:extLst>
      <p:ext uri="{BB962C8B-B14F-4D97-AF65-F5344CB8AC3E}">
        <p14:creationId xmlns:p14="http://schemas.microsoft.com/office/powerpoint/2010/main" val="25477655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Om de </a:t>
            </a:r>
            <a:r>
              <a:rPr lang="en-US" dirty="0" err="1"/>
              <a:t>wisselwerking</a:t>
            </a:r>
            <a:r>
              <a:rPr lang="en-US" dirty="0"/>
              <a:t> </a:t>
            </a:r>
            <a:r>
              <a:rPr lang="en-US" dirty="0" err="1"/>
              <a:t>beter</a:t>
            </a:r>
            <a:r>
              <a:rPr lang="en-US" dirty="0"/>
              <a:t> </a:t>
            </a:r>
            <a:r>
              <a:rPr lang="en-US" dirty="0" err="1"/>
              <a:t>te</a:t>
            </a:r>
            <a:r>
              <a:rPr lang="en-US" dirty="0"/>
              <a:t> </a:t>
            </a:r>
            <a:r>
              <a:rPr lang="en-US" dirty="0" err="1"/>
              <a:t>begrijpen</a:t>
            </a:r>
            <a:r>
              <a:rPr lang="en-US" dirty="0"/>
              <a:t> hebben we in </a:t>
            </a:r>
            <a:r>
              <a:rPr lang="en-US" dirty="0" err="1"/>
              <a:t>opdracht</a:t>
            </a:r>
            <a:r>
              <a:rPr lang="en-US" dirty="0"/>
              <a:t> van </a:t>
            </a:r>
            <a:r>
              <a:rPr lang="en-US" dirty="0" err="1"/>
              <a:t>leerpunt</a:t>
            </a:r>
            <a:r>
              <a:rPr lang="en-US" dirty="0"/>
              <a:t> een model </a:t>
            </a:r>
            <a:r>
              <a:rPr lang="en-US" dirty="0" err="1"/>
              <a:t>ontworpen</a:t>
            </a:r>
            <a:r>
              <a:rPr lang="en-US" dirty="0"/>
              <a:t> </a:t>
            </a:r>
            <a:r>
              <a:rPr lang="en-US" dirty="0" err="1"/>
              <a:t>dat</a:t>
            </a:r>
            <a:r>
              <a:rPr lang="en-US" dirty="0"/>
              <a:t> </a:t>
            </a:r>
            <a:r>
              <a:rPr lang="en-US" dirty="0" err="1"/>
              <a:t>expliciet</a:t>
            </a:r>
            <a:r>
              <a:rPr lang="en-US" dirty="0"/>
              <a:t> </a:t>
            </a:r>
            <a:r>
              <a:rPr lang="en-US" dirty="0" err="1"/>
              <a:t>vertrekt</a:t>
            </a:r>
            <a:r>
              <a:rPr lang="en-US" dirty="0"/>
              <a:t> </a:t>
            </a:r>
          </a:p>
          <a:p>
            <a:endParaRPr lang="nl-BE" dirty="0"/>
          </a:p>
        </p:txBody>
      </p:sp>
      <p:sp>
        <p:nvSpPr>
          <p:cNvPr id="4" name="Tijdelijke aanduiding voor dianummer 3"/>
          <p:cNvSpPr>
            <a:spLocks noGrp="1"/>
          </p:cNvSpPr>
          <p:nvPr>
            <p:ph type="sldNum" sz="quarter" idx="5"/>
          </p:nvPr>
        </p:nvSpPr>
        <p:spPr/>
        <p:txBody>
          <a:bodyPr/>
          <a:lstStyle/>
          <a:p>
            <a:fld id="{2D1F41C5-4C6D-D94D-B198-22EA072390B8}" type="slidenum">
              <a:rPr lang="nl-BE" smtClean="0"/>
              <a:t>6</a:t>
            </a:fld>
            <a:endParaRPr lang="nl-BE"/>
          </a:p>
        </p:txBody>
      </p:sp>
    </p:spTree>
    <p:extLst>
      <p:ext uri="{BB962C8B-B14F-4D97-AF65-F5344CB8AC3E}">
        <p14:creationId xmlns:p14="http://schemas.microsoft.com/office/powerpoint/2010/main" val="289954931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endParaRPr lang="nl-BE" dirty="0"/>
          </a:p>
        </p:txBody>
      </p:sp>
      <p:sp>
        <p:nvSpPr>
          <p:cNvPr id="4" name="Tijdelijke aanduiding voor dianummer 3"/>
          <p:cNvSpPr>
            <a:spLocks noGrp="1"/>
          </p:cNvSpPr>
          <p:nvPr>
            <p:ph type="sldNum" sz="quarter" idx="5"/>
          </p:nvPr>
        </p:nvSpPr>
        <p:spPr/>
        <p:txBody>
          <a:bodyPr/>
          <a:lstStyle/>
          <a:p>
            <a:fld id="{2D1F41C5-4C6D-D94D-B198-22EA072390B8}" type="slidenum">
              <a:rPr lang="nl-BE" smtClean="0"/>
              <a:t>7</a:t>
            </a:fld>
            <a:endParaRPr lang="nl-BE"/>
          </a:p>
        </p:txBody>
      </p:sp>
    </p:spTree>
    <p:extLst>
      <p:ext uri="{BB962C8B-B14F-4D97-AF65-F5344CB8AC3E}">
        <p14:creationId xmlns:p14="http://schemas.microsoft.com/office/powerpoint/2010/main" val="224060191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E8A02C2-6C90-2542-E8E2-51EEA8102C68}"/>
            </a:ext>
          </a:extLst>
        </p:cNvPr>
        <p:cNvGrpSpPr/>
        <p:nvPr/>
      </p:nvGrpSpPr>
      <p:grpSpPr>
        <a:xfrm>
          <a:off x="0" y="0"/>
          <a:ext cx="0" cy="0"/>
          <a:chOff x="0" y="0"/>
          <a:chExt cx="0" cy="0"/>
        </a:xfrm>
      </p:grpSpPr>
      <p:sp>
        <p:nvSpPr>
          <p:cNvPr id="2" name="Tijdelijke aanduiding voor dia-afbeelding 1">
            <a:extLst>
              <a:ext uri="{FF2B5EF4-FFF2-40B4-BE49-F238E27FC236}">
                <a16:creationId xmlns:a16="http://schemas.microsoft.com/office/drawing/2014/main" id="{290459B2-2A12-3E67-287D-8022291BC6B2}"/>
              </a:ext>
            </a:extLst>
          </p:cNvPr>
          <p:cNvSpPr>
            <a:spLocks noGrp="1" noRot="1" noChangeAspect="1"/>
          </p:cNvSpPr>
          <p:nvPr>
            <p:ph type="sldImg"/>
          </p:nvPr>
        </p:nvSpPr>
        <p:spPr/>
      </p:sp>
      <p:sp>
        <p:nvSpPr>
          <p:cNvPr id="3" name="Tijdelijke aanduiding voor notities 2">
            <a:extLst>
              <a:ext uri="{FF2B5EF4-FFF2-40B4-BE49-F238E27FC236}">
                <a16:creationId xmlns:a16="http://schemas.microsoft.com/office/drawing/2014/main" id="{1973177A-C5B4-FE07-0D81-5D9E64985C4B}"/>
              </a:ext>
            </a:extLst>
          </p:cNvPr>
          <p:cNvSpPr>
            <a:spLocks noGrp="1"/>
          </p:cNvSpPr>
          <p:nvPr>
            <p:ph type="body" idx="1"/>
          </p:nvPr>
        </p:nvSpPr>
        <p:spPr/>
        <p:txBody>
          <a:bodyPr/>
          <a:lstStyle/>
          <a:p>
            <a:r>
              <a:rPr lang="nl-BE" dirty="0"/>
              <a:t>Data omvat alle informatie die iets zegt over het leren en welzijn van leerlingen en </a:t>
            </a:r>
            <a:r>
              <a:rPr lang="nl-BE" dirty="0" err="1"/>
              <a:t>collea’s</a:t>
            </a:r>
            <a:r>
              <a:rPr lang="nl-BE" dirty="0"/>
              <a:t>. </a:t>
            </a:r>
          </a:p>
          <a:p>
            <a:pPr marL="171450" indent="-171450">
              <a:buFont typeface="Arial" panose="020B0604020202020204" pitchFamily="34" charset="0"/>
              <a:buChar char="•"/>
            </a:pPr>
            <a:r>
              <a:rPr lang="nl-BE" dirty="0"/>
              <a:t>formele data: systematisch verzamelde gegevens over leerlingen, ouders, scholen of hun omgeving (denk maar aan </a:t>
            </a:r>
            <a:r>
              <a:rPr lang="nl-BE" dirty="0" err="1"/>
              <a:t>toetsresultaten</a:t>
            </a:r>
            <a:r>
              <a:rPr lang="nl-BE" dirty="0"/>
              <a:t> of klasobservaties)</a:t>
            </a:r>
          </a:p>
          <a:p>
            <a:pPr marL="171450" indent="-171450">
              <a:buFont typeface="Arial" panose="020B0604020202020204" pitchFamily="34" charset="0"/>
              <a:buChar char="•"/>
            </a:pPr>
            <a:r>
              <a:rPr lang="nl-BE" dirty="0"/>
              <a:t>Informele data: observaties of gesprekken met leerlingen</a:t>
            </a:r>
          </a:p>
          <a:p>
            <a:pPr marL="0" indent="0">
              <a:buFont typeface="Arial" panose="020B0604020202020204" pitchFamily="34" charset="0"/>
              <a:buNone/>
            </a:pPr>
            <a:r>
              <a:rPr lang="nl-BE" dirty="0"/>
              <a:t>Doelgericht zicht krijgen op leren van je leerlingen</a:t>
            </a:r>
          </a:p>
          <a:p>
            <a:pPr marL="171450" indent="-171450">
              <a:buFont typeface="Arial" panose="020B0604020202020204" pitchFamily="34" charset="0"/>
              <a:buChar char="•"/>
            </a:pPr>
            <a:endParaRPr lang="nl-BE" dirty="0"/>
          </a:p>
          <a:p>
            <a:pPr marL="0" indent="0">
              <a:buFont typeface="Arial" panose="020B0604020202020204" pitchFamily="34" charset="0"/>
              <a:buNone/>
            </a:pPr>
            <a:r>
              <a:rPr lang="nl-BE" dirty="0"/>
              <a:t>Praktijkkennis: inzichten en oordelen die je als professional ontwikkelt in je dagelijkse ervaring in de klas en school. Deze kennis ontstaat in interactie met leerlingen, collega’s en ouders. Deze kennis is niet status. </a:t>
            </a:r>
          </a:p>
          <a:p>
            <a:pPr marL="0" indent="0">
              <a:buFont typeface="Arial" panose="020B0604020202020204" pitchFamily="34" charset="0"/>
              <a:buNone/>
            </a:pPr>
            <a:endParaRPr lang="nl-BE" dirty="0"/>
          </a:p>
          <a:p>
            <a:pPr marL="0" indent="0">
              <a:buFont typeface="Arial" panose="020B0604020202020204" pitchFamily="34" charset="0"/>
              <a:buNone/>
            </a:pPr>
            <a:r>
              <a:rPr lang="nl-BE" dirty="0"/>
              <a:t>Wetenschappelijke kennis: </a:t>
            </a:r>
            <a:r>
              <a:rPr lang="nl-BE" sz="1200" b="0" i="0" u="none" strike="noStrike" kern="1200" baseline="0" dirty="0">
                <a:solidFill>
                  <a:schemeClr val="tx1"/>
                </a:solidFill>
                <a:latin typeface="+mn-lt"/>
                <a:ea typeface="+mn-ea"/>
                <a:cs typeface="+mn-cs"/>
              </a:rPr>
              <a:t>zijn inzichten die zijn opgebouwd door systematisch onderzoek naar onderwijs en leren van leerlingen, dit gaat om reviewstudies, meta-analyses, casestudies. Deze kennis zijn geen losse tips en adviezen, maar geven zicht op patronen en principes die </a:t>
            </a:r>
            <a:r>
              <a:rPr lang="nl-BE" sz="1200" b="0" i="0" u="none" strike="noStrike" kern="1200" baseline="0" dirty="0" err="1">
                <a:solidFill>
                  <a:schemeClr val="tx1"/>
                </a:solidFill>
                <a:latin typeface="+mn-lt"/>
                <a:ea typeface="+mn-ea"/>
                <a:cs typeface="+mn-cs"/>
              </a:rPr>
              <a:t>werkzwaam</a:t>
            </a:r>
            <a:r>
              <a:rPr lang="nl-BE" sz="1200" b="0" i="0" u="none" strike="noStrike" kern="1200" baseline="0" dirty="0">
                <a:solidFill>
                  <a:schemeClr val="tx1"/>
                </a:solidFill>
                <a:latin typeface="+mn-lt"/>
                <a:ea typeface="+mn-ea"/>
                <a:cs typeface="+mn-cs"/>
              </a:rPr>
              <a:t> zijn in verschillende onderwijscontexten. Het helpt je om te weten te komen wat er in andere situatie al tot positieve situaties heeft </a:t>
            </a:r>
            <a:r>
              <a:rPr lang="nl-BE" sz="1200" b="0" i="0" u="none" strike="noStrike" kern="1200" baseline="0" dirty="0" err="1">
                <a:solidFill>
                  <a:schemeClr val="tx1"/>
                </a:solidFill>
                <a:latin typeface="+mn-lt"/>
                <a:ea typeface="+mn-ea"/>
                <a:cs typeface="+mn-cs"/>
              </a:rPr>
              <a:t>gleeid</a:t>
            </a:r>
            <a:r>
              <a:rPr lang="nl-BE" sz="1200" b="0" i="0" u="none" strike="noStrike" kern="1200" baseline="0" dirty="0">
                <a:solidFill>
                  <a:schemeClr val="tx1"/>
                </a:solidFill>
                <a:latin typeface="+mn-lt"/>
                <a:ea typeface="+mn-ea"/>
                <a:cs typeface="+mn-cs"/>
              </a:rPr>
              <a:t>. Je kan dit niet ongefilterd overnemen </a:t>
            </a:r>
            <a:endParaRPr lang="nl-BE" dirty="0"/>
          </a:p>
          <a:p>
            <a:pPr marL="0" indent="0">
              <a:buFont typeface="Arial" panose="020B0604020202020204" pitchFamily="34" charset="0"/>
              <a:buNone/>
            </a:pPr>
            <a:endParaRPr lang="nl-BE" dirty="0"/>
          </a:p>
          <a:p>
            <a:pPr marL="0" indent="0">
              <a:buFont typeface="Arial" panose="020B0604020202020204" pitchFamily="34" charset="0"/>
              <a:buNone/>
            </a:pPr>
            <a:endParaRPr lang="nl-BE" dirty="0"/>
          </a:p>
          <a:p>
            <a:pPr marL="0" indent="0">
              <a:buFont typeface="Arial" panose="020B0604020202020204" pitchFamily="34" charset="0"/>
              <a:buNone/>
            </a:pPr>
            <a:endParaRPr lang="nl-BE" dirty="0"/>
          </a:p>
        </p:txBody>
      </p:sp>
      <p:sp>
        <p:nvSpPr>
          <p:cNvPr id="4" name="Tijdelijke aanduiding voor dianummer 3">
            <a:extLst>
              <a:ext uri="{FF2B5EF4-FFF2-40B4-BE49-F238E27FC236}">
                <a16:creationId xmlns:a16="http://schemas.microsoft.com/office/drawing/2014/main" id="{78D7DDE9-47FB-A81C-5390-8EBD4851BEE5}"/>
              </a:ext>
            </a:extLst>
          </p:cNvPr>
          <p:cNvSpPr>
            <a:spLocks noGrp="1"/>
          </p:cNvSpPr>
          <p:nvPr>
            <p:ph type="sldNum" sz="quarter" idx="5"/>
          </p:nvPr>
        </p:nvSpPr>
        <p:spPr/>
        <p:txBody>
          <a:bodyPr/>
          <a:lstStyle/>
          <a:p>
            <a:fld id="{2D1F41C5-4C6D-D94D-B198-22EA072390B8}" type="slidenum">
              <a:rPr lang="nl-BE" smtClean="0"/>
              <a:t>8</a:t>
            </a:fld>
            <a:endParaRPr lang="nl-BE"/>
          </a:p>
        </p:txBody>
      </p:sp>
    </p:spTree>
    <p:extLst>
      <p:ext uri="{BB962C8B-B14F-4D97-AF65-F5344CB8AC3E}">
        <p14:creationId xmlns:p14="http://schemas.microsoft.com/office/powerpoint/2010/main" val="29044814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dia-afbeelding 1"/>
          <p:cNvSpPr>
            <a:spLocks noGrp="1" noRot="1" noChangeAspect="1"/>
          </p:cNvSpPr>
          <p:nvPr>
            <p:ph type="sldImg"/>
          </p:nvPr>
        </p:nvSpPr>
        <p:spPr/>
      </p:sp>
      <p:sp>
        <p:nvSpPr>
          <p:cNvPr id="3" name="Tijdelijke aanduiding voor notities 2"/>
          <p:cNvSpPr>
            <a:spLocks noGrp="1"/>
          </p:cNvSpPr>
          <p:nvPr>
            <p:ph type="body" idx="1"/>
          </p:nvPr>
        </p:nvSpPr>
        <p:spPr/>
        <p:txBody>
          <a:bodyPr/>
          <a:lstStyle/>
          <a:p>
            <a:pPr>
              <a:buFontTx/>
              <a:buChar char="-"/>
            </a:pPr>
            <a:r>
              <a:rPr lang="en-US" dirty="0" err="1"/>
              <a:t>Vraagarticulatie</a:t>
            </a:r>
            <a:r>
              <a:rPr lang="en-US" dirty="0"/>
              <a:t> </a:t>
            </a:r>
          </a:p>
          <a:p>
            <a:pPr>
              <a:buFontTx/>
              <a:buChar char="-"/>
            </a:pPr>
            <a:r>
              <a:rPr lang="en-US" dirty="0" err="1"/>
              <a:t>ontstaat</a:t>
            </a:r>
            <a:r>
              <a:rPr lang="en-US" dirty="0"/>
              <a:t> in </a:t>
            </a:r>
            <a:r>
              <a:rPr lang="en-US" dirty="0" err="1"/>
              <a:t>interactie</a:t>
            </a:r>
            <a:r>
              <a:rPr lang="en-US" dirty="0"/>
              <a:t> met data </a:t>
            </a:r>
          </a:p>
          <a:p>
            <a:pPr>
              <a:buFontTx/>
              <a:buChar char="-"/>
            </a:pPr>
            <a:r>
              <a:rPr lang="en-US" dirty="0"/>
              <a:t>doe je </a:t>
            </a:r>
            <a:r>
              <a:rPr lang="en-US" dirty="0" err="1"/>
              <a:t>niet</a:t>
            </a:r>
            <a:r>
              <a:rPr lang="en-US" dirty="0"/>
              <a:t> </a:t>
            </a:r>
            <a:r>
              <a:rPr lang="en-US" dirty="0" err="1"/>
              <a:t>alleen</a:t>
            </a:r>
            <a:r>
              <a:rPr lang="en-US" dirty="0"/>
              <a:t> </a:t>
            </a:r>
          </a:p>
          <a:p>
            <a:pPr>
              <a:buFontTx/>
              <a:buChar char="-"/>
            </a:pPr>
            <a:r>
              <a:rPr lang="en-US" dirty="0" err="1"/>
              <a:t>blijft</a:t>
            </a:r>
            <a:r>
              <a:rPr lang="en-US" dirty="0"/>
              <a:t> </a:t>
            </a:r>
            <a:r>
              <a:rPr lang="en-US" dirty="0" err="1"/>
              <a:t>voorlopig</a:t>
            </a:r>
            <a:r>
              <a:rPr lang="en-US" dirty="0"/>
              <a:t> </a:t>
            </a:r>
          </a:p>
          <a:p>
            <a:pPr>
              <a:buFontTx/>
              <a:buChar char="-"/>
            </a:pPr>
            <a:r>
              <a:rPr lang="en-US" dirty="0" err="1"/>
              <a:t>stuurt</a:t>
            </a:r>
            <a:r>
              <a:rPr lang="en-US" dirty="0"/>
              <a:t> </a:t>
            </a:r>
            <a:r>
              <a:rPr lang="en-US" dirty="0" err="1"/>
              <a:t>doelgericht</a:t>
            </a:r>
            <a:r>
              <a:rPr lang="en-US" dirty="0"/>
              <a:t> kijken</a:t>
            </a:r>
          </a:p>
          <a:p>
            <a:pPr marL="0" indent="0">
              <a:buNone/>
            </a:pPr>
            <a:endParaRPr lang="en-US" dirty="0"/>
          </a:p>
          <a:p>
            <a:pPr marL="0" indent="0">
              <a:buNone/>
            </a:pPr>
            <a:r>
              <a:rPr lang="en-US" b="1" dirty="0"/>
              <a:t>Data </a:t>
            </a:r>
            <a:r>
              <a:rPr lang="en-US" b="1" dirty="0" err="1"/>
              <a:t>helpt</a:t>
            </a:r>
            <a:r>
              <a:rPr lang="en-US" b="1" dirty="0"/>
              <a:t> </a:t>
            </a:r>
            <a:r>
              <a:rPr lang="en-US" b="1" dirty="0" err="1"/>
              <a:t>ons</a:t>
            </a:r>
            <a:r>
              <a:rPr lang="en-US" b="1" dirty="0"/>
              <a:t> om die </a:t>
            </a:r>
            <a:r>
              <a:rPr lang="en-US" b="1" dirty="0" err="1"/>
              <a:t>vraag</a:t>
            </a:r>
            <a:r>
              <a:rPr lang="en-US" b="1" dirty="0"/>
              <a:t> </a:t>
            </a:r>
            <a:r>
              <a:rPr lang="en-US" b="1" dirty="0" err="1"/>
              <a:t>scherper</a:t>
            </a:r>
            <a:r>
              <a:rPr lang="en-US" b="1" dirty="0"/>
              <a:t>, </a:t>
            </a:r>
            <a:r>
              <a:rPr lang="en-US" b="1" dirty="0" err="1"/>
              <a:t>kleiner</a:t>
            </a:r>
            <a:r>
              <a:rPr lang="en-US" b="1" dirty="0"/>
              <a:t> </a:t>
            </a:r>
            <a:r>
              <a:rPr lang="en-US" b="1" dirty="0" err="1"/>
              <a:t>en</a:t>
            </a:r>
            <a:r>
              <a:rPr lang="en-US" b="1" dirty="0"/>
              <a:t> </a:t>
            </a:r>
            <a:r>
              <a:rPr lang="en-US" b="1" dirty="0" err="1"/>
              <a:t>relevanter</a:t>
            </a:r>
            <a:r>
              <a:rPr lang="en-US" b="1" dirty="0"/>
              <a:t> </a:t>
            </a:r>
            <a:r>
              <a:rPr lang="en-US" b="1" dirty="0" err="1"/>
              <a:t>te</a:t>
            </a:r>
            <a:r>
              <a:rPr lang="en-US" b="1" dirty="0"/>
              <a:t> maken.</a:t>
            </a:r>
          </a:p>
          <a:p>
            <a:endParaRPr lang="nl-BE" dirty="0"/>
          </a:p>
        </p:txBody>
      </p:sp>
      <p:sp>
        <p:nvSpPr>
          <p:cNvPr id="4" name="Tijdelijke aanduiding voor dianummer 3"/>
          <p:cNvSpPr>
            <a:spLocks noGrp="1"/>
          </p:cNvSpPr>
          <p:nvPr>
            <p:ph type="sldNum" sz="quarter" idx="5"/>
          </p:nvPr>
        </p:nvSpPr>
        <p:spPr/>
        <p:txBody>
          <a:bodyPr/>
          <a:lstStyle/>
          <a:p>
            <a:fld id="{2D1F41C5-4C6D-D94D-B198-22EA072390B8}" type="slidenum">
              <a:rPr lang="nl-BE" smtClean="0"/>
              <a:t>10</a:t>
            </a:fld>
            <a:endParaRPr lang="nl-BE"/>
          </a:p>
        </p:txBody>
      </p:sp>
    </p:spTree>
    <p:extLst>
      <p:ext uri="{BB962C8B-B14F-4D97-AF65-F5344CB8AC3E}">
        <p14:creationId xmlns:p14="http://schemas.microsoft.com/office/powerpoint/2010/main" val="18947367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7.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pagina">
    <p:spTree>
      <p:nvGrpSpPr>
        <p:cNvPr id="1" name=""/>
        <p:cNvGrpSpPr/>
        <p:nvPr/>
      </p:nvGrpSpPr>
      <p:grpSpPr>
        <a:xfrm>
          <a:off x="0" y="0"/>
          <a:ext cx="0" cy="0"/>
          <a:chOff x="0" y="0"/>
          <a:chExt cx="0" cy="0"/>
        </a:xfrm>
      </p:grpSpPr>
      <p:sp>
        <p:nvSpPr>
          <p:cNvPr id="8" name="Rechthoek 7">
            <a:extLst>
              <a:ext uri="{FF2B5EF4-FFF2-40B4-BE49-F238E27FC236}">
                <a16:creationId xmlns:a16="http://schemas.microsoft.com/office/drawing/2014/main" id="{A9593042-A27C-ECFC-BCEA-7D7047507F38}"/>
              </a:ext>
            </a:extLst>
          </p:cNvPr>
          <p:cNvSpPr/>
          <p:nvPr userDrawn="1"/>
        </p:nvSpPr>
        <p:spPr>
          <a:xfrm>
            <a:off x="-2301" y="0"/>
            <a:ext cx="12194301" cy="68580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5" name="Afbeelding 4">
            <a:extLst>
              <a:ext uri="{FF2B5EF4-FFF2-40B4-BE49-F238E27FC236}">
                <a16:creationId xmlns:a16="http://schemas.microsoft.com/office/drawing/2014/main" id="{D45E84B9-9A9D-0726-8FC7-A5B3F009064F}"/>
              </a:ext>
            </a:extLst>
          </p:cNvPr>
          <p:cNvPicPr>
            <a:picLocks noChangeAspect="1"/>
          </p:cNvPicPr>
          <p:nvPr userDrawn="1"/>
        </p:nvPicPr>
        <p:blipFill rotWithShape="1">
          <a:blip r:embed="rId2"/>
          <a:srcRect b="50000"/>
          <a:stretch/>
        </p:blipFill>
        <p:spPr>
          <a:xfrm flipH="1">
            <a:off x="-1152" y="0"/>
            <a:ext cx="12192000" cy="3429000"/>
          </a:xfrm>
          <a:prstGeom prst="rect">
            <a:avLst/>
          </a:prstGeom>
        </p:spPr>
      </p:pic>
      <p:sp>
        <p:nvSpPr>
          <p:cNvPr id="2" name="Titel 1">
            <a:extLst>
              <a:ext uri="{FF2B5EF4-FFF2-40B4-BE49-F238E27FC236}">
                <a16:creationId xmlns:a16="http://schemas.microsoft.com/office/drawing/2014/main" id="{62AD10D9-EC11-0594-A6A1-F3761F165B52}"/>
              </a:ext>
            </a:extLst>
          </p:cNvPr>
          <p:cNvSpPr>
            <a:spLocks noGrp="1"/>
          </p:cNvSpPr>
          <p:nvPr>
            <p:ph type="ctrTitle"/>
          </p:nvPr>
        </p:nvSpPr>
        <p:spPr>
          <a:xfrm>
            <a:off x="-2301" y="2758248"/>
            <a:ext cx="12194301" cy="1092048"/>
          </a:xfrm>
        </p:spPr>
        <p:txBody>
          <a:bodyPr anchor="b">
            <a:normAutofit/>
          </a:bodyPr>
          <a:lstStyle>
            <a:lvl1pPr algn="ctr">
              <a:defRPr sz="5000">
                <a:solidFill>
                  <a:srgbClr val="262052"/>
                </a:solidFill>
              </a:defRPr>
            </a:lvl1pPr>
          </a:lstStyle>
          <a:p>
            <a:r>
              <a:rPr lang="nl-NL"/>
              <a:t>Klik om stijl te bewerken</a:t>
            </a:r>
            <a:endParaRPr lang="nl-BE"/>
          </a:p>
        </p:txBody>
      </p:sp>
      <p:sp>
        <p:nvSpPr>
          <p:cNvPr id="3" name="Ondertitel 2">
            <a:extLst>
              <a:ext uri="{FF2B5EF4-FFF2-40B4-BE49-F238E27FC236}">
                <a16:creationId xmlns:a16="http://schemas.microsoft.com/office/drawing/2014/main" id="{5C74C9B1-137E-04D5-D15F-8AFF532A7F90}"/>
              </a:ext>
            </a:extLst>
          </p:cNvPr>
          <p:cNvSpPr>
            <a:spLocks noGrp="1"/>
          </p:cNvSpPr>
          <p:nvPr>
            <p:ph type="subTitle" idx="1"/>
          </p:nvPr>
        </p:nvSpPr>
        <p:spPr>
          <a:xfrm>
            <a:off x="0" y="4060939"/>
            <a:ext cx="12191999" cy="1655762"/>
          </a:xfrm>
        </p:spPr>
        <p:txBody>
          <a:bodyPr>
            <a:normAutofit/>
          </a:bodyPr>
          <a:lstStyle>
            <a:lvl1pPr marL="0" indent="0" algn="ctr">
              <a:buNone/>
              <a:defRPr sz="2500" b="1" i="0">
                <a:solidFill>
                  <a:srgbClr val="C41873"/>
                </a:solidFill>
                <a:latin typeface="Krub Medium" pitchFamily="2" charset="-34"/>
                <a:cs typeface="Krub Medium" pitchFamily="2" charset="-3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nl-NL"/>
              <a:t>Klikken om de ondertitelstijl van het model te bewerken</a:t>
            </a:r>
            <a:endParaRPr lang="nl-BE"/>
          </a:p>
        </p:txBody>
      </p:sp>
      <p:pic>
        <p:nvPicPr>
          <p:cNvPr id="9" name="Afbeelding 8">
            <a:extLst>
              <a:ext uri="{FF2B5EF4-FFF2-40B4-BE49-F238E27FC236}">
                <a16:creationId xmlns:a16="http://schemas.microsoft.com/office/drawing/2014/main" id="{4943563F-1E77-638A-AE6E-BB3DCF219B47}"/>
              </a:ext>
            </a:extLst>
          </p:cNvPr>
          <p:cNvPicPr>
            <a:picLocks noChangeAspect="1"/>
          </p:cNvPicPr>
          <p:nvPr userDrawn="1"/>
        </p:nvPicPr>
        <p:blipFill rotWithShape="1">
          <a:blip r:embed="rId3"/>
          <a:srcRect t="28510" b="26036"/>
          <a:stretch/>
        </p:blipFill>
        <p:spPr>
          <a:xfrm>
            <a:off x="4272679" y="635324"/>
            <a:ext cx="3642772" cy="1655762"/>
          </a:xfrm>
          <a:prstGeom prst="rect">
            <a:avLst/>
          </a:prstGeom>
        </p:spPr>
      </p:pic>
      <p:pic>
        <p:nvPicPr>
          <p:cNvPr id="4" name="Afbeelding 3">
            <a:extLst>
              <a:ext uri="{FF2B5EF4-FFF2-40B4-BE49-F238E27FC236}">
                <a16:creationId xmlns:a16="http://schemas.microsoft.com/office/drawing/2014/main" id="{0B9B559E-51F9-7C36-10B5-079A9E558974}"/>
              </a:ext>
            </a:extLst>
          </p:cNvPr>
          <p:cNvPicPr>
            <a:picLocks noChangeAspect="1"/>
          </p:cNvPicPr>
          <p:nvPr userDrawn="1"/>
        </p:nvPicPr>
        <p:blipFill rotWithShape="1">
          <a:blip r:embed="rId2"/>
          <a:srcRect t="52609" b="25230"/>
          <a:stretch/>
        </p:blipFill>
        <p:spPr>
          <a:xfrm flipH="1">
            <a:off x="0" y="5338274"/>
            <a:ext cx="12192000" cy="1519726"/>
          </a:xfrm>
          <a:prstGeom prst="rect">
            <a:avLst/>
          </a:prstGeom>
        </p:spPr>
      </p:pic>
    </p:spTree>
    <p:extLst>
      <p:ext uri="{BB962C8B-B14F-4D97-AF65-F5344CB8AC3E}">
        <p14:creationId xmlns:p14="http://schemas.microsoft.com/office/powerpoint/2010/main" val="27617825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el tekst tekst groen">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D4E9A78-2239-0FB5-84D2-79BFDCF0480D}"/>
              </a:ext>
            </a:extLst>
          </p:cNvPr>
          <p:cNvPicPr>
            <a:picLocks noChangeAspect="1"/>
          </p:cNvPicPr>
          <p:nvPr userDrawn="1"/>
        </p:nvPicPr>
        <p:blipFill>
          <a:blip r:embed="rId2"/>
          <a:srcRect/>
          <a:stretch/>
        </p:blipFill>
        <p:spPr>
          <a:xfrm>
            <a:off x="806" y="14991"/>
            <a:ext cx="12192000" cy="6858000"/>
          </a:xfrm>
          <a:prstGeom prst="rect">
            <a:avLst/>
          </a:prstGeom>
        </p:spPr>
      </p:pic>
      <p:sp>
        <p:nvSpPr>
          <p:cNvPr id="3" name="Tijdelijke aanduiding voor datum 3">
            <a:extLst>
              <a:ext uri="{FF2B5EF4-FFF2-40B4-BE49-F238E27FC236}">
                <a16:creationId xmlns:a16="http://schemas.microsoft.com/office/drawing/2014/main" id="{5BA698CB-B578-55AA-7305-6BAF09940C7B}"/>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4" name="Tijdelijke aanduiding voor datum 3">
            <a:extLst>
              <a:ext uri="{FF2B5EF4-FFF2-40B4-BE49-F238E27FC236}">
                <a16:creationId xmlns:a16="http://schemas.microsoft.com/office/drawing/2014/main" id="{32744483-1C4A-021E-FEDC-48855C160659}"/>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5" name="Titel 1">
            <a:extLst>
              <a:ext uri="{FF2B5EF4-FFF2-40B4-BE49-F238E27FC236}">
                <a16:creationId xmlns:a16="http://schemas.microsoft.com/office/drawing/2014/main" id="{34CBF366-8155-A8F7-5A7D-4715CE449FD1}"/>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6" name="Tijdelijke aanduiding voor inhoud 2">
            <a:extLst>
              <a:ext uri="{FF2B5EF4-FFF2-40B4-BE49-F238E27FC236}">
                <a16:creationId xmlns:a16="http://schemas.microsoft.com/office/drawing/2014/main" id="{8F65679F-AFE5-F3E8-CE12-F473DDD8D6C7}"/>
              </a:ext>
            </a:extLst>
          </p:cNvPr>
          <p:cNvSpPr>
            <a:spLocks noGrp="1"/>
          </p:cNvSpPr>
          <p:nvPr>
            <p:ph idx="1"/>
          </p:nvPr>
        </p:nvSpPr>
        <p:spPr>
          <a:xfrm>
            <a:off x="934387" y="2035485"/>
            <a:ext cx="4901367" cy="41970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8" name="Tijdelijke aanduiding voor inhoud 2">
            <a:extLst>
              <a:ext uri="{FF2B5EF4-FFF2-40B4-BE49-F238E27FC236}">
                <a16:creationId xmlns:a16="http://schemas.microsoft.com/office/drawing/2014/main" id="{515022D9-5FD8-D745-6447-9F5C7BA40376}"/>
              </a:ext>
            </a:extLst>
          </p:cNvPr>
          <p:cNvSpPr>
            <a:spLocks noGrp="1"/>
          </p:cNvSpPr>
          <p:nvPr>
            <p:ph idx="12"/>
          </p:nvPr>
        </p:nvSpPr>
        <p:spPr>
          <a:xfrm>
            <a:off x="6360827" y="2035485"/>
            <a:ext cx="4901367" cy="41970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0312818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el tekst tekst blauw">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D4E9A78-2239-0FB5-84D2-79BFDCF0480D}"/>
              </a:ext>
            </a:extLst>
          </p:cNvPr>
          <p:cNvPicPr>
            <a:picLocks noChangeAspect="1"/>
          </p:cNvPicPr>
          <p:nvPr userDrawn="1"/>
        </p:nvPicPr>
        <p:blipFill>
          <a:blip r:embed="rId2"/>
          <a:srcRect/>
          <a:stretch/>
        </p:blipFill>
        <p:spPr>
          <a:xfrm>
            <a:off x="806" y="14991"/>
            <a:ext cx="12192000" cy="6858000"/>
          </a:xfrm>
          <a:prstGeom prst="rect">
            <a:avLst/>
          </a:prstGeom>
        </p:spPr>
      </p:pic>
      <p:sp>
        <p:nvSpPr>
          <p:cNvPr id="3" name="Tijdelijke aanduiding voor datum 3">
            <a:extLst>
              <a:ext uri="{FF2B5EF4-FFF2-40B4-BE49-F238E27FC236}">
                <a16:creationId xmlns:a16="http://schemas.microsoft.com/office/drawing/2014/main" id="{5BA698CB-B578-55AA-7305-6BAF09940C7B}"/>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4" name="Tijdelijke aanduiding voor datum 3">
            <a:extLst>
              <a:ext uri="{FF2B5EF4-FFF2-40B4-BE49-F238E27FC236}">
                <a16:creationId xmlns:a16="http://schemas.microsoft.com/office/drawing/2014/main" id="{32744483-1C4A-021E-FEDC-48855C160659}"/>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5" name="Titel 1">
            <a:extLst>
              <a:ext uri="{FF2B5EF4-FFF2-40B4-BE49-F238E27FC236}">
                <a16:creationId xmlns:a16="http://schemas.microsoft.com/office/drawing/2014/main" id="{34CBF366-8155-A8F7-5A7D-4715CE449FD1}"/>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6" name="Tijdelijke aanduiding voor inhoud 2">
            <a:extLst>
              <a:ext uri="{FF2B5EF4-FFF2-40B4-BE49-F238E27FC236}">
                <a16:creationId xmlns:a16="http://schemas.microsoft.com/office/drawing/2014/main" id="{8F65679F-AFE5-F3E8-CE12-F473DDD8D6C7}"/>
              </a:ext>
            </a:extLst>
          </p:cNvPr>
          <p:cNvSpPr>
            <a:spLocks noGrp="1"/>
          </p:cNvSpPr>
          <p:nvPr>
            <p:ph idx="1"/>
          </p:nvPr>
        </p:nvSpPr>
        <p:spPr>
          <a:xfrm>
            <a:off x="934387" y="2035485"/>
            <a:ext cx="4901367" cy="41970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8" name="Tijdelijke aanduiding voor inhoud 2">
            <a:extLst>
              <a:ext uri="{FF2B5EF4-FFF2-40B4-BE49-F238E27FC236}">
                <a16:creationId xmlns:a16="http://schemas.microsoft.com/office/drawing/2014/main" id="{515022D9-5FD8-D745-6447-9F5C7BA40376}"/>
              </a:ext>
            </a:extLst>
          </p:cNvPr>
          <p:cNvSpPr>
            <a:spLocks noGrp="1"/>
          </p:cNvSpPr>
          <p:nvPr>
            <p:ph idx="12"/>
          </p:nvPr>
        </p:nvSpPr>
        <p:spPr>
          <a:xfrm>
            <a:off x="6360827" y="2035485"/>
            <a:ext cx="4901367" cy="41970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654123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el tekst paars">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99401C48-C1B4-E001-6042-D172B9EAB61C}"/>
              </a:ext>
            </a:extLst>
          </p:cNvPr>
          <p:cNvPicPr>
            <a:picLocks noChangeAspect="1"/>
          </p:cNvPicPr>
          <p:nvPr userDrawn="1"/>
        </p:nvPicPr>
        <p:blipFill>
          <a:blip r:embed="rId2"/>
          <a:srcRect/>
          <a:stretch/>
        </p:blipFill>
        <p:spPr>
          <a:xfrm>
            <a:off x="8426" y="19277"/>
            <a:ext cx="12176760" cy="6849427"/>
          </a:xfrm>
          <a:prstGeom prst="rect">
            <a:avLst/>
          </a:prstGeom>
        </p:spPr>
      </p:pic>
      <p:sp>
        <p:nvSpPr>
          <p:cNvPr id="3" name="Tijdelijke aanduiding voor datum 3">
            <a:extLst>
              <a:ext uri="{FF2B5EF4-FFF2-40B4-BE49-F238E27FC236}">
                <a16:creationId xmlns:a16="http://schemas.microsoft.com/office/drawing/2014/main" id="{95C79417-7237-07A4-C086-E82AF1C5F359}"/>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5" name="Tijdelijke aanduiding voor datum 3">
            <a:extLst>
              <a:ext uri="{FF2B5EF4-FFF2-40B4-BE49-F238E27FC236}">
                <a16:creationId xmlns:a16="http://schemas.microsoft.com/office/drawing/2014/main" id="{070F9069-918D-A1B8-AA7B-38A1D5A4BABC}"/>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6" name="Titel 1">
            <a:extLst>
              <a:ext uri="{FF2B5EF4-FFF2-40B4-BE49-F238E27FC236}">
                <a16:creationId xmlns:a16="http://schemas.microsoft.com/office/drawing/2014/main" id="{F9D97B1E-4143-C5CB-389C-DF5F090B4B37}"/>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8" name="Tijdelijke aanduiding voor inhoud 2">
            <a:extLst>
              <a:ext uri="{FF2B5EF4-FFF2-40B4-BE49-F238E27FC236}">
                <a16:creationId xmlns:a16="http://schemas.microsoft.com/office/drawing/2014/main" id="{86D7DE48-493B-BCF2-B638-17B3DDCF7DCB}"/>
              </a:ext>
            </a:extLst>
          </p:cNvPr>
          <p:cNvSpPr>
            <a:spLocks noGrp="1"/>
          </p:cNvSpPr>
          <p:nvPr>
            <p:ph idx="1"/>
          </p:nvPr>
        </p:nvSpPr>
        <p:spPr>
          <a:xfrm>
            <a:off x="934387" y="2035485"/>
            <a:ext cx="10327807" cy="41970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81789683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el tekst roos">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0652CE58-F191-266E-066F-E80D8EE2DC18}"/>
              </a:ext>
            </a:extLst>
          </p:cNvPr>
          <p:cNvPicPr>
            <a:picLocks noChangeAspect="1"/>
          </p:cNvPicPr>
          <p:nvPr userDrawn="1"/>
        </p:nvPicPr>
        <p:blipFill>
          <a:blip r:embed="rId2"/>
          <a:srcRect/>
          <a:stretch/>
        </p:blipFill>
        <p:spPr>
          <a:xfrm>
            <a:off x="806" y="14991"/>
            <a:ext cx="12192000" cy="6858000"/>
          </a:xfrm>
          <a:prstGeom prst="rect">
            <a:avLst/>
          </a:prstGeom>
        </p:spPr>
      </p:pic>
      <p:sp>
        <p:nvSpPr>
          <p:cNvPr id="7" name="Tijdelijke aanduiding voor datum 3">
            <a:extLst>
              <a:ext uri="{FF2B5EF4-FFF2-40B4-BE49-F238E27FC236}">
                <a16:creationId xmlns:a16="http://schemas.microsoft.com/office/drawing/2014/main" id="{9FCE811C-4F8B-F46C-60E1-801EE6EDFE8C}"/>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12" name="Tijdelijke aanduiding voor datum 3">
            <a:extLst>
              <a:ext uri="{FF2B5EF4-FFF2-40B4-BE49-F238E27FC236}">
                <a16:creationId xmlns:a16="http://schemas.microsoft.com/office/drawing/2014/main" id="{673A6485-B691-B7EE-92F6-C3CF63B30A12}"/>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13" name="Titel 1">
            <a:extLst>
              <a:ext uri="{FF2B5EF4-FFF2-40B4-BE49-F238E27FC236}">
                <a16:creationId xmlns:a16="http://schemas.microsoft.com/office/drawing/2014/main" id="{45BBA65E-99DB-FBCD-CFF8-288D4FC04A3E}"/>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2" name="Tijdelijke aanduiding voor inhoud 2">
            <a:extLst>
              <a:ext uri="{FF2B5EF4-FFF2-40B4-BE49-F238E27FC236}">
                <a16:creationId xmlns:a16="http://schemas.microsoft.com/office/drawing/2014/main" id="{C8CEBC5C-9120-957A-EE84-0F1789B48817}"/>
              </a:ext>
            </a:extLst>
          </p:cNvPr>
          <p:cNvSpPr>
            <a:spLocks noGrp="1"/>
          </p:cNvSpPr>
          <p:nvPr>
            <p:ph idx="1"/>
          </p:nvPr>
        </p:nvSpPr>
        <p:spPr>
          <a:xfrm>
            <a:off x="934387" y="2035485"/>
            <a:ext cx="10327807" cy="41970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6151321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itel tekst groen">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11A47D5-CF37-72A0-CDA5-D087C26CD500}"/>
              </a:ext>
            </a:extLst>
          </p:cNvPr>
          <p:cNvPicPr>
            <a:picLocks noChangeAspect="1"/>
          </p:cNvPicPr>
          <p:nvPr userDrawn="1"/>
        </p:nvPicPr>
        <p:blipFill>
          <a:blip r:embed="rId2"/>
          <a:srcRect/>
          <a:stretch/>
        </p:blipFill>
        <p:spPr>
          <a:xfrm>
            <a:off x="806" y="14991"/>
            <a:ext cx="12192000" cy="6858000"/>
          </a:xfrm>
          <a:prstGeom prst="rect">
            <a:avLst/>
          </a:prstGeom>
        </p:spPr>
      </p:pic>
      <p:sp>
        <p:nvSpPr>
          <p:cNvPr id="3" name="Tijdelijke aanduiding voor datum 3">
            <a:extLst>
              <a:ext uri="{FF2B5EF4-FFF2-40B4-BE49-F238E27FC236}">
                <a16:creationId xmlns:a16="http://schemas.microsoft.com/office/drawing/2014/main" id="{033CD11D-145E-595B-E124-85424A2C6509}"/>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6" name="Tijdelijke aanduiding voor datum 3">
            <a:extLst>
              <a:ext uri="{FF2B5EF4-FFF2-40B4-BE49-F238E27FC236}">
                <a16:creationId xmlns:a16="http://schemas.microsoft.com/office/drawing/2014/main" id="{ED93A079-4FF6-3093-CA31-005D19440537}"/>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8" name="Titel 1">
            <a:extLst>
              <a:ext uri="{FF2B5EF4-FFF2-40B4-BE49-F238E27FC236}">
                <a16:creationId xmlns:a16="http://schemas.microsoft.com/office/drawing/2014/main" id="{F35E4E9A-CAC9-C00F-FCBD-00F7B53D9F78}"/>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14" name="Tijdelijke aanduiding voor inhoud 2">
            <a:extLst>
              <a:ext uri="{FF2B5EF4-FFF2-40B4-BE49-F238E27FC236}">
                <a16:creationId xmlns:a16="http://schemas.microsoft.com/office/drawing/2014/main" id="{9B57195D-FA61-FF98-F677-F360E0E09B28}"/>
              </a:ext>
            </a:extLst>
          </p:cNvPr>
          <p:cNvSpPr>
            <a:spLocks noGrp="1"/>
          </p:cNvSpPr>
          <p:nvPr>
            <p:ph idx="1"/>
          </p:nvPr>
        </p:nvSpPr>
        <p:spPr>
          <a:xfrm>
            <a:off x="934387" y="2035485"/>
            <a:ext cx="10327807" cy="41970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42469581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itel tekst blauw">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411A47D5-CF37-72A0-CDA5-D087C26CD500}"/>
              </a:ext>
            </a:extLst>
          </p:cNvPr>
          <p:cNvPicPr>
            <a:picLocks noChangeAspect="1"/>
          </p:cNvPicPr>
          <p:nvPr userDrawn="1"/>
        </p:nvPicPr>
        <p:blipFill>
          <a:blip r:embed="rId2"/>
          <a:srcRect/>
          <a:stretch/>
        </p:blipFill>
        <p:spPr>
          <a:xfrm>
            <a:off x="806" y="14991"/>
            <a:ext cx="12192000" cy="6858000"/>
          </a:xfrm>
          <a:prstGeom prst="rect">
            <a:avLst/>
          </a:prstGeom>
        </p:spPr>
      </p:pic>
      <p:sp>
        <p:nvSpPr>
          <p:cNvPr id="3" name="Tijdelijke aanduiding voor datum 3">
            <a:extLst>
              <a:ext uri="{FF2B5EF4-FFF2-40B4-BE49-F238E27FC236}">
                <a16:creationId xmlns:a16="http://schemas.microsoft.com/office/drawing/2014/main" id="{033CD11D-145E-595B-E124-85424A2C6509}"/>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6" name="Tijdelijke aanduiding voor datum 3">
            <a:extLst>
              <a:ext uri="{FF2B5EF4-FFF2-40B4-BE49-F238E27FC236}">
                <a16:creationId xmlns:a16="http://schemas.microsoft.com/office/drawing/2014/main" id="{ED93A079-4FF6-3093-CA31-005D19440537}"/>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8" name="Titel 1">
            <a:extLst>
              <a:ext uri="{FF2B5EF4-FFF2-40B4-BE49-F238E27FC236}">
                <a16:creationId xmlns:a16="http://schemas.microsoft.com/office/drawing/2014/main" id="{F35E4E9A-CAC9-C00F-FCBD-00F7B53D9F78}"/>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14" name="Tijdelijke aanduiding voor inhoud 2">
            <a:extLst>
              <a:ext uri="{FF2B5EF4-FFF2-40B4-BE49-F238E27FC236}">
                <a16:creationId xmlns:a16="http://schemas.microsoft.com/office/drawing/2014/main" id="{9B57195D-FA61-FF98-F677-F360E0E09B28}"/>
              </a:ext>
            </a:extLst>
          </p:cNvPr>
          <p:cNvSpPr>
            <a:spLocks noGrp="1"/>
          </p:cNvSpPr>
          <p:nvPr>
            <p:ph idx="1"/>
          </p:nvPr>
        </p:nvSpPr>
        <p:spPr>
          <a:xfrm>
            <a:off x="934387" y="2035485"/>
            <a:ext cx="10327807" cy="41970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781671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el beeld tekst paars">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8522A10A-8503-156E-6C5C-D592E0A12C97}"/>
              </a:ext>
            </a:extLst>
          </p:cNvPr>
          <p:cNvPicPr>
            <a:picLocks noChangeAspect="1"/>
          </p:cNvPicPr>
          <p:nvPr userDrawn="1"/>
        </p:nvPicPr>
        <p:blipFill>
          <a:blip r:embed="rId2"/>
          <a:srcRect/>
          <a:stretch/>
        </p:blipFill>
        <p:spPr>
          <a:xfrm>
            <a:off x="8426" y="19277"/>
            <a:ext cx="12176760" cy="6849427"/>
          </a:xfrm>
          <a:prstGeom prst="rect">
            <a:avLst/>
          </a:prstGeom>
        </p:spPr>
      </p:pic>
      <p:sp>
        <p:nvSpPr>
          <p:cNvPr id="10" name="Titel 1">
            <a:extLst>
              <a:ext uri="{FF2B5EF4-FFF2-40B4-BE49-F238E27FC236}">
                <a16:creationId xmlns:a16="http://schemas.microsoft.com/office/drawing/2014/main" id="{2D78DBBF-16F6-98C7-AD3D-0FB5D0E04678}"/>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13" name="Tijdelijke aanduiding voor datum 3">
            <a:extLst>
              <a:ext uri="{FF2B5EF4-FFF2-40B4-BE49-F238E27FC236}">
                <a16:creationId xmlns:a16="http://schemas.microsoft.com/office/drawing/2014/main" id="{940F538B-C94B-809E-7E9B-81DF27C7A6BD}"/>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14" name="Tijdelijke aanduiding voor datum 3">
            <a:extLst>
              <a:ext uri="{FF2B5EF4-FFF2-40B4-BE49-F238E27FC236}">
                <a16:creationId xmlns:a16="http://schemas.microsoft.com/office/drawing/2014/main" id="{4EB57648-6255-F23D-226D-5139227213E6}"/>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15" name="Tijdelijke aanduiding voor afbeelding 4">
            <a:extLst>
              <a:ext uri="{FF2B5EF4-FFF2-40B4-BE49-F238E27FC236}">
                <a16:creationId xmlns:a16="http://schemas.microsoft.com/office/drawing/2014/main" id="{E3EA91DE-7536-A956-F5E3-CF5BF12E5742}"/>
              </a:ext>
            </a:extLst>
          </p:cNvPr>
          <p:cNvSpPr>
            <a:spLocks noGrp="1"/>
          </p:cNvSpPr>
          <p:nvPr>
            <p:ph type="pic" sz="quarter" idx="11"/>
          </p:nvPr>
        </p:nvSpPr>
        <p:spPr>
          <a:xfrm>
            <a:off x="929806" y="2030723"/>
            <a:ext cx="4901367" cy="4197040"/>
          </a:xfrm>
        </p:spPr>
        <p:txBody>
          <a:bodyPr/>
          <a:lstStyle/>
          <a:p>
            <a:r>
              <a:rPr lang="nl-NL"/>
              <a:t>Klik op het pictogram als u een afbeelding wilt toevoegen</a:t>
            </a:r>
            <a:endParaRPr lang="nl-BE"/>
          </a:p>
        </p:txBody>
      </p:sp>
      <p:sp>
        <p:nvSpPr>
          <p:cNvPr id="16" name="Tijdelijke aanduiding voor inhoud 2">
            <a:extLst>
              <a:ext uri="{FF2B5EF4-FFF2-40B4-BE49-F238E27FC236}">
                <a16:creationId xmlns:a16="http://schemas.microsoft.com/office/drawing/2014/main" id="{2302CCDC-FCCF-7704-EF3A-728F48D8B45C}"/>
              </a:ext>
            </a:extLst>
          </p:cNvPr>
          <p:cNvSpPr>
            <a:spLocks noGrp="1"/>
          </p:cNvSpPr>
          <p:nvPr>
            <p:ph idx="12"/>
          </p:nvPr>
        </p:nvSpPr>
        <p:spPr>
          <a:xfrm>
            <a:off x="6360827" y="2035485"/>
            <a:ext cx="4901367" cy="41970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77708670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el beeld tekst roos">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16E923C3-3EF9-CF83-F5E5-10AD166FF112}"/>
              </a:ext>
            </a:extLst>
          </p:cNvPr>
          <p:cNvPicPr>
            <a:picLocks noChangeAspect="1"/>
          </p:cNvPicPr>
          <p:nvPr userDrawn="1"/>
        </p:nvPicPr>
        <p:blipFill>
          <a:blip r:embed="rId2"/>
          <a:srcRect/>
          <a:stretch/>
        </p:blipFill>
        <p:spPr>
          <a:xfrm>
            <a:off x="806" y="14991"/>
            <a:ext cx="12192000" cy="6858000"/>
          </a:xfrm>
          <a:prstGeom prst="rect">
            <a:avLst/>
          </a:prstGeom>
        </p:spPr>
      </p:pic>
      <p:sp>
        <p:nvSpPr>
          <p:cNvPr id="10" name="Titel 1">
            <a:extLst>
              <a:ext uri="{FF2B5EF4-FFF2-40B4-BE49-F238E27FC236}">
                <a16:creationId xmlns:a16="http://schemas.microsoft.com/office/drawing/2014/main" id="{2D78DBBF-16F6-98C7-AD3D-0FB5D0E04678}"/>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13" name="Tijdelijke aanduiding voor datum 3">
            <a:extLst>
              <a:ext uri="{FF2B5EF4-FFF2-40B4-BE49-F238E27FC236}">
                <a16:creationId xmlns:a16="http://schemas.microsoft.com/office/drawing/2014/main" id="{940F538B-C94B-809E-7E9B-81DF27C7A6BD}"/>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14" name="Tijdelijke aanduiding voor datum 3">
            <a:extLst>
              <a:ext uri="{FF2B5EF4-FFF2-40B4-BE49-F238E27FC236}">
                <a16:creationId xmlns:a16="http://schemas.microsoft.com/office/drawing/2014/main" id="{4EB57648-6255-F23D-226D-5139227213E6}"/>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16" name="Tijdelijke aanduiding voor inhoud 2">
            <a:extLst>
              <a:ext uri="{FF2B5EF4-FFF2-40B4-BE49-F238E27FC236}">
                <a16:creationId xmlns:a16="http://schemas.microsoft.com/office/drawing/2014/main" id="{2302CCDC-FCCF-7704-EF3A-728F48D8B45C}"/>
              </a:ext>
            </a:extLst>
          </p:cNvPr>
          <p:cNvSpPr>
            <a:spLocks noGrp="1"/>
          </p:cNvSpPr>
          <p:nvPr>
            <p:ph idx="12"/>
          </p:nvPr>
        </p:nvSpPr>
        <p:spPr>
          <a:xfrm>
            <a:off x="6360827" y="2035485"/>
            <a:ext cx="4901367" cy="41970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 name="Tijdelijke aanduiding voor afbeelding 4">
            <a:extLst>
              <a:ext uri="{FF2B5EF4-FFF2-40B4-BE49-F238E27FC236}">
                <a16:creationId xmlns:a16="http://schemas.microsoft.com/office/drawing/2014/main" id="{4CD88D68-4C42-BB58-4D55-2D8A40C6B167}"/>
              </a:ext>
            </a:extLst>
          </p:cNvPr>
          <p:cNvSpPr>
            <a:spLocks noGrp="1"/>
          </p:cNvSpPr>
          <p:nvPr>
            <p:ph type="pic" sz="quarter" idx="11"/>
          </p:nvPr>
        </p:nvSpPr>
        <p:spPr>
          <a:xfrm>
            <a:off x="929806" y="2030723"/>
            <a:ext cx="4901367" cy="4197040"/>
          </a:xfr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6079206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itel beeld tekst groen">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16E923C3-3EF9-CF83-F5E5-10AD166FF112}"/>
              </a:ext>
            </a:extLst>
          </p:cNvPr>
          <p:cNvPicPr>
            <a:picLocks noChangeAspect="1"/>
          </p:cNvPicPr>
          <p:nvPr userDrawn="1"/>
        </p:nvPicPr>
        <p:blipFill>
          <a:blip r:embed="rId2"/>
          <a:srcRect/>
          <a:stretch/>
        </p:blipFill>
        <p:spPr>
          <a:xfrm>
            <a:off x="806" y="14991"/>
            <a:ext cx="12192000" cy="6858000"/>
          </a:xfrm>
          <a:prstGeom prst="rect">
            <a:avLst/>
          </a:prstGeom>
        </p:spPr>
      </p:pic>
      <p:sp>
        <p:nvSpPr>
          <p:cNvPr id="10" name="Titel 1">
            <a:extLst>
              <a:ext uri="{FF2B5EF4-FFF2-40B4-BE49-F238E27FC236}">
                <a16:creationId xmlns:a16="http://schemas.microsoft.com/office/drawing/2014/main" id="{2D78DBBF-16F6-98C7-AD3D-0FB5D0E04678}"/>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13" name="Tijdelijke aanduiding voor datum 3">
            <a:extLst>
              <a:ext uri="{FF2B5EF4-FFF2-40B4-BE49-F238E27FC236}">
                <a16:creationId xmlns:a16="http://schemas.microsoft.com/office/drawing/2014/main" id="{940F538B-C94B-809E-7E9B-81DF27C7A6BD}"/>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14" name="Tijdelijke aanduiding voor datum 3">
            <a:extLst>
              <a:ext uri="{FF2B5EF4-FFF2-40B4-BE49-F238E27FC236}">
                <a16:creationId xmlns:a16="http://schemas.microsoft.com/office/drawing/2014/main" id="{4EB57648-6255-F23D-226D-5139227213E6}"/>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16" name="Tijdelijke aanduiding voor inhoud 2">
            <a:extLst>
              <a:ext uri="{FF2B5EF4-FFF2-40B4-BE49-F238E27FC236}">
                <a16:creationId xmlns:a16="http://schemas.microsoft.com/office/drawing/2014/main" id="{2302CCDC-FCCF-7704-EF3A-728F48D8B45C}"/>
              </a:ext>
            </a:extLst>
          </p:cNvPr>
          <p:cNvSpPr>
            <a:spLocks noGrp="1"/>
          </p:cNvSpPr>
          <p:nvPr>
            <p:ph idx="12"/>
          </p:nvPr>
        </p:nvSpPr>
        <p:spPr>
          <a:xfrm>
            <a:off x="6360827" y="2035485"/>
            <a:ext cx="4901367" cy="41970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 name="Tijdelijke aanduiding voor afbeelding 4">
            <a:extLst>
              <a:ext uri="{FF2B5EF4-FFF2-40B4-BE49-F238E27FC236}">
                <a16:creationId xmlns:a16="http://schemas.microsoft.com/office/drawing/2014/main" id="{01588A9E-F765-A880-2946-0698A76EBE82}"/>
              </a:ext>
            </a:extLst>
          </p:cNvPr>
          <p:cNvSpPr>
            <a:spLocks noGrp="1"/>
          </p:cNvSpPr>
          <p:nvPr>
            <p:ph type="pic" sz="quarter" idx="11"/>
          </p:nvPr>
        </p:nvSpPr>
        <p:spPr>
          <a:xfrm>
            <a:off x="929806" y="2030723"/>
            <a:ext cx="4901367" cy="4197040"/>
          </a:xfr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185586817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itel beeld tekst blauw">
    <p:spTree>
      <p:nvGrpSpPr>
        <p:cNvPr id="1" name=""/>
        <p:cNvGrpSpPr/>
        <p:nvPr/>
      </p:nvGrpSpPr>
      <p:grpSpPr>
        <a:xfrm>
          <a:off x="0" y="0"/>
          <a:ext cx="0" cy="0"/>
          <a:chOff x="0" y="0"/>
          <a:chExt cx="0" cy="0"/>
        </a:xfrm>
      </p:grpSpPr>
      <p:pic>
        <p:nvPicPr>
          <p:cNvPr id="18" name="Afbeelding 17">
            <a:extLst>
              <a:ext uri="{FF2B5EF4-FFF2-40B4-BE49-F238E27FC236}">
                <a16:creationId xmlns:a16="http://schemas.microsoft.com/office/drawing/2014/main" id="{16E923C3-3EF9-CF83-F5E5-10AD166FF112}"/>
              </a:ext>
            </a:extLst>
          </p:cNvPr>
          <p:cNvPicPr>
            <a:picLocks noChangeAspect="1"/>
          </p:cNvPicPr>
          <p:nvPr userDrawn="1"/>
        </p:nvPicPr>
        <p:blipFill>
          <a:blip r:embed="rId2"/>
          <a:srcRect/>
          <a:stretch/>
        </p:blipFill>
        <p:spPr>
          <a:xfrm>
            <a:off x="806" y="14991"/>
            <a:ext cx="12192000" cy="6858000"/>
          </a:xfrm>
          <a:prstGeom prst="rect">
            <a:avLst/>
          </a:prstGeom>
        </p:spPr>
      </p:pic>
      <p:sp>
        <p:nvSpPr>
          <p:cNvPr id="10" name="Titel 1">
            <a:extLst>
              <a:ext uri="{FF2B5EF4-FFF2-40B4-BE49-F238E27FC236}">
                <a16:creationId xmlns:a16="http://schemas.microsoft.com/office/drawing/2014/main" id="{2D78DBBF-16F6-98C7-AD3D-0FB5D0E04678}"/>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13" name="Tijdelijke aanduiding voor datum 3">
            <a:extLst>
              <a:ext uri="{FF2B5EF4-FFF2-40B4-BE49-F238E27FC236}">
                <a16:creationId xmlns:a16="http://schemas.microsoft.com/office/drawing/2014/main" id="{940F538B-C94B-809E-7E9B-81DF27C7A6BD}"/>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14" name="Tijdelijke aanduiding voor datum 3">
            <a:extLst>
              <a:ext uri="{FF2B5EF4-FFF2-40B4-BE49-F238E27FC236}">
                <a16:creationId xmlns:a16="http://schemas.microsoft.com/office/drawing/2014/main" id="{4EB57648-6255-F23D-226D-5139227213E6}"/>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16" name="Tijdelijke aanduiding voor inhoud 2">
            <a:extLst>
              <a:ext uri="{FF2B5EF4-FFF2-40B4-BE49-F238E27FC236}">
                <a16:creationId xmlns:a16="http://schemas.microsoft.com/office/drawing/2014/main" id="{2302CCDC-FCCF-7704-EF3A-728F48D8B45C}"/>
              </a:ext>
            </a:extLst>
          </p:cNvPr>
          <p:cNvSpPr>
            <a:spLocks noGrp="1"/>
          </p:cNvSpPr>
          <p:nvPr>
            <p:ph idx="12"/>
          </p:nvPr>
        </p:nvSpPr>
        <p:spPr>
          <a:xfrm>
            <a:off x="6360827" y="2035485"/>
            <a:ext cx="4901367" cy="41970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 name="Tijdelijke aanduiding voor afbeelding 4">
            <a:extLst>
              <a:ext uri="{FF2B5EF4-FFF2-40B4-BE49-F238E27FC236}">
                <a16:creationId xmlns:a16="http://schemas.microsoft.com/office/drawing/2014/main" id="{8B32C371-68A4-B46B-72EB-114755E2AD35}"/>
              </a:ext>
            </a:extLst>
          </p:cNvPr>
          <p:cNvSpPr>
            <a:spLocks noGrp="1"/>
          </p:cNvSpPr>
          <p:nvPr>
            <p:ph type="pic" sz="quarter" idx="11"/>
          </p:nvPr>
        </p:nvSpPr>
        <p:spPr>
          <a:xfrm>
            <a:off x="929806" y="2030723"/>
            <a:ext cx="4901367" cy="4197040"/>
          </a:xfr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174605000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Hoofdstuk roos">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7844948C-A970-44A2-41BD-47F9E6BEECB6}"/>
              </a:ext>
            </a:extLst>
          </p:cNvPr>
          <p:cNvPicPr>
            <a:picLocks noChangeAspect="1"/>
          </p:cNvPicPr>
          <p:nvPr userDrawn="1"/>
        </p:nvPicPr>
        <p:blipFill>
          <a:blip r:embed="rId2"/>
          <a:srcRect/>
          <a:stretch/>
        </p:blipFill>
        <p:spPr>
          <a:xfrm>
            <a:off x="-10803" y="0"/>
            <a:ext cx="12207256" cy="6866582"/>
          </a:xfrm>
          <a:prstGeom prst="rect">
            <a:avLst/>
          </a:prstGeom>
        </p:spPr>
      </p:pic>
      <p:sp>
        <p:nvSpPr>
          <p:cNvPr id="15" name="Titel 1">
            <a:extLst>
              <a:ext uri="{FF2B5EF4-FFF2-40B4-BE49-F238E27FC236}">
                <a16:creationId xmlns:a16="http://schemas.microsoft.com/office/drawing/2014/main" id="{29571C66-DC68-0D5B-6D4D-EA83B6C6CF4A}"/>
              </a:ext>
            </a:extLst>
          </p:cNvPr>
          <p:cNvSpPr>
            <a:spLocks noGrp="1"/>
          </p:cNvSpPr>
          <p:nvPr>
            <p:ph type="title"/>
          </p:nvPr>
        </p:nvSpPr>
        <p:spPr>
          <a:xfrm>
            <a:off x="831849" y="838200"/>
            <a:ext cx="9015535" cy="1727200"/>
          </a:xfrm>
        </p:spPr>
        <p:txBody>
          <a:bodyPr anchor="b">
            <a:normAutofit/>
          </a:bodyPr>
          <a:lstStyle>
            <a:lvl1pPr>
              <a:defRPr sz="4400">
                <a:solidFill>
                  <a:schemeClr val="bg1"/>
                </a:solidFill>
              </a:defRPr>
            </a:lvl1pPr>
          </a:lstStyle>
          <a:p>
            <a:r>
              <a:rPr lang="nl-NL"/>
              <a:t>Klik om stijl te bewerken</a:t>
            </a:r>
            <a:endParaRPr lang="nl-BE"/>
          </a:p>
        </p:txBody>
      </p:sp>
      <p:sp>
        <p:nvSpPr>
          <p:cNvPr id="3" name="Afgeronde rechthoek 2">
            <a:extLst>
              <a:ext uri="{FF2B5EF4-FFF2-40B4-BE49-F238E27FC236}">
                <a16:creationId xmlns:a16="http://schemas.microsoft.com/office/drawing/2014/main" id="{1AD6936D-A4E2-748B-CAB7-45B8CA4D41BE}"/>
              </a:ext>
            </a:extLst>
          </p:cNvPr>
          <p:cNvSpPr/>
          <p:nvPr userDrawn="1"/>
        </p:nvSpPr>
        <p:spPr>
          <a:xfrm>
            <a:off x="948193" y="2564525"/>
            <a:ext cx="1357166" cy="102022"/>
          </a:xfrm>
          <a:prstGeom prst="roundRect">
            <a:avLst/>
          </a:prstGeom>
          <a:solidFill>
            <a:srgbClr val="C418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Tijdelijke aanduiding voor datum 3">
            <a:extLst>
              <a:ext uri="{FF2B5EF4-FFF2-40B4-BE49-F238E27FC236}">
                <a16:creationId xmlns:a16="http://schemas.microsoft.com/office/drawing/2014/main" id="{C2FC4FBB-7F1C-61BC-7EA0-79CDDDF9D8F1}"/>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chemeClr val="bg1"/>
                </a:solidFill>
              </a:rPr>
              <a:pPr/>
              <a:t>6/01/2026</a:t>
            </a:fld>
            <a:endParaRPr lang="nl-BE">
              <a:solidFill>
                <a:schemeClr val="bg1"/>
              </a:solidFill>
            </a:endParaRPr>
          </a:p>
        </p:txBody>
      </p:sp>
      <p:sp>
        <p:nvSpPr>
          <p:cNvPr id="2" name="Tijdelijke aanduiding voor datum 3">
            <a:extLst>
              <a:ext uri="{FF2B5EF4-FFF2-40B4-BE49-F238E27FC236}">
                <a16:creationId xmlns:a16="http://schemas.microsoft.com/office/drawing/2014/main" id="{F29005F0-6F3C-DE47-7309-57F18DA4C836}"/>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Tree>
    <p:extLst>
      <p:ext uri="{BB962C8B-B14F-4D97-AF65-F5344CB8AC3E}">
        <p14:creationId xmlns:p14="http://schemas.microsoft.com/office/powerpoint/2010/main" val="332889924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tekst beeld paars">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33CA5C1D-D393-622D-5F73-A547D67CED3C}"/>
              </a:ext>
            </a:extLst>
          </p:cNvPr>
          <p:cNvPicPr>
            <a:picLocks noChangeAspect="1"/>
          </p:cNvPicPr>
          <p:nvPr userDrawn="1"/>
        </p:nvPicPr>
        <p:blipFill>
          <a:blip r:embed="rId2"/>
          <a:srcRect/>
          <a:stretch/>
        </p:blipFill>
        <p:spPr>
          <a:xfrm>
            <a:off x="8426" y="19277"/>
            <a:ext cx="12176760" cy="6849427"/>
          </a:xfrm>
          <a:prstGeom prst="rect">
            <a:avLst/>
          </a:prstGeom>
        </p:spPr>
      </p:pic>
      <p:sp>
        <p:nvSpPr>
          <p:cNvPr id="7" name="Tijdelijke aanduiding voor datum 3">
            <a:extLst>
              <a:ext uri="{FF2B5EF4-FFF2-40B4-BE49-F238E27FC236}">
                <a16:creationId xmlns:a16="http://schemas.microsoft.com/office/drawing/2014/main" id="{9FCE811C-4F8B-F46C-60E1-801EE6EDFE8C}"/>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12" name="Tijdelijke aanduiding voor datum 3">
            <a:extLst>
              <a:ext uri="{FF2B5EF4-FFF2-40B4-BE49-F238E27FC236}">
                <a16:creationId xmlns:a16="http://schemas.microsoft.com/office/drawing/2014/main" id="{673A6485-B691-B7EE-92F6-C3CF63B30A12}"/>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13" name="Titel 1">
            <a:extLst>
              <a:ext uri="{FF2B5EF4-FFF2-40B4-BE49-F238E27FC236}">
                <a16:creationId xmlns:a16="http://schemas.microsoft.com/office/drawing/2014/main" id="{45BBA65E-99DB-FBCD-CFF8-288D4FC04A3E}"/>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17" name="Tijdelijke aanduiding voor inhoud 2">
            <a:extLst>
              <a:ext uri="{FF2B5EF4-FFF2-40B4-BE49-F238E27FC236}">
                <a16:creationId xmlns:a16="http://schemas.microsoft.com/office/drawing/2014/main" id="{3BC80B25-A35A-5075-8859-0F83384B8114}"/>
              </a:ext>
            </a:extLst>
          </p:cNvPr>
          <p:cNvSpPr>
            <a:spLocks noGrp="1"/>
          </p:cNvSpPr>
          <p:nvPr>
            <p:ph idx="1"/>
          </p:nvPr>
        </p:nvSpPr>
        <p:spPr>
          <a:xfrm>
            <a:off x="934387" y="2035485"/>
            <a:ext cx="4901367" cy="41970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3" name="Tijdelijke aanduiding voor afbeelding 4">
            <a:extLst>
              <a:ext uri="{FF2B5EF4-FFF2-40B4-BE49-F238E27FC236}">
                <a16:creationId xmlns:a16="http://schemas.microsoft.com/office/drawing/2014/main" id="{FBF6855F-6CCF-3E64-716F-1B2DF6D38B16}"/>
              </a:ext>
            </a:extLst>
          </p:cNvPr>
          <p:cNvSpPr>
            <a:spLocks noGrp="1"/>
          </p:cNvSpPr>
          <p:nvPr>
            <p:ph type="pic" sz="quarter" idx="13"/>
          </p:nvPr>
        </p:nvSpPr>
        <p:spPr>
          <a:xfrm>
            <a:off x="6346671" y="2020495"/>
            <a:ext cx="4901367" cy="4212029"/>
          </a:xfr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34586005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tekst beeld roos">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5349C3C-E1C4-E300-5E04-21D46FED35A7}"/>
              </a:ext>
            </a:extLst>
          </p:cNvPr>
          <p:cNvPicPr>
            <a:picLocks noChangeAspect="1"/>
          </p:cNvPicPr>
          <p:nvPr userDrawn="1"/>
        </p:nvPicPr>
        <p:blipFill>
          <a:blip r:embed="rId2"/>
          <a:srcRect/>
          <a:stretch/>
        </p:blipFill>
        <p:spPr>
          <a:xfrm>
            <a:off x="806" y="14991"/>
            <a:ext cx="12192000" cy="6858000"/>
          </a:xfrm>
          <a:prstGeom prst="rect">
            <a:avLst/>
          </a:prstGeom>
        </p:spPr>
      </p:pic>
      <p:sp>
        <p:nvSpPr>
          <p:cNvPr id="7" name="Tijdelijke aanduiding voor datum 3">
            <a:extLst>
              <a:ext uri="{FF2B5EF4-FFF2-40B4-BE49-F238E27FC236}">
                <a16:creationId xmlns:a16="http://schemas.microsoft.com/office/drawing/2014/main" id="{9FCE811C-4F8B-F46C-60E1-801EE6EDFE8C}"/>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12" name="Tijdelijke aanduiding voor datum 3">
            <a:extLst>
              <a:ext uri="{FF2B5EF4-FFF2-40B4-BE49-F238E27FC236}">
                <a16:creationId xmlns:a16="http://schemas.microsoft.com/office/drawing/2014/main" id="{673A6485-B691-B7EE-92F6-C3CF63B30A12}"/>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13" name="Titel 1">
            <a:extLst>
              <a:ext uri="{FF2B5EF4-FFF2-40B4-BE49-F238E27FC236}">
                <a16:creationId xmlns:a16="http://schemas.microsoft.com/office/drawing/2014/main" id="{45BBA65E-99DB-FBCD-CFF8-288D4FC04A3E}"/>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17" name="Tijdelijke aanduiding voor inhoud 2">
            <a:extLst>
              <a:ext uri="{FF2B5EF4-FFF2-40B4-BE49-F238E27FC236}">
                <a16:creationId xmlns:a16="http://schemas.microsoft.com/office/drawing/2014/main" id="{3BC80B25-A35A-5075-8859-0F83384B8114}"/>
              </a:ext>
            </a:extLst>
          </p:cNvPr>
          <p:cNvSpPr>
            <a:spLocks noGrp="1"/>
          </p:cNvSpPr>
          <p:nvPr>
            <p:ph idx="1"/>
          </p:nvPr>
        </p:nvSpPr>
        <p:spPr>
          <a:xfrm>
            <a:off x="934387" y="2035485"/>
            <a:ext cx="4901367" cy="41970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 name="Tijdelijke aanduiding voor afbeelding 4">
            <a:extLst>
              <a:ext uri="{FF2B5EF4-FFF2-40B4-BE49-F238E27FC236}">
                <a16:creationId xmlns:a16="http://schemas.microsoft.com/office/drawing/2014/main" id="{F141C5F5-E0C9-81EE-9B5B-30985EB3B163}"/>
              </a:ext>
            </a:extLst>
          </p:cNvPr>
          <p:cNvSpPr>
            <a:spLocks noGrp="1"/>
          </p:cNvSpPr>
          <p:nvPr>
            <p:ph type="pic" sz="quarter" idx="13"/>
          </p:nvPr>
        </p:nvSpPr>
        <p:spPr>
          <a:xfrm>
            <a:off x="6346671" y="2020495"/>
            <a:ext cx="4901367" cy="4212029"/>
          </a:xfr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1640997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el tekst beeld groen">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5349C3C-E1C4-E300-5E04-21D46FED35A7}"/>
              </a:ext>
            </a:extLst>
          </p:cNvPr>
          <p:cNvPicPr>
            <a:picLocks noChangeAspect="1"/>
          </p:cNvPicPr>
          <p:nvPr userDrawn="1"/>
        </p:nvPicPr>
        <p:blipFill>
          <a:blip r:embed="rId2"/>
          <a:srcRect/>
          <a:stretch/>
        </p:blipFill>
        <p:spPr>
          <a:xfrm>
            <a:off x="806" y="14991"/>
            <a:ext cx="12192000" cy="6858000"/>
          </a:xfrm>
          <a:prstGeom prst="rect">
            <a:avLst/>
          </a:prstGeom>
        </p:spPr>
      </p:pic>
      <p:sp>
        <p:nvSpPr>
          <p:cNvPr id="7" name="Tijdelijke aanduiding voor datum 3">
            <a:extLst>
              <a:ext uri="{FF2B5EF4-FFF2-40B4-BE49-F238E27FC236}">
                <a16:creationId xmlns:a16="http://schemas.microsoft.com/office/drawing/2014/main" id="{9FCE811C-4F8B-F46C-60E1-801EE6EDFE8C}"/>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12" name="Tijdelijke aanduiding voor datum 3">
            <a:extLst>
              <a:ext uri="{FF2B5EF4-FFF2-40B4-BE49-F238E27FC236}">
                <a16:creationId xmlns:a16="http://schemas.microsoft.com/office/drawing/2014/main" id="{673A6485-B691-B7EE-92F6-C3CF63B30A12}"/>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13" name="Titel 1">
            <a:extLst>
              <a:ext uri="{FF2B5EF4-FFF2-40B4-BE49-F238E27FC236}">
                <a16:creationId xmlns:a16="http://schemas.microsoft.com/office/drawing/2014/main" id="{45BBA65E-99DB-FBCD-CFF8-288D4FC04A3E}"/>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17" name="Tijdelijke aanduiding voor inhoud 2">
            <a:extLst>
              <a:ext uri="{FF2B5EF4-FFF2-40B4-BE49-F238E27FC236}">
                <a16:creationId xmlns:a16="http://schemas.microsoft.com/office/drawing/2014/main" id="{3BC80B25-A35A-5075-8859-0F83384B8114}"/>
              </a:ext>
            </a:extLst>
          </p:cNvPr>
          <p:cNvSpPr>
            <a:spLocks noGrp="1"/>
          </p:cNvSpPr>
          <p:nvPr>
            <p:ph idx="1"/>
          </p:nvPr>
        </p:nvSpPr>
        <p:spPr>
          <a:xfrm>
            <a:off x="934387" y="2035485"/>
            <a:ext cx="4901367" cy="41970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 name="Tijdelijke aanduiding voor afbeelding 4">
            <a:extLst>
              <a:ext uri="{FF2B5EF4-FFF2-40B4-BE49-F238E27FC236}">
                <a16:creationId xmlns:a16="http://schemas.microsoft.com/office/drawing/2014/main" id="{8A83D31B-F7D7-0240-E993-EC5A25839FBC}"/>
              </a:ext>
            </a:extLst>
          </p:cNvPr>
          <p:cNvSpPr>
            <a:spLocks noGrp="1"/>
          </p:cNvSpPr>
          <p:nvPr>
            <p:ph type="pic" sz="quarter" idx="13"/>
          </p:nvPr>
        </p:nvSpPr>
        <p:spPr>
          <a:xfrm>
            <a:off x="6346671" y="2020495"/>
            <a:ext cx="4901367" cy="4212029"/>
          </a:xfr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320473463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el tekst beeld blauw">
    <p:spTree>
      <p:nvGrpSpPr>
        <p:cNvPr id="1" name=""/>
        <p:cNvGrpSpPr/>
        <p:nvPr/>
      </p:nvGrpSpPr>
      <p:grpSpPr>
        <a:xfrm>
          <a:off x="0" y="0"/>
          <a:ext cx="0" cy="0"/>
          <a:chOff x="0" y="0"/>
          <a:chExt cx="0" cy="0"/>
        </a:xfrm>
      </p:grpSpPr>
      <p:pic>
        <p:nvPicPr>
          <p:cNvPr id="4" name="Afbeelding 3">
            <a:extLst>
              <a:ext uri="{FF2B5EF4-FFF2-40B4-BE49-F238E27FC236}">
                <a16:creationId xmlns:a16="http://schemas.microsoft.com/office/drawing/2014/main" id="{65349C3C-E1C4-E300-5E04-21D46FED35A7}"/>
              </a:ext>
            </a:extLst>
          </p:cNvPr>
          <p:cNvPicPr>
            <a:picLocks noChangeAspect="1"/>
          </p:cNvPicPr>
          <p:nvPr userDrawn="1"/>
        </p:nvPicPr>
        <p:blipFill>
          <a:blip r:embed="rId2"/>
          <a:srcRect/>
          <a:stretch/>
        </p:blipFill>
        <p:spPr>
          <a:xfrm>
            <a:off x="806" y="14991"/>
            <a:ext cx="12192000" cy="6858000"/>
          </a:xfrm>
          <a:prstGeom prst="rect">
            <a:avLst/>
          </a:prstGeom>
        </p:spPr>
      </p:pic>
      <p:sp>
        <p:nvSpPr>
          <p:cNvPr id="7" name="Tijdelijke aanduiding voor datum 3">
            <a:extLst>
              <a:ext uri="{FF2B5EF4-FFF2-40B4-BE49-F238E27FC236}">
                <a16:creationId xmlns:a16="http://schemas.microsoft.com/office/drawing/2014/main" id="{9FCE811C-4F8B-F46C-60E1-801EE6EDFE8C}"/>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12" name="Tijdelijke aanduiding voor datum 3">
            <a:extLst>
              <a:ext uri="{FF2B5EF4-FFF2-40B4-BE49-F238E27FC236}">
                <a16:creationId xmlns:a16="http://schemas.microsoft.com/office/drawing/2014/main" id="{673A6485-B691-B7EE-92F6-C3CF63B30A12}"/>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13" name="Titel 1">
            <a:extLst>
              <a:ext uri="{FF2B5EF4-FFF2-40B4-BE49-F238E27FC236}">
                <a16:creationId xmlns:a16="http://schemas.microsoft.com/office/drawing/2014/main" id="{45BBA65E-99DB-FBCD-CFF8-288D4FC04A3E}"/>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17" name="Tijdelijke aanduiding voor inhoud 2">
            <a:extLst>
              <a:ext uri="{FF2B5EF4-FFF2-40B4-BE49-F238E27FC236}">
                <a16:creationId xmlns:a16="http://schemas.microsoft.com/office/drawing/2014/main" id="{3BC80B25-A35A-5075-8859-0F83384B8114}"/>
              </a:ext>
            </a:extLst>
          </p:cNvPr>
          <p:cNvSpPr>
            <a:spLocks noGrp="1"/>
          </p:cNvSpPr>
          <p:nvPr>
            <p:ph idx="1"/>
          </p:nvPr>
        </p:nvSpPr>
        <p:spPr>
          <a:xfrm>
            <a:off x="934387" y="2035485"/>
            <a:ext cx="4901367" cy="41970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 name="Tijdelijke aanduiding voor afbeelding 4">
            <a:extLst>
              <a:ext uri="{FF2B5EF4-FFF2-40B4-BE49-F238E27FC236}">
                <a16:creationId xmlns:a16="http://schemas.microsoft.com/office/drawing/2014/main" id="{489DED39-81C4-CE87-DED3-A62CD4A87216}"/>
              </a:ext>
            </a:extLst>
          </p:cNvPr>
          <p:cNvSpPr>
            <a:spLocks noGrp="1"/>
          </p:cNvSpPr>
          <p:nvPr>
            <p:ph type="pic" sz="quarter" idx="13"/>
          </p:nvPr>
        </p:nvSpPr>
        <p:spPr>
          <a:xfrm>
            <a:off x="6346671" y="2020495"/>
            <a:ext cx="4901367" cy="4212029"/>
          </a:xfr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14350600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el tekst beeld 2 paars">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DAC520A0-CEA0-FA8B-00F4-569EEAF90B39}"/>
              </a:ext>
            </a:extLst>
          </p:cNvPr>
          <p:cNvPicPr>
            <a:picLocks noChangeAspect="1"/>
          </p:cNvPicPr>
          <p:nvPr userDrawn="1"/>
        </p:nvPicPr>
        <p:blipFill>
          <a:blip r:embed="rId2"/>
          <a:srcRect/>
          <a:stretch/>
        </p:blipFill>
        <p:spPr>
          <a:xfrm>
            <a:off x="8426" y="19277"/>
            <a:ext cx="12176760" cy="6849427"/>
          </a:xfrm>
          <a:prstGeom prst="rect">
            <a:avLst/>
          </a:prstGeom>
        </p:spPr>
      </p:pic>
      <p:sp>
        <p:nvSpPr>
          <p:cNvPr id="2" name="Tijdelijke aanduiding voor datum 3">
            <a:extLst>
              <a:ext uri="{FF2B5EF4-FFF2-40B4-BE49-F238E27FC236}">
                <a16:creationId xmlns:a16="http://schemas.microsoft.com/office/drawing/2014/main" id="{EDE0CB92-0843-68F1-AEF6-544774896C1D}"/>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3" name="Titel 1">
            <a:extLst>
              <a:ext uri="{FF2B5EF4-FFF2-40B4-BE49-F238E27FC236}">
                <a16:creationId xmlns:a16="http://schemas.microsoft.com/office/drawing/2014/main" id="{6652FBD9-E3BF-1CC2-4405-A212B7D91CDC}"/>
              </a:ext>
            </a:extLst>
          </p:cNvPr>
          <p:cNvSpPr>
            <a:spLocks noGrp="1"/>
          </p:cNvSpPr>
          <p:nvPr>
            <p:ph type="title"/>
          </p:nvPr>
        </p:nvSpPr>
        <p:spPr>
          <a:xfrm>
            <a:off x="932720" y="574985"/>
            <a:ext cx="6186313" cy="1325563"/>
          </a:xfrm>
        </p:spPr>
        <p:txBody>
          <a:bodyPr/>
          <a:lstStyle/>
          <a:p>
            <a:r>
              <a:rPr lang="nl-NL"/>
              <a:t>Klik om stijl te bewerken</a:t>
            </a:r>
            <a:endParaRPr lang="nl-BE"/>
          </a:p>
        </p:txBody>
      </p:sp>
      <p:sp>
        <p:nvSpPr>
          <p:cNvPr id="4" name="Tijdelijke aanduiding voor afbeelding 4">
            <a:extLst>
              <a:ext uri="{FF2B5EF4-FFF2-40B4-BE49-F238E27FC236}">
                <a16:creationId xmlns:a16="http://schemas.microsoft.com/office/drawing/2014/main" id="{8DF8AAE2-C7EC-733F-06A2-3EE3CDCAF683}"/>
              </a:ext>
            </a:extLst>
          </p:cNvPr>
          <p:cNvSpPr>
            <a:spLocks noGrp="1"/>
          </p:cNvSpPr>
          <p:nvPr>
            <p:ph type="pic" sz="quarter" idx="11"/>
          </p:nvPr>
        </p:nvSpPr>
        <p:spPr>
          <a:xfrm>
            <a:off x="7689954" y="0"/>
            <a:ext cx="4502046" cy="6857999"/>
          </a:xfrm>
        </p:spPr>
        <p:txBody>
          <a:bodyPr/>
          <a:lstStyle/>
          <a:p>
            <a:r>
              <a:rPr lang="nl-NL"/>
              <a:t>Klik op het pictogram als u een afbeelding wilt toevoegen</a:t>
            </a:r>
            <a:endParaRPr lang="nl-BE"/>
          </a:p>
        </p:txBody>
      </p:sp>
      <p:sp>
        <p:nvSpPr>
          <p:cNvPr id="7" name="Tijdelijke aanduiding voor inhoud 2">
            <a:extLst>
              <a:ext uri="{FF2B5EF4-FFF2-40B4-BE49-F238E27FC236}">
                <a16:creationId xmlns:a16="http://schemas.microsoft.com/office/drawing/2014/main" id="{2D151391-CFFC-538E-A996-6C7595E52BBB}"/>
              </a:ext>
            </a:extLst>
          </p:cNvPr>
          <p:cNvSpPr>
            <a:spLocks noGrp="1"/>
          </p:cNvSpPr>
          <p:nvPr>
            <p:ph idx="1"/>
          </p:nvPr>
        </p:nvSpPr>
        <p:spPr>
          <a:xfrm>
            <a:off x="934387" y="2035485"/>
            <a:ext cx="6186313" cy="337596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91662699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el tekst beeld 2 roos">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E0B78A75-DE3B-1305-1DF6-1C5CB3A81F56}"/>
              </a:ext>
            </a:extLst>
          </p:cNvPr>
          <p:cNvPicPr>
            <a:picLocks noChangeAspect="1"/>
          </p:cNvPicPr>
          <p:nvPr userDrawn="1"/>
        </p:nvPicPr>
        <p:blipFill>
          <a:blip r:embed="rId2"/>
          <a:srcRect/>
          <a:stretch/>
        </p:blipFill>
        <p:spPr>
          <a:xfrm>
            <a:off x="806" y="14991"/>
            <a:ext cx="12192000" cy="6858000"/>
          </a:xfrm>
          <a:prstGeom prst="rect">
            <a:avLst/>
          </a:prstGeom>
        </p:spPr>
      </p:pic>
      <p:sp>
        <p:nvSpPr>
          <p:cNvPr id="2" name="Tijdelijke aanduiding voor datum 3">
            <a:extLst>
              <a:ext uri="{FF2B5EF4-FFF2-40B4-BE49-F238E27FC236}">
                <a16:creationId xmlns:a16="http://schemas.microsoft.com/office/drawing/2014/main" id="{EDE0CB92-0843-68F1-AEF6-544774896C1D}"/>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3" name="Titel 1">
            <a:extLst>
              <a:ext uri="{FF2B5EF4-FFF2-40B4-BE49-F238E27FC236}">
                <a16:creationId xmlns:a16="http://schemas.microsoft.com/office/drawing/2014/main" id="{6652FBD9-E3BF-1CC2-4405-A212B7D91CDC}"/>
              </a:ext>
            </a:extLst>
          </p:cNvPr>
          <p:cNvSpPr>
            <a:spLocks noGrp="1"/>
          </p:cNvSpPr>
          <p:nvPr>
            <p:ph type="title"/>
          </p:nvPr>
        </p:nvSpPr>
        <p:spPr>
          <a:xfrm>
            <a:off x="932720" y="574985"/>
            <a:ext cx="6186313" cy="1325563"/>
          </a:xfrm>
        </p:spPr>
        <p:txBody>
          <a:bodyPr/>
          <a:lstStyle/>
          <a:p>
            <a:r>
              <a:rPr lang="nl-NL"/>
              <a:t>Klik om stijl te bewerken</a:t>
            </a:r>
            <a:endParaRPr lang="nl-BE"/>
          </a:p>
        </p:txBody>
      </p:sp>
      <p:sp>
        <p:nvSpPr>
          <p:cNvPr id="4" name="Tijdelijke aanduiding voor afbeelding 4">
            <a:extLst>
              <a:ext uri="{FF2B5EF4-FFF2-40B4-BE49-F238E27FC236}">
                <a16:creationId xmlns:a16="http://schemas.microsoft.com/office/drawing/2014/main" id="{8DF8AAE2-C7EC-733F-06A2-3EE3CDCAF683}"/>
              </a:ext>
            </a:extLst>
          </p:cNvPr>
          <p:cNvSpPr>
            <a:spLocks noGrp="1"/>
          </p:cNvSpPr>
          <p:nvPr>
            <p:ph type="pic" sz="quarter" idx="11"/>
          </p:nvPr>
        </p:nvSpPr>
        <p:spPr>
          <a:xfrm>
            <a:off x="7689954" y="0"/>
            <a:ext cx="4502046" cy="6857999"/>
          </a:xfrm>
        </p:spPr>
        <p:txBody>
          <a:bodyPr/>
          <a:lstStyle/>
          <a:p>
            <a:r>
              <a:rPr lang="nl-NL"/>
              <a:t>Klik op het pictogram als u een afbeelding wilt toevoegen</a:t>
            </a:r>
            <a:endParaRPr lang="nl-BE"/>
          </a:p>
        </p:txBody>
      </p:sp>
      <p:sp>
        <p:nvSpPr>
          <p:cNvPr id="7" name="Tijdelijke aanduiding voor inhoud 2">
            <a:extLst>
              <a:ext uri="{FF2B5EF4-FFF2-40B4-BE49-F238E27FC236}">
                <a16:creationId xmlns:a16="http://schemas.microsoft.com/office/drawing/2014/main" id="{2D151391-CFFC-538E-A996-6C7595E52BBB}"/>
              </a:ext>
            </a:extLst>
          </p:cNvPr>
          <p:cNvSpPr>
            <a:spLocks noGrp="1"/>
          </p:cNvSpPr>
          <p:nvPr>
            <p:ph idx="1"/>
          </p:nvPr>
        </p:nvSpPr>
        <p:spPr>
          <a:xfrm>
            <a:off x="934387" y="2035485"/>
            <a:ext cx="6186313" cy="337596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20078787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el tekst beeld 2 groen">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E0B78A75-DE3B-1305-1DF6-1C5CB3A81F56}"/>
              </a:ext>
            </a:extLst>
          </p:cNvPr>
          <p:cNvPicPr>
            <a:picLocks noChangeAspect="1"/>
          </p:cNvPicPr>
          <p:nvPr userDrawn="1"/>
        </p:nvPicPr>
        <p:blipFill>
          <a:blip r:embed="rId2"/>
          <a:srcRect/>
          <a:stretch/>
        </p:blipFill>
        <p:spPr>
          <a:xfrm>
            <a:off x="806" y="14991"/>
            <a:ext cx="12192000" cy="6858000"/>
          </a:xfrm>
          <a:prstGeom prst="rect">
            <a:avLst/>
          </a:prstGeom>
        </p:spPr>
      </p:pic>
      <p:sp>
        <p:nvSpPr>
          <p:cNvPr id="2" name="Tijdelijke aanduiding voor datum 3">
            <a:extLst>
              <a:ext uri="{FF2B5EF4-FFF2-40B4-BE49-F238E27FC236}">
                <a16:creationId xmlns:a16="http://schemas.microsoft.com/office/drawing/2014/main" id="{EDE0CB92-0843-68F1-AEF6-544774896C1D}"/>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3" name="Titel 1">
            <a:extLst>
              <a:ext uri="{FF2B5EF4-FFF2-40B4-BE49-F238E27FC236}">
                <a16:creationId xmlns:a16="http://schemas.microsoft.com/office/drawing/2014/main" id="{6652FBD9-E3BF-1CC2-4405-A212B7D91CDC}"/>
              </a:ext>
            </a:extLst>
          </p:cNvPr>
          <p:cNvSpPr>
            <a:spLocks noGrp="1"/>
          </p:cNvSpPr>
          <p:nvPr>
            <p:ph type="title"/>
          </p:nvPr>
        </p:nvSpPr>
        <p:spPr>
          <a:xfrm>
            <a:off x="932720" y="574985"/>
            <a:ext cx="6186313" cy="1325563"/>
          </a:xfrm>
        </p:spPr>
        <p:txBody>
          <a:bodyPr/>
          <a:lstStyle/>
          <a:p>
            <a:r>
              <a:rPr lang="nl-NL"/>
              <a:t>Klik om stijl te bewerken</a:t>
            </a:r>
            <a:endParaRPr lang="nl-BE"/>
          </a:p>
        </p:txBody>
      </p:sp>
      <p:sp>
        <p:nvSpPr>
          <p:cNvPr id="4" name="Tijdelijke aanduiding voor afbeelding 4">
            <a:extLst>
              <a:ext uri="{FF2B5EF4-FFF2-40B4-BE49-F238E27FC236}">
                <a16:creationId xmlns:a16="http://schemas.microsoft.com/office/drawing/2014/main" id="{8DF8AAE2-C7EC-733F-06A2-3EE3CDCAF683}"/>
              </a:ext>
            </a:extLst>
          </p:cNvPr>
          <p:cNvSpPr>
            <a:spLocks noGrp="1"/>
          </p:cNvSpPr>
          <p:nvPr>
            <p:ph type="pic" sz="quarter" idx="11"/>
          </p:nvPr>
        </p:nvSpPr>
        <p:spPr>
          <a:xfrm>
            <a:off x="7689954" y="0"/>
            <a:ext cx="4502046" cy="6857999"/>
          </a:xfrm>
        </p:spPr>
        <p:txBody>
          <a:bodyPr/>
          <a:lstStyle/>
          <a:p>
            <a:r>
              <a:rPr lang="nl-NL"/>
              <a:t>Klik op het pictogram als u een afbeelding wilt toevoegen</a:t>
            </a:r>
            <a:endParaRPr lang="nl-BE"/>
          </a:p>
        </p:txBody>
      </p:sp>
      <p:sp>
        <p:nvSpPr>
          <p:cNvPr id="7" name="Tijdelijke aanduiding voor inhoud 2">
            <a:extLst>
              <a:ext uri="{FF2B5EF4-FFF2-40B4-BE49-F238E27FC236}">
                <a16:creationId xmlns:a16="http://schemas.microsoft.com/office/drawing/2014/main" id="{2D151391-CFFC-538E-A996-6C7595E52BBB}"/>
              </a:ext>
            </a:extLst>
          </p:cNvPr>
          <p:cNvSpPr>
            <a:spLocks noGrp="1"/>
          </p:cNvSpPr>
          <p:nvPr>
            <p:ph idx="1"/>
          </p:nvPr>
        </p:nvSpPr>
        <p:spPr>
          <a:xfrm>
            <a:off x="934387" y="2035485"/>
            <a:ext cx="6186313" cy="337596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9381809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el tekst beeld 2 blauw">
    <p:spTree>
      <p:nvGrpSpPr>
        <p:cNvPr id="1" name=""/>
        <p:cNvGrpSpPr/>
        <p:nvPr/>
      </p:nvGrpSpPr>
      <p:grpSpPr>
        <a:xfrm>
          <a:off x="0" y="0"/>
          <a:ext cx="0" cy="0"/>
          <a:chOff x="0" y="0"/>
          <a:chExt cx="0" cy="0"/>
        </a:xfrm>
      </p:grpSpPr>
      <p:pic>
        <p:nvPicPr>
          <p:cNvPr id="10" name="Afbeelding 9">
            <a:extLst>
              <a:ext uri="{FF2B5EF4-FFF2-40B4-BE49-F238E27FC236}">
                <a16:creationId xmlns:a16="http://schemas.microsoft.com/office/drawing/2014/main" id="{E0B78A75-DE3B-1305-1DF6-1C5CB3A81F56}"/>
              </a:ext>
            </a:extLst>
          </p:cNvPr>
          <p:cNvPicPr>
            <a:picLocks noChangeAspect="1"/>
          </p:cNvPicPr>
          <p:nvPr userDrawn="1"/>
        </p:nvPicPr>
        <p:blipFill>
          <a:blip r:embed="rId2"/>
          <a:srcRect/>
          <a:stretch/>
        </p:blipFill>
        <p:spPr>
          <a:xfrm>
            <a:off x="806" y="14991"/>
            <a:ext cx="12192000" cy="6858000"/>
          </a:xfrm>
          <a:prstGeom prst="rect">
            <a:avLst/>
          </a:prstGeom>
        </p:spPr>
      </p:pic>
      <p:sp>
        <p:nvSpPr>
          <p:cNvPr id="2" name="Tijdelijke aanduiding voor datum 3">
            <a:extLst>
              <a:ext uri="{FF2B5EF4-FFF2-40B4-BE49-F238E27FC236}">
                <a16:creationId xmlns:a16="http://schemas.microsoft.com/office/drawing/2014/main" id="{EDE0CB92-0843-68F1-AEF6-544774896C1D}"/>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3" name="Titel 1">
            <a:extLst>
              <a:ext uri="{FF2B5EF4-FFF2-40B4-BE49-F238E27FC236}">
                <a16:creationId xmlns:a16="http://schemas.microsoft.com/office/drawing/2014/main" id="{6652FBD9-E3BF-1CC2-4405-A212B7D91CDC}"/>
              </a:ext>
            </a:extLst>
          </p:cNvPr>
          <p:cNvSpPr>
            <a:spLocks noGrp="1"/>
          </p:cNvSpPr>
          <p:nvPr>
            <p:ph type="title"/>
          </p:nvPr>
        </p:nvSpPr>
        <p:spPr>
          <a:xfrm>
            <a:off x="932720" y="574985"/>
            <a:ext cx="6186313" cy="1325563"/>
          </a:xfrm>
        </p:spPr>
        <p:txBody>
          <a:bodyPr/>
          <a:lstStyle/>
          <a:p>
            <a:r>
              <a:rPr lang="nl-NL"/>
              <a:t>Klik om stijl te bewerken</a:t>
            </a:r>
            <a:endParaRPr lang="nl-BE"/>
          </a:p>
        </p:txBody>
      </p:sp>
      <p:sp>
        <p:nvSpPr>
          <p:cNvPr id="4" name="Tijdelijke aanduiding voor afbeelding 4">
            <a:extLst>
              <a:ext uri="{FF2B5EF4-FFF2-40B4-BE49-F238E27FC236}">
                <a16:creationId xmlns:a16="http://schemas.microsoft.com/office/drawing/2014/main" id="{8DF8AAE2-C7EC-733F-06A2-3EE3CDCAF683}"/>
              </a:ext>
            </a:extLst>
          </p:cNvPr>
          <p:cNvSpPr>
            <a:spLocks noGrp="1"/>
          </p:cNvSpPr>
          <p:nvPr>
            <p:ph type="pic" sz="quarter" idx="11"/>
          </p:nvPr>
        </p:nvSpPr>
        <p:spPr>
          <a:xfrm>
            <a:off x="7689954" y="0"/>
            <a:ext cx="4502046" cy="6857999"/>
          </a:xfrm>
        </p:spPr>
        <p:txBody>
          <a:bodyPr/>
          <a:lstStyle/>
          <a:p>
            <a:r>
              <a:rPr lang="nl-NL"/>
              <a:t>Klik op het pictogram als u een afbeelding wilt toevoegen</a:t>
            </a:r>
            <a:endParaRPr lang="nl-BE"/>
          </a:p>
        </p:txBody>
      </p:sp>
      <p:sp>
        <p:nvSpPr>
          <p:cNvPr id="7" name="Tijdelijke aanduiding voor inhoud 2">
            <a:extLst>
              <a:ext uri="{FF2B5EF4-FFF2-40B4-BE49-F238E27FC236}">
                <a16:creationId xmlns:a16="http://schemas.microsoft.com/office/drawing/2014/main" id="{2D151391-CFFC-538E-A996-6C7595E52BBB}"/>
              </a:ext>
            </a:extLst>
          </p:cNvPr>
          <p:cNvSpPr>
            <a:spLocks noGrp="1"/>
          </p:cNvSpPr>
          <p:nvPr>
            <p:ph idx="1"/>
          </p:nvPr>
        </p:nvSpPr>
        <p:spPr>
          <a:xfrm>
            <a:off x="934387" y="2035485"/>
            <a:ext cx="6186313" cy="3375964"/>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6263725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Titel beeld paars">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D893C7A8-34E0-EDC3-0E1D-6BC1FDD05848}"/>
              </a:ext>
            </a:extLst>
          </p:cNvPr>
          <p:cNvPicPr>
            <a:picLocks noChangeAspect="1"/>
          </p:cNvPicPr>
          <p:nvPr userDrawn="1"/>
        </p:nvPicPr>
        <p:blipFill>
          <a:blip r:embed="rId2"/>
          <a:srcRect/>
          <a:stretch/>
        </p:blipFill>
        <p:spPr>
          <a:xfrm>
            <a:off x="8426" y="19277"/>
            <a:ext cx="12176760" cy="6849427"/>
          </a:xfrm>
          <a:prstGeom prst="rect">
            <a:avLst/>
          </a:prstGeom>
        </p:spPr>
      </p:pic>
      <p:sp>
        <p:nvSpPr>
          <p:cNvPr id="3" name="Tijdelijke aanduiding voor datum 3">
            <a:extLst>
              <a:ext uri="{FF2B5EF4-FFF2-40B4-BE49-F238E27FC236}">
                <a16:creationId xmlns:a16="http://schemas.microsoft.com/office/drawing/2014/main" id="{E98D6E2E-7F81-EB7F-898C-90ABB05DC57C}"/>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5" name="Titel 1">
            <a:extLst>
              <a:ext uri="{FF2B5EF4-FFF2-40B4-BE49-F238E27FC236}">
                <a16:creationId xmlns:a16="http://schemas.microsoft.com/office/drawing/2014/main" id="{893B5264-98A9-B308-9808-91558870FDA3}"/>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11" name="Tijdelijke aanduiding voor datum 3">
            <a:extLst>
              <a:ext uri="{FF2B5EF4-FFF2-40B4-BE49-F238E27FC236}">
                <a16:creationId xmlns:a16="http://schemas.microsoft.com/office/drawing/2014/main" id="{8D4F9730-C814-3E19-CA6B-E947EAA64BA7}"/>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14" name="Tijdelijke aanduiding voor afbeelding 4">
            <a:extLst>
              <a:ext uri="{FF2B5EF4-FFF2-40B4-BE49-F238E27FC236}">
                <a16:creationId xmlns:a16="http://schemas.microsoft.com/office/drawing/2014/main" id="{DAE3A947-9F97-F3E0-695D-57B5CD4E1DE0}"/>
              </a:ext>
            </a:extLst>
          </p:cNvPr>
          <p:cNvSpPr>
            <a:spLocks noGrp="1"/>
          </p:cNvSpPr>
          <p:nvPr>
            <p:ph type="pic" sz="quarter" idx="12"/>
          </p:nvPr>
        </p:nvSpPr>
        <p:spPr>
          <a:xfrm>
            <a:off x="943962" y="2035459"/>
            <a:ext cx="10315318" cy="4197066"/>
          </a:xfr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267078153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el beeld roos">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557474EC-0A25-1E4C-334C-B33683825F71}"/>
              </a:ext>
            </a:extLst>
          </p:cNvPr>
          <p:cNvPicPr>
            <a:picLocks noChangeAspect="1"/>
          </p:cNvPicPr>
          <p:nvPr userDrawn="1"/>
        </p:nvPicPr>
        <p:blipFill>
          <a:blip r:embed="rId2"/>
          <a:srcRect/>
          <a:stretch/>
        </p:blipFill>
        <p:spPr>
          <a:xfrm>
            <a:off x="806" y="14991"/>
            <a:ext cx="12192000" cy="6858000"/>
          </a:xfrm>
          <a:prstGeom prst="rect">
            <a:avLst/>
          </a:prstGeom>
        </p:spPr>
      </p:pic>
      <p:sp>
        <p:nvSpPr>
          <p:cNvPr id="3" name="Tijdelijke aanduiding voor datum 3">
            <a:extLst>
              <a:ext uri="{FF2B5EF4-FFF2-40B4-BE49-F238E27FC236}">
                <a16:creationId xmlns:a16="http://schemas.microsoft.com/office/drawing/2014/main" id="{E98D6E2E-7F81-EB7F-898C-90ABB05DC57C}"/>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5" name="Titel 1">
            <a:extLst>
              <a:ext uri="{FF2B5EF4-FFF2-40B4-BE49-F238E27FC236}">
                <a16:creationId xmlns:a16="http://schemas.microsoft.com/office/drawing/2014/main" id="{893B5264-98A9-B308-9808-91558870FDA3}"/>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11" name="Tijdelijke aanduiding voor datum 3">
            <a:extLst>
              <a:ext uri="{FF2B5EF4-FFF2-40B4-BE49-F238E27FC236}">
                <a16:creationId xmlns:a16="http://schemas.microsoft.com/office/drawing/2014/main" id="{8D4F9730-C814-3E19-CA6B-E947EAA64BA7}"/>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16" name="Tijdelijke aanduiding voor afbeelding 4">
            <a:extLst>
              <a:ext uri="{FF2B5EF4-FFF2-40B4-BE49-F238E27FC236}">
                <a16:creationId xmlns:a16="http://schemas.microsoft.com/office/drawing/2014/main" id="{5E972DFC-C1C6-EC78-1EB6-4E0B3D276D0E}"/>
              </a:ext>
            </a:extLst>
          </p:cNvPr>
          <p:cNvSpPr>
            <a:spLocks noGrp="1"/>
          </p:cNvSpPr>
          <p:nvPr>
            <p:ph type="pic" sz="quarter" idx="12"/>
          </p:nvPr>
        </p:nvSpPr>
        <p:spPr>
          <a:xfrm>
            <a:off x="943962" y="2035459"/>
            <a:ext cx="10315318" cy="4197066"/>
          </a:xfr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236522541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Hoofdstuk groen">
    <p:spTree>
      <p:nvGrpSpPr>
        <p:cNvPr id="1" name=""/>
        <p:cNvGrpSpPr/>
        <p:nvPr/>
      </p:nvGrpSpPr>
      <p:grpSpPr>
        <a:xfrm>
          <a:off x="0" y="0"/>
          <a:ext cx="0" cy="0"/>
          <a:chOff x="0" y="0"/>
          <a:chExt cx="0" cy="0"/>
        </a:xfrm>
      </p:grpSpPr>
      <p:pic>
        <p:nvPicPr>
          <p:cNvPr id="11" name="Afbeelding 10">
            <a:extLst>
              <a:ext uri="{FF2B5EF4-FFF2-40B4-BE49-F238E27FC236}">
                <a16:creationId xmlns:a16="http://schemas.microsoft.com/office/drawing/2014/main" id="{4BCB752F-5859-ECEF-FB64-5672F87327F2}"/>
              </a:ext>
            </a:extLst>
          </p:cNvPr>
          <p:cNvPicPr>
            <a:picLocks noChangeAspect="1"/>
          </p:cNvPicPr>
          <p:nvPr userDrawn="1"/>
        </p:nvPicPr>
        <p:blipFill>
          <a:blip r:embed="rId2"/>
          <a:srcRect/>
          <a:stretch/>
        </p:blipFill>
        <p:spPr>
          <a:xfrm>
            <a:off x="-10803" y="0"/>
            <a:ext cx="12207256" cy="6866581"/>
          </a:xfrm>
          <a:prstGeom prst="rect">
            <a:avLst/>
          </a:prstGeom>
        </p:spPr>
      </p:pic>
      <p:sp>
        <p:nvSpPr>
          <p:cNvPr id="12" name="Titel 1">
            <a:extLst>
              <a:ext uri="{FF2B5EF4-FFF2-40B4-BE49-F238E27FC236}">
                <a16:creationId xmlns:a16="http://schemas.microsoft.com/office/drawing/2014/main" id="{3A21945E-F5A0-0ED7-7428-4967F59547A5}"/>
              </a:ext>
            </a:extLst>
          </p:cNvPr>
          <p:cNvSpPr>
            <a:spLocks noGrp="1"/>
          </p:cNvSpPr>
          <p:nvPr>
            <p:ph type="title"/>
          </p:nvPr>
        </p:nvSpPr>
        <p:spPr>
          <a:xfrm>
            <a:off x="831849" y="838200"/>
            <a:ext cx="9015535" cy="1727200"/>
          </a:xfrm>
        </p:spPr>
        <p:txBody>
          <a:bodyPr anchor="b">
            <a:normAutofit/>
          </a:bodyPr>
          <a:lstStyle>
            <a:lvl1pPr>
              <a:defRPr sz="4400">
                <a:solidFill>
                  <a:schemeClr val="bg1"/>
                </a:solidFill>
              </a:defRPr>
            </a:lvl1pPr>
          </a:lstStyle>
          <a:p>
            <a:r>
              <a:rPr lang="nl-NL"/>
              <a:t>Klik om stijl te bewerken</a:t>
            </a:r>
            <a:endParaRPr lang="nl-BE"/>
          </a:p>
        </p:txBody>
      </p:sp>
      <p:sp>
        <p:nvSpPr>
          <p:cNvPr id="13" name="Afgeronde rechthoek 12">
            <a:extLst>
              <a:ext uri="{FF2B5EF4-FFF2-40B4-BE49-F238E27FC236}">
                <a16:creationId xmlns:a16="http://schemas.microsoft.com/office/drawing/2014/main" id="{CF190F83-2953-9070-775E-A398911CF9BF}"/>
              </a:ext>
            </a:extLst>
          </p:cNvPr>
          <p:cNvSpPr/>
          <p:nvPr userDrawn="1"/>
        </p:nvSpPr>
        <p:spPr>
          <a:xfrm>
            <a:off x="948193" y="2564525"/>
            <a:ext cx="1357166" cy="102022"/>
          </a:xfrm>
          <a:prstGeom prst="roundRect">
            <a:avLst/>
          </a:prstGeom>
          <a:solidFill>
            <a:srgbClr val="5DBCA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highlight>
                <a:srgbClr val="5DBCA4"/>
              </a:highlight>
            </a:endParaRPr>
          </a:p>
        </p:txBody>
      </p:sp>
      <p:sp>
        <p:nvSpPr>
          <p:cNvPr id="14" name="Tijdelijke aanduiding voor datum 3">
            <a:extLst>
              <a:ext uri="{FF2B5EF4-FFF2-40B4-BE49-F238E27FC236}">
                <a16:creationId xmlns:a16="http://schemas.microsoft.com/office/drawing/2014/main" id="{0FCEBC89-D806-753D-A539-A895DD2BD5B9}"/>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chemeClr val="bg1"/>
                </a:solidFill>
              </a:rPr>
              <a:pPr/>
              <a:t>6/01/2026</a:t>
            </a:fld>
            <a:endParaRPr lang="nl-BE">
              <a:solidFill>
                <a:schemeClr val="bg1"/>
              </a:solidFill>
            </a:endParaRPr>
          </a:p>
        </p:txBody>
      </p:sp>
      <p:sp>
        <p:nvSpPr>
          <p:cNvPr id="15" name="Tijdelijke aanduiding voor datum 3">
            <a:extLst>
              <a:ext uri="{FF2B5EF4-FFF2-40B4-BE49-F238E27FC236}">
                <a16:creationId xmlns:a16="http://schemas.microsoft.com/office/drawing/2014/main" id="{ADA37A11-0B45-D608-05E7-E09F9FD8F9B7}"/>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Tree>
    <p:extLst>
      <p:ext uri="{BB962C8B-B14F-4D97-AF65-F5344CB8AC3E}">
        <p14:creationId xmlns:p14="http://schemas.microsoft.com/office/powerpoint/2010/main" val="241172002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el beeld groen">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557474EC-0A25-1E4C-334C-B33683825F71}"/>
              </a:ext>
            </a:extLst>
          </p:cNvPr>
          <p:cNvPicPr>
            <a:picLocks noChangeAspect="1"/>
          </p:cNvPicPr>
          <p:nvPr userDrawn="1"/>
        </p:nvPicPr>
        <p:blipFill>
          <a:blip r:embed="rId2"/>
          <a:srcRect/>
          <a:stretch/>
        </p:blipFill>
        <p:spPr>
          <a:xfrm>
            <a:off x="806" y="14991"/>
            <a:ext cx="12192000" cy="6858000"/>
          </a:xfrm>
          <a:prstGeom prst="rect">
            <a:avLst/>
          </a:prstGeom>
        </p:spPr>
      </p:pic>
      <p:sp>
        <p:nvSpPr>
          <p:cNvPr id="3" name="Tijdelijke aanduiding voor datum 3">
            <a:extLst>
              <a:ext uri="{FF2B5EF4-FFF2-40B4-BE49-F238E27FC236}">
                <a16:creationId xmlns:a16="http://schemas.microsoft.com/office/drawing/2014/main" id="{E98D6E2E-7F81-EB7F-898C-90ABB05DC57C}"/>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5" name="Titel 1">
            <a:extLst>
              <a:ext uri="{FF2B5EF4-FFF2-40B4-BE49-F238E27FC236}">
                <a16:creationId xmlns:a16="http://schemas.microsoft.com/office/drawing/2014/main" id="{893B5264-98A9-B308-9808-91558870FDA3}"/>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11" name="Tijdelijke aanduiding voor datum 3">
            <a:extLst>
              <a:ext uri="{FF2B5EF4-FFF2-40B4-BE49-F238E27FC236}">
                <a16:creationId xmlns:a16="http://schemas.microsoft.com/office/drawing/2014/main" id="{8D4F9730-C814-3E19-CA6B-E947EAA64BA7}"/>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2" name="Tijdelijke aanduiding voor afbeelding 4">
            <a:extLst>
              <a:ext uri="{FF2B5EF4-FFF2-40B4-BE49-F238E27FC236}">
                <a16:creationId xmlns:a16="http://schemas.microsoft.com/office/drawing/2014/main" id="{8FEEFF2B-FCF9-E5EF-8696-784C26367932}"/>
              </a:ext>
            </a:extLst>
          </p:cNvPr>
          <p:cNvSpPr>
            <a:spLocks noGrp="1"/>
          </p:cNvSpPr>
          <p:nvPr>
            <p:ph type="pic" sz="quarter" idx="12"/>
          </p:nvPr>
        </p:nvSpPr>
        <p:spPr>
          <a:xfrm>
            <a:off x="943962" y="2035459"/>
            <a:ext cx="10315318" cy="4197066"/>
          </a:xfr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162518694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el beeld blauw">
    <p:spTree>
      <p:nvGrpSpPr>
        <p:cNvPr id="1" name=""/>
        <p:cNvGrpSpPr/>
        <p:nvPr/>
      </p:nvGrpSpPr>
      <p:grpSpPr>
        <a:xfrm>
          <a:off x="0" y="0"/>
          <a:ext cx="0" cy="0"/>
          <a:chOff x="0" y="0"/>
          <a:chExt cx="0" cy="0"/>
        </a:xfrm>
      </p:grpSpPr>
      <p:pic>
        <p:nvPicPr>
          <p:cNvPr id="15" name="Afbeelding 14">
            <a:extLst>
              <a:ext uri="{FF2B5EF4-FFF2-40B4-BE49-F238E27FC236}">
                <a16:creationId xmlns:a16="http://schemas.microsoft.com/office/drawing/2014/main" id="{557474EC-0A25-1E4C-334C-B33683825F71}"/>
              </a:ext>
            </a:extLst>
          </p:cNvPr>
          <p:cNvPicPr>
            <a:picLocks noChangeAspect="1"/>
          </p:cNvPicPr>
          <p:nvPr userDrawn="1"/>
        </p:nvPicPr>
        <p:blipFill>
          <a:blip r:embed="rId2"/>
          <a:srcRect/>
          <a:stretch/>
        </p:blipFill>
        <p:spPr>
          <a:xfrm>
            <a:off x="806" y="14991"/>
            <a:ext cx="12192000" cy="6858000"/>
          </a:xfrm>
          <a:prstGeom prst="rect">
            <a:avLst/>
          </a:prstGeom>
        </p:spPr>
      </p:pic>
      <p:sp>
        <p:nvSpPr>
          <p:cNvPr id="3" name="Tijdelijke aanduiding voor datum 3">
            <a:extLst>
              <a:ext uri="{FF2B5EF4-FFF2-40B4-BE49-F238E27FC236}">
                <a16:creationId xmlns:a16="http://schemas.microsoft.com/office/drawing/2014/main" id="{E98D6E2E-7F81-EB7F-898C-90ABB05DC57C}"/>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5" name="Titel 1">
            <a:extLst>
              <a:ext uri="{FF2B5EF4-FFF2-40B4-BE49-F238E27FC236}">
                <a16:creationId xmlns:a16="http://schemas.microsoft.com/office/drawing/2014/main" id="{893B5264-98A9-B308-9808-91558870FDA3}"/>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11" name="Tijdelijke aanduiding voor datum 3">
            <a:extLst>
              <a:ext uri="{FF2B5EF4-FFF2-40B4-BE49-F238E27FC236}">
                <a16:creationId xmlns:a16="http://schemas.microsoft.com/office/drawing/2014/main" id="{8D4F9730-C814-3E19-CA6B-E947EAA64BA7}"/>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2" name="Tijdelijke aanduiding voor afbeelding 4">
            <a:extLst>
              <a:ext uri="{FF2B5EF4-FFF2-40B4-BE49-F238E27FC236}">
                <a16:creationId xmlns:a16="http://schemas.microsoft.com/office/drawing/2014/main" id="{F6111C80-6C5F-4D73-3887-C3725E74B0CA}"/>
              </a:ext>
            </a:extLst>
          </p:cNvPr>
          <p:cNvSpPr>
            <a:spLocks noGrp="1"/>
          </p:cNvSpPr>
          <p:nvPr>
            <p:ph type="pic" sz="quarter" idx="12"/>
          </p:nvPr>
        </p:nvSpPr>
        <p:spPr>
          <a:xfrm>
            <a:off x="943962" y="2035459"/>
            <a:ext cx="10315318" cy="4197066"/>
          </a:xfr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4996962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eeld">
    <p:spTree>
      <p:nvGrpSpPr>
        <p:cNvPr id="1" name=""/>
        <p:cNvGrpSpPr/>
        <p:nvPr/>
      </p:nvGrpSpPr>
      <p:grpSpPr>
        <a:xfrm>
          <a:off x="0" y="0"/>
          <a:ext cx="0" cy="0"/>
          <a:chOff x="0" y="0"/>
          <a:chExt cx="0" cy="0"/>
        </a:xfrm>
      </p:grpSpPr>
      <p:sp>
        <p:nvSpPr>
          <p:cNvPr id="5" name="Tijdelijke aanduiding voor afbeelding 4">
            <a:extLst>
              <a:ext uri="{FF2B5EF4-FFF2-40B4-BE49-F238E27FC236}">
                <a16:creationId xmlns:a16="http://schemas.microsoft.com/office/drawing/2014/main" id="{A8B2A7B4-7A2A-904A-09F0-5A0675D368E3}"/>
              </a:ext>
            </a:extLst>
          </p:cNvPr>
          <p:cNvSpPr>
            <a:spLocks noGrp="1"/>
          </p:cNvSpPr>
          <p:nvPr>
            <p:ph type="pic" sz="quarter" idx="11"/>
          </p:nvPr>
        </p:nvSpPr>
        <p:spPr>
          <a:xfrm>
            <a:off x="0" y="0"/>
            <a:ext cx="12192000" cy="6858000"/>
          </a:xfrm>
        </p:spPr>
        <p:txBody>
          <a:bodyPr/>
          <a:lstStyle/>
          <a:p>
            <a:r>
              <a:rPr lang="nl-NL"/>
              <a:t>Klik op het pictogram als u een afbeelding wilt toevoegen</a:t>
            </a:r>
            <a:endParaRPr lang="nl-BE"/>
          </a:p>
        </p:txBody>
      </p:sp>
    </p:spTree>
    <p:extLst>
      <p:ext uri="{BB962C8B-B14F-4D97-AF65-F5344CB8AC3E}">
        <p14:creationId xmlns:p14="http://schemas.microsoft.com/office/powerpoint/2010/main" val="20533064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el opsomming beelden paars">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A581321D-F60D-F849-63A6-6FA736CF2771}"/>
              </a:ext>
            </a:extLst>
          </p:cNvPr>
          <p:cNvPicPr>
            <a:picLocks noChangeAspect="1"/>
          </p:cNvPicPr>
          <p:nvPr userDrawn="1"/>
        </p:nvPicPr>
        <p:blipFill>
          <a:blip r:embed="rId2"/>
          <a:srcRect/>
          <a:stretch/>
        </p:blipFill>
        <p:spPr>
          <a:xfrm>
            <a:off x="8426" y="19277"/>
            <a:ext cx="12176760" cy="6849427"/>
          </a:xfrm>
          <a:prstGeom prst="rect">
            <a:avLst/>
          </a:prstGeom>
        </p:spPr>
      </p:pic>
      <p:sp>
        <p:nvSpPr>
          <p:cNvPr id="4" name="Tijdelijke aanduiding voor datum 3">
            <a:extLst>
              <a:ext uri="{FF2B5EF4-FFF2-40B4-BE49-F238E27FC236}">
                <a16:creationId xmlns:a16="http://schemas.microsoft.com/office/drawing/2014/main" id="{9E58BA3A-94A6-E3DB-5F3F-D9D06BB3E1B5}"/>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5" name="Tijdelijke aanduiding voor datum 3">
            <a:extLst>
              <a:ext uri="{FF2B5EF4-FFF2-40B4-BE49-F238E27FC236}">
                <a16:creationId xmlns:a16="http://schemas.microsoft.com/office/drawing/2014/main" id="{F202C72C-CA2F-943E-4ED6-DE64E7632359}"/>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6" name="Titel 1">
            <a:extLst>
              <a:ext uri="{FF2B5EF4-FFF2-40B4-BE49-F238E27FC236}">
                <a16:creationId xmlns:a16="http://schemas.microsoft.com/office/drawing/2014/main" id="{08B50EFA-BE07-9B22-79ED-FF18A1BDBD55}"/>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8" name="Tijdelijke aanduiding voor afbeelding 15">
            <a:extLst>
              <a:ext uri="{FF2B5EF4-FFF2-40B4-BE49-F238E27FC236}">
                <a16:creationId xmlns:a16="http://schemas.microsoft.com/office/drawing/2014/main" id="{9A0661BF-2535-0329-6317-8FC739C81DBF}"/>
              </a:ext>
            </a:extLst>
          </p:cNvPr>
          <p:cNvSpPr>
            <a:spLocks noGrp="1"/>
          </p:cNvSpPr>
          <p:nvPr>
            <p:ph type="pic" sz="quarter" idx="12"/>
          </p:nvPr>
        </p:nvSpPr>
        <p:spPr>
          <a:xfrm>
            <a:off x="1549816" y="1980863"/>
            <a:ext cx="1727200" cy="1727200"/>
          </a:xfrm>
          <a:prstGeom prst="ellipse">
            <a:avLst/>
          </a:prstGeom>
        </p:spPr>
        <p:txBody>
          <a:bodyPr/>
          <a:lstStyle/>
          <a:p>
            <a:r>
              <a:rPr lang="nl-NL"/>
              <a:t>Klik op het pictogram als u een afbeelding wilt toevoegen</a:t>
            </a:r>
            <a:endParaRPr lang="nl-BE"/>
          </a:p>
        </p:txBody>
      </p:sp>
      <p:sp>
        <p:nvSpPr>
          <p:cNvPr id="9" name="Tijdelijke aanduiding voor afbeelding 15">
            <a:extLst>
              <a:ext uri="{FF2B5EF4-FFF2-40B4-BE49-F238E27FC236}">
                <a16:creationId xmlns:a16="http://schemas.microsoft.com/office/drawing/2014/main" id="{044C84C7-A9E2-D774-B9B1-34FA602B65B8}"/>
              </a:ext>
            </a:extLst>
          </p:cNvPr>
          <p:cNvSpPr>
            <a:spLocks noGrp="1"/>
          </p:cNvSpPr>
          <p:nvPr>
            <p:ph type="pic" sz="quarter" idx="13"/>
          </p:nvPr>
        </p:nvSpPr>
        <p:spPr>
          <a:xfrm>
            <a:off x="3985716" y="1980863"/>
            <a:ext cx="1727200" cy="1727200"/>
          </a:xfrm>
          <a:prstGeom prst="ellipse">
            <a:avLst/>
          </a:prstGeom>
        </p:spPr>
        <p:txBody>
          <a:bodyPr/>
          <a:lstStyle/>
          <a:p>
            <a:r>
              <a:rPr lang="nl-NL"/>
              <a:t>Klik op het pictogram als u een afbeelding wilt toevoegen</a:t>
            </a:r>
            <a:endParaRPr lang="nl-BE"/>
          </a:p>
        </p:txBody>
      </p:sp>
      <p:sp>
        <p:nvSpPr>
          <p:cNvPr id="10" name="Tijdelijke aanduiding voor afbeelding 15">
            <a:extLst>
              <a:ext uri="{FF2B5EF4-FFF2-40B4-BE49-F238E27FC236}">
                <a16:creationId xmlns:a16="http://schemas.microsoft.com/office/drawing/2014/main" id="{B6CCE06E-F889-5A00-8C9D-7D78B2CBCFDE}"/>
              </a:ext>
            </a:extLst>
          </p:cNvPr>
          <p:cNvSpPr>
            <a:spLocks noGrp="1"/>
          </p:cNvSpPr>
          <p:nvPr>
            <p:ph type="pic" sz="quarter" idx="14"/>
          </p:nvPr>
        </p:nvSpPr>
        <p:spPr>
          <a:xfrm>
            <a:off x="6421616" y="1980863"/>
            <a:ext cx="1727200" cy="1727200"/>
          </a:xfrm>
          <a:prstGeom prst="ellipse">
            <a:avLst/>
          </a:prstGeom>
        </p:spPr>
        <p:txBody>
          <a:bodyPr/>
          <a:lstStyle/>
          <a:p>
            <a:r>
              <a:rPr lang="nl-NL"/>
              <a:t>Klik op het pictogram als u een afbeelding wilt toevoegen</a:t>
            </a:r>
            <a:endParaRPr lang="nl-BE"/>
          </a:p>
        </p:txBody>
      </p:sp>
      <p:sp>
        <p:nvSpPr>
          <p:cNvPr id="11" name="Tijdelijke aanduiding voor inhoud 2">
            <a:extLst>
              <a:ext uri="{FF2B5EF4-FFF2-40B4-BE49-F238E27FC236}">
                <a16:creationId xmlns:a16="http://schemas.microsoft.com/office/drawing/2014/main" id="{B07BC174-B580-3FC5-4401-4C642194D2E2}"/>
              </a:ext>
            </a:extLst>
          </p:cNvPr>
          <p:cNvSpPr>
            <a:spLocks noGrp="1"/>
          </p:cNvSpPr>
          <p:nvPr>
            <p:ph idx="15"/>
          </p:nvPr>
        </p:nvSpPr>
        <p:spPr>
          <a:xfrm>
            <a:off x="1549816" y="4029257"/>
            <a:ext cx="1727200" cy="1906847"/>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2" name="Tijdelijke aanduiding voor inhoud 2">
            <a:extLst>
              <a:ext uri="{FF2B5EF4-FFF2-40B4-BE49-F238E27FC236}">
                <a16:creationId xmlns:a16="http://schemas.microsoft.com/office/drawing/2014/main" id="{6CCE4873-AB07-9F37-1EA4-6A83DC42E548}"/>
              </a:ext>
            </a:extLst>
          </p:cNvPr>
          <p:cNvSpPr>
            <a:spLocks noGrp="1"/>
          </p:cNvSpPr>
          <p:nvPr>
            <p:ph idx="16"/>
          </p:nvPr>
        </p:nvSpPr>
        <p:spPr>
          <a:xfrm>
            <a:off x="3985716" y="4029257"/>
            <a:ext cx="1727200" cy="1906847"/>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5" name="Tijdelijke aanduiding voor inhoud 2">
            <a:extLst>
              <a:ext uri="{FF2B5EF4-FFF2-40B4-BE49-F238E27FC236}">
                <a16:creationId xmlns:a16="http://schemas.microsoft.com/office/drawing/2014/main" id="{5A5D54B0-0297-5006-ACB0-1A656B7211CC}"/>
              </a:ext>
            </a:extLst>
          </p:cNvPr>
          <p:cNvSpPr>
            <a:spLocks noGrp="1"/>
          </p:cNvSpPr>
          <p:nvPr>
            <p:ph idx="17"/>
          </p:nvPr>
        </p:nvSpPr>
        <p:spPr>
          <a:xfrm>
            <a:off x="6421616" y="4029257"/>
            <a:ext cx="1727200" cy="1906847"/>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6" name="Tijdelijke aanduiding voor afbeelding 15">
            <a:extLst>
              <a:ext uri="{FF2B5EF4-FFF2-40B4-BE49-F238E27FC236}">
                <a16:creationId xmlns:a16="http://schemas.microsoft.com/office/drawing/2014/main" id="{55861221-0EB7-E3B5-BC72-A97613FFA508}"/>
              </a:ext>
            </a:extLst>
          </p:cNvPr>
          <p:cNvSpPr>
            <a:spLocks noGrp="1"/>
          </p:cNvSpPr>
          <p:nvPr>
            <p:ph type="pic" sz="quarter" idx="18"/>
          </p:nvPr>
        </p:nvSpPr>
        <p:spPr>
          <a:xfrm>
            <a:off x="8850021" y="1980863"/>
            <a:ext cx="1727200" cy="1727200"/>
          </a:xfrm>
          <a:prstGeom prst="ellipse">
            <a:avLst/>
          </a:prstGeom>
        </p:spPr>
        <p:txBody>
          <a:bodyPr/>
          <a:lstStyle/>
          <a:p>
            <a:r>
              <a:rPr lang="nl-NL"/>
              <a:t>Klik op het pictogram als u een afbeelding wilt toevoegen</a:t>
            </a:r>
            <a:endParaRPr lang="nl-BE"/>
          </a:p>
        </p:txBody>
      </p:sp>
      <p:sp>
        <p:nvSpPr>
          <p:cNvPr id="18" name="Tijdelijke aanduiding voor inhoud 2">
            <a:extLst>
              <a:ext uri="{FF2B5EF4-FFF2-40B4-BE49-F238E27FC236}">
                <a16:creationId xmlns:a16="http://schemas.microsoft.com/office/drawing/2014/main" id="{7FE30F1F-5F08-A805-A4FF-1B88E851FFA8}"/>
              </a:ext>
            </a:extLst>
          </p:cNvPr>
          <p:cNvSpPr>
            <a:spLocks noGrp="1"/>
          </p:cNvSpPr>
          <p:nvPr>
            <p:ph idx="19"/>
          </p:nvPr>
        </p:nvSpPr>
        <p:spPr>
          <a:xfrm>
            <a:off x="8850021" y="4029257"/>
            <a:ext cx="1727200" cy="1906847"/>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24752443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el opsomming beelden roos">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B6E786AE-195E-9B3D-F5F1-614244225248}"/>
              </a:ext>
            </a:extLst>
          </p:cNvPr>
          <p:cNvPicPr>
            <a:picLocks noChangeAspect="1"/>
          </p:cNvPicPr>
          <p:nvPr userDrawn="1"/>
        </p:nvPicPr>
        <p:blipFill>
          <a:blip r:embed="rId2"/>
          <a:srcRect/>
          <a:stretch/>
        </p:blipFill>
        <p:spPr>
          <a:xfrm>
            <a:off x="806" y="14991"/>
            <a:ext cx="12192000" cy="6858000"/>
          </a:xfrm>
          <a:prstGeom prst="rect">
            <a:avLst/>
          </a:prstGeom>
        </p:spPr>
      </p:pic>
      <p:sp>
        <p:nvSpPr>
          <p:cNvPr id="4" name="Tijdelijke aanduiding voor datum 3">
            <a:extLst>
              <a:ext uri="{FF2B5EF4-FFF2-40B4-BE49-F238E27FC236}">
                <a16:creationId xmlns:a16="http://schemas.microsoft.com/office/drawing/2014/main" id="{9E58BA3A-94A6-E3DB-5F3F-D9D06BB3E1B5}"/>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5" name="Tijdelijke aanduiding voor datum 3">
            <a:extLst>
              <a:ext uri="{FF2B5EF4-FFF2-40B4-BE49-F238E27FC236}">
                <a16:creationId xmlns:a16="http://schemas.microsoft.com/office/drawing/2014/main" id="{F202C72C-CA2F-943E-4ED6-DE64E7632359}"/>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6" name="Titel 1">
            <a:extLst>
              <a:ext uri="{FF2B5EF4-FFF2-40B4-BE49-F238E27FC236}">
                <a16:creationId xmlns:a16="http://schemas.microsoft.com/office/drawing/2014/main" id="{08B50EFA-BE07-9B22-79ED-FF18A1BDBD55}"/>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21" name="Tijdelijke aanduiding voor afbeelding 15">
            <a:extLst>
              <a:ext uri="{FF2B5EF4-FFF2-40B4-BE49-F238E27FC236}">
                <a16:creationId xmlns:a16="http://schemas.microsoft.com/office/drawing/2014/main" id="{9083BEEC-D8A6-AF02-8F89-C52DDC590F51}"/>
              </a:ext>
            </a:extLst>
          </p:cNvPr>
          <p:cNvSpPr>
            <a:spLocks noGrp="1"/>
          </p:cNvSpPr>
          <p:nvPr>
            <p:ph type="pic" sz="quarter" idx="12"/>
          </p:nvPr>
        </p:nvSpPr>
        <p:spPr>
          <a:xfrm>
            <a:off x="1549816" y="1980863"/>
            <a:ext cx="1727200" cy="1727200"/>
          </a:xfrm>
          <a:prstGeom prst="ellipse">
            <a:avLst/>
          </a:prstGeom>
        </p:spPr>
        <p:txBody>
          <a:bodyPr/>
          <a:lstStyle/>
          <a:p>
            <a:r>
              <a:rPr lang="nl-NL"/>
              <a:t>Klik op het pictogram als u een afbeelding wilt toevoegen</a:t>
            </a:r>
            <a:endParaRPr lang="nl-BE"/>
          </a:p>
        </p:txBody>
      </p:sp>
      <p:sp>
        <p:nvSpPr>
          <p:cNvPr id="22" name="Tijdelijke aanduiding voor afbeelding 15">
            <a:extLst>
              <a:ext uri="{FF2B5EF4-FFF2-40B4-BE49-F238E27FC236}">
                <a16:creationId xmlns:a16="http://schemas.microsoft.com/office/drawing/2014/main" id="{33B8BB0F-30F2-82A9-D0AB-B2F9D71263CC}"/>
              </a:ext>
            </a:extLst>
          </p:cNvPr>
          <p:cNvSpPr>
            <a:spLocks noGrp="1"/>
          </p:cNvSpPr>
          <p:nvPr>
            <p:ph type="pic" sz="quarter" idx="13"/>
          </p:nvPr>
        </p:nvSpPr>
        <p:spPr>
          <a:xfrm>
            <a:off x="3985716" y="1980863"/>
            <a:ext cx="1727200" cy="1727200"/>
          </a:xfrm>
          <a:prstGeom prst="ellipse">
            <a:avLst/>
          </a:prstGeom>
        </p:spPr>
        <p:txBody>
          <a:bodyPr/>
          <a:lstStyle/>
          <a:p>
            <a:r>
              <a:rPr lang="nl-NL"/>
              <a:t>Klik op het pictogram als u een afbeelding wilt toevoegen</a:t>
            </a:r>
            <a:endParaRPr lang="nl-BE"/>
          </a:p>
        </p:txBody>
      </p:sp>
      <p:sp>
        <p:nvSpPr>
          <p:cNvPr id="23" name="Tijdelijke aanduiding voor afbeelding 15">
            <a:extLst>
              <a:ext uri="{FF2B5EF4-FFF2-40B4-BE49-F238E27FC236}">
                <a16:creationId xmlns:a16="http://schemas.microsoft.com/office/drawing/2014/main" id="{8D081A82-CA89-932D-A81E-EFD20F3379A6}"/>
              </a:ext>
            </a:extLst>
          </p:cNvPr>
          <p:cNvSpPr>
            <a:spLocks noGrp="1"/>
          </p:cNvSpPr>
          <p:nvPr>
            <p:ph type="pic" sz="quarter" idx="14"/>
          </p:nvPr>
        </p:nvSpPr>
        <p:spPr>
          <a:xfrm>
            <a:off x="6421616" y="1980863"/>
            <a:ext cx="1727200" cy="1727200"/>
          </a:xfrm>
          <a:prstGeom prst="ellipse">
            <a:avLst/>
          </a:prstGeom>
        </p:spPr>
        <p:txBody>
          <a:bodyPr/>
          <a:lstStyle/>
          <a:p>
            <a:r>
              <a:rPr lang="nl-NL"/>
              <a:t>Klik op het pictogram als u een afbeelding wilt toevoegen</a:t>
            </a:r>
            <a:endParaRPr lang="nl-BE"/>
          </a:p>
        </p:txBody>
      </p:sp>
      <p:sp>
        <p:nvSpPr>
          <p:cNvPr id="24" name="Tijdelijke aanduiding voor inhoud 2">
            <a:extLst>
              <a:ext uri="{FF2B5EF4-FFF2-40B4-BE49-F238E27FC236}">
                <a16:creationId xmlns:a16="http://schemas.microsoft.com/office/drawing/2014/main" id="{A30215A1-31ED-EF4F-B208-14AD06EE0482}"/>
              </a:ext>
            </a:extLst>
          </p:cNvPr>
          <p:cNvSpPr>
            <a:spLocks noGrp="1"/>
          </p:cNvSpPr>
          <p:nvPr>
            <p:ph idx="15"/>
          </p:nvPr>
        </p:nvSpPr>
        <p:spPr>
          <a:xfrm>
            <a:off x="1549816" y="4029257"/>
            <a:ext cx="1727200" cy="1906847"/>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5" name="Tijdelijke aanduiding voor inhoud 2">
            <a:extLst>
              <a:ext uri="{FF2B5EF4-FFF2-40B4-BE49-F238E27FC236}">
                <a16:creationId xmlns:a16="http://schemas.microsoft.com/office/drawing/2014/main" id="{5B63DC45-300D-1E37-1CF3-73D756A1B2F8}"/>
              </a:ext>
            </a:extLst>
          </p:cNvPr>
          <p:cNvSpPr>
            <a:spLocks noGrp="1"/>
          </p:cNvSpPr>
          <p:nvPr>
            <p:ph idx="16"/>
          </p:nvPr>
        </p:nvSpPr>
        <p:spPr>
          <a:xfrm>
            <a:off x="3985716" y="4029257"/>
            <a:ext cx="1727200" cy="1906847"/>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6" name="Tijdelijke aanduiding voor inhoud 2">
            <a:extLst>
              <a:ext uri="{FF2B5EF4-FFF2-40B4-BE49-F238E27FC236}">
                <a16:creationId xmlns:a16="http://schemas.microsoft.com/office/drawing/2014/main" id="{BF7F2228-0A23-D658-EC49-FBB9F7B39275}"/>
              </a:ext>
            </a:extLst>
          </p:cNvPr>
          <p:cNvSpPr>
            <a:spLocks noGrp="1"/>
          </p:cNvSpPr>
          <p:nvPr>
            <p:ph idx="17"/>
          </p:nvPr>
        </p:nvSpPr>
        <p:spPr>
          <a:xfrm>
            <a:off x="6421616" y="4029257"/>
            <a:ext cx="1727200" cy="1906847"/>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7" name="Tijdelijke aanduiding voor afbeelding 15">
            <a:extLst>
              <a:ext uri="{FF2B5EF4-FFF2-40B4-BE49-F238E27FC236}">
                <a16:creationId xmlns:a16="http://schemas.microsoft.com/office/drawing/2014/main" id="{BD7A2C06-45E5-001D-3558-EBF15F4441D8}"/>
              </a:ext>
            </a:extLst>
          </p:cNvPr>
          <p:cNvSpPr>
            <a:spLocks noGrp="1"/>
          </p:cNvSpPr>
          <p:nvPr>
            <p:ph type="pic" sz="quarter" idx="18"/>
          </p:nvPr>
        </p:nvSpPr>
        <p:spPr>
          <a:xfrm>
            <a:off x="8850021" y="1980863"/>
            <a:ext cx="1727200" cy="1727200"/>
          </a:xfrm>
          <a:prstGeom prst="ellipse">
            <a:avLst/>
          </a:prstGeom>
        </p:spPr>
        <p:txBody>
          <a:bodyPr/>
          <a:lstStyle/>
          <a:p>
            <a:r>
              <a:rPr lang="nl-NL"/>
              <a:t>Klik op het pictogram als u een afbeelding wilt toevoegen</a:t>
            </a:r>
            <a:endParaRPr lang="nl-BE"/>
          </a:p>
        </p:txBody>
      </p:sp>
      <p:sp>
        <p:nvSpPr>
          <p:cNvPr id="28" name="Tijdelijke aanduiding voor inhoud 2">
            <a:extLst>
              <a:ext uri="{FF2B5EF4-FFF2-40B4-BE49-F238E27FC236}">
                <a16:creationId xmlns:a16="http://schemas.microsoft.com/office/drawing/2014/main" id="{D5AE436A-982C-2E40-8FDE-2DA33D6558BE}"/>
              </a:ext>
            </a:extLst>
          </p:cNvPr>
          <p:cNvSpPr>
            <a:spLocks noGrp="1"/>
          </p:cNvSpPr>
          <p:nvPr>
            <p:ph idx="19"/>
          </p:nvPr>
        </p:nvSpPr>
        <p:spPr>
          <a:xfrm>
            <a:off x="8850021" y="4029257"/>
            <a:ext cx="1727200" cy="1906847"/>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88764826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el opsomming beelden groen">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B6E786AE-195E-9B3D-F5F1-614244225248}"/>
              </a:ext>
            </a:extLst>
          </p:cNvPr>
          <p:cNvPicPr>
            <a:picLocks noChangeAspect="1"/>
          </p:cNvPicPr>
          <p:nvPr userDrawn="1"/>
        </p:nvPicPr>
        <p:blipFill>
          <a:blip r:embed="rId2"/>
          <a:srcRect/>
          <a:stretch/>
        </p:blipFill>
        <p:spPr>
          <a:xfrm>
            <a:off x="806" y="14991"/>
            <a:ext cx="12192000" cy="6858000"/>
          </a:xfrm>
          <a:prstGeom prst="rect">
            <a:avLst/>
          </a:prstGeom>
        </p:spPr>
      </p:pic>
      <p:sp>
        <p:nvSpPr>
          <p:cNvPr id="4" name="Tijdelijke aanduiding voor datum 3">
            <a:extLst>
              <a:ext uri="{FF2B5EF4-FFF2-40B4-BE49-F238E27FC236}">
                <a16:creationId xmlns:a16="http://schemas.microsoft.com/office/drawing/2014/main" id="{9E58BA3A-94A6-E3DB-5F3F-D9D06BB3E1B5}"/>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5" name="Tijdelijke aanduiding voor datum 3">
            <a:extLst>
              <a:ext uri="{FF2B5EF4-FFF2-40B4-BE49-F238E27FC236}">
                <a16:creationId xmlns:a16="http://schemas.microsoft.com/office/drawing/2014/main" id="{F202C72C-CA2F-943E-4ED6-DE64E7632359}"/>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6" name="Titel 1">
            <a:extLst>
              <a:ext uri="{FF2B5EF4-FFF2-40B4-BE49-F238E27FC236}">
                <a16:creationId xmlns:a16="http://schemas.microsoft.com/office/drawing/2014/main" id="{08B50EFA-BE07-9B22-79ED-FF18A1BDBD55}"/>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2" name="Tijdelijke aanduiding voor afbeelding 15">
            <a:extLst>
              <a:ext uri="{FF2B5EF4-FFF2-40B4-BE49-F238E27FC236}">
                <a16:creationId xmlns:a16="http://schemas.microsoft.com/office/drawing/2014/main" id="{E10191AF-B1E4-FB20-5CFA-1B17CA24FDC5}"/>
              </a:ext>
            </a:extLst>
          </p:cNvPr>
          <p:cNvSpPr>
            <a:spLocks noGrp="1"/>
          </p:cNvSpPr>
          <p:nvPr>
            <p:ph type="pic" sz="quarter" idx="12"/>
          </p:nvPr>
        </p:nvSpPr>
        <p:spPr>
          <a:xfrm>
            <a:off x="1549816" y="1980863"/>
            <a:ext cx="1727200" cy="1727200"/>
          </a:xfrm>
          <a:prstGeom prst="ellipse">
            <a:avLst/>
          </a:prstGeom>
        </p:spPr>
        <p:txBody>
          <a:bodyPr/>
          <a:lstStyle/>
          <a:p>
            <a:r>
              <a:rPr lang="nl-NL"/>
              <a:t>Klik op het pictogram als u een afbeelding wilt toevoegen</a:t>
            </a:r>
            <a:endParaRPr lang="nl-BE"/>
          </a:p>
        </p:txBody>
      </p:sp>
      <p:sp>
        <p:nvSpPr>
          <p:cNvPr id="3" name="Tijdelijke aanduiding voor afbeelding 15">
            <a:extLst>
              <a:ext uri="{FF2B5EF4-FFF2-40B4-BE49-F238E27FC236}">
                <a16:creationId xmlns:a16="http://schemas.microsoft.com/office/drawing/2014/main" id="{EE1F6935-59EE-2E74-A39C-FC184C8A7565}"/>
              </a:ext>
            </a:extLst>
          </p:cNvPr>
          <p:cNvSpPr>
            <a:spLocks noGrp="1"/>
          </p:cNvSpPr>
          <p:nvPr>
            <p:ph type="pic" sz="quarter" idx="13"/>
          </p:nvPr>
        </p:nvSpPr>
        <p:spPr>
          <a:xfrm>
            <a:off x="3985716" y="1980863"/>
            <a:ext cx="1727200" cy="1727200"/>
          </a:xfrm>
          <a:prstGeom prst="ellipse">
            <a:avLst/>
          </a:prstGeom>
        </p:spPr>
        <p:txBody>
          <a:bodyPr/>
          <a:lstStyle/>
          <a:p>
            <a:r>
              <a:rPr lang="nl-NL"/>
              <a:t>Klik op het pictogram als u een afbeelding wilt toevoegen</a:t>
            </a:r>
            <a:endParaRPr lang="nl-BE"/>
          </a:p>
        </p:txBody>
      </p:sp>
      <p:sp>
        <p:nvSpPr>
          <p:cNvPr id="7" name="Tijdelijke aanduiding voor afbeelding 15">
            <a:extLst>
              <a:ext uri="{FF2B5EF4-FFF2-40B4-BE49-F238E27FC236}">
                <a16:creationId xmlns:a16="http://schemas.microsoft.com/office/drawing/2014/main" id="{E4FF12C3-A4F3-EEAE-F0D2-249FF8D36701}"/>
              </a:ext>
            </a:extLst>
          </p:cNvPr>
          <p:cNvSpPr>
            <a:spLocks noGrp="1"/>
          </p:cNvSpPr>
          <p:nvPr>
            <p:ph type="pic" sz="quarter" idx="14"/>
          </p:nvPr>
        </p:nvSpPr>
        <p:spPr>
          <a:xfrm>
            <a:off x="6421616" y="1980863"/>
            <a:ext cx="1727200" cy="1727200"/>
          </a:xfrm>
          <a:prstGeom prst="ellipse">
            <a:avLst/>
          </a:prstGeom>
        </p:spPr>
        <p:txBody>
          <a:bodyPr/>
          <a:lstStyle/>
          <a:p>
            <a:r>
              <a:rPr lang="nl-NL"/>
              <a:t>Klik op het pictogram als u een afbeelding wilt toevoegen</a:t>
            </a:r>
            <a:endParaRPr lang="nl-BE"/>
          </a:p>
        </p:txBody>
      </p:sp>
      <p:sp>
        <p:nvSpPr>
          <p:cNvPr id="13" name="Tijdelijke aanduiding voor inhoud 2">
            <a:extLst>
              <a:ext uri="{FF2B5EF4-FFF2-40B4-BE49-F238E27FC236}">
                <a16:creationId xmlns:a16="http://schemas.microsoft.com/office/drawing/2014/main" id="{8F8B9DCB-B5F8-1637-FC0C-52DFD6E897FD}"/>
              </a:ext>
            </a:extLst>
          </p:cNvPr>
          <p:cNvSpPr>
            <a:spLocks noGrp="1"/>
          </p:cNvSpPr>
          <p:nvPr>
            <p:ph idx="15"/>
          </p:nvPr>
        </p:nvSpPr>
        <p:spPr>
          <a:xfrm>
            <a:off x="1549816" y="4029257"/>
            <a:ext cx="1727200" cy="1906847"/>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4" name="Tijdelijke aanduiding voor inhoud 2">
            <a:extLst>
              <a:ext uri="{FF2B5EF4-FFF2-40B4-BE49-F238E27FC236}">
                <a16:creationId xmlns:a16="http://schemas.microsoft.com/office/drawing/2014/main" id="{88EF0190-9955-BF56-63CD-387FFBBCE053}"/>
              </a:ext>
            </a:extLst>
          </p:cNvPr>
          <p:cNvSpPr>
            <a:spLocks noGrp="1"/>
          </p:cNvSpPr>
          <p:nvPr>
            <p:ph idx="16"/>
          </p:nvPr>
        </p:nvSpPr>
        <p:spPr>
          <a:xfrm>
            <a:off x="3985716" y="4029257"/>
            <a:ext cx="1727200" cy="1906847"/>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Tijdelijke aanduiding voor inhoud 2">
            <a:extLst>
              <a:ext uri="{FF2B5EF4-FFF2-40B4-BE49-F238E27FC236}">
                <a16:creationId xmlns:a16="http://schemas.microsoft.com/office/drawing/2014/main" id="{03A4281B-55B1-DF21-0A94-9E6B2E7D622D}"/>
              </a:ext>
            </a:extLst>
          </p:cNvPr>
          <p:cNvSpPr>
            <a:spLocks noGrp="1"/>
          </p:cNvSpPr>
          <p:nvPr>
            <p:ph idx="17"/>
          </p:nvPr>
        </p:nvSpPr>
        <p:spPr>
          <a:xfrm>
            <a:off x="6421616" y="4029257"/>
            <a:ext cx="1727200" cy="1906847"/>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9" name="Tijdelijke aanduiding voor afbeelding 15">
            <a:extLst>
              <a:ext uri="{FF2B5EF4-FFF2-40B4-BE49-F238E27FC236}">
                <a16:creationId xmlns:a16="http://schemas.microsoft.com/office/drawing/2014/main" id="{446DB838-A873-FA11-EACC-4833412A7EA1}"/>
              </a:ext>
            </a:extLst>
          </p:cNvPr>
          <p:cNvSpPr>
            <a:spLocks noGrp="1"/>
          </p:cNvSpPr>
          <p:nvPr>
            <p:ph type="pic" sz="quarter" idx="18"/>
          </p:nvPr>
        </p:nvSpPr>
        <p:spPr>
          <a:xfrm>
            <a:off x="8850021" y="1980863"/>
            <a:ext cx="1727200" cy="1727200"/>
          </a:xfrm>
          <a:prstGeom prst="ellipse">
            <a:avLst/>
          </a:prstGeom>
        </p:spPr>
        <p:txBody>
          <a:bodyPr/>
          <a:lstStyle/>
          <a:p>
            <a:r>
              <a:rPr lang="nl-NL"/>
              <a:t>Klik op het pictogram als u een afbeelding wilt toevoegen</a:t>
            </a:r>
            <a:endParaRPr lang="nl-BE"/>
          </a:p>
        </p:txBody>
      </p:sp>
      <p:sp>
        <p:nvSpPr>
          <p:cNvPr id="21" name="Tijdelijke aanduiding voor inhoud 2">
            <a:extLst>
              <a:ext uri="{FF2B5EF4-FFF2-40B4-BE49-F238E27FC236}">
                <a16:creationId xmlns:a16="http://schemas.microsoft.com/office/drawing/2014/main" id="{5CD10DA3-1BAE-5339-6F6D-F6C323F879F5}"/>
              </a:ext>
            </a:extLst>
          </p:cNvPr>
          <p:cNvSpPr>
            <a:spLocks noGrp="1"/>
          </p:cNvSpPr>
          <p:nvPr>
            <p:ph idx="19"/>
          </p:nvPr>
        </p:nvSpPr>
        <p:spPr>
          <a:xfrm>
            <a:off x="8850021" y="4029257"/>
            <a:ext cx="1727200" cy="1906847"/>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42361046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el opsomming beelden blauw">
    <p:spTree>
      <p:nvGrpSpPr>
        <p:cNvPr id="1" name=""/>
        <p:cNvGrpSpPr/>
        <p:nvPr/>
      </p:nvGrpSpPr>
      <p:grpSpPr>
        <a:xfrm>
          <a:off x="0" y="0"/>
          <a:ext cx="0" cy="0"/>
          <a:chOff x="0" y="0"/>
          <a:chExt cx="0" cy="0"/>
        </a:xfrm>
      </p:grpSpPr>
      <p:pic>
        <p:nvPicPr>
          <p:cNvPr id="20" name="Afbeelding 19">
            <a:extLst>
              <a:ext uri="{FF2B5EF4-FFF2-40B4-BE49-F238E27FC236}">
                <a16:creationId xmlns:a16="http://schemas.microsoft.com/office/drawing/2014/main" id="{B6E786AE-195E-9B3D-F5F1-614244225248}"/>
              </a:ext>
            </a:extLst>
          </p:cNvPr>
          <p:cNvPicPr>
            <a:picLocks noChangeAspect="1"/>
          </p:cNvPicPr>
          <p:nvPr userDrawn="1"/>
        </p:nvPicPr>
        <p:blipFill>
          <a:blip r:embed="rId2"/>
          <a:srcRect/>
          <a:stretch/>
        </p:blipFill>
        <p:spPr>
          <a:xfrm>
            <a:off x="806" y="14991"/>
            <a:ext cx="12192000" cy="6858000"/>
          </a:xfrm>
          <a:prstGeom prst="rect">
            <a:avLst/>
          </a:prstGeom>
        </p:spPr>
      </p:pic>
      <p:sp>
        <p:nvSpPr>
          <p:cNvPr id="4" name="Tijdelijke aanduiding voor datum 3">
            <a:extLst>
              <a:ext uri="{FF2B5EF4-FFF2-40B4-BE49-F238E27FC236}">
                <a16:creationId xmlns:a16="http://schemas.microsoft.com/office/drawing/2014/main" id="{9E58BA3A-94A6-E3DB-5F3F-D9D06BB3E1B5}"/>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5" name="Tijdelijke aanduiding voor datum 3">
            <a:extLst>
              <a:ext uri="{FF2B5EF4-FFF2-40B4-BE49-F238E27FC236}">
                <a16:creationId xmlns:a16="http://schemas.microsoft.com/office/drawing/2014/main" id="{F202C72C-CA2F-943E-4ED6-DE64E7632359}"/>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6" name="Titel 1">
            <a:extLst>
              <a:ext uri="{FF2B5EF4-FFF2-40B4-BE49-F238E27FC236}">
                <a16:creationId xmlns:a16="http://schemas.microsoft.com/office/drawing/2014/main" id="{08B50EFA-BE07-9B22-79ED-FF18A1BDBD55}"/>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2" name="Tijdelijke aanduiding voor afbeelding 15">
            <a:extLst>
              <a:ext uri="{FF2B5EF4-FFF2-40B4-BE49-F238E27FC236}">
                <a16:creationId xmlns:a16="http://schemas.microsoft.com/office/drawing/2014/main" id="{A174333F-2251-DA38-3280-48FB034F3EC5}"/>
              </a:ext>
            </a:extLst>
          </p:cNvPr>
          <p:cNvSpPr>
            <a:spLocks noGrp="1"/>
          </p:cNvSpPr>
          <p:nvPr>
            <p:ph type="pic" sz="quarter" idx="12"/>
          </p:nvPr>
        </p:nvSpPr>
        <p:spPr>
          <a:xfrm>
            <a:off x="1549816" y="1980863"/>
            <a:ext cx="1727200" cy="1727200"/>
          </a:xfrm>
          <a:prstGeom prst="ellipse">
            <a:avLst/>
          </a:prstGeom>
        </p:spPr>
        <p:txBody>
          <a:bodyPr/>
          <a:lstStyle/>
          <a:p>
            <a:r>
              <a:rPr lang="nl-NL"/>
              <a:t>Klik op het pictogram als u een afbeelding wilt toevoegen</a:t>
            </a:r>
            <a:endParaRPr lang="nl-BE"/>
          </a:p>
        </p:txBody>
      </p:sp>
      <p:sp>
        <p:nvSpPr>
          <p:cNvPr id="3" name="Tijdelijke aanduiding voor afbeelding 15">
            <a:extLst>
              <a:ext uri="{FF2B5EF4-FFF2-40B4-BE49-F238E27FC236}">
                <a16:creationId xmlns:a16="http://schemas.microsoft.com/office/drawing/2014/main" id="{D57815B2-F115-04C3-30A7-49E9FA00F409}"/>
              </a:ext>
            </a:extLst>
          </p:cNvPr>
          <p:cNvSpPr>
            <a:spLocks noGrp="1"/>
          </p:cNvSpPr>
          <p:nvPr>
            <p:ph type="pic" sz="quarter" idx="13"/>
          </p:nvPr>
        </p:nvSpPr>
        <p:spPr>
          <a:xfrm>
            <a:off x="3985716" y="1980863"/>
            <a:ext cx="1727200" cy="1727200"/>
          </a:xfrm>
          <a:prstGeom prst="ellipse">
            <a:avLst/>
          </a:prstGeom>
        </p:spPr>
        <p:txBody>
          <a:bodyPr/>
          <a:lstStyle/>
          <a:p>
            <a:r>
              <a:rPr lang="nl-NL"/>
              <a:t>Klik op het pictogram als u een afbeelding wilt toevoegen</a:t>
            </a:r>
            <a:endParaRPr lang="nl-BE"/>
          </a:p>
        </p:txBody>
      </p:sp>
      <p:sp>
        <p:nvSpPr>
          <p:cNvPr id="7" name="Tijdelijke aanduiding voor afbeelding 15">
            <a:extLst>
              <a:ext uri="{FF2B5EF4-FFF2-40B4-BE49-F238E27FC236}">
                <a16:creationId xmlns:a16="http://schemas.microsoft.com/office/drawing/2014/main" id="{ADFE7E88-528E-B805-F6CE-80AE32CE9B94}"/>
              </a:ext>
            </a:extLst>
          </p:cNvPr>
          <p:cNvSpPr>
            <a:spLocks noGrp="1"/>
          </p:cNvSpPr>
          <p:nvPr>
            <p:ph type="pic" sz="quarter" idx="14"/>
          </p:nvPr>
        </p:nvSpPr>
        <p:spPr>
          <a:xfrm>
            <a:off x="6421616" y="1980863"/>
            <a:ext cx="1727200" cy="1727200"/>
          </a:xfrm>
          <a:prstGeom prst="ellipse">
            <a:avLst/>
          </a:prstGeom>
        </p:spPr>
        <p:txBody>
          <a:bodyPr/>
          <a:lstStyle/>
          <a:p>
            <a:r>
              <a:rPr lang="nl-NL"/>
              <a:t>Klik op het pictogram als u een afbeelding wilt toevoegen</a:t>
            </a:r>
            <a:endParaRPr lang="nl-BE"/>
          </a:p>
        </p:txBody>
      </p:sp>
      <p:sp>
        <p:nvSpPr>
          <p:cNvPr id="13" name="Tijdelijke aanduiding voor inhoud 2">
            <a:extLst>
              <a:ext uri="{FF2B5EF4-FFF2-40B4-BE49-F238E27FC236}">
                <a16:creationId xmlns:a16="http://schemas.microsoft.com/office/drawing/2014/main" id="{F922A267-3F43-425B-8CB1-6DCE0680A446}"/>
              </a:ext>
            </a:extLst>
          </p:cNvPr>
          <p:cNvSpPr>
            <a:spLocks noGrp="1"/>
          </p:cNvSpPr>
          <p:nvPr>
            <p:ph idx="15"/>
          </p:nvPr>
        </p:nvSpPr>
        <p:spPr>
          <a:xfrm>
            <a:off x="1549816" y="4029257"/>
            <a:ext cx="1727200" cy="1906847"/>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4" name="Tijdelijke aanduiding voor inhoud 2">
            <a:extLst>
              <a:ext uri="{FF2B5EF4-FFF2-40B4-BE49-F238E27FC236}">
                <a16:creationId xmlns:a16="http://schemas.microsoft.com/office/drawing/2014/main" id="{D7E8E312-9163-310E-C7A3-8CA870B612A4}"/>
              </a:ext>
            </a:extLst>
          </p:cNvPr>
          <p:cNvSpPr>
            <a:spLocks noGrp="1"/>
          </p:cNvSpPr>
          <p:nvPr>
            <p:ph idx="16"/>
          </p:nvPr>
        </p:nvSpPr>
        <p:spPr>
          <a:xfrm>
            <a:off x="3985716" y="4029257"/>
            <a:ext cx="1727200" cy="1906847"/>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7" name="Tijdelijke aanduiding voor inhoud 2">
            <a:extLst>
              <a:ext uri="{FF2B5EF4-FFF2-40B4-BE49-F238E27FC236}">
                <a16:creationId xmlns:a16="http://schemas.microsoft.com/office/drawing/2014/main" id="{B52A598F-AF33-8A6F-2105-5022812B7636}"/>
              </a:ext>
            </a:extLst>
          </p:cNvPr>
          <p:cNvSpPr>
            <a:spLocks noGrp="1"/>
          </p:cNvSpPr>
          <p:nvPr>
            <p:ph idx="17"/>
          </p:nvPr>
        </p:nvSpPr>
        <p:spPr>
          <a:xfrm>
            <a:off x="6421616" y="4029257"/>
            <a:ext cx="1727200" cy="1906847"/>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9" name="Tijdelijke aanduiding voor afbeelding 15">
            <a:extLst>
              <a:ext uri="{FF2B5EF4-FFF2-40B4-BE49-F238E27FC236}">
                <a16:creationId xmlns:a16="http://schemas.microsoft.com/office/drawing/2014/main" id="{1018F611-D317-197E-8A24-5CD759D88E21}"/>
              </a:ext>
            </a:extLst>
          </p:cNvPr>
          <p:cNvSpPr>
            <a:spLocks noGrp="1"/>
          </p:cNvSpPr>
          <p:nvPr>
            <p:ph type="pic" sz="quarter" idx="18"/>
          </p:nvPr>
        </p:nvSpPr>
        <p:spPr>
          <a:xfrm>
            <a:off x="8850021" y="1980863"/>
            <a:ext cx="1727200" cy="1727200"/>
          </a:xfrm>
          <a:prstGeom prst="ellipse">
            <a:avLst/>
          </a:prstGeom>
        </p:spPr>
        <p:txBody>
          <a:bodyPr/>
          <a:lstStyle/>
          <a:p>
            <a:r>
              <a:rPr lang="nl-NL"/>
              <a:t>Klik op het pictogram als u een afbeelding wilt toevoegen</a:t>
            </a:r>
            <a:endParaRPr lang="nl-BE"/>
          </a:p>
        </p:txBody>
      </p:sp>
      <p:sp>
        <p:nvSpPr>
          <p:cNvPr id="21" name="Tijdelijke aanduiding voor inhoud 2">
            <a:extLst>
              <a:ext uri="{FF2B5EF4-FFF2-40B4-BE49-F238E27FC236}">
                <a16:creationId xmlns:a16="http://schemas.microsoft.com/office/drawing/2014/main" id="{7AB1F0D7-E739-6F98-D267-19A1E5E68385}"/>
              </a:ext>
            </a:extLst>
          </p:cNvPr>
          <p:cNvSpPr>
            <a:spLocks noGrp="1"/>
          </p:cNvSpPr>
          <p:nvPr>
            <p:ph idx="19"/>
          </p:nvPr>
        </p:nvSpPr>
        <p:spPr>
          <a:xfrm>
            <a:off x="8850021" y="4029257"/>
            <a:ext cx="1727200" cy="1906847"/>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19649286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el opsomming beelden 2 paars">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E5E4C7AA-9631-393F-98E4-A40A7AF9FF9E}"/>
              </a:ext>
            </a:extLst>
          </p:cNvPr>
          <p:cNvPicPr>
            <a:picLocks noChangeAspect="1"/>
          </p:cNvPicPr>
          <p:nvPr userDrawn="1"/>
        </p:nvPicPr>
        <p:blipFill>
          <a:blip r:embed="rId2"/>
          <a:srcRect/>
          <a:stretch/>
        </p:blipFill>
        <p:spPr>
          <a:xfrm>
            <a:off x="8426" y="19277"/>
            <a:ext cx="12176760" cy="6849427"/>
          </a:xfrm>
          <a:prstGeom prst="rect">
            <a:avLst/>
          </a:prstGeom>
        </p:spPr>
      </p:pic>
      <p:sp>
        <p:nvSpPr>
          <p:cNvPr id="3" name="Tijdelijke aanduiding voor datum 3">
            <a:extLst>
              <a:ext uri="{FF2B5EF4-FFF2-40B4-BE49-F238E27FC236}">
                <a16:creationId xmlns:a16="http://schemas.microsoft.com/office/drawing/2014/main" id="{1092DE78-75C7-D69B-E837-9C6B35931952}"/>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4" name="Tijdelijke aanduiding voor datum 3">
            <a:extLst>
              <a:ext uri="{FF2B5EF4-FFF2-40B4-BE49-F238E27FC236}">
                <a16:creationId xmlns:a16="http://schemas.microsoft.com/office/drawing/2014/main" id="{55F99FB8-8732-CFE1-A32F-1AC585AB5C7F}"/>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5" name="Titel 1">
            <a:extLst>
              <a:ext uri="{FF2B5EF4-FFF2-40B4-BE49-F238E27FC236}">
                <a16:creationId xmlns:a16="http://schemas.microsoft.com/office/drawing/2014/main" id="{95EF6110-ACE1-6DC2-EA0C-DBF46955424E}"/>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6" name="Tijdelijke aanduiding voor afbeelding 15">
            <a:extLst>
              <a:ext uri="{FF2B5EF4-FFF2-40B4-BE49-F238E27FC236}">
                <a16:creationId xmlns:a16="http://schemas.microsoft.com/office/drawing/2014/main" id="{F8A02C76-CEA2-54DF-A3B2-94B314041DCA}"/>
              </a:ext>
            </a:extLst>
          </p:cNvPr>
          <p:cNvSpPr>
            <a:spLocks noGrp="1"/>
          </p:cNvSpPr>
          <p:nvPr>
            <p:ph type="pic" sz="quarter" idx="11"/>
          </p:nvPr>
        </p:nvSpPr>
        <p:spPr>
          <a:xfrm>
            <a:off x="965200" y="1980863"/>
            <a:ext cx="1727200" cy="1727200"/>
          </a:xfrm>
          <a:prstGeom prst="ellipse">
            <a:avLst/>
          </a:prstGeom>
        </p:spPr>
        <p:txBody>
          <a:bodyPr/>
          <a:lstStyle/>
          <a:p>
            <a:r>
              <a:rPr lang="nl-NL"/>
              <a:t>Klik op het pictogram als u een afbeelding wilt toevoegen</a:t>
            </a:r>
            <a:endParaRPr lang="nl-BE"/>
          </a:p>
        </p:txBody>
      </p:sp>
      <p:sp>
        <p:nvSpPr>
          <p:cNvPr id="8" name="Tijdelijke aanduiding voor inhoud 2">
            <a:extLst>
              <a:ext uri="{FF2B5EF4-FFF2-40B4-BE49-F238E27FC236}">
                <a16:creationId xmlns:a16="http://schemas.microsoft.com/office/drawing/2014/main" id="{163DAA65-C3D6-2493-85EC-9AD96E04A35A}"/>
              </a:ext>
            </a:extLst>
          </p:cNvPr>
          <p:cNvSpPr>
            <a:spLocks noGrp="1"/>
          </p:cNvSpPr>
          <p:nvPr>
            <p:ph idx="1"/>
          </p:nvPr>
        </p:nvSpPr>
        <p:spPr>
          <a:xfrm>
            <a:off x="3238500" y="2014201"/>
            <a:ext cx="8009538" cy="1693862"/>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Tijdelijke aanduiding voor afbeelding 15">
            <a:extLst>
              <a:ext uri="{FF2B5EF4-FFF2-40B4-BE49-F238E27FC236}">
                <a16:creationId xmlns:a16="http://schemas.microsoft.com/office/drawing/2014/main" id="{F2D91179-4F12-852A-03C6-76EEEC557E03}"/>
              </a:ext>
            </a:extLst>
          </p:cNvPr>
          <p:cNvSpPr>
            <a:spLocks noGrp="1"/>
          </p:cNvSpPr>
          <p:nvPr>
            <p:ph type="pic" sz="quarter" idx="20"/>
          </p:nvPr>
        </p:nvSpPr>
        <p:spPr>
          <a:xfrm>
            <a:off x="965200" y="3803438"/>
            <a:ext cx="1727200" cy="1727200"/>
          </a:xfrm>
          <a:prstGeom prst="ellipse">
            <a:avLst/>
          </a:prstGeom>
        </p:spPr>
        <p:txBody>
          <a:bodyPr/>
          <a:lstStyle/>
          <a:p>
            <a:r>
              <a:rPr lang="nl-NL"/>
              <a:t>Klik op het pictogram als u een afbeelding wilt toevoegen</a:t>
            </a:r>
            <a:endParaRPr lang="nl-BE"/>
          </a:p>
        </p:txBody>
      </p:sp>
      <p:sp>
        <p:nvSpPr>
          <p:cNvPr id="10" name="Tijdelijke aanduiding voor inhoud 2">
            <a:extLst>
              <a:ext uri="{FF2B5EF4-FFF2-40B4-BE49-F238E27FC236}">
                <a16:creationId xmlns:a16="http://schemas.microsoft.com/office/drawing/2014/main" id="{0B2AB0D8-C362-8987-25B6-B4CA0DB0BBDC}"/>
              </a:ext>
            </a:extLst>
          </p:cNvPr>
          <p:cNvSpPr>
            <a:spLocks noGrp="1"/>
          </p:cNvSpPr>
          <p:nvPr>
            <p:ph idx="13"/>
          </p:nvPr>
        </p:nvSpPr>
        <p:spPr>
          <a:xfrm>
            <a:off x="3238500" y="3836776"/>
            <a:ext cx="8009538" cy="1693862"/>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0859037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Titel opsomming beelden 2 roos">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55E4594-5D9D-9107-F667-FB98D7D711C2}"/>
              </a:ext>
            </a:extLst>
          </p:cNvPr>
          <p:cNvPicPr>
            <a:picLocks noChangeAspect="1"/>
          </p:cNvPicPr>
          <p:nvPr userDrawn="1"/>
        </p:nvPicPr>
        <p:blipFill>
          <a:blip r:embed="rId2"/>
          <a:srcRect/>
          <a:stretch/>
        </p:blipFill>
        <p:spPr>
          <a:xfrm>
            <a:off x="806" y="14991"/>
            <a:ext cx="12192000" cy="6858000"/>
          </a:xfrm>
          <a:prstGeom prst="rect">
            <a:avLst/>
          </a:prstGeom>
        </p:spPr>
      </p:pic>
      <p:sp>
        <p:nvSpPr>
          <p:cNvPr id="3" name="Tijdelijke aanduiding voor datum 3">
            <a:extLst>
              <a:ext uri="{FF2B5EF4-FFF2-40B4-BE49-F238E27FC236}">
                <a16:creationId xmlns:a16="http://schemas.microsoft.com/office/drawing/2014/main" id="{1092DE78-75C7-D69B-E837-9C6B35931952}"/>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4" name="Tijdelijke aanduiding voor datum 3">
            <a:extLst>
              <a:ext uri="{FF2B5EF4-FFF2-40B4-BE49-F238E27FC236}">
                <a16:creationId xmlns:a16="http://schemas.microsoft.com/office/drawing/2014/main" id="{55F99FB8-8732-CFE1-A32F-1AC585AB5C7F}"/>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5" name="Titel 1">
            <a:extLst>
              <a:ext uri="{FF2B5EF4-FFF2-40B4-BE49-F238E27FC236}">
                <a16:creationId xmlns:a16="http://schemas.microsoft.com/office/drawing/2014/main" id="{95EF6110-ACE1-6DC2-EA0C-DBF46955424E}"/>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6" name="Tijdelijke aanduiding voor afbeelding 15">
            <a:extLst>
              <a:ext uri="{FF2B5EF4-FFF2-40B4-BE49-F238E27FC236}">
                <a16:creationId xmlns:a16="http://schemas.microsoft.com/office/drawing/2014/main" id="{F8A02C76-CEA2-54DF-A3B2-94B314041DCA}"/>
              </a:ext>
            </a:extLst>
          </p:cNvPr>
          <p:cNvSpPr>
            <a:spLocks noGrp="1"/>
          </p:cNvSpPr>
          <p:nvPr>
            <p:ph type="pic" sz="quarter" idx="11"/>
          </p:nvPr>
        </p:nvSpPr>
        <p:spPr>
          <a:xfrm>
            <a:off x="965200" y="1980863"/>
            <a:ext cx="1727200" cy="1727200"/>
          </a:xfrm>
          <a:prstGeom prst="ellipse">
            <a:avLst/>
          </a:prstGeom>
        </p:spPr>
        <p:txBody>
          <a:bodyPr/>
          <a:lstStyle/>
          <a:p>
            <a:r>
              <a:rPr lang="nl-NL"/>
              <a:t>Klik op het pictogram als u een afbeelding wilt toevoegen</a:t>
            </a:r>
            <a:endParaRPr lang="nl-BE"/>
          </a:p>
        </p:txBody>
      </p:sp>
      <p:sp>
        <p:nvSpPr>
          <p:cNvPr id="8" name="Tijdelijke aanduiding voor inhoud 2">
            <a:extLst>
              <a:ext uri="{FF2B5EF4-FFF2-40B4-BE49-F238E27FC236}">
                <a16:creationId xmlns:a16="http://schemas.microsoft.com/office/drawing/2014/main" id="{163DAA65-C3D6-2493-85EC-9AD96E04A35A}"/>
              </a:ext>
            </a:extLst>
          </p:cNvPr>
          <p:cNvSpPr>
            <a:spLocks noGrp="1"/>
          </p:cNvSpPr>
          <p:nvPr>
            <p:ph idx="1"/>
          </p:nvPr>
        </p:nvSpPr>
        <p:spPr>
          <a:xfrm>
            <a:off x="3238500" y="2014201"/>
            <a:ext cx="8009538" cy="1693862"/>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Tijdelijke aanduiding voor afbeelding 15">
            <a:extLst>
              <a:ext uri="{FF2B5EF4-FFF2-40B4-BE49-F238E27FC236}">
                <a16:creationId xmlns:a16="http://schemas.microsoft.com/office/drawing/2014/main" id="{F2D91179-4F12-852A-03C6-76EEEC557E03}"/>
              </a:ext>
            </a:extLst>
          </p:cNvPr>
          <p:cNvSpPr>
            <a:spLocks noGrp="1"/>
          </p:cNvSpPr>
          <p:nvPr>
            <p:ph type="pic" sz="quarter" idx="20"/>
          </p:nvPr>
        </p:nvSpPr>
        <p:spPr>
          <a:xfrm>
            <a:off x="965200" y="3803438"/>
            <a:ext cx="1727200" cy="1727200"/>
          </a:xfrm>
          <a:prstGeom prst="ellipse">
            <a:avLst/>
          </a:prstGeom>
        </p:spPr>
        <p:txBody>
          <a:bodyPr/>
          <a:lstStyle/>
          <a:p>
            <a:r>
              <a:rPr lang="nl-NL"/>
              <a:t>Klik op het pictogram als u een afbeelding wilt toevoegen</a:t>
            </a:r>
            <a:endParaRPr lang="nl-BE"/>
          </a:p>
        </p:txBody>
      </p:sp>
      <p:sp>
        <p:nvSpPr>
          <p:cNvPr id="10" name="Tijdelijke aanduiding voor inhoud 2">
            <a:extLst>
              <a:ext uri="{FF2B5EF4-FFF2-40B4-BE49-F238E27FC236}">
                <a16:creationId xmlns:a16="http://schemas.microsoft.com/office/drawing/2014/main" id="{0B2AB0D8-C362-8987-25B6-B4CA0DB0BBDC}"/>
              </a:ext>
            </a:extLst>
          </p:cNvPr>
          <p:cNvSpPr>
            <a:spLocks noGrp="1"/>
          </p:cNvSpPr>
          <p:nvPr>
            <p:ph idx="13"/>
          </p:nvPr>
        </p:nvSpPr>
        <p:spPr>
          <a:xfrm>
            <a:off x="3238500" y="3836776"/>
            <a:ext cx="8009538" cy="1693862"/>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848309718"/>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itel opsomming beelden 2 groen">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55E4594-5D9D-9107-F667-FB98D7D711C2}"/>
              </a:ext>
            </a:extLst>
          </p:cNvPr>
          <p:cNvPicPr>
            <a:picLocks noChangeAspect="1"/>
          </p:cNvPicPr>
          <p:nvPr userDrawn="1"/>
        </p:nvPicPr>
        <p:blipFill>
          <a:blip r:embed="rId2"/>
          <a:srcRect/>
          <a:stretch/>
        </p:blipFill>
        <p:spPr>
          <a:xfrm>
            <a:off x="806" y="14991"/>
            <a:ext cx="12192000" cy="6858000"/>
          </a:xfrm>
          <a:prstGeom prst="rect">
            <a:avLst/>
          </a:prstGeom>
        </p:spPr>
      </p:pic>
      <p:sp>
        <p:nvSpPr>
          <p:cNvPr id="3" name="Tijdelijke aanduiding voor datum 3">
            <a:extLst>
              <a:ext uri="{FF2B5EF4-FFF2-40B4-BE49-F238E27FC236}">
                <a16:creationId xmlns:a16="http://schemas.microsoft.com/office/drawing/2014/main" id="{1092DE78-75C7-D69B-E837-9C6B35931952}"/>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4" name="Tijdelijke aanduiding voor datum 3">
            <a:extLst>
              <a:ext uri="{FF2B5EF4-FFF2-40B4-BE49-F238E27FC236}">
                <a16:creationId xmlns:a16="http://schemas.microsoft.com/office/drawing/2014/main" id="{55F99FB8-8732-CFE1-A32F-1AC585AB5C7F}"/>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5" name="Titel 1">
            <a:extLst>
              <a:ext uri="{FF2B5EF4-FFF2-40B4-BE49-F238E27FC236}">
                <a16:creationId xmlns:a16="http://schemas.microsoft.com/office/drawing/2014/main" id="{95EF6110-ACE1-6DC2-EA0C-DBF46955424E}"/>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6" name="Tijdelijke aanduiding voor afbeelding 15">
            <a:extLst>
              <a:ext uri="{FF2B5EF4-FFF2-40B4-BE49-F238E27FC236}">
                <a16:creationId xmlns:a16="http://schemas.microsoft.com/office/drawing/2014/main" id="{F8A02C76-CEA2-54DF-A3B2-94B314041DCA}"/>
              </a:ext>
            </a:extLst>
          </p:cNvPr>
          <p:cNvSpPr>
            <a:spLocks noGrp="1"/>
          </p:cNvSpPr>
          <p:nvPr>
            <p:ph type="pic" sz="quarter" idx="11"/>
          </p:nvPr>
        </p:nvSpPr>
        <p:spPr>
          <a:xfrm>
            <a:off x="965200" y="1980863"/>
            <a:ext cx="1727200" cy="1727200"/>
          </a:xfrm>
          <a:prstGeom prst="ellipse">
            <a:avLst/>
          </a:prstGeom>
        </p:spPr>
        <p:txBody>
          <a:bodyPr/>
          <a:lstStyle/>
          <a:p>
            <a:r>
              <a:rPr lang="nl-NL"/>
              <a:t>Klik op het pictogram als u een afbeelding wilt toevoegen</a:t>
            </a:r>
            <a:endParaRPr lang="nl-BE"/>
          </a:p>
        </p:txBody>
      </p:sp>
      <p:sp>
        <p:nvSpPr>
          <p:cNvPr id="8" name="Tijdelijke aanduiding voor inhoud 2">
            <a:extLst>
              <a:ext uri="{FF2B5EF4-FFF2-40B4-BE49-F238E27FC236}">
                <a16:creationId xmlns:a16="http://schemas.microsoft.com/office/drawing/2014/main" id="{163DAA65-C3D6-2493-85EC-9AD96E04A35A}"/>
              </a:ext>
            </a:extLst>
          </p:cNvPr>
          <p:cNvSpPr>
            <a:spLocks noGrp="1"/>
          </p:cNvSpPr>
          <p:nvPr>
            <p:ph idx="1"/>
          </p:nvPr>
        </p:nvSpPr>
        <p:spPr>
          <a:xfrm>
            <a:off x="3238500" y="2014201"/>
            <a:ext cx="8009538" cy="1693862"/>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Tijdelijke aanduiding voor afbeelding 15">
            <a:extLst>
              <a:ext uri="{FF2B5EF4-FFF2-40B4-BE49-F238E27FC236}">
                <a16:creationId xmlns:a16="http://schemas.microsoft.com/office/drawing/2014/main" id="{F2D91179-4F12-852A-03C6-76EEEC557E03}"/>
              </a:ext>
            </a:extLst>
          </p:cNvPr>
          <p:cNvSpPr>
            <a:spLocks noGrp="1"/>
          </p:cNvSpPr>
          <p:nvPr>
            <p:ph type="pic" sz="quarter" idx="20"/>
          </p:nvPr>
        </p:nvSpPr>
        <p:spPr>
          <a:xfrm>
            <a:off x="965200" y="3803438"/>
            <a:ext cx="1727200" cy="1727200"/>
          </a:xfrm>
          <a:prstGeom prst="ellipse">
            <a:avLst/>
          </a:prstGeom>
        </p:spPr>
        <p:txBody>
          <a:bodyPr/>
          <a:lstStyle/>
          <a:p>
            <a:r>
              <a:rPr lang="nl-NL"/>
              <a:t>Klik op het pictogram als u een afbeelding wilt toevoegen</a:t>
            </a:r>
            <a:endParaRPr lang="nl-BE"/>
          </a:p>
        </p:txBody>
      </p:sp>
      <p:sp>
        <p:nvSpPr>
          <p:cNvPr id="10" name="Tijdelijke aanduiding voor inhoud 2">
            <a:extLst>
              <a:ext uri="{FF2B5EF4-FFF2-40B4-BE49-F238E27FC236}">
                <a16:creationId xmlns:a16="http://schemas.microsoft.com/office/drawing/2014/main" id="{0B2AB0D8-C362-8987-25B6-B4CA0DB0BBDC}"/>
              </a:ext>
            </a:extLst>
          </p:cNvPr>
          <p:cNvSpPr>
            <a:spLocks noGrp="1"/>
          </p:cNvSpPr>
          <p:nvPr>
            <p:ph idx="13"/>
          </p:nvPr>
        </p:nvSpPr>
        <p:spPr>
          <a:xfrm>
            <a:off x="3238500" y="3836776"/>
            <a:ext cx="8009538" cy="1693862"/>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9458491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Hoofdstuk blauw">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E7C483D3-BECB-9EFD-856E-269C819B995C}"/>
              </a:ext>
            </a:extLst>
          </p:cNvPr>
          <p:cNvPicPr>
            <a:picLocks noChangeAspect="1"/>
          </p:cNvPicPr>
          <p:nvPr userDrawn="1"/>
        </p:nvPicPr>
        <p:blipFill>
          <a:blip r:embed="rId2"/>
          <a:srcRect/>
          <a:stretch/>
        </p:blipFill>
        <p:spPr>
          <a:xfrm>
            <a:off x="-10803" y="0"/>
            <a:ext cx="12207255" cy="6866581"/>
          </a:xfrm>
          <a:prstGeom prst="rect">
            <a:avLst/>
          </a:prstGeom>
        </p:spPr>
      </p:pic>
      <p:sp>
        <p:nvSpPr>
          <p:cNvPr id="4" name="Titel 1">
            <a:extLst>
              <a:ext uri="{FF2B5EF4-FFF2-40B4-BE49-F238E27FC236}">
                <a16:creationId xmlns:a16="http://schemas.microsoft.com/office/drawing/2014/main" id="{8EA53930-7C30-7FC1-25A7-2C1703DF4E0E}"/>
              </a:ext>
            </a:extLst>
          </p:cNvPr>
          <p:cNvSpPr>
            <a:spLocks noGrp="1"/>
          </p:cNvSpPr>
          <p:nvPr>
            <p:ph type="title"/>
          </p:nvPr>
        </p:nvSpPr>
        <p:spPr>
          <a:xfrm>
            <a:off x="831849" y="838200"/>
            <a:ext cx="9015535" cy="1727200"/>
          </a:xfrm>
        </p:spPr>
        <p:txBody>
          <a:bodyPr anchor="b">
            <a:normAutofit/>
          </a:bodyPr>
          <a:lstStyle>
            <a:lvl1pPr>
              <a:defRPr sz="4400">
                <a:solidFill>
                  <a:schemeClr val="bg1"/>
                </a:solidFill>
              </a:defRPr>
            </a:lvl1pPr>
          </a:lstStyle>
          <a:p>
            <a:r>
              <a:rPr lang="nl-NL"/>
              <a:t>Klik om stijl te bewerken</a:t>
            </a:r>
            <a:endParaRPr lang="nl-BE"/>
          </a:p>
        </p:txBody>
      </p:sp>
      <p:sp>
        <p:nvSpPr>
          <p:cNvPr id="5" name="Afgeronde rechthoek 4">
            <a:extLst>
              <a:ext uri="{FF2B5EF4-FFF2-40B4-BE49-F238E27FC236}">
                <a16:creationId xmlns:a16="http://schemas.microsoft.com/office/drawing/2014/main" id="{3160E5D9-5F32-58EA-1375-2A832ACCC7B7}"/>
              </a:ext>
            </a:extLst>
          </p:cNvPr>
          <p:cNvSpPr/>
          <p:nvPr userDrawn="1"/>
        </p:nvSpPr>
        <p:spPr>
          <a:xfrm>
            <a:off x="948193" y="2564525"/>
            <a:ext cx="1357166" cy="102022"/>
          </a:xfrm>
          <a:prstGeom prst="roundRect">
            <a:avLst/>
          </a:prstGeom>
          <a:solidFill>
            <a:srgbClr val="119BB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highlight>
                <a:srgbClr val="5DBCA4"/>
              </a:highlight>
            </a:endParaRPr>
          </a:p>
        </p:txBody>
      </p:sp>
      <p:sp>
        <p:nvSpPr>
          <p:cNvPr id="10" name="Tijdelijke aanduiding voor datum 3">
            <a:extLst>
              <a:ext uri="{FF2B5EF4-FFF2-40B4-BE49-F238E27FC236}">
                <a16:creationId xmlns:a16="http://schemas.microsoft.com/office/drawing/2014/main" id="{DCC255B8-505B-2440-1EC8-32EC7EAD0C52}"/>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chemeClr val="bg1"/>
                </a:solidFill>
              </a:rPr>
              <a:pPr/>
              <a:t>6/01/2026</a:t>
            </a:fld>
            <a:endParaRPr lang="nl-BE">
              <a:solidFill>
                <a:schemeClr val="bg1"/>
              </a:solidFill>
            </a:endParaRPr>
          </a:p>
        </p:txBody>
      </p:sp>
      <p:sp>
        <p:nvSpPr>
          <p:cNvPr id="11" name="Tijdelijke aanduiding voor datum 3">
            <a:extLst>
              <a:ext uri="{FF2B5EF4-FFF2-40B4-BE49-F238E27FC236}">
                <a16:creationId xmlns:a16="http://schemas.microsoft.com/office/drawing/2014/main" id="{B0F8F413-D20C-265A-56F4-33EAE6596A0C}"/>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Tree>
    <p:extLst>
      <p:ext uri="{BB962C8B-B14F-4D97-AF65-F5344CB8AC3E}">
        <p14:creationId xmlns:p14="http://schemas.microsoft.com/office/powerpoint/2010/main" val="3586145628"/>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Titel opsomming beelden 2 blauw">
    <p:spTree>
      <p:nvGrpSpPr>
        <p:cNvPr id="1" name=""/>
        <p:cNvGrpSpPr/>
        <p:nvPr/>
      </p:nvGrpSpPr>
      <p:grpSpPr>
        <a:xfrm>
          <a:off x="0" y="0"/>
          <a:ext cx="0" cy="0"/>
          <a:chOff x="0" y="0"/>
          <a:chExt cx="0" cy="0"/>
        </a:xfrm>
      </p:grpSpPr>
      <p:pic>
        <p:nvPicPr>
          <p:cNvPr id="12" name="Afbeelding 11">
            <a:extLst>
              <a:ext uri="{FF2B5EF4-FFF2-40B4-BE49-F238E27FC236}">
                <a16:creationId xmlns:a16="http://schemas.microsoft.com/office/drawing/2014/main" id="{C55E4594-5D9D-9107-F667-FB98D7D711C2}"/>
              </a:ext>
            </a:extLst>
          </p:cNvPr>
          <p:cNvPicPr>
            <a:picLocks noChangeAspect="1"/>
          </p:cNvPicPr>
          <p:nvPr userDrawn="1"/>
        </p:nvPicPr>
        <p:blipFill>
          <a:blip r:embed="rId2"/>
          <a:srcRect/>
          <a:stretch/>
        </p:blipFill>
        <p:spPr>
          <a:xfrm>
            <a:off x="806" y="14991"/>
            <a:ext cx="12192000" cy="6858000"/>
          </a:xfrm>
          <a:prstGeom prst="rect">
            <a:avLst/>
          </a:prstGeom>
        </p:spPr>
      </p:pic>
      <p:sp>
        <p:nvSpPr>
          <p:cNvPr id="3" name="Tijdelijke aanduiding voor datum 3">
            <a:extLst>
              <a:ext uri="{FF2B5EF4-FFF2-40B4-BE49-F238E27FC236}">
                <a16:creationId xmlns:a16="http://schemas.microsoft.com/office/drawing/2014/main" id="{1092DE78-75C7-D69B-E837-9C6B35931952}"/>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4" name="Tijdelijke aanduiding voor datum 3">
            <a:extLst>
              <a:ext uri="{FF2B5EF4-FFF2-40B4-BE49-F238E27FC236}">
                <a16:creationId xmlns:a16="http://schemas.microsoft.com/office/drawing/2014/main" id="{55F99FB8-8732-CFE1-A32F-1AC585AB5C7F}"/>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5" name="Titel 1">
            <a:extLst>
              <a:ext uri="{FF2B5EF4-FFF2-40B4-BE49-F238E27FC236}">
                <a16:creationId xmlns:a16="http://schemas.microsoft.com/office/drawing/2014/main" id="{95EF6110-ACE1-6DC2-EA0C-DBF46955424E}"/>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6" name="Tijdelijke aanduiding voor afbeelding 15">
            <a:extLst>
              <a:ext uri="{FF2B5EF4-FFF2-40B4-BE49-F238E27FC236}">
                <a16:creationId xmlns:a16="http://schemas.microsoft.com/office/drawing/2014/main" id="{F8A02C76-CEA2-54DF-A3B2-94B314041DCA}"/>
              </a:ext>
            </a:extLst>
          </p:cNvPr>
          <p:cNvSpPr>
            <a:spLocks noGrp="1"/>
          </p:cNvSpPr>
          <p:nvPr>
            <p:ph type="pic" sz="quarter" idx="11"/>
          </p:nvPr>
        </p:nvSpPr>
        <p:spPr>
          <a:xfrm>
            <a:off x="965200" y="1980863"/>
            <a:ext cx="1727200" cy="1727200"/>
          </a:xfrm>
          <a:prstGeom prst="ellipse">
            <a:avLst/>
          </a:prstGeom>
        </p:spPr>
        <p:txBody>
          <a:bodyPr/>
          <a:lstStyle/>
          <a:p>
            <a:r>
              <a:rPr lang="nl-NL"/>
              <a:t>Klik op het pictogram als u een afbeelding wilt toevoegen</a:t>
            </a:r>
            <a:endParaRPr lang="nl-BE"/>
          </a:p>
        </p:txBody>
      </p:sp>
      <p:sp>
        <p:nvSpPr>
          <p:cNvPr id="8" name="Tijdelijke aanduiding voor inhoud 2">
            <a:extLst>
              <a:ext uri="{FF2B5EF4-FFF2-40B4-BE49-F238E27FC236}">
                <a16:creationId xmlns:a16="http://schemas.microsoft.com/office/drawing/2014/main" id="{163DAA65-C3D6-2493-85EC-9AD96E04A35A}"/>
              </a:ext>
            </a:extLst>
          </p:cNvPr>
          <p:cNvSpPr>
            <a:spLocks noGrp="1"/>
          </p:cNvSpPr>
          <p:nvPr>
            <p:ph idx="1"/>
          </p:nvPr>
        </p:nvSpPr>
        <p:spPr>
          <a:xfrm>
            <a:off x="3238500" y="2014201"/>
            <a:ext cx="8009538" cy="1693862"/>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Tijdelijke aanduiding voor afbeelding 15">
            <a:extLst>
              <a:ext uri="{FF2B5EF4-FFF2-40B4-BE49-F238E27FC236}">
                <a16:creationId xmlns:a16="http://schemas.microsoft.com/office/drawing/2014/main" id="{F2D91179-4F12-852A-03C6-76EEEC557E03}"/>
              </a:ext>
            </a:extLst>
          </p:cNvPr>
          <p:cNvSpPr>
            <a:spLocks noGrp="1"/>
          </p:cNvSpPr>
          <p:nvPr>
            <p:ph type="pic" sz="quarter" idx="20"/>
          </p:nvPr>
        </p:nvSpPr>
        <p:spPr>
          <a:xfrm>
            <a:off x="965200" y="3803438"/>
            <a:ext cx="1727200" cy="1727200"/>
          </a:xfrm>
          <a:prstGeom prst="ellipse">
            <a:avLst/>
          </a:prstGeom>
        </p:spPr>
        <p:txBody>
          <a:bodyPr/>
          <a:lstStyle/>
          <a:p>
            <a:r>
              <a:rPr lang="nl-NL"/>
              <a:t>Klik op het pictogram als u een afbeelding wilt toevoegen</a:t>
            </a:r>
            <a:endParaRPr lang="nl-BE"/>
          </a:p>
        </p:txBody>
      </p:sp>
      <p:sp>
        <p:nvSpPr>
          <p:cNvPr id="10" name="Tijdelijke aanduiding voor inhoud 2">
            <a:extLst>
              <a:ext uri="{FF2B5EF4-FFF2-40B4-BE49-F238E27FC236}">
                <a16:creationId xmlns:a16="http://schemas.microsoft.com/office/drawing/2014/main" id="{0B2AB0D8-C362-8987-25B6-B4CA0DB0BBDC}"/>
              </a:ext>
            </a:extLst>
          </p:cNvPr>
          <p:cNvSpPr>
            <a:spLocks noGrp="1"/>
          </p:cNvSpPr>
          <p:nvPr>
            <p:ph idx="13"/>
          </p:nvPr>
        </p:nvSpPr>
        <p:spPr>
          <a:xfrm>
            <a:off x="3238500" y="3836776"/>
            <a:ext cx="8009538" cy="1693862"/>
          </a:xfrm>
        </p:spPr>
        <p:txBody>
          <a:bodyPr>
            <a:noAutofit/>
          </a:bodyPr>
          <a:lstStyle>
            <a:lvl1pPr>
              <a:defRPr sz="2000"/>
            </a:lvl1pPr>
            <a:lvl2pPr>
              <a:defRPr sz="2000"/>
            </a:lvl2pPr>
            <a:lvl3pPr>
              <a:defRPr sz="1800"/>
            </a:lvl3pPr>
            <a:lvl4pPr>
              <a:defRPr sz="1600"/>
            </a:lvl4pPr>
            <a:lvl5pPr>
              <a:defRPr sz="1600"/>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3665473098"/>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Einde donkerblauw">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4E3A376B-5D90-B916-C2D2-4567B43BC4EE}"/>
              </a:ext>
            </a:extLst>
          </p:cNvPr>
          <p:cNvSpPr/>
          <p:nvPr userDrawn="1"/>
        </p:nvSpPr>
        <p:spPr>
          <a:xfrm>
            <a:off x="0" y="0"/>
            <a:ext cx="12192000" cy="6858000"/>
          </a:xfrm>
          <a:prstGeom prst="rect">
            <a:avLst/>
          </a:prstGeom>
          <a:solidFill>
            <a:srgbClr val="2620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ekstvak 16">
            <a:extLst>
              <a:ext uri="{FF2B5EF4-FFF2-40B4-BE49-F238E27FC236}">
                <a16:creationId xmlns:a16="http://schemas.microsoft.com/office/drawing/2014/main" id="{0E1FB14F-1DE0-ABF9-F4E1-9BB8EED9CC27}"/>
              </a:ext>
            </a:extLst>
          </p:cNvPr>
          <p:cNvSpPr txBox="1"/>
          <p:nvPr userDrawn="1"/>
        </p:nvSpPr>
        <p:spPr>
          <a:xfrm>
            <a:off x="0" y="6077383"/>
            <a:ext cx="12192000" cy="338554"/>
          </a:xfrm>
          <a:prstGeom prst="rect">
            <a:avLst/>
          </a:prstGeom>
          <a:noFill/>
        </p:spPr>
        <p:txBody>
          <a:bodyPr wrap="square" rtlCol="0">
            <a:spAutoFit/>
          </a:bodyPr>
          <a:lstStyle/>
          <a:p>
            <a:pPr algn="ctr"/>
            <a:r>
              <a:rPr lang="nl-BE" sz="1600" b="0" i="0">
                <a:solidFill>
                  <a:schemeClr val="bg1"/>
                </a:solidFill>
                <a:latin typeface="Krub" pitchFamily="2" charset="-34"/>
                <a:cs typeface="Krub" pitchFamily="2" charset="-34"/>
              </a:rPr>
              <a:t>www.leerpunt.be</a:t>
            </a:r>
          </a:p>
        </p:txBody>
      </p:sp>
      <p:pic>
        <p:nvPicPr>
          <p:cNvPr id="4" name="Afbeelding 3">
            <a:extLst>
              <a:ext uri="{FF2B5EF4-FFF2-40B4-BE49-F238E27FC236}">
                <a16:creationId xmlns:a16="http://schemas.microsoft.com/office/drawing/2014/main" id="{38665385-6277-5508-8329-45A46C12B8BB}"/>
              </a:ext>
            </a:extLst>
          </p:cNvPr>
          <p:cNvPicPr>
            <a:picLocks noChangeAspect="1"/>
          </p:cNvPicPr>
          <p:nvPr userDrawn="1"/>
        </p:nvPicPr>
        <p:blipFill rotWithShape="1">
          <a:blip r:embed="rId2"/>
          <a:srcRect t="28538" b="26777"/>
          <a:stretch/>
        </p:blipFill>
        <p:spPr>
          <a:xfrm>
            <a:off x="4276548" y="3713179"/>
            <a:ext cx="3638903" cy="1626049"/>
          </a:xfrm>
          <a:prstGeom prst="rect">
            <a:avLst/>
          </a:prstGeom>
        </p:spPr>
      </p:pic>
      <p:sp>
        <p:nvSpPr>
          <p:cNvPr id="5" name="Titel 1">
            <a:extLst>
              <a:ext uri="{FF2B5EF4-FFF2-40B4-BE49-F238E27FC236}">
                <a16:creationId xmlns:a16="http://schemas.microsoft.com/office/drawing/2014/main" id="{9C18EB6A-0BCF-108E-CAB9-1DF042C6498E}"/>
              </a:ext>
            </a:extLst>
          </p:cNvPr>
          <p:cNvSpPr>
            <a:spLocks noGrp="1"/>
          </p:cNvSpPr>
          <p:nvPr>
            <p:ph type="title"/>
          </p:nvPr>
        </p:nvSpPr>
        <p:spPr>
          <a:xfrm>
            <a:off x="0" y="442063"/>
            <a:ext cx="12192000" cy="1358602"/>
          </a:xfrm>
        </p:spPr>
        <p:txBody>
          <a:bodyPr anchor="b">
            <a:normAutofit/>
          </a:bodyPr>
          <a:lstStyle>
            <a:lvl1pPr algn="ctr">
              <a:defRPr sz="4400">
                <a:solidFill>
                  <a:schemeClr val="bg1"/>
                </a:solidFill>
              </a:defRPr>
            </a:lvl1pPr>
          </a:lstStyle>
          <a:p>
            <a:r>
              <a:rPr lang="nl-NL"/>
              <a:t>Klik om stijl te bewerken</a:t>
            </a:r>
            <a:endParaRPr lang="nl-BE"/>
          </a:p>
        </p:txBody>
      </p:sp>
    </p:spTree>
    <p:extLst>
      <p:ext uri="{BB962C8B-B14F-4D97-AF65-F5344CB8AC3E}">
        <p14:creationId xmlns:p14="http://schemas.microsoft.com/office/powerpoint/2010/main" val="3354747465"/>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Einde donkerblauw">
    <p:spTree>
      <p:nvGrpSpPr>
        <p:cNvPr id="1" name=""/>
        <p:cNvGrpSpPr/>
        <p:nvPr/>
      </p:nvGrpSpPr>
      <p:grpSpPr>
        <a:xfrm>
          <a:off x="0" y="0"/>
          <a:ext cx="0" cy="0"/>
          <a:chOff x="0" y="0"/>
          <a:chExt cx="0" cy="0"/>
        </a:xfrm>
      </p:grpSpPr>
      <p:sp>
        <p:nvSpPr>
          <p:cNvPr id="3" name="Rechthoek 2">
            <a:extLst>
              <a:ext uri="{FF2B5EF4-FFF2-40B4-BE49-F238E27FC236}">
                <a16:creationId xmlns:a16="http://schemas.microsoft.com/office/drawing/2014/main" id="{4E3A376B-5D90-B916-C2D2-4567B43BC4EE}"/>
              </a:ext>
            </a:extLst>
          </p:cNvPr>
          <p:cNvSpPr/>
          <p:nvPr userDrawn="1"/>
        </p:nvSpPr>
        <p:spPr>
          <a:xfrm>
            <a:off x="0" y="0"/>
            <a:ext cx="12192000" cy="6858000"/>
          </a:xfrm>
          <a:prstGeom prst="rect">
            <a:avLst/>
          </a:prstGeom>
          <a:solidFill>
            <a:srgbClr val="26205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7" name="Tekstvak 16">
            <a:extLst>
              <a:ext uri="{FF2B5EF4-FFF2-40B4-BE49-F238E27FC236}">
                <a16:creationId xmlns:a16="http://schemas.microsoft.com/office/drawing/2014/main" id="{0E1FB14F-1DE0-ABF9-F4E1-9BB8EED9CC27}"/>
              </a:ext>
            </a:extLst>
          </p:cNvPr>
          <p:cNvSpPr txBox="1"/>
          <p:nvPr userDrawn="1"/>
        </p:nvSpPr>
        <p:spPr>
          <a:xfrm>
            <a:off x="1" y="6077383"/>
            <a:ext cx="2830286" cy="338554"/>
          </a:xfrm>
          <a:prstGeom prst="rect">
            <a:avLst/>
          </a:prstGeom>
          <a:noFill/>
        </p:spPr>
        <p:txBody>
          <a:bodyPr wrap="square" rtlCol="0">
            <a:spAutoFit/>
          </a:bodyPr>
          <a:lstStyle/>
          <a:p>
            <a:pPr algn="ctr"/>
            <a:r>
              <a:rPr lang="nl-BE" sz="1600" b="0" i="0">
                <a:solidFill>
                  <a:schemeClr val="bg1"/>
                </a:solidFill>
                <a:latin typeface="Krub" pitchFamily="2" charset="-34"/>
                <a:cs typeface="Krub" pitchFamily="2" charset="-34"/>
              </a:rPr>
              <a:t>www.leerpunt.be</a:t>
            </a:r>
          </a:p>
        </p:txBody>
      </p:sp>
      <p:sp>
        <p:nvSpPr>
          <p:cNvPr id="5" name="Titel 1">
            <a:extLst>
              <a:ext uri="{FF2B5EF4-FFF2-40B4-BE49-F238E27FC236}">
                <a16:creationId xmlns:a16="http://schemas.microsoft.com/office/drawing/2014/main" id="{9C18EB6A-0BCF-108E-CAB9-1DF042C6498E}"/>
              </a:ext>
            </a:extLst>
          </p:cNvPr>
          <p:cNvSpPr>
            <a:spLocks noGrp="1"/>
          </p:cNvSpPr>
          <p:nvPr>
            <p:ph type="title"/>
          </p:nvPr>
        </p:nvSpPr>
        <p:spPr>
          <a:xfrm>
            <a:off x="0" y="442063"/>
            <a:ext cx="12192000" cy="1358602"/>
          </a:xfrm>
        </p:spPr>
        <p:txBody>
          <a:bodyPr anchor="b">
            <a:normAutofit/>
          </a:bodyPr>
          <a:lstStyle>
            <a:lvl1pPr algn="ctr">
              <a:defRPr sz="4400">
                <a:solidFill>
                  <a:schemeClr val="bg1"/>
                </a:solidFill>
              </a:defRPr>
            </a:lvl1pPr>
          </a:lstStyle>
          <a:p>
            <a:r>
              <a:rPr lang="nl-NL"/>
              <a:t>Klik om stijl te bewerken</a:t>
            </a:r>
            <a:endParaRPr lang="nl-BE"/>
          </a:p>
        </p:txBody>
      </p:sp>
      <p:sp>
        <p:nvSpPr>
          <p:cNvPr id="2" name="Tekstvak 1">
            <a:extLst>
              <a:ext uri="{FF2B5EF4-FFF2-40B4-BE49-F238E27FC236}">
                <a16:creationId xmlns:a16="http://schemas.microsoft.com/office/drawing/2014/main" id="{9A87F12E-C89B-031C-384D-5EB0CF07B113}"/>
              </a:ext>
            </a:extLst>
          </p:cNvPr>
          <p:cNvSpPr txBox="1"/>
          <p:nvPr userDrawn="1"/>
        </p:nvSpPr>
        <p:spPr>
          <a:xfrm>
            <a:off x="8405994" y="6077383"/>
            <a:ext cx="1863587" cy="338554"/>
          </a:xfrm>
          <a:prstGeom prst="rect">
            <a:avLst/>
          </a:prstGeom>
          <a:noFill/>
        </p:spPr>
        <p:txBody>
          <a:bodyPr wrap="square" rtlCol="0">
            <a:spAutoFit/>
          </a:bodyPr>
          <a:lstStyle/>
          <a:p>
            <a:r>
              <a:rPr lang="nl-BE" sz="1600">
                <a:solidFill>
                  <a:schemeClr val="bg1"/>
                </a:solidFill>
                <a:latin typeface="Krub" pitchFamily="2" charset="-34"/>
                <a:cs typeface="Krub" pitchFamily="2" charset="-34"/>
              </a:rPr>
              <a:t>Met steun van</a:t>
            </a:r>
          </a:p>
        </p:txBody>
      </p:sp>
      <p:pic>
        <p:nvPicPr>
          <p:cNvPr id="7" name="Afbeelding 6">
            <a:extLst>
              <a:ext uri="{FF2B5EF4-FFF2-40B4-BE49-F238E27FC236}">
                <a16:creationId xmlns:a16="http://schemas.microsoft.com/office/drawing/2014/main" id="{E2183005-2A99-A4B9-1365-4F2242B3C196}"/>
              </a:ext>
            </a:extLst>
          </p:cNvPr>
          <p:cNvPicPr>
            <a:picLocks noChangeAspect="1"/>
          </p:cNvPicPr>
          <p:nvPr userDrawn="1"/>
        </p:nvPicPr>
        <p:blipFill>
          <a:blip r:embed="rId2"/>
          <a:stretch>
            <a:fillRect/>
          </a:stretch>
        </p:blipFill>
        <p:spPr>
          <a:xfrm>
            <a:off x="10014857" y="5873670"/>
            <a:ext cx="1684746" cy="587214"/>
          </a:xfrm>
          <a:prstGeom prst="rect">
            <a:avLst/>
          </a:prstGeom>
        </p:spPr>
      </p:pic>
      <p:pic>
        <p:nvPicPr>
          <p:cNvPr id="8" name="Afbeelding 7">
            <a:extLst>
              <a:ext uri="{FF2B5EF4-FFF2-40B4-BE49-F238E27FC236}">
                <a16:creationId xmlns:a16="http://schemas.microsoft.com/office/drawing/2014/main" id="{6654B1E1-BDB6-1939-A38C-E800AE6EEB8A}"/>
              </a:ext>
            </a:extLst>
          </p:cNvPr>
          <p:cNvPicPr>
            <a:picLocks noChangeAspect="1"/>
          </p:cNvPicPr>
          <p:nvPr userDrawn="1"/>
        </p:nvPicPr>
        <p:blipFill rotWithShape="1">
          <a:blip r:embed="rId3"/>
          <a:srcRect t="28538" b="26777"/>
          <a:stretch/>
        </p:blipFill>
        <p:spPr>
          <a:xfrm>
            <a:off x="4276548" y="3713179"/>
            <a:ext cx="3638903" cy="1626049"/>
          </a:xfrm>
          <a:prstGeom prst="rect">
            <a:avLst/>
          </a:prstGeom>
        </p:spPr>
      </p:pic>
    </p:spTree>
    <p:extLst>
      <p:ext uri="{BB962C8B-B14F-4D97-AF65-F5344CB8AC3E}">
        <p14:creationId xmlns:p14="http://schemas.microsoft.com/office/powerpoint/2010/main" val="170006112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Einde roos">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05B18D53-1DAE-5D98-6BEE-D0F44846A193}"/>
              </a:ext>
            </a:extLst>
          </p:cNvPr>
          <p:cNvSpPr/>
          <p:nvPr userDrawn="1"/>
        </p:nvSpPr>
        <p:spPr>
          <a:xfrm>
            <a:off x="0" y="0"/>
            <a:ext cx="12192000" cy="6858000"/>
          </a:xfrm>
          <a:prstGeom prst="rect">
            <a:avLst/>
          </a:prstGeom>
          <a:solidFill>
            <a:srgbClr val="C418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0" name="Tekstvak 9">
            <a:extLst>
              <a:ext uri="{FF2B5EF4-FFF2-40B4-BE49-F238E27FC236}">
                <a16:creationId xmlns:a16="http://schemas.microsoft.com/office/drawing/2014/main" id="{F06515F8-F1BD-341C-4E15-F25D8249202D}"/>
              </a:ext>
            </a:extLst>
          </p:cNvPr>
          <p:cNvSpPr txBox="1"/>
          <p:nvPr userDrawn="1"/>
        </p:nvSpPr>
        <p:spPr>
          <a:xfrm>
            <a:off x="0" y="6077383"/>
            <a:ext cx="12192000" cy="338554"/>
          </a:xfrm>
          <a:prstGeom prst="rect">
            <a:avLst/>
          </a:prstGeom>
          <a:noFill/>
        </p:spPr>
        <p:txBody>
          <a:bodyPr wrap="square" rtlCol="0">
            <a:spAutoFit/>
          </a:bodyPr>
          <a:lstStyle/>
          <a:p>
            <a:pPr algn="ctr"/>
            <a:r>
              <a:rPr lang="nl-BE" sz="1600" b="0" i="0">
                <a:solidFill>
                  <a:schemeClr val="bg1"/>
                </a:solidFill>
                <a:latin typeface="Krub" pitchFamily="2" charset="-34"/>
                <a:cs typeface="Krub" pitchFamily="2" charset="-34"/>
              </a:rPr>
              <a:t>www.leerpunt.be</a:t>
            </a:r>
          </a:p>
        </p:txBody>
      </p:sp>
      <p:sp>
        <p:nvSpPr>
          <p:cNvPr id="12" name="Titel 1">
            <a:extLst>
              <a:ext uri="{FF2B5EF4-FFF2-40B4-BE49-F238E27FC236}">
                <a16:creationId xmlns:a16="http://schemas.microsoft.com/office/drawing/2014/main" id="{19B79A53-1840-321B-6F24-935B8922D781}"/>
              </a:ext>
            </a:extLst>
          </p:cNvPr>
          <p:cNvSpPr>
            <a:spLocks noGrp="1"/>
          </p:cNvSpPr>
          <p:nvPr>
            <p:ph type="title"/>
          </p:nvPr>
        </p:nvSpPr>
        <p:spPr>
          <a:xfrm>
            <a:off x="0" y="442063"/>
            <a:ext cx="12192000" cy="1358602"/>
          </a:xfrm>
        </p:spPr>
        <p:txBody>
          <a:bodyPr anchor="b">
            <a:normAutofit/>
          </a:bodyPr>
          <a:lstStyle>
            <a:lvl1pPr algn="ctr">
              <a:defRPr sz="4400">
                <a:solidFill>
                  <a:schemeClr val="bg1"/>
                </a:solidFill>
              </a:defRPr>
            </a:lvl1pPr>
          </a:lstStyle>
          <a:p>
            <a:r>
              <a:rPr lang="nl-NL"/>
              <a:t>Klik om stijl te bewerken</a:t>
            </a:r>
            <a:endParaRPr lang="nl-BE"/>
          </a:p>
        </p:txBody>
      </p:sp>
      <p:pic>
        <p:nvPicPr>
          <p:cNvPr id="2" name="Afbeelding 1">
            <a:extLst>
              <a:ext uri="{FF2B5EF4-FFF2-40B4-BE49-F238E27FC236}">
                <a16:creationId xmlns:a16="http://schemas.microsoft.com/office/drawing/2014/main" id="{6A159EE8-0C84-7431-60E4-D6BB8165F407}"/>
              </a:ext>
            </a:extLst>
          </p:cNvPr>
          <p:cNvPicPr>
            <a:picLocks noChangeAspect="1"/>
          </p:cNvPicPr>
          <p:nvPr userDrawn="1"/>
        </p:nvPicPr>
        <p:blipFill rotWithShape="1">
          <a:blip r:embed="rId2"/>
          <a:srcRect t="28538" b="26777"/>
          <a:stretch/>
        </p:blipFill>
        <p:spPr>
          <a:xfrm>
            <a:off x="4276548" y="3713179"/>
            <a:ext cx="3638903" cy="1626049"/>
          </a:xfrm>
          <a:prstGeom prst="rect">
            <a:avLst/>
          </a:prstGeom>
        </p:spPr>
      </p:pic>
    </p:spTree>
    <p:extLst>
      <p:ext uri="{BB962C8B-B14F-4D97-AF65-F5344CB8AC3E}">
        <p14:creationId xmlns:p14="http://schemas.microsoft.com/office/powerpoint/2010/main" val="2152172820"/>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1_Einde roos">
    <p:spTree>
      <p:nvGrpSpPr>
        <p:cNvPr id="1" name=""/>
        <p:cNvGrpSpPr/>
        <p:nvPr/>
      </p:nvGrpSpPr>
      <p:grpSpPr>
        <a:xfrm>
          <a:off x="0" y="0"/>
          <a:ext cx="0" cy="0"/>
          <a:chOff x="0" y="0"/>
          <a:chExt cx="0" cy="0"/>
        </a:xfrm>
      </p:grpSpPr>
      <p:sp>
        <p:nvSpPr>
          <p:cNvPr id="9" name="Rechthoek 8">
            <a:extLst>
              <a:ext uri="{FF2B5EF4-FFF2-40B4-BE49-F238E27FC236}">
                <a16:creationId xmlns:a16="http://schemas.microsoft.com/office/drawing/2014/main" id="{05B18D53-1DAE-5D98-6BEE-D0F44846A193}"/>
              </a:ext>
            </a:extLst>
          </p:cNvPr>
          <p:cNvSpPr/>
          <p:nvPr userDrawn="1"/>
        </p:nvSpPr>
        <p:spPr>
          <a:xfrm>
            <a:off x="0" y="0"/>
            <a:ext cx="12192000" cy="6858000"/>
          </a:xfrm>
          <a:prstGeom prst="rect">
            <a:avLst/>
          </a:prstGeom>
          <a:solidFill>
            <a:srgbClr val="C4187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2" name="Titel 1">
            <a:extLst>
              <a:ext uri="{FF2B5EF4-FFF2-40B4-BE49-F238E27FC236}">
                <a16:creationId xmlns:a16="http://schemas.microsoft.com/office/drawing/2014/main" id="{19B79A53-1840-321B-6F24-935B8922D781}"/>
              </a:ext>
            </a:extLst>
          </p:cNvPr>
          <p:cNvSpPr>
            <a:spLocks noGrp="1"/>
          </p:cNvSpPr>
          <p:nvPr>
            <p:ph type="title"/>
          </p:nvPr>
        </p:nvSpPr>
        <p:spPr>
          <a:xfrm>
            <a:off x="0" y="442063"/>
            <a:ext cx="12192000" cy="1358602"/>
          </a:xfrm>
        </p:spPr>
        <p:txBody>
          <a:bodyPr anchor="b">
            <a:normAutofit/>
          </a:bodyPr>
          <a:lstStyle>
            <a:lvl1pPr algn="ctr">
              <a:defRPr sz="4400">
                <a:solidFill>
                  <a:schemeClr val="bg1"/>
                </a:solidFill>
              </a:defRPr>
            </a:lvl1pPr>
          </a:lstStyle>
          <a:p>
            <a:r>
              <a:rPr lang="nl-NL"/>
              <a:t>Klik om stijl te bewerken</a:t>
            </a:r>
            <a:endParaRPr lang="nl-BE"/>
          </a:p>
        </p:txBody>
      </p:sp>
      <p:sp>
        <p:nvSpPr>
          <p:cNvPr id="2" name="Tekstvak 1">
            <a:extLst>
              <a:ext uri="{FF2B5EF4-FFF2-40B4-BE49-F238E27FC236}">
                <a16:creationId xmlns:a16="http://schemas.microsoft.com/office/drawing/2014/main" id="{9D70D7DC-A189-3A8E-A0AC-D87083E8789A}"/>
              </a:ext>
            </a:extLst>
          </p:cNvPr>
          <p:cNvSpPr txBox="1"/>
          <p:nvPr userDrawn="1"/>
        </p:nvSpPr>
        <p:spPr>
          <a:xfrm>
            <a:off x="8405994" y="6077383"/>
            <a:ext cx="1863587" cy="338554"/>
          </a:xfrm>
          <a:prstGeom prst="rect">
            <a:avLst/>
          </a:prstGeom>
          <a:noFill/>
        </p:spPr>
        <p:txBody>
          <a:bodyPr wrap="square" rtlCol="0">
            <a:spAutoFit/>
          </a:bodyPr>
          <a:lstStyle/>
          <a:p>
            <a:r>
              <a:rPr lang="nl-BE" sz="1600">
                <a:solidFill>
                  <a:schemeClr val="bg1"/>
                </a:solidFill>
                <a:latin typeface="Krub" pitchFamily="2" charset="-34"/>
                <a:cs typeface="Krub" pitchFamily="2" charset="-34"/>
              </a:rPr>
              <a:t>Met steun van</a:t>
            </a:r>
          </a:p>
        </p:txBody>
      </p:sp>
      <p:pic>
        <p:nvPicPr>
          <p:cNvPr id="3" name="Afbeelding 2">
            <a:extLst>
              <a:ext uri="{FF2B5EF4-FFF2-40B4-BE49-F238E27FC236}">
                <a16:creationId xmlns:a16="http://schemas.microsoft.com/office/drawing/2014/main" id="{15DA7C57-708B-EA50-AEE9-B15080F68050}"/>
              </a:ext>
            </a:extLst>
          </p:cNvPr>
          <p:cNvPicPr>
            <a:picLocks noChangeAspect="1"/>
          </p:cNvPicPr>
          <p:nvPr userDrawn="1"/>
        </p:nvPicPr>
        <p:blipFill>
          <a:blip r:embed="rId2"/>
          <a:stretch>
            <a:fillRect/>
          </a:stretch>
        </p:blipFill>
        <p:spPr>
          <a:xfrm>
            <a:off x="10014857" y="5873670"/>
            <a:ext cx="1684746" cy="587214"/>
          </a:xfrm>
          <a:prstGeom prst="rect">
            <a:avLst/>
          </a:prstGeom>
        </p:spPr>
      </p:pic>
      <p:sp>
        <p:nvSpPr>
          <p:cNvPr id="4" name="Tekstvak 3">
            <a:extLst>
              <a:ext uri="{FF2B5EF4-FFF2-40B4-BE49-F238E27FC236}">
                <a16:creationId xmlns:a16="http://schemas.microsoft.com/office/drawing/2014/main" id="{F767F847-A6CA-80D1-E730-EA99A7FB64BB}"/>
              </a:ext>
            </a:extLst>
          </p:cNvPr>
          <p:cNvSpPr txBox="1"/>
          <p:nvPr userDrawn="1"/>
        </p:nvSpPr>
        <p:spPr>
          <a:xfrm>
            <a:off x="1" y="6077383"/>
            <a:ext cx="2830286" cy="338554"/>
          </a:xfrm>
          <a:prstGeom prst="rect">
            <a:avLst/>
          </a:prstGeom>
          <a:noFill/>
        </p:spPr>
        <p:txBody>
          <a:bodyPr wrap="square" rtlCol="0">
            <a:spAutoFit/>
          </a:bodyPr>
          <a:lstStyle/>
          <a:p>
            <a:pPr algn="ctr"/>
            <a:r>
              <a:rPr lang="nl-BE" sz="1600" b="0" i="0">
                <a:solidFill>
                  <a:schemeClr val="bg1"/>
                </a:solidFill>
                <a:latin typeface="Krub" pitchFamily="2" charset="-34"/>
                <a:cs typeface="Krub" pitchFamily="2" charset="-34"/>
              </a:rPr>
              <a:t>www.leerpunt.be</a:t>
            </a:r>
          </a:p>
        </p:txBody>
      </p:sp>
      <p:pic>
        <p:nvPicPr>
          <p:cNvPr id="5" name="Afbeelding 4">
            <a:extLst>
              <a:ext uri="{FF2B5EF4-FFF2-40B4-BE49-F238E27FC236}">
                <a16:creationId xmlns:a16="http://schemas.microsoft.com/office/drawing/2014/main" id="{BF1FF1F1-EA25-4F70-D30E-A684BAB41C09}"/>
              </a:ext>
            </a:extLst>
          </p:cNvPr>
          <p:cNvPicPr>
            <a:picLocks noChangeAspect="1"/>
          </p:cNvPicPr>
          <p:nvPr userDrawn="1"/>
        </p:nvPicPr>
        <p:blipFill rotWithShape="1">
          <a:blip r:embed="rId3"/>
          <a:srcRect t="28538" b="26777"/>
          <a:stretch/>
        </p:blipFill>
        <p:spPr>
          <a:xfrm>
            <a:off x="4276548" y="3713179"/>
            <a:ext cx="3638903" cy="1626049"/>
          </a:xfrm>
          <a:prstGeom prst="rect">
            <a:avLst/>
          </a:prstGeom>
        </p:spPr>
      </p:pic>
    </p:spTree>
    <p:extLst>
      <p:ext uri="{BB962C8B-B14F-4D97-AF65-F5344CB8AC3E}">
        <p14:creationId xmlns:p14="http://schemas.microsoft.com/office/powerpoint/2010/main" val="242265306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Quote roos">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id="{DE2217A2-E9D9-C981-D430-C75F02052897}"/>
              </a:ext>
            </a:extLst>
          </p:cNvPr>
          <p:cNvPicPr>
            <a:picLocks noChangeAspect="1"/>
          </p:cNvPicPr>
          <p:nvPr userDrawn="1"/>
        </p:nvPicPr>
        <p:blipFill>
          <a:blip r:embed="rId2"/>
          <a:srcRect/>
          <a:stretch/>
        </p:blipFill>
        <p:spPr>
          <a:xfrm>
            <a:off x="1" y="-4251"/>
            <a:ext cx="12306924" cy="6922644"/>
          </a:xfrm>
          <a:prstGeom prst="rect">
            <a:avLst/>
          </a:prstGeom>
        </p:spPr>
      </p:pic>
      <p:sp>
        <p:nvSpPr>
          <p:cNvPr id="2" name="Titel 1">
            <a:extLst>
              <a:ext uri="{FF2B5EF4-FFF2-40B4-BE49-F238E27FC236}">
                <a16:creationId xmlns:a16="http://schemas.microsoft.com/office/drawing/2014/main" id="{AB55475A-0B3D-9DF6-191B-84A481146670}"/>
              </a:ext>
            </a:extLst>
          </p:cNvPr>
          <p:cNvSpPr>
            <a:spLocks noGrp="1"/>
          </p:cNvSpPr>
          <p:nvPr>
            <p:ph type="title"/>
          </p:nvPr>
        </p:nvSpPr>
        <p:spPr>
          <a:xfrm>
            <a:off x="3238500" y="1039603"/>
            <a:ext cx="7988300" cy="3399682"/>
          </a:xfrm>
        </p:spPr>
        <p:txBody>
          <a:bodyPr anchor="t">
            <a:normAutofit/>
          </a:bodyPr>
          <a:lstStyle>
            <a:lvl1pPr>
              <a:defRPr sz="3600">
                <a:solidFill>
                  <a:srgbClr val="262052"/>
                </a:solidFill>
              </a:defRPr>
            </a:lvl1pPr>
          </a:lstStyle>
          <a:p>
            <a:r>
              <a:rPr lang="nl-NL"/>
              <a:t>Klik om stijl te bewerken</a:t>
            </a:r>
            <a:endParaRPr lang="nl-BE"/>
          </a:p>
        </p:txBody>
      </p:sp>
      <p:sp>
        <p:nvSpPr>
          <p:cNvPr id="4" name="Tijdelijke aanduiding voor afbeelding 15">
            <a:extLst>
              <a:ext uri="{FF2B5EF4-FFF2-40B4-BE49-F238E27FC236}">
                <a16:creationId xmlns:a16="http://schemas.microsoft.com/office/drawing/2014/main" id="{18D94C58-11B4-69A4-2B5A-A4C486E32233}"/>
              </a:ext>
            </a:extLst>
          </p:cNvPr>
          <p:cNvSpPr>
            <a:spLocks noGrp="1"/>
          </p:cNvSpPr>
          <p:nvPr>
            <p:ph type="pic" sz="quarter" idx="11"/>
          </p:nvPr>
        </p:nvSpPr>
        <p:spPr>
          <a:xfrm>
            <a:off x="927100" y="874712"/>
            <a:ext cx="2070100" cy="2070100"/>
          </a:xfrm>
          <a:prstGeom prst="ellipse">
            <a:avLst/>
          </a:prstGeom>
        </p:spPr>
        <p:txBody>
          <a:bodyPr/>
          <a:lstStyle/>
          <a:p>
            <a:r>
              <a:rPr lang="nl-NL"/>
              <a:t>Klik op het pictogram als u een afbeelding wilt toevoegen</a:t>
            </a:r>
            <a:endParaRPr lang="nl-BE"/>
          </a:p>
        </p:txBody>
      </p:sp>
      <p:pic>
        <p:nvPicPr>
          <p:cNvPr id="10" name="Afbeelding 9">
            <a:extLst>
              <a:ext uri="{FF2B5EF4-FFF2-40B4-BE49-F238E27FC236}">
                <a16:creationId xmlns:a16="http://schemas.microsoft.com/office/drawing/2014/main" id="{1679CCE3-D5F3-54CB-CD89-FFBBA6510DD4}"/>
              </a:ext>
            </a:extLst>
          </p:cNvPr>
          <p:cNvPicPr>
            <a:picLocks noChangeAspect="1"/>
          </p:cNvPicPr>
          <p:nvPr userDrawn="1"/>
        </p:nvPicPr>
        <p:blipFill>
          <a:blip r:embed="rId3"/>
          <a:srcRect l="94" r="94"/>
          <a:stretch/>
        </p:blipFill>
        <p:spPr>
          <a:xfrm>
            <a:off x="296372" y="497274"/>
            <a:ext cx="758172" cy="759600"/>
          </a:xfrm>
          <a:prstGeom prst="rect">
            <a:avLst/>
          </a:prstGeom>
        </p:spPr>
      </p:pic>
      <p:sp>
        <p:nvSpPr>
          <p:cNvPr id="12" name="Tijdelijke aanduiding voor datum 3">
            <a:extLst>
              <a:ext uri="{FF2B5EF4-FFF2-40B4-BE49-F238E27FC236}">
                <a16:creationId xmlns:a16="http://schemas.microsoft.com/office/drawing/2014/main" id="{E70DC4A3-F15E-0656-B8C3-FEFAF5EF1318}"/>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chemeClr val="bg1"/>
                </a:solidFill>
              </a:rPr>
              <a:pPr/>
              <a:t>6/01/2026</a:t>
            </a:fld>
            <a:endParaRPr lang="nl-BE">
              <a:solidFill>
                <a:schemeClr val="bg1"/>
              </a:solidFill>
            </a:endParaRPr>
          </a:p>
        </p:txBody>
      </p:sp>
      <p:sp>
        <p:nvSpPr>
          <p:cNvPr id="9" name="Tijdelijke aanduiding voor tekst 8">
            <a:extLst>
              <a:ext uri="{FF2B5EF4-FFF2-40B4-BE49-F238E27FC236}">
                <a16:creationId xmlns:a16="http://schemas.microsoft.com/office/drawing/2014/main" id="{6613E37B-29E0-F6F6-002D-52E827AB00F0}"/>
              </a:ext>
            </a:extLst>
          </p:cNvPr>
          <p:cNvSpPr>
            <a:spLocks noGrp="1"/>
          </p:cNvSpPr>
          <p:nvPr>
            <p:ph type="body" sz="quarter" idx="12"/>
          </p:nvPr>
        </p:nvSpPr>
        <p:spPr>
          <a:xfrm>
            <a:off x="3238500" y="5001418"/>
            <a:ext cx="7988300" cy="112955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13" name="Tijdelijke aanduiding voor datum 3">
            <a:extLst>
              <a:ext uri="{FF2B5EF4-FFF2-40B4-BE49-F238E27FC236}">
                <a16:creationId xmlns:a16="http://schemas.microsoft.com/office/drawing/2014/main" id="{E00B5790-82A1-0686-DA9A-07930F0B499E}"/>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Tree>
    <p:extLst>
      <p:ext uri="{BB962C8B-B14F-4D97-AF65-F5344CB8AC3E}">
        <p14:creationId xmlns:p14="http://schemas.microsoft.com/office/powerpoint/2010/main" val="423388747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Quote groen">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227F6F6B-5E99-9907-647E-753A41E6D537}"/>
              </a:ext>
            </a:extLst>
          </p:cNvPr>
          <p:cNvPicPr>
            <a:picLocks noChangeAspect="1"/>
          </p:cNvPicPr>
          <p:nvPr userDrawn="1"/>
        </p:nvPicPr>
        <p:blipFill>
          <a:blip r:embed="rId2"/>
          <a:srcRect/>
          <a:stretch/>
        </p:blipFill>
        <p:spPr>
          <a:xfrm>
            <a:off x="2" y="-4251"/>
            <a:ext cx="12306922" cy="6922644"/>
          </a:xfrm>
          <a:prstGeom prst="rect">
            <a:avLst/>
          </a:prstGeom>
        </p:spPr>
      </p:pic>
      <p:sp>
        <p:nvSpPr>
          <p:cNvPr id="3" name="Titel 1">
            <a:extLst>
              <a:ext uri="{FF2B5EF4-FFF2-40B4-BE49-F238E27FC236}">
                <a16:creationId xmlns:a16="http://schemas.microsoft.com/office/drawing/2014/main" id="{A8F7A686-15F4-9478-9C04-D391336C0511}"/>
              </a:ext>
            </a:extLst>
          </p:cNvPr>
          <p:cNvSpPr>
            <a:spLocks noGrp="1"/>
          </p:cNvSpPr>
          <p:nvPr>
            <p:ph type="title"/>
          </p:nvPr>
        </p:nvSpPr>
        <p:spPr>
          <a:xfrm>
            <a:off x="3238500" y="1039603"/>
            <a:ext cx="7988300" cy="3399682"/>
          </a:xfrm>
        </p:spPr>
        <p:txBody>
          <a:bodyPr anchor="t">
            <a:normAutofit/>
          </a:bodyPr>
          <a:lstStyle>
            <a:lvl1pPr>
              <a:defRPr sz="3600">
                <a:solidFill>
                  <a:srgbClr val="262052"/>
                </a:solidFill>
              </a:defRPr>
            </a:lvl1pPr>
          </a:lstStyle>
          <a:p>
            <a:r>
              <a:rPr lang="nl-NL"/>
              <a:t>Klik om stijl te bewerken</a:t>
            </a:r>
            <a:endParaRPr lang="nl-BE"/>
          </a:p>
        </p:txBody>
      </p:sp>
      <p:sp>
        <p:nvSpPr>
          <p:cNvPr id="4" name="Tijdelijke aanduiding voor afbeelding 15">
            <a:extLst>
              <a:ext uri="{FF2B5EF4-FFF2-40B4-BE49-F238E27FC236}">
                <a16:creationId xmlns:a16="http://schemas.microsoft.com/office/drawing/2014/main" id="{0E92BECC-BCCD-91FB-4CC5-5CB6994AE775}"/>
              </a:ext>
            </a:extLst>
          </p:cNvPr>
          <p:cNvSpPr>
            <a:spLocks noGrp="1"/>
          </p:cNvSpPr>
          <p:nvPr>
            <p:ph type="pic" sz="quarter" idx="11"/>
          </p:nvPr>
        </p:nvSpPr>
        <p:spPr>
          <a:xfrm>
            <a:off x="927100" y="874712"/>
            <a:ext cx="2070100" cy="2070100"/>
          </a:xfrm>
          <a:prstGeom prst="ellipse">
            <a:avLst/>
          </a:prstGeom>
        </p:spPr>
        <p:txBody>
          <a:bodyPr/>
          <a:lstStyle/>
          <a:p>
            <a:r>
              <a:rPr lang="nl-NL"/>
              <a:t>Klik op het pictogram als u een afbeelding wilt toevoegen</a:t>
            </a:r>
            <a:endParaRPr lang="nl-BE"/>
          </a:p>
        </p:txBody>
      </p:sp>
      <p:pic>
        <p:nvPicPr>
          <p:cNvPr id="6" name="Afbeelding 5">
            <a:extLst>
              <a:ext uri="{FF2B5EF4-FFF2-40B4-BE49-F238E27FC236}">
                <a16:creationId xmlns:a16="http://schemas.microsoft.com/office/drawing/2014/main" id="{92247B19-7782-E041-59F6-18BF5F5F00F6}"/>
              </a:ext>
            </a:extLst>
          </p:cNvPr>
          <p:cNvPicPr>
            <a:picLocks noChangeAspect="1"/>
          </p:cNvPicPr>
          <p:nvPr userDrawn="1"/>
        </p:nvPicPr>
        <p:blipFill>
          <a:blip r:embed="rId3"/>
          <a:srcRect l="94" r="94"/>
          <a:stretch/>
        </p:blipFill>
        <p:spPr>
          <a:xfrm>
            <a:off x="296372" y="497274"/>
            <a:ext cx="758172" cy="759600"/>
          </a:xfrm>
          <a:prstGeom prst="rect">
            <a:avLst/>
          </a:prstGeom>
        </p:spPr>
      </p:pic>
      <p:sp>
        <p:nvSpPr>
          <p:cNvPr id="7" name="Tijdelijke aanduiding voor datum 3">
            <a:extLst>
              <a:ext uri="{FF2B5EF4-FFF2-40B4-BE49-F238E27FC236}">
                <a16:creationId xmlns:a16="http://schemas.microsoft.com/office/drawing/2014/main" id="{14D56B0A-BDF8-0D79-2E64-B208EC7D71EB}"/>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chemeClr val="bg1"/>
                </a:solidFill>
              </a:rPr>
              <a:pPr/>
              <a:t>6/01/2026</a:t>
            </a:fld>
            <a:endParaRPr lang="nl-BE">
              <a:solidFill>
                <a:schemeClr val="bg1"/>
              </a:solidFill>
            </a:endParaRPr>
          </a:p>
        </p:txBody>
      </p:sp>
      <p:sp>
        <p:nvSpPr>
          <p:cNvPr id="8" name="Tijdelijke aanduiding voor tekst 8">
            <a:extLst>
              <a:ext uri="{FF2B5EF4-FFF2-40B4-BE49-F238E27FC236}">
                <a16:creationId xmlns:a16="http://schemas.microsoft.com/office/drawing/2014/main" id="{6E883576-D92A-125C-AD47-3FB29ED38650}"/>
              </a:ext>
            </a:extLst>
          </p:cNvPr>
          <p:cNvSpPr>
            <a:spLocks noGrp="1"/>
          </p:cNvSpPr>
          <p:nvPr>
            <p:ph type="body" sz="quarter" idx="12"/>
          </p:nvPr>
        </p:nvSpPr>
        <p:spPr>
          <a:xfrm>
            <a:off x="3238500" y="5001418"/>
            <a:ext cx="7988300" cy="112955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9" name="Tijdelijke aanduiding voor datum 3">
            <a:extLst>
              <a:ext uri="{FF2B5EF4-FFF2-40B4-BE49-F238E27FC236}">
                <a16:creationId xmlns:a16="http://schemas.microsoft.com/office/drawing/2014/main" id="{636EC662-B9C1-38C9-3759-5CB400129805}"/>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Tree>
    <p:extLst>
      <p:ext uri="{BB962C8B-B14F-4D97-AF65-F5344CB8AC3E}">
        <p14:creationId xmlns:p14="http://schemas.microsoft.com/office/powerpoint/2010/main" val="32879254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Quote blauw">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id="{4857F555-A7E7-9D48-5C02-4DC25BAEE926}"/>
              </a:ext>
            </a:extLst>
          </p:cNvPr>
          <p:cNvPicPr>
            <a:picLocks noChangeAspect="1"/>
          </p:cNvPicPr>
          <p:nvPr userDrawn="1"/>
        </p:nvPicPr>
        <p:blipFill>
          <a:blip r:embed="rId2"/>
          <a:srcRect/>
          <a:stretch/>
        </p:blipFill>
        <p:spPr>
          <a:xfrm>
            <a:off x="2" y="-4251"/>
            <a:ext cx="12306922" cy="6922643"/>
          </a:xfrm>
          <a:prstGeom prst="rect">
            <a:avLst/>
          </a:prstGeom>
        </p:spPr>
      </p:pic>
      <p:sp>
        <p:nvSpPr>
          <p:cNvPr id="6" name="Titel 1">
            <a:extLst>
              <a:ext uri="{FF2B5EF4-FFF2-40B4-BE49-F238E27FC236}">
                <a16:creationId xmlns:a16="http://schemas.microsoft.com/office/drawing/2014/main" id="{67F0DCDA-3BB3-FAC6-E5E8-151942C67FA5}"/>
              </a:ext>
            </a:extLst>
          </p:cNvPr>
          <p:cNvSpPr>
            <a:spLocks noGrp="1"/>
          </p:cNvSpPr>
          <p:nvPr>
            <p:ph type="title"/>
          </p:nvPr>
        </p:nvSpPr>
        <p:spPr>
          <a:xfrm>
            <a:off x="3238500" y="1039603"/>
            <a:ext cx="7988300" cy="3399682"/>
          </a:xfrm>
        </p:spPr>
        <p:txBody>
          <a:bodyPr anchor="t">
            <a:normAutofit/>
          </a:bodyPr>
          <a:lstStyle>
            <a:lvl1pPr>
              <a:defRPr sz="3600">
                <a:solidFill>
                  <a:srgbClr val="262052"/>
                </a:solidFill>
              </a:defRPr>
            </a:lvl1pPr>
          </a:lstStyle>
          <a:p>
            <a:r>
              <a:rPr lang="nl-NL"/>
              <a:t>Klik om stijl te bewerken</a:t>
            </a:r>
            <a:endParaRPr lang="nl-BE"/>
          </a:p>
        </p:txBody>
      </p:sp>
      <p:sp>
        <p:nvSpPr>
          <p:cNvPr id="8" name="Tijdelijke aanduiding voor afbeelding 15">
            <a:extLst>
              <a:ext uri="{FF2B5EF4-FFF2-40B4-BE49-F238E27FC236}">
                <a16:creationId xmlns:a16="http://schemas.microsoft.com/office/drawing/2014/main" id="{89B98308-EAA0-C4A7-3B3F-62FFD9E132B2}"/>
              </a:ext>
            </a:extLst>
          </p:cNvPr>
          <p:cNvSpPr>
            <a:spLocks noGrp="1"/>
          </p:cNvSpPr>
          <p:nvPr>
            <p:ph type="pic" sz="quarter" idx="11"/>
          </p:nvPr>
        </p:nvSpPr>
        <p:spPr>
          <a:xfrm>
            <a:off x="927100" y="874712"/>
            <a:ext cx="2070100" cy="2070100"/>
          </a:xfrm>
          <a:prstGeom prst="ellipse">
            <a:avLst/>
          </a:prstGeom>
        </p:spPr>
        <p:txBody>
          <a:bodyPr/>
          <a:lstStyle/>
          <a:p>
            <a:r>
              <a:rPr lang="nl-NL"/>
              <a:t>Klik op het pictogram als u een afbeelding wilt toevoegen</a:t>
            </a:r>
            <a:endParaRPr lang="nl-BE"/>
          </a:p>
        </p:txBody>
      </p:sp>
      <p:pic>
        <p:nvPicPr>
          <p:cNvPr id="14" name="Afbeelding 13">
            <a:extLst>
              <a:ext uri="{FF2B5EF4-FFF2-40B4-BE49-F238E27FC236}">
                <a16:creationId xmlns:a16="http://schemas.microsoft.com/office/drawing/2014/main" id="{8AD386A8-2543-0B36-45B2-B06B1B79FBC7}"/>
              </a:ext>
            </a:extLst>
          </p:cNvPr>
          <p:cNvPicPr>
            <a:picLocks noChangeAspect="1"/>
          </p:cNvPicPr>
          <p:nvPr userDrawn="1"/>
        </p:nvPicPr>
        <p:blipFill>
          <a:blip r:embed="rId3"/>
          <a:srcRect l="94" r="94"/>
          <a:stretch/>
        </p:blipFill>
        <p:spPr>
          <a:xfrm>
            <a:off x="296372" y="497274"/>
            <a:ext cx="758172" cy="759600"/>
          </a:xfrm>
          <a:prstGeom prst="rect">
            <a:avLst/>
          </a:prstGeom>
        </p:spPr>
      </p:pic>
      <p:sp>
        <p:nvSpPr>
          <p:cNvPr id="16" name="Tijdelijke aanduiding voor datum 3">
            <a:extLst>
              <a:ext uri="{FF2B5EF4-FFF2-40B4-BE49-F238E27FC236}">
                <a16:creationId xmlns:a16="http://schemas.microsoft.com/office/drawing/2014/main" id="{154F752C-5B36-7153-618D-8419C3A242AD}"/>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chemeClr val="bg1"/>
                </a:solidFill>
              </a:rPr>
              <a:pPr/>
              <a:t>6/01/2026</a:t>
            </a:fld>
            <a:endParaRPr lang="nl-BE">
              <a:solidFill>
                <a:schemeClr val="bg1"/>
              </a:solidFill>
            </a:endParaRPr>
          </a:p>
        </p:txBody>
      </p:sp>
      <p:sp>
        <p:nvSpPr>
          <p:cNvPr id="17" name="Tijdelijke aanduiding voor tekst 8">
            <a:extLst>
              <a:ext uri="{FF2B5EF4-FFF2-40B4-BE49-F238E27FC236}">
                <a16:creationId xmlns:a16="http://schemas.microsoft.com/office/drawing/2014/main" id="{F9DB8AAE-943F-8933-0E57-EF7B600F9EA8}"/>
              </a:ext>
            </a:extLst>
          </p:cNvPr>
          <p:cNvSpPr>
            <a:spLocks noGrp="1"/>
          </p:cNvSpPr>
          <p:nvPr>
            <p:ph type="body" sz="quarter" idx="12"/>
          </p:nvPr>
        </p:nvSpPr>
        <p:spPr>
          <a:xfrm>
            <a:off x="3238500" y="5001418"/>
            <a:ext cx="7988300" cy="1129559"/>
          </a:xfrm>
        </p:spPr>
        <p:txBody>
          <a:bodyP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20" name="Tijdelijke aanduiding voor datum 3">
            <a:extLst>
              <a:ext uri="{FF2B5EF4-FFF2-40B4-BE49-F238E27FC236}">
                <a16:creationId xmlns:a16="http://schemas.microsoft.com/office/drawing/2014/main" id="{398FC526-9F40-BBB3-FE65-565137E530A8}"/>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Tree>
    <p:extLst>
      <p:ext uri="{BB962C8B-B14F-4D97-AF65-F5344CB8AC3E}">
        <p14:creationId xmlns:p14="http://schemas.microsoft.com/office/powerpoint/2010/main" val="3295867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el tekst tekst paars">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8614B69-AFC1-C4B5-8D6B-6AC51B5B03FB}"/>
              </a:ext>
            </a:extLst>
          </p:cNvPr>
          <p:cNvPicPr>
            <a:picLocks noChangeAspect="1"/>
          </p:cNvPicPr>
          <p:nvPr userDrawn="1"/>
        </p:nvPicPr>
        <p:blipFill>
          <a:blip r:embed="rId2"/>
          <a:srcRect/>
          <a:stretch/>
        </p:blipFill>
        <p:spPr>
          <a:xfrm>
            <a:off x="8426" y="19277"/>
            <a:ext cx="12176760" cy="6849427"/>
          </a:xfrm>
          <a:prstGeom prst="rect">
            <a:avLst/>
          </a:prstGeom>
        </p:spPr>
      </p:pic>
      <p:sp>
        <p:nvSpPr>
          <p:cNvPr id="7" name="Tijdelijke aanduiding voor datum 3">
            <a:extLst>
              <a:ext uri="{FF2B5EF4-FFF2-40B4-BE49-F238E27FC236}">
                <a16:creationId xmlns:a16="http://schemas.microsoft.com/office/drawing/2014/main" id="{9FCE811C-4F8B-F46C-60E1-801EE6EDFE8C}"/>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12" name="Tijdelijke aanduiding voor datum 3">
            <a:extLst>
              <a:ext uri="{FF2B5EF4-FFF2-40B4-BE49-F238E27FC236}">
                <a16:creationId xmlns:a16="http://schemas.microsoft.com/office/drawing/2014/main" id="{673A6485-B691-B7EE-92F6-C3CF63B30A12}"/>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13" name="Titel 1">
            <a:extLst>
              <a:ext uri="{FF2B5EF4-FFF2-40B4-BE49-F238E27FC236}">
                <a16:creationId xmlns:a16="http://schemas.microsoft.com/office/drawing/2014/main" id="{45BBA65E-99DB-FBCD-CFF8-288D4FC04A3E}"/>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17" name="Tijdelijke aanduiding voor inhoud 2">
            <a:extLst>
              <a:ext uri="{FF2B5EF4-FFF2-40B4-BE49-F238E27FC236}">
                <a16:creationId xmlns:a16="http://schemas.microsoft.com/office/drawing/2014/main" id="{3BC80B25-A35A-5075-8859-0F83384B8114}"/>
              </a:ext>
            </a:extLst>
          </p:cNvPr>
          <p:cNvSpPr>
            <a:spLocks noGrp="1"/>
          </p:cNvSpPr>
          <p:nvPr>
            <p:ph idx="1"/>
          </p:nvPr>
        </p:nvSpPr>
        <p:spPr>
          <a:xfrm>
            <a:off x="934387" y="2035485"/>
            <a:ext cx="4901367" cy="41970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inhoud 2">
            <a:extLst>
              <a:ext uri="{FF2B5EF4-FFF2-40B4-BE49-F238E27FC236}">
                <a16:creationId xmlns:a16="http://schemas.microsoft.com/office/drawing/2014/main" id="{1A69635D-A8E9-1198-4A1E-B78E2C586D74}"/>
              </a:ext>
            </a:extLst>
          </p:cNvPr>
          <p:cNvSpPr>
            <a:spLocks noGrp="1"/>
          </p:cNvSpPr>
          <p:nvPr>
            <p:ph idx="12"/>
          </p:nvPr>
        </p:nvSpPr>
        <p:spPr>
          <a:xfrm>
            <a:off x="6360827" y="2035485"/>
            <a:ext cx="4901367" cy="41970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1730677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el tekst tekst roos">
    <p:spTree>
      <p:nvGrpSpPr>
        <p:cNvPr id="1" name=""/>
        <p:cNvGrpSpPr/>
        <p:nvPr/>
      </p:nvGrpSpPr>
      <p:grpSpPr>
        <a:xfrm>
          <a:off x="0" y="0"/>
          <a:ext cx="0" cy="0"/>
          <a:chOff x="0" y="0"/>
          <a:chExt cx="0" cy="0"/>
        </a:xfrm>
      </p:grpSpPr>
      <p:pic>
        <p:nvPicPr>
          <p:cNvPr id="2" name="Afbeelding 1">
            <a:extLst>
              <a:ext uri="{FF2B5EF4-FFF2-40B4-BE49-F238E27FC236}">
                <a16:creationId xmlns:a16="http://schemas.microsoft.com/office/drawing/2014/main" id="{9D4E9A78-2239-0FB5-84D2-79BFDCF0480D}"/>
              </a:ext>
            </a:extLst>
          </p:cNvPr>
          <p:cNvPicPr>
            <a:picLocks noChangeAspect="1"/>
          </p:cNvPicPr>
          <p:nvPr userDrawn="1"/>
        </p:nvPicPr>
        <p:blipFill>
          <a:blip r:embed="rId2"/>
          <a:srcRect/>
          <a:stretch/>
        </p:blipFill>
        <p:spPr>
          <a:xfrm>
            <a:off x="806" y="14991"/>
            <a:ext cx="12192000" cy="6858000"/>
          </a:xfrm>
          <a:prstGeom prst="rect">
            <a:avLst/>
          </a:prstGeom>
        </p:spPr>
      </p:pic>
      <p:sp>
        <p:nvSpPr>
          <p:cNvPr id="3" name="Tijdelijke aanduiding voor datum 3">
            <a:extLst>
              <a:ext uri="{FF2B5EF4-FFF2-40B4-BE49-F238E27FC236}">
                <a16:creationId xmlns:a16="http://schemas.microsoft.com/office/drawing/2014/main" id="{5BA698CB-B578-55AA-7305-6BAF09940C7B}"/>
              </a:ext>
            </a:extLst>
          </p:cNvPr>
          <p:cNvSpPr txBox="1">
            <a:spLocks/>
          </p:cNvSpPr>
          <p:nvPr userDrawn="1"/>
        </p:nvSpPr>
        <p:spPr>
          <a:xfrm>
            <a:off x="177800"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68583F8E-C031-2E41-BB8C-6666A72E4233}" type="datetimeFigureOut">
              <a:rPr lang="nl-BE" smtClean="0">
                <a:solidFill>
                  <a:srgbClr val="262052"/>
                </a:solidFill>
              </a:rPr>
              <a:pPr/>
              <a:t>6/01/2026</a:t>
            </a:fld>
            <a:endParaRPr lang="nl-BE">
              <a:solidFill>
                <a:srgbClr val="262052"/>
              </a:solidFill>
            </a:endParaRPr>
          </a:p>
        </p:txBody>
      </p:sp>
      <p:sp>
        <p:nvSpPr>
          <p:cNvPr id="4" name="Tijdelijke aanduiding voor datum 3">
            <a:extLst>
              <a:ext uri="{FF2B5EF4-FFF2-40B4-BE49-F238E27FC236}">
                <a16:creationId xmlns:a16="http://schemas.microsoft.com/office/drawing/2014/main" id="{32744483-1C4A-021E-FEDC-48855C160659}"/>
              </a:ext>
            </a:extLst>
          </p:cNvPr>
          <p:cNvSpPr txBox="1">
            <a:spLocks/>
          </p:cNvSpPr>
          <p:nvPr userDrawn="1"/>
        </p:nvSpPr>
        <p:spPr>
          <a:xfrm>
            <a:off x="9276829" y="6362700"/>
            <a:ext cx="2743200" cy="365125"/>
          </a:xfrm>
          <a:prstGeom prst="rect">
            <a:avLst/>
          </a:prstGeom>
        </p:spPr>
        <p:txBody>
          <a:bodyPr vert="horz" lIns="91440" tIns="45720" rIns="91440" bIns="45720" rtlCol="0" anchor="ctr"/>
          <a:lstStyle>
            <a:defPPr>
              <a:defRPr lang="nl-BE"/>
            </a:defPPr>
            <a:lvl1pPr marL="0" algn="l" defTabSz="914400" rtl="0" eaLnBrk="1" latinLnBrk="0" hangingPunct="1">
              <a:defRPr sz="1200" b="0" i="0" kern="1200">
                <a:solidFill>
                  <a:srgbClr val="262052"/>
                </a:solidFill>
                <a:latin typeface="Krub" pitchFamily="2" charset="-34"/>
                <a:ea typeface="+mn-ea"/>
                <a:cs typeface="Krub" pitchFamily="2" charset="-34"/>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r"/>
            <a:r>
              <a:rPr lang="nl-BE">
                <a:solidFill>
                  <a:srgbClr val="262052"/>
                </a:solidFill>
              </a:rPr>
              <a:t>Leerpunt.be</a:t>
            </a:r>
          </a:p>
        </p:txBody>
      </p:sp>
      <p:sp>
        <p:nvSpPr>
          <p:cNvPr id="5" name="Titel 1">
            <a:extLst>
              <a:ext uri="{FF2B5EF4-FFF2-40B4-BE49-F238E27FC236}">
                <a16:creationId xmlns:a16="http://schemas.microsoft.com/office/drawing/2014/main" id="{34CBF366-8155-A8F7-5A7D-4715CE449FD1}"/>
              </a:ext>
            </a:extLst>
          </p:cNvPr>
          <p:cNvSpPr>
            <a:spLocks noGrp="1"/>
          </p:cNvSpPr>
          <p:nvPr>
            <p:ph type="title"/>
          </p:nvPr>
        </p:nvSpPr>
        <p:spPr>
          <a:xfrm>
            <a:off x="932720" y="574985"/>
            <a:ext cx="10315318" cy="1325563"/>
          </a:xfrm>
        </p:spPr>
        <p:txBody>
          <a:bodyPr/>
          <a:lstStyle/>
          <a:p>
            <a:r>
              <a:rPr lang="nl-NL"/>
              <a:t>Klik om stijl te bewerken</a:t>
            </a:r>
            <a:endParaRPr lang="nl-BE"/>
          </a:p>
        </p:txBody>
      </p:sp>
      <p:sp>
        <p:nvSpPr>
          <p:cNvPr id="6" name="Tijdelijke aanduiding voor inhoud 2">
            <a:extLst>
              <a:ext uri="{FF2B5EF4-FFF2-40B4-BE49-F238E27FC236}">
                <a16:creationId xmlns:a16="http://schemas.microsoft.com/office/drawing/2014/main" id="{8F65679F-AFE5-F3E8-CE12-F473DDD8D6C7}"/>
              </a:ext>
            </a:extLst>
          </p:cNvPr>
          <p:cNvSpPr>
            <a:spLocks noGrp="1"/>
          </p:cNvSpPr>
          <p:nvPr>
            <p:ph idx="1"/>
          </p:nvPr>
        </p:nvSpPr>
        <p:spPr>
          <a:xfrm>
            <a:off x="934387" y="2035485"/>
            <a:ext cx="4901367" cy="41970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8" name="Tijdelijke aanduiding voor inhoud 2">
            <a:extLst>
              <a:ext uri="{FF2B5EF4-FFF2-40B4-BE49-F238E27FC236}">
                <a16:creationId xmlns:a16="http://schemas.microsoft.com/office/drawing/2014/main" id="{515022D9-5FD8-D745-6447-9F5C7BA40376}"/>
              </a:ext>
            </a:extLst>
          </p:cNvPr>
          <p:cNvSpPr>
            <a:spLocks noGrp="1"/>
          </p:cNvSpPr>
          <p:nvPr>
            <p:ph idx="12"/>
          </p:nvPr>
        </p:nvSpPr>
        <p:spPr>
          <a:xfrm>
            <a:off x="6360827" y="2035485"/>
            <a:ext cx="4901367" cy="4197040"/>
          </a:xfrm>
        </p:spPr>
        <p:txBody>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Tree>
    <p:extLst>
      <p:ext uri="{BB962C8B-B14F-4D97-AF65-F5344CB8AC3E}">
        <p14:creationId xmlns:p14="http://schemas.microsoft.com/office/powerpoint/2010/main" val="216229817"/>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20" Type="http://schemas.openxmlformats.org/officeDocument/2006/relationships/slideLayout" Target="../slideLayouts/slideLayout20.xml"/><Relationship Id="rId41" Type="http://schemas.openxmlformats.org/officeDocument/2006/relationships/slideLayout" Target="../slideLayouts/slideLayout4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jdelijke aanduiding voor titel 1">
            <a:extLst>
              <a:ext uri="{FF2B5EF4-FFF2-40B4-BE49-F238E27FC236}">
                <a16:creationId xmlns:a16="http://schemas.microsoft.com/office/drawing/2014/main" id="{6B540BC0-43B7-8648-A4FB-9DF5411466A8}"/>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nl-NL"/>
              <a:t>Klik om stijl te bewerken</a:t>
            </a:r>
            <a:endParaRPr lang="nl-BE"/>
          </a:p>
        </p:txBody>
      </p:sp>
      <p:sp>
        <p:nvSpPr>
          <p:cNvPr id="3" name="Tijdelijke aanduiding voor tekst 2">
            <a:extLst>
              <a:ext uri="{FF2B5EF4-FFF2-40B4-BE49-F238E27FC236}">
                <a16:creationId xmlns:a16="http://schemas.microsoft.com/office/drawing/2014/main" id="{82CEEA28-2C98-6060-7C3F-0787988B750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nl-NL"/>
              <a:t>Klikken om de tekststijl van het model te bewerken</a:t>
            </a:r>
          </a:p>
          <a:p>
            <a:pPr lvl="1"/>
            <a:r>
              <a:rPr lang="nl-NL"/>
              <a:t>Tweede niveau</a:t>
            </a:r>
          </a:p>
          <a:p>
            <a:pPr lvl="2"/>
            <a:r>
              <a:rPr lang="nl-NL"/>
              <a:t>Derde niveau</a:t>
            </a:r>
          </a:p>
          <a:p>
            <a:pPr lvl="3"/>
            <a:r>
              <a:rPr lang="nl-NL"/>
              <a:t>Vierde niveau</a:t>
            </a:r>
          </a:p>
          <a:p>
            <a:pPr lvl="4"/>
            <a:r>
              <a:rPr lang="nl-NL"/>
              <a:t>Vijfde niveau</a:t>
            </a:r>
            <a:endParaRPr lang="nl-BE"/>
          </a:p>
        </p:txBody>
      </p:sp>
      <p:sp>
        <p:nvSpPr>
          <p:cNvPr id="4" name="Tijdelijke aanduiding voor datum 3">
            <a:extLst>
              <a:ext uri="{FF2B5EF4-FFF2-40B4-BE49-F238E27FC236}">
                <a16:creationId xmlns:a16="http://schemas.microsoft.com/office/drawing/2014/main" id="{4A6F04A7-A5D0-7512-FDC3-B2383BB0504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b="0" i="0">
                <a:solidFill>
                  <a:srgbClr val="262052"/>
                </a:solidFill>
                <a:latin typeface="Krub" pitchFamily="2" charset="-34"/>
                <a:cs typeface="Krub" pitchFamily="2" charset="-34"/>
              </a:defRPr>
            </a:lvl1pPr>
          </a:lstStyle>
          <a:p>
            <a:fld id="{68583F8E-C031-2E41-BB8C-6666A72E4233}" type="datetimeFigureOut">
              <a:rPr lang="nl-BE" smtClean="0"/>
              <a:pPr/>
              <a:t>6/01/2026</a:t>
            </a:fld>
            <a:endParaRPr lang="nl-BE"/>
          </a:p>
        </p:txBody>
      </p:sp>
    </p:spTree>
    <p:extLst>
      <p:ext uri="{BB962C8B-B14F-4D97-AF65-F5344CB8AC3E}">
        <p14:creationId xmlns:p14="http://schemas.microsoft.com/office/powerpoint/2010/main" val="3985754398"/>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82" r:id="rId3"/>
    <p:sldLayoutId id="2147483674" r:id="rId4"/>
    <p:sldLayoutId id="2147483668" r:id="rId5"/>
    <p:sldLayoutId id="2147483675" r:id="rId6"/>
    <p:sldLayoutId id="2147483678" r:id="rId7"/>
    <p:sldLayoutId id="2147483681" r:id="rId8"/>
    <p:sldLayoutId id="2147483677" r:id="rId9"/>
    <p:sldLayoutId id="2147483684" r:id="rId10"/>
    <p:sldLayoutId id="2147483685" r:id="rId11"/>
    <p:sldLayoutId id="2147483676" r:id="rId12"/>
    <p:sldLayoutId id="2147483683" r:id="rId13"/>
    <p:sldLayoutId id="2147483686" r:id="rId14"/>
    <p:sldLayoutId id="2147483679" r:id="rId15"/>
    <p:sldLayoutId id="2147483680" r:id="rId16"/>
    <p:sldLayoutId id="2147483687" r:id="rId17"/>
    <p:sldLayoutId id="2147483688" r:id="rId18"/>
    <p:sldLayoutId id="2147483689" r:id="rId19"/>
    <p:sldLayoutId id="2147483664" r:id="rId20"/>
    <p:sldLayoutId id="2147483690" r:id="rId21"/>
    <p:sldLayoutId id="2147483691" r:id="rId22"/>
    <p:sldLayoutId id="2147483692" r:id="rId23"/>
    <p:sldLayoutId id="2147483662" r:id="rId24"/>
    <p:sldLayoutId id="2147483693" r:id="rId25"/>
    <p:sldLayoutId id="2147483694" r:id="rId26"/>
    <p:sldLayoutId id="2147483695" r:id="rId27"/>
    <p:sldLayoutId id="2147483696" r:id="rId28"/>
    <p:sldLayoutId id="2147483670" r:id="rId29"/>
    <p:sldLayoutId id="2147483697" r:id="rId30"/>
    <p:sldLayoutId id="2147483698" r:id="rId31"/>
    <p:sldLayoutId id="2147483671" r:id="rId32"/>
    <p:sldLayoutId id="2147483700" r:id="rId33"/>
    <p:sldLayoutId id="2147483672" r:id="rId34"/>
    <p:sldLayoutId id="2147483699" r:id="rId35"/>
    <p:sldLayoutId id="2147483701" r:id="rId36"/>
    <p:sldLayoutId id="2147483702" r:id="rId37"/>
    <p:sldLayoutId id="2147483673" r:id="rId38"/>
    <p:sldLayoutId id="2147483703" r:id="rId39"/>
    <p:sldLayoutId id="2147483704" r:id="rId40"/>
    <p:sldLayoutId id="2147483669" r:id="rId41"/>
    <p:sldLayoutId id="2147483705" r:id="rId42"/>
    <p:sldLayoutId id="2147483666" r:id="rId43"/>
    <p:sldLayoutId id="2147483706" r:id="rId44"/>
  </p:sldLayoutIdLst>
  <p:txStyles>
    <p:title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p:titleStyle>
    <p:bodyStyle>
      <a:lvl1pPr marL="228600" indent="-228600" algn="l" defTabSz="914400" rtl="0" eaLnBrk="1" latinLnBrk="0" hangingPunct="1">
        <a:lnSpc>
          <a:spcPct val="100000"/>
        </a:lnSpc>
        <a:spcBef>
          <a:spcPts val="1000"/>
        </a:spcBef>
        <a:buFont typeface="Arial" panose="020B0604020202020204" pitchFamily="34" charset="0"/>
        <a:buChar char="•"/>
        <a:defRPr sz="2400" b="0" i="0" kern="1200">
          <a:solidFill>
            <a:srgbClr val="262052"/>
          </a:solidFill>
          <a:latin typeface="Open Sans" panose="020B0606030504020204" pitchFamily="34" charset="0"/>
          <a:ea typeface="Open Sans" panose="020B0606030504020204" pitchFamily="34" charset="0"/>
          <a:cs typeface="Open Sans" panose="020B0606030504020204" pitchFamily="34" charset="0"/>
        </a:defRPr>
      </a:lvl1pPr>
      <a:lvl2pPr marL="685800" indent="-228600" algn="l" defTabSz="914400" rtl="0" eaLnBrk="1" latinLnBrk="0" hangingPunct="1">
        <a:lnSpc>
          <a:spcPct val="100000"/>
        </a:lnSpc>
        <a:spcBef>
          <a:spcPts val="500"/>
        </a:spcBef>
        <a:buFont typeface="Arial" panose="020B0604020202020204" pitchFamily="34" charset="0"/>
        <a:buChar char="•"/>
        <a:defRPr sz="2200" b="0" i="0" kern="1200">
          <a:solidFill>
            <a:srgbClr val="262052"/>
          </a:solidFill>
          <a:latin typeface="Open Sans" panose="020B0606030504020204" pitchFamily="34" charset="0"/>
          <a:ea typeface="Open Sans" panose="020B0606030504020204" pitchFamily="34" charset="0"/>
          <a:cs typeface="Open Sans" panose="020B0606030504020204" pitchFamily="34" charset="0"/>
        </a:defRPr>
      </a:lvl2pPr>
      <a:lvl3pPr marL="1143000" indent="-228600" algn="l" defTabSz="914400" rtl="0" eaLnBrk="1" latinLnBrk="0" hangingPunct="1">
        <a:lnSpc>
          <a:spcPct val="100000"/>
        </a:lnSpc>
        <a:spcBef>
          <a:spcPts val="500"/>
        </a:spcBef>
        <a:buFont typeface="Arial" panose="020B0604020202020204" pitchFamily="34" charset="0"/>
        <a:buChar char="•"/>
        <a:defRPr sz="2000" b="0" i="0" kern="1200">
          <a:solidFill>
            <a:srgbClr val="262052"/>
          </a:solidFill>
          <a:latin typeface="Open Sans" panose="020B0606030504020204" pitchFamily="34" charset="0"/>
          <a:ea typeface="Open Sans" panose="020B0606030504020204" pitchFamily="34" charset="0"/>
          <a:cs typeface="Open Sans" panose="020B0606030504020204" pitchFamily="34" charset="0"/>
        </a:defRPr>
      </a:lvl3pPr>
      <a:lvl4pPr marL="1600200" indent="-228600" algn="l" defTabSz="914400" rtl="0" eaLnBrk="1" latinLnBrk="0" hangingPunct="1">
        <a:lnSpc>
          <a:spcPct val="100000"/>
        </a:lnSpc>
        <a:spcBef>
          <a:spcPts val="500"/>
        </a:spcBef>
        <a:buFont typeface="Arial" panose="020B0604020202020204" pitchFamily="34" charset="0"/>
        <a:buChar char="•"/>
        <a:defRPr sz="1800" b="0" i="0" kern="1200">
          <a:solidFill>
            <a:srgbClr val="262052"/>
          </a:solidFill>
          <a:latin typeface="Open Sans" panose="020B0606030504020204" pitchFamily="34" charset="0"/>
          <a:ea typeface="Open Sans" panose="020B0606030504020204" pitchFamily="34" charset="0"/>
          <a:cs typeface="Open Sans" panose="020B0606030504020204" pitchFamily="34" charset="0"/>
        </a:defRPr>
      </a:lvl4pPr>
      <a:lvl5pPr marL="2057400" indent="-228600" algn="l" defTabSz="914400" rtl="0" eaLnBrk="1" latinLnBrk="0" hangingPunct="1">
        <a:lnSpc>
          <a:spcPct val="100000"/>
        </a:lnSpc>
        <a:spcBef>
          <a:spcPts val="500"/>
        </a:spcBef>
        <a:buFont typeface="Arial" panose="020B0604020202020204" pitchFamily="34" charset="0"/>
        <a:buChar char="•"/>
        <a:defRPr sz="1800" b="0" i="0" kern="1200">
          <a:solidFill>
            <a:srgbClr val="262052"/>
          </a:solidFill>
          <a:latin typeface="Open Sans" panose="020B0606030504020204" pitchFamily="34" charset="0"/>
          <a:ea typeface="Open Sans" panose="020B0606030504020204" pitchFamily="34" charset="0"/>
          <a:cs typeface="Open Sans" panose="020B0606030504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B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4.xml"/></Relationships>
</file>

<file path=ppt/slides/_rels/slide1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0.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1.xml"/><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4.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26.png"/></Relationships>
</file>

<file path=ppt/slides/_rels/slide16.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4.xml"/><Relationship Id="rId4" Type="http://schemas.microsoft.com/office/2007/relationships/hdphoto" Target="../media/hdphoto1.wdp"/></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6.xml"/><Relationship Id="rId1" Type="http://schemas.openxmlformats.org/officeDocument/2006/relationships/slideLayout" Target="../slideLayouts/slideLayout14.xml"/><Relationship Id="rId6" Type="http://schemas.microsoft.com/office/2007/relationships/hdphoto" Target="../media/hdphoto3.wdp"/><Relationship Id="rId5" Type="http://schemas.openxmlformats.org/officeDocument/2006/relationships/image" Target="../media/image29.png"/><Relationship Id="rId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7.xml"/><Relationship Id="rId1" Type="http://schemas.openxmlformats.org/officeDocument/2006/relationships/slideLayout" Target="../slideLayouts/slideLayout9.xml"/><Relationship Id="rId4" Type="http://schemas.microsoft.com/office/2007/relationships/hdphoto" Target="../media/hdphoto2.wdp"/></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3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9.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9.xml"/><Relationship Id="rId4" Type="http://schemas.microsoft.com/office/2007/relationships/hdphoto" Target="../media/hdphoto2.wdp"/></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0.xml"/><Relationship Id="rId1" Type="http://schemas.openxmlformats.org/officeDocument/2006/relationships/slideLayout" Target="../slideLayouts/slideLayout9.xml"/><Relationship Id="rId4" Type="http://schemas.microsoft.com/office/2007/relationships/hdphoto" Target="../media/hdphoto2.wdp"/></Relationships>
</file>

<file path=ppt/slides/_rels/slide2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1.xml"/><Relationship Id="rId1" Type="http://schemas.openxmlformats.org/officeDocument/2006/relationships/slideLayout" Target="../slideLayouts/slideLayout9.xml"/><Relationship Id="rId4" Type="http://schemas.microsoft.com/office/2007/relationships/hdphoto" Target="../media/hdphoto2.wdp"/></Relationships>
</file>

<file path=ppt/slides/_rels/slide2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2.xml"/><Relationship Id="rId1" Type="http://schemas.openxmlformats.org/officeDocument/2006/relationships/slideLayout" Target="../slideLayouts/slideLayout9.xml"/><Relationship Id="rId4" Type="http://schemas.microsoft.com/office/2007/relationships/hdphoto" Target="../media/hdphoto2.wdp"/></Relationships>
</file>

<file path=ppt/slides/_rels/slide2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3.xml"/><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24.xml"/><Relationship Id="rId1" Type="http://schemas.openxmlformats.org/officeDocument/2006/relationships/slideLayout" Target="../slideLayouts/slideLayout9.xml"/><Relationship Id="rId5" Type="http://schemas.openxmlformats.org/officeDocument/2006/relationships/image" Target="../media/image25.jpeg"/><Relationship Id="rId4" Type="http://schemas.microsoft.com/office/2007/relationships/hdphoto" Target="../media/hdphoto2.wdp"/></Relationships>
</file>

<file path=ppt/slides/_rels/slide27.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5.xml"/><Relationship Id="rId1" Type="http://schemas.openxmlformats.org/officeDocument/2006/relationships/slideLayout" Target="../slideLayouts/slideLayout9.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6.xml"/><Relationship Id="rId1" Type="http://schemas.openxmlformats.org/officeDocument/2006/relationships/slideLayout" Target="../slideLayouts/slideLayout9.xml"/><Relationship Id="rId4" Type="http://schemas.microsoft.com/office/2007/relationships/hdphoto" Target="../media/hdphoto3.wdp"/></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28.xml"/><Relationship Id="rId1" Type="http://schemas.openxmlformats.org/officeDocument/2006/relationships/slideLayout" Target="../slideLayouts/slideLayout9.xml"/><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0.xml"/><Relationship Id="rId1" Type="http://schemas.openxmlformats.org/officeDocument/2006/relationships/slideLayout" Target="../slideLayouts/slideLayout9.xml"/><Relationship Id="rId5" Type="http://schemas.microsoft.com/office/2007/relationships/hdphoto" Target="../media/hdphoto3.wdp"/><Relationship Id="rId4" Type="http://schemas.openxmlformats.org/officeDocument/2006/relationships/image" Target="../media/image29.png"/></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32.xml"/><Relationship Id="rId1" Type="http://schemas.openxmlformats.org/officeDocument/2006/relationships/slideLayout" Target="../slideLayouts/slideLayout9.xml"/><Relationship Id="rId4" Type="http://schemas.microsoft.com/office/2007/relationships/hdphoto" Target="../media/hdphoto4.wdp"/></Relationships>
</file>

<file path=ppt/slides/_rels/slide35.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34.xml"/><Relationship Id="rId1" Type="http://schemas.openxmlformats.org/officeDocument/2006/relationships/slideLayout" Target="../slideLayouts/slideLayout9.xml"/><Relationship Id="rId5" Type="http://schemas.microsoft.com/office/2007/relationships/hdphoto" Target="../media/hdphoto4.wdp"/><Relationship Id="rId4" Type="http://schemas.openxmlformats.org/officeDocument/2006/relationships/image" Target="../media/image31.png"/></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35.xml"/><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2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4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84B1877E-4CF8-B5D4-2EB2-DECA29EC3637}"/>
              </a:ext>
            </a:extLst>
          </p:cNvPr>
          <p:cNvSpPr>
            <a:spLocks noGrp="1"/>
          </p:cNvSpPr>
          <p:nvPr>
            <p:ph type="ctrTitle"/>
          </p:nvPr>
        </p:nvSpPr>
        <p:spPr>
          <a:xfrm>
            <a:off x="1267097" y="3559630"/>
            <a:ext cx="10024689" cy="834873"/>
          </a:xfrm>
        </p:spPr>
        <p:txBody>
          <a:bodyPr vert="horz" lIns="91440" tIns="45720" rIns="91440" bIns="45720" rtlCol="0" anchor="b">
            <a:noAutofit/>
          </a:bodyPr>
          <a:lstStyle/>
          <a:p>
            <a:r>
              <a:rPr lang="nl-BE" sz="2800" i="1" dirty="0">
                <a:latin typeface="Krub"/>
                <a:cs typeface="Krub"/>
              </a:rPr>
              <a:t>Waarom </a:t>
            </a:r>
            <a:r>
              <a:rPr lang="nl-BE" sz="2800" i="1" dirty="0" err="1">
                <a:latin typeface="Krub"/>
                <a:cs typeface="Krub"/>
              </a:rPr>
              <a:t>evidence-informed</a:t>
            </a:r>
            <a:r>
              <a:rPr lang="nl-BE" sz="2800" i="1" dirty="0">
                <a:latin typeface="Krub"/>
                <a:cs typeface="Krub"/>
              </a:rPr>
              <a:t> onderwijs niet alleen start met cijfers, maar met doelgericht kijken en betekenisgeven.</a:t>
            </a:r>
            <a:br>
              <a:rPr lang="nl-BE" sz="2800" i="1" dirty="0">
                <a:latin typeface="Krub"/>
                <a:cs typeface="Krub"/>
              </a:rPr>
            </a:br>
            <a:endParaRPr lang="nl-BE" sz="3200" i="1" dirty="0">
              <a:latin typeface="Krub"/>
              <a:cs typeface="Krub"/>
            </a:endParaRPr>
          </a:p>
        </p:txBody>
      </p:sp>
      <p:sp>
        <p:nvSpPr>
          <p:cNvPr id="3" name="Ondertitel 2">
            <a:extLst>
              <a:ext uri="{FF2B5EF4-FFF2-40B4-BE49-F238E27FC236}">
                <a16:creationId xmlns:a16="http://schemas.microsoft.com/office/drawing/2014/main" id="{1E12B5D2-2D95-BB7F-E1E9-D8947CE7A4A5}"/>
              </a:ext>
            </a:extLst>
          </p:cNvPr>
          <p:cNvSpPr>
            <a:spLocks noGrp="1"/>
          </p:cNvSpPr>
          <p:nvPr>
            <p:ph type="subTitle" idx="1"/>
          </p:nvPr>
        </p:nvSpPr>
        <p:spPr/>
        <p:txBody>
          <a:bodyPr>
            <a:normAutofit lnSpcReduction="10000"/>
          </a:bodyPr>
          <a:lstStyle/>
          <a:p>
            <a:r>
              <a:rPr lang="nl-BE" i="1" dirty="0"/>
              <a:t>7 januari 2026</a:t>
            </a:r>
          </a:p>
          <a:p>
            <a:endParaRPr lang="nl-BE" sz="1800" b="0" dirty="0"/>
          </a:p>
          <a:p>
            <a:r>
              <a:rPr lang="nl-BE" sz="1800" b="0" dirty="0" err="1"/>
              <a:t>Jerich</a:t>
            </a:r>
            <a:r>
              <a:rPr lang="nl-BE" sz="1800" b="0" dirty="0"/>
              <a:t> </a:t>
            </a:r>
            <a:r>
              <a:rPr lang="nl-BE" sz="1800" b="0" dirty="0" err="1"/>
              <a:t>Faddar</a:t>
            </a:r>
            <a:r>
              <a:rPr lang="nl-BE" sz="1800" b="0" dirty="0"/>
              <a:t>, Els </a:t>
            </a:r>
            <a:r>
              <a:rPr lang="nl-BE" sz="1800" b="0" dirty="0" err="1"/>
              <a:t>Consuegra</a:t>
            </a:r>
            <a:r>
              <a:rPr lang="nl-BE" sz="1800" b="0" dirty="0"/>
              <a:t>, Vicky </a:t>
            </a:r>
            <a:r>
              <a:rPr lang="nl-BE" sz="1800" b="0" dirty="0" err="1"/>
              <a:t>Willegems</a:t>
            </a:r>
            <a:r>
              <a:rPr lang="nl-BE" sz="1800" b="0" dirty="0"/>
              <a:t> – promotorenteam</a:t>
            </a:r>
          </a:p>
          <a:p>
            <a:r>
              <a:rPr lang="nl-BE" sz="1800" b="0" dirty="0" err="1"/>
              <a:t>Keaten</a:t>
            </a:r>
            <a:r>
              <a:rPr lang="nl-BE" sz="1800" b="0" dirty="0"/>
              <a:t> Van den </a:t>
            </a:r>
            <a:r>
              <a:rPr lang="nl-BE" sz="1800" b="0" dirty="0" err="1"/>
              <a:t>Rym</a:t>
            </a:r>
            <a:r>
              <a:rPr lang="nl-BE" sz="1800" b="0" dirty="0"/>
              <a:t> – onderzoeker</a:t>
            </a:r>
          </a:p>
        </p:txBody>
      </p:sp>
      <p:pic>
        <p:nvPicPr>
          <p:cNvPr id="5" name="Afbeelding 4" descr="Afbeelding met tekst, Lettertype, Graphics, schermopname&#10;&#10;Door AI gegenereerde inhoud is mogelijk onjuist.">
            <a:extLst>
              <a:ext uri="{FF2B5EF4-FFF2-40B4-BE49-F238E27FC236}">
                <a16:creationId xmlns:a16="http://schemas.microsoft.com/office/drawing/2014/main" id="{BF4A3EDD-E66C-C224-65D1-5CDA38502700}"/>
              </a:ext>
            </a:extLst>
          </p:cNvPr>
          <p:cNvPicPr>
            <a:picLocks noChangeAspect="1"/>
          </p:cNvPicPr>
          <p:nvPr/>
        </p:nvPicPr>
        <p:blipFill>
          <a:blip r:embed="rId3"/>
          <a:stretch>
            <a:fillRect/>
          </a:stretch>
        </p:blipFill>
        <p:spPr>
          <a:xfrm>
            <a:off x="4961680" y="5716701"/>
            <a:ext cx="2268638" cy="989198"/>
          </a:xfrm>
          <a:prstGeom prst="rect">
            <a:avLst/>
          </a:prstGeom>
        </p:spPr>
      </p:pic>
    </p:spTree>
    <p:extLst>
      <p:ext uri="{BB962C8B-B14F-4D97-AF65-F5344CB8AC3E}">
        <p14:creationId xmlns:p14="http://schemas.microsoft.com/office/powerpoint/2010/main" val="11643394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84F7B6C-08F7-CFE4-F233-4A048FA16B2D}"/>
              </a:ext>
            </a:extLst>
          </p:cNvPr>
          <p:cNvSpPr>
            <a:spLocks noGrp="1"/>
          </p:cNvSpPr>
          <p:nvPr>
            <p:ph type="title"/>
          </p:nvPr>
        </p:nvSpPr>
        <p:spPr>
          <a:xfrm>
            <a:off x="378713" y="2394009"/>
            <a:ext cx="3389114" cy="1325563"/>
          </a:xfrm>
        </p:spPr>
        <p:txBody>
          <a:bodyPr/>
          <a:lstStyle/>
          <a:p>
            <a:r>
              <a:rPr lang="nl-BE" dirty="0"/>
              <a:t>Procesmatig werken</a:t>
            </a:r>
          </a:p>
        </p:txBody>
      </p:sp>
      <p:pic>
        <p:nvPicPr>
          <p:cNvPr id="7" name="Afbeelding 6" descr="Afbeelding met tekst, schermopname, cirkel, diagram&#10;&#10;Door AI gegenereerde inhoud is mogelijk onjuist.">
            <a:extLst>
              <a:ext uri="{FF2B5EF4-FFF2-40B4-BE49-F238E27FC236}">
                <a16:creationId xmlns:a16="http://schemas.microsoft.com/office/drawing/2014/main" id="{4B5D0796-92E7-A1ED-7A4C-82542EA8D045}"/>
              </a:ext>
            </a:extLst>
          </p:cNvPr>
          <p:cNvPicPr>
            <a:picLocks noChangeAspect="1"/>
          </p:cNvPicPr>
          <p:nvPr/>
        </p:nvPicPr>
        <p:blipFill>
          <a:blip r:embed="rId3"/>
          <a:srcRect t="11044" b="7624"/>
          <a:stretch>
            <a:fillRect/>
          </a:stretch>
        </p:blipFill>
        <p:spPr>
          <a:xfrm>
            <a:off x="3508806" y="183669"/>
            <a:ext cx="8568175" cy="6674331"/>
          </a:xfrm>
          <a:prstGeom prst="rect">
            <a:avLst/>
          </a:prstGeom>
        </p:spPr>
      </p:pic>
    </p:spTree>
    <p:extLst>
      <p:ext uri="{BB962C8B-B14F-4D97-AF65-F5344CB8AC3E}">
        <p14:creationId xmlns:p14="http://schemas.microsoft.com/office/powerpoint/2010/main" val="1701619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AEF3A9DA-AC3E-BDC4-08D2-E7224C61670C}"/>
              </a:ext>
            </a:extLst>
          </p:cNvPr>
          <p:cNvSpPr>
            <a:spLocks noGrp="1"/>
          </p:cNvSpPr>
          <p:nvPr>
            <p:ph type="title"/>
          </p:nvPr>
        </p:nvSpPr>
        <p:spPr/>
        <p:txBody>
          <a:bodyPr/>
          <a:lstStyle/>
          <a:p>
            <a:r>
              <a:rPr lang="nl-BE"/>
              <a:t>Kerneigenschappen</a:t>
            </a:r>
          </a:p>
        </p:txBody>
      </p:sp>
      <p:pic>
        <p:nvPicPr>
          <p:cNvPr id="7" name="Tijdelijke aanduiding voor inhoud 6" descr="Afbeelding met tekst, schermopname, Lettertype, cirkel&#10;&#10;Door AI gegenereerde inhoud is mogelijk onjuist.">
            <a:extLst>
              <a:ext uri="{FF2B5EF4-FFF2-40B4-BE49-F238E27FC236}">
                <a16:creationId xmlns:a16="http://schemas.microsoft.com/office/drawing/2014/main" id="{9F5C0EB5-224B-1C4A-689E-8CD90616744B}"/>
              </a:ext>
            </a:extLst>
          </p:cNvPr>
          <p:cNvPicPr>
            <a:picLocks noGrp="1" noChangeAspect="1"/>
          </p:cNvPicPr>
          <p:nvPr>
            <p:ph idx="1"/>
          </p:nvPr>
        </p:nvPicPr>
        <p:blipFill>
          <a:blip r:embed="rId3"/>
          <a:srcRect t="15730"/>
          <a:stretch>
            <a:fillRect/>
          </a:stretch>
        </p:blipFill>
        <p:spPr>
          <a:xfrm>
            <a:off x="3299221" y="1900548"/>
            <a:ext cx="6326688" cy="4199310"/>
          </a:xfrm>
        </p:spPr>
      </p:pic>
    </p:spTree>
    <p:extLst>
      <p:ext uri="{BB962C8B-B14F-4D97-AF65-F5344CB8AC3E}">
        <p14:creationId xmlns:p14="http://schemas.microsoft.com/office/powerpoint/2010/main" val="145364216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descr="Afbeelding met tekst, schermopname, cirkel, diagram&#10;&#10;Door AI gegenereerde inhoud is mogelijk onjuist.">
            <a:extLst>
              <a:ext uri="{FF2B5EF4-FFF2-40B4-BE49-F238E27FC236}">
                <a16:creationId xmlns:a16="http://schemas.microsoft.com/office/drawing/2014/main" id="{3EDE09E2-307E-E00D-0BED-789A56623E09}"/>
              </a:ext>
            </a:extLst>
          </p:cNvPr>
          <p:cNvPicPr>
            <a:picLocks noChangeAspect="1"/>
          </p:cNvPicPr>
          <p:nvPr/>
        </p:nvPicPr>
        <p:blipFill>
          <a:blip r:embed="rId3"/>
          <a:srcRect l="3624" t="9066" b="5345"/>
          <a:stretch>
            <a:fillRect/>
          </a:stretch>
        </p:blipFill>
        <p:spPr>
          <a:xfrm>
            <a:off x="2119079" y="0"/>
            <a:ext cx="7953841" cy="6858000"/>
          </a:xfrm>
          <a:prstGeom prst="rect">
            <a:avLst/>
          </a:prstGeom>
        </p:spPr>
      </p:pic>
    </p:spTree>
    <p:extLst>
      <p:ext uri="{BB962C8B-B14F-4D97-AF65-F5344CB8AC3E}">
        <p14:creationId xmlns:p14="http://schemas.microsoft.com/office/powerpoint/2010/main" val="290611512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C05F4E-643C-04AC-8FD0-0C63E4944C5C}"/>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996E97C4-90EB-9D73-BAB5-4D41FBBED49E}"/>
              </a:ext>
            </a:extLst>
          </p:cNvPr>
          <p:cNvSpPr>
            <a:spLocks noGrp="1"/>
          </p:cNvSpPr>
          <p:nvPr>
            <p:ph type="title"/>
          </p:nvPr>
        </p:nvSpPr>
        <p:spPr/>
        <p:txBody>
          <a:bodyPr/>
          <a:lstStyle/>
          <a:p>
            <a:r>
              <a:rPr lang="en-US" dirty="0" err="1"/>
              <a:t>Fundamenten</a:t>
            </a:r>
            <a:r>
              <a:rPr lang="en-US" dirty="0"/>
              <a:t> voor success </a:t>
            </a:r>
            <a:endParaRPr lang="nl-BE" dirty="0"/>
          </a:p>
        </p:txBody>
      </p:sp>
    </p:spTree>
    <p:extLst>
      <p:ext uri="{BB962C8B-B14F-4D97-AF65-F5344CB8AC3E}">
        <p14:creationId xmlns:p14="http://schemas.microsoft.com/office/powerpoint/2010/main" val="2550278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D04D28-A748-F118-4F6A-AABA0F5A4A74}"/>
              </a:ext>
            </a:extLst>
          </p:cNvPr>
          <p:cNvSpPr>
            <a:spLocks noGrp="1"/>
          </p:cNvSpPr>
          <p:nvPr>
            <p:ph type="title"/>
          </p:nvPr>
        </p:nvSpPr>
        <p:spPr/>
        <p:txBody>
          <a:bodyPr/>
          <a:lstStyle/>
          <a:p>
            <a:r>
              <a:rPr lang="nl-BE" dirty="0"/>
              <a:t>Fundamenten voor succes als voedingsbodem</a:t>
            </a:r>
          </a:p>
        </p:txBody>
      </p:sp>
      <p:sp>
        <p:nvSpPr>
          <p:cNvPr id="4" name="Tijdelijke aanduiding voor inhoud 3">
            <a:extLst>
              <a:ext uri="{FF2B5EF4-FFF2-40B4-BE49-F238E27FC236}">
                <a16:creationId xmlns:a16="http://schemas.microsoft.com/office/drawing/2014/main" id="{3F221C11-2C98-0E46-0C74-77E1A2B63538}"/>
              </a:ext>
            </a:extLst>
          </p:cNvPr>
          <p:cNvSpPr>
            <a:spLocks noGrp="1"/>
          </p:cNvSpPr>
          <p:nvPr>
            <p:ph idx="1"/>
          </p:nvPr>
        </p:nvSpPr>
        <p:spPr>
          <a:xfrm>
            <a:off x="932720" y="2286208"/>
            <a:ext cx="10327807" cy="4197040"/>
          </a:xfrm>
        </p:spPr>
        <p:txBody>
          <a:bodyPr/>
          <a:lstStyle/>
          <a:p>
            <a:r>
              <a:rPr lang="en-US" dirty="0" err="1"/>
              <a:t>Toegankelijk</a:t>
            </a:r>
            <a:r>
              <a:rPr lang="en-US" dirty="0"/>
              <a:t> </a:t>
            </a:r>
            <a:r>
              <a:rPr lang="en-US" dirty="0" err="1"/>
              <a:t>en</a:t>
            </a:r>
            <a:r>
              <a:rPr lang="en-US" dirty="0"/>
              <a:t> </a:t>
            </a:r>
            <a:r>
              <a:rPr lang="en-US" dirty="0" err="1"/>
              <a:t>betrouwbaar</a:t>
            </a:r>
            <a:r>
              <a:rPr lang="en-US" dirty="0"/>
              <a:t> onderzoek </a:t>
            </a:r>
          </a:p>
          <a:p>
            <a:r>
              <a:rPr lang="en-US" dirty="0" err="1"/>
              <a:t>Lerende</a:t>
            </a:r>
            <a:r>
              <a:rPr lang="en-US" dirty="0"/>
              <a:t> </a:t>
            </a:r>
            <a:r>
              <a:rPr lang="en-US" dirty="0" err="1"/>
              <a:t>organisatie</a:t>
            </a:r>
            <a:r>
              <a:rPr lang="en-US" dirty="0"/>
              <a:t> </a:t>
            </a:r>
          </a:p>
          <a:p>
            <a:r>
              <a:rPr lang="en-US" dirty="0" err="1"/>
              <a:t>Bruggenbouwers</a:t>
            </a:r>
            <a:endParaRPr lang="en-US" dirty="0"/>
          </a:p>
          <a:p>
            <a:r>
              <a:rPr lang="en-US" dirty="0" err="1"/>
              <a:t>Leiderschap</a:t>
            </a:r>
            <a:endParaRPr lang="en-US" dirty="0"/>
          </a:p>
          <a:p>
            <a:r>
              <a:rPr lang="en-US" dirty="0" err="1"/>
              <a:t>Samenwerking</a:t>
            </a:r>
            <a:r>
              <a:rPr lang="en-US" dirty="0"/>
              <a:t> </a:t>
            </a:r>
          </a:p>
          <a:p>
            <a:r>
              <a:rPr lang="en-US" dirty="0" err="1"/>
              <a:t>Competenties</a:t>
            </a:r>
            <a:r>
              <a:rPr lang="en-US" dirty="0"/>
              <a:t> </a:t>
            </a:r>
            <a:r>
              <a:rPr lang="en-US" dirty="0" err="1"/>
              <a:t>ontwikkelen</a:t>
            </a:r>
            <a:r>
              <a:rPr lang="en-US" dirty="0"/>
              <a:t> </a:t>
            </a:r>
            <a:endParaRPr lang="nl-BE" dirty="0"/>
          </a:p>
        </p:txBody>
      </p:sp>
    </p:spTree>
    <p:extLst>
      <p:ext uri="{BB962C8B-B14F-4D97-AF65-F5344CB8AC3E}">
        <p14:creationId xmlns:p14="http://schemas.microsoft.com/office/powerpoint/2010/main" val="50359484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YTDown.com_YouTube_Volgt-da-pijleke_Media_gNELdzZaAg0_001_480p">
            <a:hlinkClick r:id="" action="ppaction://media"/>
            <a:extLst>
              <a:ext uri="{FF2B5EF4-FFF2-40B4-BE49-F238E27FC236}">
                <a16:creationId xmlns:a16="http://schemas.microsoft.com/office/drawing/2014/main" id="{02FB0E35-79CA-158D-ECBE-D242E4DACC89}"/>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2315811" y="532530"/>
            <a:ext cx="7723187" cy="5792939"/>
          </a:xfrm>
        </p:spPr>
      </p:pic>
    </p:spTree>
    <p:extLst>
      <p:ext uri="{BB962C8B-B14F-4D97-AF65-F5344CB8AC3E}">
        <p14:creationId xmlns:p14="http://schemas.microsoft.com/office/powerpoint/2010/main" val="13353780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9629"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9A34B2-4C6D-6FB7-4F21-B1ABB5860BCE}"/>
            </a:ext>
          </a:extLst>
        </p:cNvPr>
        <p:cNvGrpSpPr/>
        <p:nvPr/>
      </p:nvGrpSpPr>
      <p:grpSpPr>
        <a:xfrm>
          <a:off x="0" y="0"/>
          <a:ext cx="0" cy="0"/>
          <a:chOff x="0" y="0"/>
          <a:chExt cx="0" cy="0"/>
        </a:xfrm>
      </p:grpSpPr>
      <p:pic>
        <p:nvPicPr>
          <p:cNvPr id="5" name="Afbeelding 4" descr="Afbeelding met overdekt, persoon, muur, kleding&#10;&#10;Door AI gegenereerde inhoud is mogelijk onjuist.">
            <a:extLst>
              <a:ext uri="{FF2B5EF4-FFF2-40B4-BE49-F238E27FC236}">
                <a16:creationId xmlns:a16="http://schemas.microsoft.com/office/drawing/2014/main" id="{1ABAAAC9-03C2-E883-F9F2-30D8E178DFC3}"/>
              </a:ext>
            </a:extLst>
          </p:cNvPr>
          <p:cNvPicPr>
            <a:picLocks noChangeAspect="1"/>
          </p:cNvPicPr>
          <p:nvPr/>
        </p:nvPicPr>
        <p:blipFill>
          <a:blip r:embed="rId3">
            <a:alphaModFix amt="85000"/>
            <a:extLst>
              <a:ext uri="{BEBA8EAE-BF5A-486C-A8C5-ECC9F3942E4B}">
                <a14:imgProps xmlns:a14="http://schemas.microsoft.com/office/drawing/2010/main">
                  <a14:imgLayer r:embed="rId4">
                    <a14:imgEffect>
                      <a14:artisticFilmGrain/>
                    </a14:imgEffect>
                  </a14:imgLayer>
                </a14:imgProps>
              </a:ext>
            </a:extLst>
          </a:blip>
          <a:srcRect l="15944" r="17520"/>
          <a:stretch>
            <a:fillRect/>
          </a:stretch>
        </p:blipFill>
        <p:spPr>
          <a:xfrm>
            <a:off x="-152401" y="0"/>
            <a:ext cx="6414977" cy="6858000"/>
          </a:xfrm>
          <a:prstGeom prst="rect">
            <a:avLst/>
          </a:prstGeom>
        </p:spPr>
      </p:pic>
      <p:sp>
        <p:nvSpPr>
          <p:cNvPr id="2" name="Titel 1">
            <a:extLst>
              <a:ext uri="{FF2B5EF4-FFF2-40B4-BE49-F238E27FC236}">
                <a16:creationId xmlns:a16="http://schemas.microsoft.com/office/drawing/2014/main" id="{BA26465D-AA4F-02E9-A278-E6E686CE2E17}"/>
              </a:ext>
            </a:extLst>
          </p:cNvPr>
          <p:cNvSpPr>
            <a:spLocks noGrp="1"/>
          </p:cNvSpPr>
          <p:nvPr>
            <p:ph type="title"/>
          </p:nvPr>
        </p:nvSpPr>
        <p:spPr>
          <a:xfrm>
            <a:off x="455352" y="5084851"/>
            <a:ext cx="4860168" cy="1325563"/>
          </a:xfrm>
        </p:spPr>
        <p:txBody>
          <a:bodyPr/>
          <a:lstStyle/>
          <a:p>
            <a:r>
              <a:rPr lang="en-US" dirty="0">
                <a:solidFill>
                  <a:schemeClr val="bg1"/>
                </a:solidFill>
                <a:latin typeface="Aachen" pitchFamily="50" charset="0"/>
                <a:cs typeface="Krub"/>
              </a:rPr>
              <a:t>De olifant in de </a:t>
            </a:r>
            <a:r>
              <a:rPr lang="en-US" dirty="0" err="1">
                <a:solidFill>
                  <a:schemeClr val="bg1"/>
                </a:solidFill>
                <a:latin typeface="Aachen" pitchFamily="50" charset="0"/>
                <a:cs typeface="Krub"/>
              </a:rPr>
              <a:t>leraars</a:t>
            </a:r>
            <a:r>
              <a:rPr lang="en-US" dirty="0" err="1">
                <a:solidFill>
                  <a:schemeClr val="bg1"/>
                </a:solidFill>
                <a:latin typeface="Aachen" pitchFamily="50" charset="0"/>
              </a:rPr>
              <a:t>kamer</a:t>
            </a:r>
            <a:r>
              <a:rPr lang="en-US" dirty="0">
                <a:solidFill>
                  <a:schemeClr val="bg1"/>
                </a:solidFill>
                <a:latin typeface="Aachen" pitchFamily="50" charset="0"/>
                <a:cs typeface="Krub"/>
              </a:rPr>
              <a:t>…</a:t>
            </a:r>
            <a:endParaRPr lang="nl-BE" dirty="0">
              <a:solidFill>
                <a:schemeClr val="bg1"/>
              </a:solidFill>
              <a:latin typeface="Aachen" pitchFamily="50" charset="0"/>
              <a:cs typeface="Krub"/>
            </a:endParaRPr>
          </a:p>
        </p:txBody>
      </p:sp>
      <p:sp>
        <p:nvSpPr>
          <p:cNvPr id="3" name="Tijdelijke aanduiding voor inhoud 2">
            <a:extLst>
              <a:ext uri="{FF2B5EF4-FFF2-40B4-BE49-F238E27FC236}">
                <a16:creationId xmlns:a16="http://schemas.microsoft.com/office/drawing/2014/main" id="{8839F3E5-31AE-ABD1-4079-FB80FF0ABBDA}"/>
              </a:ext>
            </a:extLst>
          </p:cNvPr>
          <p:cNvSpPr>
            <a:spLocks noGrp="1"/>
          </p:cNvSpPr>
          <p:nvPr>
            <p:ph idx="1"/>
          </p:nvPr>
        </p:nvSpPr>
        <p:spPr>
          <a:xfrm>
            <a:off x="6455494" y="526058"/>
            <a:ext cx="5410959" cy="5805883"/>
          </a:xfrm>
        </p:spPr>
        <p:txBody>
          <a:bodyPr vert="horz" lIns="91440" tIns="45720" rIns="91440" bIns="45720" rtlCol="0" anchor="t">
            <a:normAutofit fontScale="92500" lnSpcReduction="20000"/>
          </a:bodyPr>
          <a:lstStyle/>
          <a:p>
            <a:r>
              <a:rPr lang="en-US" i="1" dirty="0">
                <a:latin typeface="Open Sans"/>
                <a:ea typeface="Open Sans"/>
                <a:cs typeface="Open Sans"/>
              </a:rPr>
              <a:t>Mooi </a:t>
            </a:r>
            <a:r>
              <a:rPr lang="en-US" i="1" dirty="0" err="1">
                <a:latin typeface="Open Sans"/>
                <a:ea typeface="Open Sans"/>
                <a:cs typeface="Open Sans"/>
              </a:rPr>
              <a:t>verhaal</a:t>
            </a:r>
            <a:r>
              <a:rPr lang="en-US" i="1" dirty="0">
                <a:latin typeface="Open Sans"/>
                <a:ea typeface="Open Sans"/>
                <a:cs typeface="Open Sans"/>
              </a:rPr>
              <a:t>, maar in de </a:t>
            </a:r>
            <a:r>
              <a:rPr lang="en-US" i="1" dirty="0" err="1">
                <a:latin typeface="Open Sans"/>
                <a:ea typeface="Open Sans"/>
                <a:cs typeface="Open Sans"/>
              </a:rPr>
              <a:t>praktijk</a:t>
            </a:r>
            <a:r>
              <a:rPr lang="en-US" i="1" dirty="0">
                <a:latin typeface="Open Sans"/>
                <a:ea typeface="Open Sans"/>
                <a:cs typeface="Open Sans"/>
              </a:rPr>
              <a:t> hebben we </a:t>
            </a:r>
            <a:r>
              <a:rPr lang="en-US" i="1" dirty="0" err="1">
                <a:latin typeface="Open Sans"/>
                <a:ea typeface="Open Sans"/>
                <a:cs typeface="Open Sans"/>
              </a:rPr>
              <a:t>hier</a:t>
            </a:r>
            <a:r>
              <a:rPr lang="en-US" i="1" dirty="0">
                <a:latin typeface="Open Sans"/>
                <a:ea typeface="Open Sans"/>
                <a:cs typeface="Open Sans"/>
              </a:rPr>
              <a:t> </a:t>
            </a:r>
            <a:r>
              <a:rPr lang="en-US" i="1" dirty="0" err="1">
                <a:latin typeface="Open Sans"/>
                <a:ea typeface="Open Sans"/>
                <a:cs typeface="Open Sans"/>
              </a:rPr>
              <a:t>geen</a:t>
            </a:r>
            <a:r>
              <a:rPr lang="en-US" i="1" dirty="0">
                <a:latin typeface="Open Sans"/>
                <a:ea typeface="Open Sans"/>
                <a:cs typeface="Open Sans"/>
              </a:rPr>
              <a:t> tijd voor. </a:t>
            </a:r>
          </a:p>
          <a:p>
            <a:r>
              <a:rPr lang="en-US" i="1" dirty="0">
                <a:latin typeface="Open Sans"/>
                <a:ea typeface="Open Sans"/>
                <a:cs typeface="Open Sans"/>
              </a:rPr>
              <a:t>Dit gaat </a:t>
            </a:r>
            <a:r>
              <a:rPr lang="en-US" i="1" dirty="0" err="1">
                <a:latin typeface="Open Sans"/>
                <a:ea typeface="Open Sans"/>
                <a:cs typeface="Open Sans"/>
              </a:rPr>
              <a:t>voorbij</a:t>
            </a:r>
            <a:r>
              <a:rPr lang="en-US" i="1" dirty="0">
                <a:latin typeface="Open Sans"/>
                <a:ea typeface="Open Sans"/>
                <a:cs typeface="Open Sans"/>
              </a:rPr>
              <a:t> de  </a:t>
            </a:r>
            <a:r>
              <a:rPr lang="en-US" i="1" dirty="0" err="1">
                <a:latin typeface="Open Sans"/>
                <a:ea typeface="Open Sans"/>
                <a:cs typeface="Open Sans"/>
              </a:rPr>
              <a:t>kernopdracht</a:t>
            </a:r>
            <a:r>
              <a:rPr lang="en-US" i="1" dirty="0">
                <a:latin typeface="Open Sans"/>
                <a:ea typeface="Open Sans"/>
                <a:cs typeface="Open Sans"/>
              </a:rPr>
              <a:t> van een </a:t>
            </a:r>
            <a:r>
              <a:rPr lang="en-US" i="1" dirty="0" err="1">
                <a:latin typeface="Open Sans"/>
                <a:ea typeface="Open Sans"/>
                <a:cs typeface="Open Sans"/>
              </a:rPr>
              <a:t>leraar</a:t>
            </a:r>
            <a:r>
              <a:rPr lang="en-US" i="1" dirty="0">
                <a:latin typeface="Open Sans"/>
                <a:ea typeface="Open Sans"/>
                <a:cs typeface="Open Sans"/>
              </a:rPr>
              <a:t>.</a:t>
            </a:r>
          </a:p>
          <a:p>
            <a:r>
              <a:rPr lang="en-US" i="1" dirty="0">
                <a:latin typeface="Open Sans"/>
                <a:ea typeface="Open Sans"/>
                <a:cs typeface="Open Sans"/>
              </a:rPr>
              <a:t>Mooi voor </a:t>
            </a:r>
            <a:r>
              <a:rPr lang="en-US" i="1" dirty="0" err="1">
                <a:latin typeface="Open Sans"/>
                <a:ea typeface="Open Sans"/>
                <a:cs typeface="Open Sans"/>
              </a:rPr>
              <a:t>beleidsmakers</a:t>
            </a:r>
            <a:r>
              <a:rPr lang="en-US" i="1" dirty="0">
                <a:latin typeface="Open Sans"/>
                <a:ea typeface="Open Sans"/>
                <a:cs typeface="Open Sans"/>
              </a:rPr>
              <a:t>, maar </a:t>
            </a:r>
            <a:r>
              <a:rPr lang="en-US" i="1" dirty="0" err="1">
                <a:latin typeface="Open Sans"/>
                <a:ea typeface="Open Sans"/>
                <a:cs typeface="Open Sans"/>
              </a:rPr>
              <a:t>dit</a:t>
            </a:r>
            <a:r>
              <a:rPr lang="en-US" i="1" dirty="0">
                <a:latin typeface="Open Sans"/>
                <a:ea typeface="Open Sans"/>
                <a:cs typeface="Open Sans"/>
              </a:rPr>
              <a:t> </a:t>
            </a:r>
            <a:r>
              <a:rPr lang="en-US" i="1" dirty="0" err="1">
                <a:latin typeface="Open Sans"/>
                <a:ea typeface="Open Sans"/>
                <a:cs typeface="Open Sans"/>
              </a:rPr>
              <a:t>staat</a:t>
            </a:r>
            <a:r>
              <a:rPr lang="en-US" i="1" dirty="0">
                <a:latin typeface="Open Sans"/>
                <a:ea typeface="Open Sans"/>
                <a:cs typeface="Open Sans"/>
              </a:rPr>
              <a:t> </a:t>
            </a:r>
            <a:r>
              <a:rPr lang="en-US" i="1" dirty="0" err="1">
                <a:latin typeface="Open Sans"/>
                <a:ea typeface="Open Sans"/>
                <a:cs typeface="Open Sans"/>
              </a:rPr>
              <a:t>ver</a:t>
            </a:r>
            <a:r>
              <a:rPr lang="en-US" i="1" dirty="0">
                <a:latin typeface="Open Sans"/>
                <a:ea typeface="Open Sans"/>
                <a:cs typeface="Open Sans"/>
              </a:rPr>
              <a:t> van </a:t>
            </a:r>
            <a:r>
              <a:rPr lang="en-US" i="1" dirty="0" err="1">
                <a:latin typeface="Open Sans"/>
                <a:ea typeface="Open Sans"/>
                <a:cs typeface="Open Sans"/>
              </a:rPr>
              <a:t>mijn</a:t>
            </a:r>
            <a:r>
              <a:rPr lang="en-US" i="1" dirty="0">
                <a:latin typeface="Open Sans"/>
                <a:ea typeface="Open Sans"/>
                <a:cs typeface="Open Sans"/>
              </a:rPr>
              <a:t> </a:t>
            </a:r>
            <a:r>
              <a:rPr lang="en-US" i="1" dirty="0" err="1">
                <a:latin typeface="Open Sans"/>
                <a:ea typeface="Open Sans"/>
                <a:cs typeface="Open Sans"/>
              </a:rPr>
              <a:t>klaslokaal</a:t>
            </a:r>
            <a:r>
              <a:rPr lang="en-US" i="1" dirty="0">
                <a:latin typeface="Open Sans"/>
                <a:ea typeface="Open Sans"/>
                <a:cs typeface="Open Sans"/>
              </a:rPr>
              <a:t>.</a:t>
            </a:r>
          </a:p>
          <a:p>
            <a:r>
              <a:rPr lang="en-US" i="1" dirty="0" err="1">
                <a:latin typeface="Open Sans"/>
                <a:ea typeface="Open Sans"/>
                <a:cs typeface="Open Sans"/>
              </a:rPr>
              <a:t>Wij</a:t>
            </a:r>
            <a:r>
              <a:rPr lang="en-US" i="1" dirty="0">
                <a:latin typeface="Open Sans"/>
                <a:ea typeface="Open Sans"/>
                <a:cs typeface="Open Sans"/>
              </a:rPr>
              <a:t> doen </a:t>
            </a:r>
            <a:r>
              <a:rPr lang="en-US" i="1" dirty="0" err="1">
                <a:latin typeface="Open Sans"/>
                <a:ea typeface="Open Sans"/>
                <a:cs typeface="Open Sans"/>
              </a:rPr>
              <a:t>dit</a:t>
            </a:r>
            <a:r>
              <a:rPr lang="en-US" i="1" dirty="0">
                <a:latin typeface="Open Sans"/>
                <a:ea typeface="Open Sans"/>
                <a:cs typeface="Open Sans"/>
              </a:rPr>
              <a:t> eigenlijk al, </a:t>
            </a:r>
            <a:r>
              <a:rPr lang="en-US" i="1" dirty="0" err="1">
                <a:latin typeface="Open Sans"/>
                <a:ea typeface="Open Sans"/>
                <a:cs typeface="Open Sans"/>
              </a:rPr>
              <a:t>zonder</a:t>
            </a:r>
            <a:r>
              <a:rPr lang="en-US" i="1" dirty="0">
                <a:latin typeface="Open Sans"/>
                <a:ea typeface="Open Sans"/>
                <a:cs typeface="Open Sans"/>
              </a:rPr>
              <a:t> het model.</a:t>
            </a:r>
          </a:p>
          <a:p>
            <a:r>
              <a:rPr lang="en-US" i="1" dirty="0">
                <a:latin typeface="Open Sans"/>
                <a:ea typeface="Open Sans"/>
                <a:cs typeface="Open Sans"/>
              </a:rPr>
              <a:t>Dit is </a:t>
            </a:r>
            <a:r>
              <a:rPr lang="en-US" i="1" dirty="0" err="1">
                <a:latin typeface="Open Sans"/>
                <a:ea typeface="Open Sans"/>
                <a:cs typeface="Open Sans"/>
              </a:rPr>
              <a:t>weer</a:t>
            </a:r>
            <a:r>
              <a:rPr lang="en-US" i="1" dirty="0">
                <a:latin typeface="Open Sans"/>
                <a:ea typeface="Open Sans"/>
                <a:cs typeface="Open Sans"/>
              </a:rPr>
              <a:t> een </a:t>
            </a:r>
            <a:r>
              <a:rPr lang="en-US" i="1" dirty="0" err="1">
                <a:latin typeface="Open Sans"/>
                <a:ea typeface="Open Sans"/>
                <a:cs typeface="Open Sans"/>
              </a:rPr>
              <a:t>nieuw</a:t>
            </a:r>
            <a:r>
              <a:rPr lang="en-US" i="1" dirty="0">
                <a:latin typeface="Open Sans"/>
                <a:ea typeface="Open Sans"/>
                <a:cs typeface="Open Sans"/>
              </a:rPr>
              <a:t> model </a:t>
            </a:r>
            <a:r>
              <a:rPr lang="en-US" i="1" dirty="0" err="1">
                <a:latin typeface="Open Sans"/>
                <a:ea typeface="Open Sans"/>
                <a:cs typeface="Open Sans"/>
              </a:rPr>
              <a:t>en</a:t>
            </a:r>
            <a:r>
              <a:rPr lang="en-US" i="1" dirty="0">
                <a:latin typeface="Open Sans"/>
                <a:ea typeface="Open Sans"/>
                <a:cs typeface="Open Sans"/>
              </a:rPr>
              <a:t> </a:t>
            </a:r>
            <a:r>
              <a:rPr lang="en-US" i="1" dirty="0" err="1">
                <a:latin typeface="Open Sans"/>
                <a:ea typeface="Open Sans"/>
                <a:cs typeface="Open Sans"/>
              </a:rPr>
              <a:t>binnen</a:t>
            </a:r>
            <a:r>
              <a:rPr lang="en-US" i="1" dirty="0">
                <a:latin typeface="Open Sans"/>
                <a:ea typeface="Open Sans"/>
                <a:cs typeface="Open Sans"/>
              </a:rPr>
              <a:t> een </a:t>
            </a:r>
            <a:r>
              <a:rPr lang="en-US" i="1" dirty="0" err="1">
                <a:latin typeface="Open Sans"/>
                <a:ea typeface="Open Sans"/>
                <a:cs typeface="Open Sans"/>
              </a:rPr>
              <a:t>paar</a:t>
            </a:r>
            <a:r>
              <a:rPr lang="en-US" i="1" dirty="0">
                <a:latin typeface="Open Sans"/>
                <a:ea typeface="Open Sans"/>
                <a:cs typeface="Open Sans"/>
              </a:rPr>
              <a:t> jaar </a:t>
            </a:r>
            <a:r>
              <a:rPr lang="en-US" i="1" dirty="0" err="1">
                <a:latin typeface="Open Sans"/>
                <a:ea typeface="Open Sans"/>
                <a:cs typeface="Open Sans"/>
              </a:rPr>
              <a:t>vergeten</a:t>
            </a:r>
            <a:r>
              <a:rPr lang="en-US" i="1" dirty="0">
                <a:latin typeface="Open Sans"/>
                <a:ea typeface="Open Sans"/>
                <a:cs typeface="Open Sans"/>
              </a:rPr>
              <a:t>.</a:t>
            </a:r>
          </a:p>
          <a:p>
            <a:r>
              <a:rPr lang="en-US" i="1" dirty="0">
                <a:latin typeface="Open Sans"/>
                <a:ea typeface="Open Sans"/>
                <a:cs typeface="Open Sans"/>
              </a:rPr>
              <a:t>Leuk, maar </a:t>
            </a:r>
            <a:r>
              <a:rPr lang="en-US" i="1" dirty="0" err="1">
                <a:latin typeface="Open Sans"/>
                <a:ea typeface="Open Sans"/>
                <a:cs typeface="Open Sans"/>
              </a:rPr>
              <a:t>dit</a:t>
            </a:r>
            <a:r>
              <a:rPr lang="en-US" i="1" dirty="0">
                <a:latin typeface="Open Sans"/>
                <a:ea typeface="Open Sans"/>
                <a:cs typeface="Open Sans"/>
              </a:rPr>
              <a:t> sluit </a:t>
            </a:r>
            <a:r>
              <a:rPr lang="en-US" i="1" dirty="0" err="1">
                <a:latin typeface="Open Sans"/>
                <a:ea typeface="Open Sans"/>
                <a:cs typeface="Open Sans"/>
              </a:rPr>
              <a:t>niet</a:t>
            </a:r>
            <a:r>
              <a:rPr lang="en-US" i="1" dirty="0">
                <a:latin typeface="Open Sans"/>
                <a:ea typeface="Open Sans"/>
                <a:cs typeface="Open Sans"/>
              </a:rPr>
              <a:t> </a:t>
            </a:r>
            <a:r>
              <a:rPr lang="en-US" i="1" dirty="0" err="1">
                <a:latin typeface="Open Sans"/>
                <a:ea typeface="Open Sans"/>
                <a:cs typeface="Open Sans"/>
              </a:rPr>
              <a:t>aan</a:t>
            </a:r>
            <a:r>
              <a:rPr lang="en-US" i="1" dirty="0">
                <a:latin typeface="Open Sans"/>
                <a:ea typeface="Open Sans"/>
                <a:cs typeface="Open Sans"/>
              </a:rPr>
              <a:t> bij de </a:t>
            </a:r>
            <a:r>
              <a:rPr lang="en-US" i="1" dirty="0" err="1">
                <a:latin typeface="Open Sans"/>
                <a:ea typeface="Open Sans"/>
                <a:cs typeface="Open Sans"/>
              </a:rPr>
              <a:t>huidige</a:t>
            </a:r>
            <a:r>
              <a:rPr lang="en-US" i="1" dirty="0">
                <a:latin typeface="Open Sans"/>
                <a:ea typeface="Open Sans"/>
                <a:cs typeface="Open Sans"/>
              </a:rPr>
              <a:t> </a:t>
            </a:r>
            <a:r>
              <a:rPr lang="en-US" i="1" dirty="0" err="1">
                <a:latin typeface="Open Sans"/>
                <a:ea typeface="Open Sans"/>
                <a:cs typeface="Open Sans"/>
              </a:rPr>
              <a:t>urgenties</a:t>
            </a:r>
            <a:r>
              <a:rPr lang="en-US" i="1" dirty="0">
                <a:latin typeface="Open Sans"/>
                <a:ea typeface="Open Sans"/>
                <a:cs typeface="Open Sans"/>
              </a:rPr>
              <a:t> in </a:t>
            </a:r>
            <a:r>
              <a:rPr lang="en-US" i="1" dirty="0" err="1">
                <a:latin typeface="Open Sans"/>
                <a:ea typeface="Open Sans"/>
                <a:cs typeface="Open Sans"/>
              </a:rPr>
              <a:t>onze</a:t>
            </a:r>
            <a:r>
              <a:rPr lang="en-US" i="1" dirty="0">
                <a:latin typeface="Open Sans"/>
                <a:ea typeface="Open Sans"/>
                <a:cs typeface="Open Sans"/>
              </a:rPr>
              <a:t> </a:t>
            </a:r>
            <a:r>
              <a:rPr lang="en-US" i="1" dirty="0" err="1">
                <a:latin typeface="Open Sans"/>
                <a:ea typeface="Open Sans"/>
                <a:cs typeface="Open Sans"/>
              </a:rPr>
              <a:t>schoolcontext</a:t>
            </a:r>
            <a:r>
              <a:rPr lang="en-US" i="1" dirty="0">
                <a:latin typeface="Open Sans"/>
                <a:ea typeface="Open Sans"/>
                <a:cs typeface="Open Sans"/>
              </a:rPr>
              <a:t>. </a:t>
            </a:r>
          </a:p>
          <a:p>
            <a:r>
              <a:rPr lang="en-US" i="1" dirty="0" err="1">
                <a:latin typeface="Open Sans"/>
                <a:ea typeface="Open Sans"/>
                <a:cs typeface="Open Sans"/>
              </a:rPr>
              <a:t>Wij</a:t>
            </a:r>
            <a:r>
              <a:rPr lang="en-US" i="1" dirty="0">
                <a:latin typeface="Open Sans"/>
                <a:ea typeface="Open Sans"/>
                <a:cs typeface="Open Sans"/>
              </a:rPr>
              <a:t> zijn op zich al </a:t>
            </a:r>
            <a:r>
              <a:rPr lang="en-US" i="1" dirty="0" err="1">
                <a:latin typeface="Open Sans"/>
                <a:ea typeface="Open Sans"/>
                <a:cs typeface="Open Sans"/>
              </a:rPr>
              <a:t>goed</a:t>
            </a:r>
            <a:r>
              <a:rPr lang="en-US" i="1" dirty="0">
                <a:latin typeface="Open Sans"/>
                <a:ea typeface="Open Sans"/>
                <a:cs typeface="Open Sans"/>
              </a:rPr>
              <a:t> </a:t>
            </a:r>
            <a:r>
              <a:rPr lang="en-US" i="1" dirty="0" err="1">
                <a:latin typeface="Open Sans"/>
                <a:ea typeface="Open Sans"/>
                <a:cs typeface="Open Sans"/>
              </a:rPr>
              <a:t>bezig</a:t>
            </a:r>
            <a:r>
              <a:rPr lang="en-US" i="1" dirty="0">
                <a:latin typeface="Open Sans"/>
                <a:ea typeface="Open Sans"/>
                <a:cs typeface="Open Sans"/>
              </a:rPr>
              <a:t>, </a:t>
            </a:r>
            <a:r>
              <a:rPr lang="en-US" i="1" dirty="0" err="1">
                <a:latin typeface="Open Sans"/>
                <a:ea typeface="Open Sans"/>
                <a:cs typeface="Open Sans"/>
              </a:rPr>
              <a:t>besef</a:t>
            </a:r>
            <a:r>
              <a:rPr lang="en-US" i="1" dirty="0">
                <a:latin typeface="Open Sans"/>
                <a:ea typeface="Open Sans"/>
                <a:cs typeface="Open Sans"/>
              </a:rPr>
              <a:t> </a:t>
            </a:r>
            <a:r>
              <a:rPr lang="en-US" i="1" dirty="0" err="1">
                <a:latin typeface="Open Sans"/>
                <a:ea typeface="Open Sans"/>
                <a:cs typeface="Open Sans"/>
              </a:rPr>
              <a:t>ik</a:t>
            </a:r>
            <a:r>
              <a:rPr lang="en-US" i="1" dirty="0">
                <a:latin typeface="Open Sans"/>
                <a:ea typeface="Open Sans"/>
                <a:cs typeface="Open Sans"/>
              </a:rPr>
              <a:t> nu. </a:t>
            </a:r>
          </a:p>
          <a:p>
            <a:r>
              <a:rPr lang="en-US" i="1" dirty="0">
                <a:latin typeface="Open Sans"/>
                <a:ea typeface="Open Sans"/>
                <a:cs typeface="Open Sans"/>
              </a:rPr>
              <a:t>Ok, maar </a:t>
            </a:r>
            <a:r>
              <a:rPr lang="en-US" i="1" dirty="0" err="1">
                <a:latin typeface="Open Sans"/>
                <a:ea typeface="Open Sans"/>
                <a:cs typeface="Open Sans"/>
              </a:rPr>
              <a:t>dit</a:t>
            </a:r>
            <a:r>
              <a:rPr lang="en-US" i="1" dirty="0">
                <a:latin typeface="Open Sans"/>
                <a:ea typeface="Open Sans"/>
                <a:cs typeface="Open Sans"/>
              </a:rPr>
              <a:t> is </a:t>
            </a:r>
            <a:r>
              <a:rPr lang="en-US" i="1" dirty="0" err="1">
                <a:latin typeface="Open Sans"/>
                <a:ea typeface="Open Sans"/>
                <a:cs typeface="Open Sans"/>
              </a:rPr>
              <a:t>vooral</a:t>
            </a:r>
            <a:r>
              <a:rPr lang="en-US" i="1" dirty="0">
                <a:latin typeface="Open Sans"/>
                <a:ea typeface="Open Sans"/>
                <a:cs typeface="Open Sans"/>
              </a:rPr>
              <a:t> </a:t>
            </a:r>
            <a:r>
              <a:rPr lang="en-US" i="1" dirty="0" err="1">
                <a:latin typeface="Open Sans"/>
                <a:ea typeface="Open Sans"/>
                <a:cs typeface="Open Sans"/>
              </a:rPr>
              <a:t>theorie</a:t>
            </a:r>
            <a:r>
              <a:rPr lang="en-US" i="1" dirty="0">
                <a:latin typeface="Open Sans"/>
                <a:ea typeface="Open Sans"/>
                <a:cs typeface="Open Sans"/>
              </a:rPr>
              <a:t>, de </a:t>
            </a:r>
            <a:r>
              <a:rPr lang="en-US" i="1" dirty="0" err="1">
                <a:latin typeface="Open Sans"/>
                <a:ea typeface="Open Sans"/>
                <a:cs typeface="Open Sans"/>
              </a:rPr>
              <a:t>vertaling</a:t>
            </a:r>
            <a:r>
              <a:rPr lang="en-US" i="1" dirty="0">
                <a:latin typeface="Open Sans"/>
                <a:ea typeface="Open Sans"/>
                <a:cs typeface="Open Sans"/>
              </a:rPr>
              <a:t> naar </a:t>
            </a:r>
            <a:r>
              <a:rPr lang="en-US" i="1" dirty="0" err="1">
                <a:latin typeface="Open Sans"/>
                <a:ea typeface="Open Sans"/>
                <a:cs typeface="Open Sans"/>
              </a:rPr>
              <a:t>praktijk</a:t>
            </a:r>
            <a:r>
              <a:rPr lang="en-US" i="1" dirty="0">
                <a:latin typeface="Open Sans"/>
                <a:ea typeface="Open Sans"/>
                <a:cs typeface="Open Sans"/>
              </a:rPr>
              <a:t> gaan </a:t>
            </a:r>
            <a:r>
              <a:rPr lang="en-US" i="1" dirty="0" err="1">
                <a:latin typeface="Open Sans"/>
                <a:ea typeface="Open Sans"/>
                <a:cs typeface="Open Sans"/>
              </a:rPr>
              <a:t>uiteindelijk</a:t>
            </a:r>
            <a:r>
              <a:rPr lang="en-US" i="1" dirty="0">
                <a:latin typeface="Open Sans"/>
                <a:ea typeface="Open Sans"/>
                <a:cs typeface="Open Sans"/>
              </a:rPr>
              <a:t> </a:t>
            </a:r>
            <a:r>
              <a:rPr lang="en-US" i="1" dirty="0" err="1">
                <a:latin typeface="Open Sans"/>
                <a:ea typeface="Open Sans"/>
                <a:cs typeface="Open Sans"/>
              </a:rPr>
              <a:t>wij</a:t>
            </a:r>
            <a:r>
              <a:rPr lang="en-US" i="1" dirty="0">
                <a:latin typeface="Open Sans"/>
                <a:ea typeface="Open Sans"/>
                <a:cs typeface="Open Sans"/>
              </a:rPr>
              <a:t> </a:t>
            </a:r>
            <a:r>
              <a:rPr lang="en-US" i="1" dirty="0" err="1">
                <a:latin typeface="Open Sans"/>
                <a:ea typeface="Open Sans"/>
                <a:cs typeface="Open Sans"/>
              </a:rPr>
              <a:t>moeten</a:t>
            </a:r>
            <a:r>
              <a:rPr lang="en-US" i="1" dirty="0">
                <a:latin typeface="Open Sans"/>
                <a:ea typeface="Open Sans"/>
                <a:cs typeface="Open Sans"/>
              </a:rPr>
              <a:t> doen.</a:t>
            </a:r>
          </a:p>
          <a:p>
            <a:pPr marL="0" indent="0">
              <a:buNone/>
            </a:pPr>
            <a:endParaRPr lang="nl-BE" sz="3600" i="1" dirty="0"/>
          </a:p>
        </p:txBody>
      </p:sp>
    </p:spTree>
    <p:extLst>
      <p:ext uri="{BB962C8B-B14F-4D97-AF65-F5344CB8AC3E}">
        <p14:creationId xmlns:p14="http://schemas.microsoft.com/office/powerpoint/2010/main" val="114653515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F066FF54-BF38-DE0B-4742-2249B217D0FB}"/>
              </a:ext>
            </a:extLst>
          </p:cNvPr>
          <p:cNvSpPr>
            <a:spLocks noGrp="1"/>
          </p:cNvSpPr>
          <p:nvPr>
            <p:ph type="title"/>
          </p:nvPr>
        </p:nvSpPr>
        <p:spPr/>
        <p:txBody>
          <a:bodyPr/>
          <a:lstStyle/>
          <a:p>
            <a:r>
              <a:rPr lang="nl-BE"/>
              <a:t>Van een model naar de praktijk</a:t>
            </a:r>
          </a:p>
        </p:txBody>
      </p:sp>
    </p:spTree>
    <p:extLst>
      <p:ext uri="{BB962C8B-B14F-4D97-AF65-F5344CB8AC3E}">
        <p14:creationId xmlns:p14="http://schemas.microsoft.com/office/powerpoint/2010/main" val="30900834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CFB7D33-9422-3632-8DCE-84DF3DEA80F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6C4F02A9-E9F9-340E-C4D0-46F347C516E1}"/>
              </a:ext>
            </a:extLst>
          </p:cNvPr>
          <p:cNvSpPr>
            <a:spLocks noGrp="1"/>
          </p:cNvSpPr>
          <p:nvPr>
            <p:ph type="title"/>
          </p:nvPr>
        </p:nvSpPr>
        <p:spPr>
          <a:xfrm>
            <a:off x="945209" y="491972"/>
            <a:ext cx="10444032" cy="1325563"/>
          </a:xfrm>
        </p:spPr>
        <p:txBody>
          <a:bodyPr/>
          <a:lstStyle/>
          <a:p>
            <a:r>
              <a:rPr lang="en-US" dirty="0">
                <a:latin typeface="Aachen" pitchFamily="50" charset="0"/>
                <a:cs typeface="Krub"/>
              </a:rPr>
              <a:t>Hoe het EI-model </a:t>
            </a:r>
            <a:r>
              <a:rPr lang="en-US" dirty="0" err="1">
                <a:latin typeface="Aachen" pitchFamily="50" charset="0"/>
                <a:cs typeface="Krub"/>
              </a:rPr>
              <a:t>vorm</a:t>
            </a:r>
            <a:r>
              <a:rPr lang="en-US" dirty="0">
                <a:latin typeface="Aachen" pitchFamily="50" charset="0"/>
                <a:cs typeface="Krub"/>
              </a:rPr>
              <a:t> </a:t>
            </a:r>
            <a:r>
              <a:rPr lang="en-US" dirty="0" err="1">
                <a:latin typeface="Aachen" pitchFamily="50" charset="0"/>
                <a:cs typeface="Krub"/>
              </a:rPr>
              <a:t>krijgt</a:t>
            </a:r>
            <a:r>
              <a:rPr lang="en-US" dirty="0">
                <a:latin typeface="Aachen" pitchFamily="50" charset="0"/>
                <a:cs typeface="Krub"/>
              </a:rPr>
              <a:t> in de </a:t>
            </a:r>
            <a:r>
              <a:rPr lang="en-US" dirty="0" err="1">
                <a:latin typeface="Aachen" pitchFamily="50" charset="0"/>
                <a:cs typeface="Krub"/>
              </a:rPr>
              <a:t>klas</a:t>
            </a:r>
            <a:r>
              <a:rPr lang="en-US" dirty="0">
                <a:latin typeface="Aachen" pitchFamily="50" charset="0"/>
                <a:cs typeface="Krub"/>
              </a:rPr>
              <a:t> </a:t>
            </a:r>
            <a:r>
              <a:rPr lang="en-US" dirty="0" err="1">
                <a:latin typeface="Aachen" pitchFamily="50" charset="0"/>
                <a:cs typeface="Krub"/>
              </a:rPr>
              <a:t>en</a:t>
            </a:r>
            <a:r>
              <a:rPr lang="en-US" dirty="0">
                <a:latin typeface="Aachen" pitchFamily="50" charset="0"/>
                <a:cs typeface="Krub"/>
              </a:rPr>
              <a:t> </a:t>
            </a:r>
            <a:r>
              <a:rPr lang="en-US" dirty="0" err="1">
                <a:latin typeface="Aachen" pitchFamily="50" charset="0"/>
                <a:cs typeface="Krub"/>
              </a:rPr>
              <a:t>jouw</a:t>
            </a:r>
            <a:r>
              <a:rPr lang="en-US" dirty="0">
                <a:latin typeface="Aachen" pitchFamily="50" charset="0"/>
                <a:cs typeface="Krub"/>
              </a:rPr>
              <a:t> </a:t>
            </a:r>
            <a:r>
              <a:rPr lang="en-US" dirty="0" err="1">
                <a:latin typeface="Aachen" pitchFamily="50" charset="0"/>
                <a:cs typeface="Krub"/>
              </a:rPr>
              <a:t>schoolteam</a:t>
            </a:r>
            <a:endParaRPr lang="nl-BE" dirty="0">
              <a:latin typeface="Aachen" pitchFamily="50" charset="0"/>
              <a:cs typeface="Krub"/>
            </a:endParaRPr>
          </a:p>
        </p:txBody>
      </p:sp>
      <p:sp>
        <p:nvSpPr>
          <p:cNvPr id="8" name="Rechthoek 7">
            <a:extLst>
              <a:ext uri="{FF2B5EF4-FFF2-40B4-BE49-F238E27FC236}">
                <a16:creationId xmlns:a16="http://schemas.microsoft.com/office/drawing/2014/main" id="{63669487-DEF5-A58E-BD3E-374113924816}"/>
              </a:ext>
            </a:extLst>
          </p:cNvPr>
          <p:cNvSpPr/>
          <p:nvPr/>
        </p:nvSpPr>
        <p:spPr>
          <a:xfrm>
            <a:off x="2484404" y="2905621"/>
            <a:ext cx="3136604" cy="1796902"/>
          </a:xfrm>
          <a:prstGeom prst="rect">
            <a:avLst/>
          </a:prstGeom>
          <a:solidFill>
            <a:srgbClr val="C418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13" name="Rechthoek 12">
            <a:extLst>
              <a:ext uri="{FF2B5EF4-FFF2-40B4-BE49-F238E27FC236}">
                <a16:creationId xmlns:a16="http://schemas.microsoft.com/office/drawing/2014/main" id="{315BD367-C4BA-FAE0-0AF0-88F3B3DD6CE3}"/>
              </a:ext>
            </a:extLst>
          </p:cNvPr>
          <p:cNvSpPr/>
          <p:nvPr/>
        </p:nvSpPr>
        <p:spPr>
          <a:xfrm>
            <a:off x="2484404" y="4541471"/>
            <a:ext cx="3136604" cy="1207869"/>
          </a:xfrm>
          <a:prstGeom prst="rect">
            <a:avLst/>
          </a:prstGeom>
          <a:solidFill>
            <a:srgbClr val="262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23" name="Afbeelding 22">
            <a:extLst>
              <a:ext uri="{FF2B5EF4-FFF2-40B4-BE49-F238E27FC236}">
                <a16:creationId xmlns:a16="http://schemas.microsoft.com/office/drawing/2014/main" id="{3FFEE9DF-8B80-D721-095A-0982411C0722}"/>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5326" y1="58537" x2="35326" y2="58537"/>
                        <a14:foregroundMark x1="45109" y1="57561" x2="45109" y2="57561"/>
                        <a14:foregroundMark x1="42391" y1="59024" x2="42391" y2="59024"/>
                        <a14:foregroundMark x1="60870" y1="59512" x2="60870" y2="59512"/>
                        <a14:foregroundMark x1="69022" y1="59512" x2="69022" y2="59512"/>
                        <a14:foregroundMark x1="65761" y1="60000" x2="65761" y2="60000"/>
                        <a14:foregroundMark x1="59239" y1="59512" x2="59239" y2="59512"/>
                        <a14:foregroundMark x1="51630" y1="78537" x2="51630" y2="78537"/>
                        <a14:foregroundMark x1="47283" y1="77073" x2="47283" y2="77073"/>
                      </a14:backgroundRemoval>
                    </a14:imgEffect>
                  </a14:imgLayer>
                </a14:imgProps>
              </a:ext>
            </a:extLst>
          </a:blip>
          <a:stretch>
            <a:fillRect/>
          </a:stretch>
        </p:blipFill>
        <p:spPr>
          <a:xfrm>
            <a:off x="3154396" y="1646704"/>
            <a:ext cx="1752845" cy="1907397"/>
          </a:xfrm>
          <a:prstGeom prst="rect">
            <a:avLst/>
          </a:prstGeom>
        </p:spPr>
      </p:pic>
      <p:sp>
        <p:nvSpPr>
          <p:cNvPr id="29" name="Titel 1">
            <a:extLst>
              <a:ext uri="{FF2B5EF4-FFF2-40B4-BE49-F238E27FC236}">
                <a16:creationId xmlns:a16="http://schemas.microsoft.com/office/drawing/2014/main" id="{D6037857-AC01-6AB8-6C04-3413CBC00BF9}"/>
              </a:ext>
            </a:extLst>
          </p:cNvPr>
          <p:cNvSpPr txBox="1">
            <a:spLocks/>
          </p:cNvSpPr>
          <p:nvPr/>
        </p:nvSpPr>
        <p:spPr>
          <a:xfrm>
            <a:off x="3352168" y="3459247"/>
            <a:ext cx="1596092" cy="367545"/>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dirty="0">
                <a:solidFill>
                  <a:schemeClr val="bg1"/>
                </a:solidFill>
              </a:rPr>
              <a:t>DAOUD (29)</a:t>
            </a:r>
            <a:endParaRPr lang="nl-BE" dirty="0">
              <a:solidFill>
                <a:schemeClr val="bg1"/>
              </a:solidFill>
            </a:endParaRPr>
          </a:p>
        </p:txBody>
      </p:sp>
      <p:sp>
        <p:nvSpPr>
          <p:cNvPr id="32" name="Titel 1">
            <a:extLst>
              <a:ext uri="{FF2B5EF4-FFF2-40B4-BE49-F238E27FC236}">
                <a16:creationId xmlns:a16="http://schemas.microsoft.com/office/drawing/2014/main" id="{21505001-A9DA-D7B2-3C5A-3E6D5A1FAEE2}"/>
              </a:ext>
            </a:extLst>
          </p:cNvPr>
          <p:cNvSpPr txBox="1">
            <a:spLocks/>
          </p:cNvSpPr>
          <p:nvPr/>
        </p:nvSpPr>
        <p:spPr>
          <a:xfrm>
            <a:off x="2648255" y="3813712"/>
            <a:ext cx="2133870" cy="64908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sz="1400" dirty="0" err="1">
                <a:solidFill>
                  <a:schemeClr val="bg1"/>
                </a:solidFill>
              </a:rPr>
              <a:t>Kleuterschool</a:t>
            </a:r>
            <a:r>
              <a:rPr lang="en-US" sz="1400" dirty="0">
                <a:solidFill>
                  <a:schemeClr val="bg1"/>
                </a:solidFill>
              </a:rPr>
              <a:t> </a:t>
            </a:r>
          </a:p>
          <a:p>
            <a:r>
              <a:rPr lang="en-US" sz="1400" dirty="0">
                <a:solidFill>
                  <a:schemeClr val="bg1"/>
                </a:solidFill>
              </a:rPr>
              <a:t>7 jaar </a:t>
            </a:r>
            <a:r>
              <a:rPr lang="en-US" sz="1400" dirty="0" err="1">
                <a:solidFill>
                  <a:schemeClr val="bg1"/>
                </a:solidFill>
              </a:rPr>
              <a:t>ervaring</a:t>
            </a:r>
            <a:endParaRPr lang="en-US" sz="1400" dirty="0">
              <a:solidFill>
                <a:schemeClr val="bg1"/>
              </a:solidFill>
            </a:endParaRPr>
          </a:p>
          <a:p>
            <a:endParaRPr lang="nl-BE" sz="1400" dirty="0">
              <a:solidFill>
                <a:schemeClr val="bg1"/>
              </a:solidFill>
            </a:endParaRPr>
          </a:p>
        </p:txBody>
      </p:sp>
      <p:sp>
        <p:nvSpPr>
          <p:cNvPr id="33" name="Titel 1">
            <a:extLst>
              <a:ext uri="{FF2B5EF4-FFF2-40B4-BE49-F238E27FC236}">
                <a16:creationId xmlns:a16="http://schemas.microsoft.com/office/drawing/2014/main" id="{5874AE3D-AE13-4BE8-ABA3-45AE13DEF24A}"/>
              </a:ext>
            </a:extLst>
          </p:cNvPr>
          <p:cNvSpPr txBox="1">
            <a:spLocks/>
          </p:cNvSpPr>
          <p:nvPr/>
        </p:nvSpPr>
        <p:spPr>
          <a:xfrm>
            <a:off x="2643146" y="4641978"/>
            <a:ext cx="2835412" cy="8110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nl-BE" sz="1300" dirty="0">
                <a:solidFill>
                  <a:schemeClr val="bg1"/>
                </a:solidFill>
              </a:rPr>
              <a:t>Wat maakt dat sommige kleuters minder spreken tijdens het kringmoment?</a:t>
            </a:r>
            <a:endParaRPr lang="en-US" sz="1300" dirty="0">
              <a:solidFill>
                <a:schemeClr val="bg1"/>
              </a:solidFill>
            </a:endParaRPr>
          </a:p>
        </p:txBody>
      </p:sp>
      <p:sp>
        <p:nvSpPr>
          <p:cNvPr id="4" name="Rechthoek 3">
            <a:extLst>
              <a:ext uri="{FF2B5EF4-FFF2-40B4-BE49-F238E27FC236}">
                <a16:creationId xmlns:a16="http://schemas.microsoft.com/office/drawing/2014/main" id="{A2B79002-ED39-994F-3854-4093E871C52F}"/>
              </a:ext>
            </a:extLst>
          </p:cNvPr>
          <p:cNvSpPr/>
          <p:nvPr/>
        </p:nvSpPr>
        <p:spPr>
          <a:xfrm>
            <a:off x="6562869" y="2902011"/>
            <a:ext cx="3136604" cy="1796902"/>
          </a:xfrm>
          <a:prstGeom prst="rect">
            <a:avLst/>
          </a:prstGeom>
          <a:solidFill>
            <a:srgbClr val="C418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sp>
        <p:nvSpPr>
          <p:cNvPr id="6" name="Rechthoek 5">
            <a:extLst>
              <a:ext uri="{FF2B5EF4-FFF2-40B4-BE49-F238E27FC236}">
                <a16:creationId xmlns:a16="http://schemas.microsoft.com/office/drawing/2014/main" id="{BBDAB782-0F8C-9C3F-10C0-3AC12A8D6C25}"/>
              </a:ext>
            </a:extLst>
          </p:cNvPr>
          <p:cNvSpPr/>
          <p:nvPr/>
        </p:nvSpPr>
        <p:spPr>
          <a:xfrm>
            <a:off x="6562869" y="4541471"/>
            <a:ext cx="3136604" cy="1194619"/>
          </a:xfrm>
          <a:prstGeom prst="rect">
            <a:avLst/>
          </a:prstGeom>
          <a:solidFill>
            <a:srgbClr val="262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a:p>
        </p:txBody>
      </p:sp>
      <p:pic>
        <p:nvPicPr>
          <p:cNvPr id="7" name="Afbeelding 6">
            <a:extLst>
              <a:ext uri="{FF2B5EF4-FFF2-40B4-BE49-F238E27FC236}">
                <a16:creationId xmlns:a16="http://schemas.microsoft.com/office/drawing/2014/main" id="{7006493A-971C-112F-8C49-9D1E77C90692}"/>
              </a:ext>
            </a:extLst>
          </p:cNvPr>
          <p:cNvPicPr>
            <a:picLocks noChangeAspect="1"/>
          </p:cNvPicPr>
          <p:nvPr/>
        </p:nvPicPr>
        <p:blipFill>
          <a:blip r:embed="rId5">
            <a:extLst>
              <a:ext uri="{BEBA8EAE-BF5A-486C-A8C5-ECC9F3942E4B}">
                <a14:imgProps xmlns:a14="http://schemas.microsoft.com/office/drawing/2010/main">
                  <a14:imgLayer r:embed="rId6">
                    <a14:imgEffect>
                      <a14:backgroundRemoval t="10000" b="90000" l="10000" r="90000"/>
                    </a14:imgEffect>
                  </a14:imgLayer>
                </a14:imgProps>
              </a:ext>
            </a:extLst>
          </a:blip>
          <a:stretch>
            <a:fillRect/>
          </a:stretch>
        </p:blipFill>
        <p:spPr>
          <a:xfrm>
            <a:off x="7160202" y="1626352"/>
            <a:ext cx="1997151" cy="2016635"/>
          </a:xfrm>
          <a:prstGeom prst="rect">
            <a:avLst/>
          </a:prstGeom>
        </p:spPr>
      </p:pic>
      <p:sp>
        <p:nvSpPr>
          <p:cNvPr id="12" name="Titel 1">
            <a:extLst>
              <a:ext uri="{FF2B5EF4-FFF2-40B4-BE49-F238E27FC236}">
                <a16:creationId xmlns:a16="http://schemas.microsoft.com/office/drawing/2014/main" id="{71E9DD88-ACDB-B9F4-B6E4-BB0B31DD4B5A}"/>
              </a:ext>
            </a:extLst>
          </p:cNvPr>
          <p:cNvSpPr txBox="1">
            <a:spLocks/>
          </p:cNvSpPr>
          <p:nvPr/>
        </p:nvSpPr>
        <p:spPr>
          <a:xfrm>
            <a:off x="7591777" y="3423277"/>
            <a:ext cx="1596092" cy="367545"/>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sz="1800" dirty="0">
                <a:solidFill>
                  <a:schemeClr val="bg1"/>
                </a:solidFill>
              </a:rPr>
              <a:t>IRIS (36)</a:t>
            </a:r>
            <a:endParaRPr lang="nl-BE" sz="1800" dirty="0">
              <a:solidFill>
                <a:schemeClr val="bg1"/>
              </a:solidFill>
            </a:endParaRPr>
          </a:p>
        </p:txBody>
      </p:sp>
      <p:sp>
        <p:nvSpPr>
          <p:cNvPr id="17" name="Titel 1">
            <a:extLst>
              <a:ext uri="{FF2B5EF4-FFF2-40B4-BE49-F238E27FC236}">
                <a16:creationId xmlns:a16="http://schemas.microsoft.com/office/drawing/2014/main" id="{595328E9-E9E2-39D5-A24F-6C61EE391E81}"/>
              </a:ext>
            </a:extLst>
          </p:cNvPr>
          <p:cNvSpPr txBox="1">
            <a:spLocks/>
          </p:cNvSpPr>
          <p:nvPr/>
        </p:nvSpPr>
        <p:spPr>
          <a:xfrm>
            <a:off x="6710549" y="3841602"/>
            <a:ext cx="2660275" cy="64908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sz="1400" dirty="0" err="1">
                <a:solidFill>
                  <a:schemeClr val="bg1"/>
                </a:solidFill>
              </a:rPr>
              <a:t>Vakgroepvoorzitter</a:t>
            </a:r>
            <a:r>
              <a:rPr lang="en-US" sz="1400" dirty="0">
                <a:solidFill>
                  <a:schemeClr val="bg1"/>
                </a:solidFill>
              </a:rPr>
              <a:t>  </a:t>
            </a:r>
            <a:r>
              <a:rPr lang="en-US" sz="1400" dirty="0" err="1">
                <a:solidFill>
                  <a:schemeClr val="bg1"/>
                </a:solidFill>
              </a:rPr>
              <a:t>secundaire</a:t>
            </a:r>
            <a:r>
              <a:rPr lang="en-US" sz="1400" dirty="0">
                <a:solidFill>
                  <a:schemeClr val="bg1"/>
                </a:solidFill>
              </a:rPr>
              <a:t> school </a:t>
            </a:r>
          </a:p>
          <a:p>
            <a:r>
              <a:rPr lang="en-US" sz="1400" dirty="0">
                <a:solidFill>
                  <a:schemeClr val="bg1"/>
                </a:solidFill>
              </a:rPr>
              <a:t>15 jaar </a:t>
            </a:r>
            <a:r>
              <a:rPr lang="en-US" sz="1400" dirty="0" err="1">
                <a:solidFill>
                  <a:schemeClr val="bg1"/>
                </a:solidFill>
              </a:rPr>
              <a:t>ervaring</a:t>
            </a:r>
            <a:r>
              <a:rPr lang="en-US" sz="1400" dirty="0">
                <a:solidFill>
                  <a:schemeClr val="bg1"/>
                </a:solidFill>
              </a:rPr>
              <a:t> </a:t>
            </a:r>
          </a:p>
          <a:p>
            <a:endParaRPr lang="nl-BE" sz="1400" dirty="0">
              <a:solidFill>
                <a:schemeClr val="bg1"/>
              </a:solidFill>
            </a:endParaRPr>
          </a:p>
        </p:txBody>
      </p:sp>
      <p:sp>
        <p:nvSpPr>
          <p:cNvPr id="18" name="Titel 1">
            <a:extLst>
              <a:ext uri="{FF2B5EF4-FFF2-40B4-BE49-F238E27FC236}">
                <a16:creationId xmlns:a16="http://schemas.microsoft.com/office/drawing/2014/main" id="{FDC4E7A6-D11D-62F3-666B-6040BFD9CB4F}"/>
              </a:ext>
            </a:extLst>
          </p:cNvPr>
          <p:cNvSpPr txBox="1">
            <a:spLocks/>
          </p:cNvSpPr>
          <p:nvPr/>
        </p:nvSpPr>
        <p:spPr>
          <a:xfrm>
            <a:off x="6699263" y="4628728"/>
            <a:ext cx="2835412" cy="811024"/>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sz="1300" dirty="0">
                <a:solidFill>
                  <a:schemeClr val="bg1"/>
                </a:solidFill>
              </a:rPr>
              <a:t>Hoe kunnen we het </a:t>
            </a:r>
            <a:r>
              <a:rPr lang="en-US" sz="1300" dirty="0" err="1">
                <a:solidFill>
                  <a:schemeClr val="bg1"/>
                </a:solidFill>
              </a:rPr>
              <a:t>historisch</a:t>
            </a:r>
            <a:r>
              <a:rPr lang="en-US" sz="1300" dirty="0">
                <a:solidFill>
                  <a:schemeClr val="bg1"/>
                </a:solidFill>
              </a:rPr>
              <a:t> </a:t>
            </a:r>
            <a:r>
              <a:rPr lang="en-US" sz="1300" dirty="0" err="1">
                <a:solidFill>
                  <a:schemeClr val="bg1"/>
                </a:solidFill>
              </a:rPr>
              <a:t>redeneren</a:t>
            </a:r>
            <a:r>
              <a:rPr lang="en-US" sz="1300" dirty="0">
                <a:solidFill>
                  <a:schemeClr val="bg1"/>
                </a:solidFill>
              </a:rPr>
              <a:t> van leerlingen in de </a:t>
            </a:r>
            <a:r>
              <a:rPr lang="en-US" sz="1300" dirty="0" err="1">
                <a:solidFill>
                  <a:schemeClr val="bg1"/>
                </a:solidFill>
              </a:rPr>
              <a:t>tweede</a:t>
            </a:r>
            <a:r>
              <a:rPr lang="en-US" sz="1300" dirty="0">
                <a:solidFill>
                  <a:schemeClr val="bg1"/>
                </a:solidFill>
              </a:rPr>
              <a:t> graad </a:t>
            </a:r>
            <a:r>
              <a:rPr lang="en-US" sz="1300" dirty="0" err="1">
                <a:solidFill>
                  <a:schemeClr val="bg1"/>
                </a:solidFill>
              </a:rPr>
              <a:t>versterken</a:t>
            </a:r>
            <a:r>
              <a:rPr lang="en-US" sz="1300" dirty="0">
                <a:solidFill>
                  <a:schemeClr val="bg1"/>
                </a:solidFill>
              </a:rPr>
              <a:t>?</a:t>
            </a:r>
          </a:p>
        </p:txBody>
      </p:sp>
    </p:spTree>
    <p:extLst>
      <p:ext uri="{BB962C8B-B14F-4D97-AF65-F5344CB8AC3E}">
        <p14:creationId xmlns:p14="http://schemas.microsoft.com/office/powerpoint/2010/main" val="31134977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247E8C8-EA67-31C3-6FB3-BF93E7F0EDD9}"/>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B0EEB1CB-EF9D-4F3A-028B-66B2CCEA0770}"/>
              </a:ext>
            </a:extLst>
          </p:cNvPr>
          <p:cNvSpPr/>
          <p:nvPr/>
        </p:nvSpPr>
        <p:spPr>
          <a:xfrm>
            <a:off x="3997235" y="0"/>
            <a:ext cx="8272738" cy="6858000"/>
          </a:xfrm>
          <a:prstGeom prst="rect">
            <a:avLst/>
          </a:prstGeom>
          <a:solidFill>
            <a:srgbClr val="C418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 name="Afbeelding 4">
            <a:extLst>
              <a:ext uri="{FF2B5EF4-FFF2-40B4-BE49-F238E27FC236}">
                <a16:creationId xmlns:a16="http://schemas.microsoft.com/office/drawing/2014/main" id="{8FFA1A4F-C2EC-E912-ABAD-3FDE5D454D57}"/>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5326" y1="58537" x2="35326" y2="58537"/>
                        <a14:foregroundMark x1="45109" y1="57561" x2="45109" y2="57561"/>
                        <a14:foregroundMark x1="42391" y1="59024" x2="42391" y2="59024"/>
                        <a14:foregroundMark x1="60870" y1="59512" x2="60870" y2="59512"/>
                        <a14:foregroundMark x1="69022" y1="59512" x2="69022" y2="59512"/>
                        <a14:foregroundMark x1="65761" y1="60000" x2="65761" y2="60000"/>
                        <a14:foregroundMark x1="59239" y1="59512" x2="59239" y2="59512"/>
                        <a14:foregroundMark x1="51630" y1="78537" x2="51630" y2="78537"/>
                        <a14:foregroundMark x1="47283" y1="77073" x2="47283" y2="77073"/>
                      </a14:backgroundRemoval>
                    </a14:imgEffect>
                  </a14:imgLayer>
                </a14:imgProps>
              </a:ext>
            </a:extLst>
          </a:blip>
          <a:stretch>
            <a:fillRect/>
          </a:stretch>
        </p:blipFill>
        <p:spPr>
          <a:xfrm>
            <a:off x="1036829" y="1632859"/>
            <a:ext cx="1752845" cy="1907397"/>
          </a:xfrm>
          <a:prstGeom prst="rect">
            <a:avLst/>
          </a:prstGeom>
        </p:spPr>
      </p:pic>
      <p:sp>
        <p:nvSpPr>
          <p:cNvPr id="6" name="Titel 1">
            <a:extLst>
              <a:ext uri="{FF2B5EF4-FFF2-40B4-BE49-F238E27FC236}">
                <a16:creationId xmlns:a16="http://schemas.microsoft.com/office/drawing/2014/main" id="{E83A8DF4-4988-3718-8C62-134B80E11139}"/>
              </a:ext>
            </a:extLst>
          </p:cNvPr>
          <p:cNvSpPr txBox="1">
            <a:spLocks/>
          </p:cNvSpPr>
          <p:nvPr/>
        </p:nvSpPr>
        <p:spPr>
          <a:xfrm>
            <a:off x="1183640" y="3403305"/>
            <a:ext cx="1596092" cy="367545"/>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dirty="0"/>
              <a:t>DAOUD (29)</a:t>
            </a:r>
            <a:endParaRPr lang="nl-BE" dirty="0"/>
          </a:p>
        </p:txBody>
      </p:sp>
      <p:sp>
        <p:nvSpPr>
          <p:cNvPr id="8" name="Titel 1">
            <a:extLst>
              <a:ext uri="{FF2B5EF4-FFF2-40B4-BE49-F238E27FC236}">
                <a16:creationId xmlns:a16="http://schemas.microsoft.com/office/drawing/2014/main" id="{D4010BC5-42D8-411E-5C06-C0B4D42AB2F8}"/>
              </a:ext>
            </a:extLst>
          </p:cNvPr>
          <p:cNvSpPr txBox="1">
            <a:spLocks/>
          </p:cNvSpPr>
          <p:nvPr/>
        </p:nvSpPr>
        <p:spPr>
          <a:xfrm>
            <a:off x="846316" y="3718379"/>
            <a:ext cx="2133870" cy="64908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pPr algn="ctr"/>
            <a:r>
              <a:rPr lang="en-US" sz="1400" dirty="0" err="1"/>
              <a:t>Kleuterschool</a:t>
            </a:r>
            <a:r>
              <a:rPr lang="en-US" sz="1400" dirty="0"/>
              <a:t> </a:t>
            </a:r>
          </a:p>
          <a:p>
            <a:pPr algn="ctr"/>
            <a:r>
              <a:rPr lang="en-US" sz="1400" dirty="0"/>
              <a:t>7 jaar </a:t>
            </a:r>
            <a:r>
              <a:rPr lang="en-US" sz="1400" dirty="0" err="1"/>
              <a:t>ervaring</a:t>
            </a:r>
            <a:endParaRPr lang="en-US" sz="1400" dirty="0"/>
          </a:p>
          <a:p>
            <a:pPr algn="ctr"/>
            <a:endParaRPr lang="nl-BE" sz="1400" dirty="0"/>
          </a:p>
        </p:txBody>
      </p:sp>
      <p:sp>
        <p:nvSpPr>
          <p:cNvPr id="10" name="Titel 1">
            <a:extLst>
              <a:ext uri="{FF2B5EF4-FFF2-40B4-BE49-F238E27FC236}">
                <a16:creationId xmlns:a16="http://schemas.microsoft.com/office/drawing/2014/main" id="{92BF9C9C-4D4A-07B1-43C1-50FB1B84B6ED}"/>
              </a:ext>
            </a:extLst>
          </p:cNvPr>
          <p:cNvSpPr txBox="1">
            <a:spLocks/>
          </p:cNvSpPr>
          <p:nvPr/>
        </p:nvSpPr>
        <p:spPr>
          <a:xfrm>
            <a:off x="4197689" y="1593670"/>
            <a:ext cx="7891530" cy="463885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pPr marL="571500" indent="-571500">
              <a:lnSpc>
                <a:spcPct val="150000"/>
              </a:lnSpc>
              <a:buFont typeface="Arial" panose="020B0604020202020204" pitchFamily="34" charset="0"/>
              <a:buChar char="•"/>
            </a:pPr>
            <a:r>
              <a:rPr lang="en-US" sz="2400" b="0" dirty="0" err="1">
                <a:solidFill>
                  <a:schemeClr val="bg1"/>
                </a:solidFill>
              </a:rPr>
              <a:t>Kleuters</a:t>
            </a:r>
            <a:r>
              <a:rPr lang="en-US" sz="2400" b="0" dirty="0">
                <a:solidFill>
                  <a:schemeClr val="bg1"/>
                </a:solidFill>
              </a:rPr>
              <a:t> </a:t>
            </a:r>
            <a:r>
              <a:rPr lang="en-US" sz="2400" b="0" dirty="0" err="1">
                <a:solidFill>
                  <a:schemeClr val="bg1"/>
                </a:solidFill>
              </a:rPr>
              <a:t>verdwalen</a:t>
            </a:r>
            <a:r>
              <a:rPr lang="en-US" sz="2400" b="0" dirty="0">
                <a:solidFill>
                  <a:schemeClr val="bg1"/>
                </a:solidFill>
              </a:rPr>
              <a:t> in de </a:t>
            </a:r>
            <a:r>
              <a:rPr lang="en-US" sz="2400" b="0" dirty="0" err="1">
                <a:solidFill>
                  <a:schemeClr val="bg1"/>
                </a:solidFill>
              </a:rPr>
              <a:t>kring</a:t>
            </a:r>
            <a:endParaRPr lang="en-US" sz="2400" b="0" dirty="0">
              <a:solidFill>
                <a:schemeClr val="bg1"/>
              </a:solidFill>
            </a:endParaRPr>
          </a:p>
          <a:p>
            <a:pPr marL="571500" indent="-571500">
              <a:lnSpc>
                <a:spcPct val="150000"/>
              </a:lnSpc>
              <a:buFont typeface="Arial" panose="020B0604020202020204" pitchFamily="34" charset="0"/>
              <a:buChar char="•"/>
            </a:pPr>
            <a:r>
              <a:rPr lang="en-US" sz="2400" b="0" dirty="0" err="1">
                <a:solidFill>
                  <a:schemeClr val="bg1"/>
                </a:solidFill>
              </a:rPr>
              <a:t>Enkele</a:t>
            </a:r>
            <a:r>
              <a:rPr lang="en-US" sz="2400" b="0" dirty="0">
                <a:solidFill>
                  <a:schemeClr val="bg1"/>
                </a:solidFill>
              </a:rPr>
              <a:t> </a:t>
            </a:r>
            <a:r>
              <a:rPr lang="en-US" sz="2400" b="0" dirty="0" err="1">
                <a:solidFill>
                  <a:schemeClr val="bg1"/>
                </a:solidFill>
              </a:rPr>
              <a:t>kinderen</a:t>
            </a:r>
            <a:r>
              <a:rPr lang="en-US" sz="2400" b="0" dirty="0">
                <a:solidFill>
                  <a:schemeClr val="bg1"/>
                </a:solidFill>
              </a:rPr>
              <a:t> </a:t>
            </a:r>
            <a:r>
              <a:rPr lang="en-US" sz="2400" b="0" dirty="0" err="1">
                <a:solidFill>
                  <a:schemeClr val="bg1"/>
                </a:solidFill>
              </a:rPr>
              <a:t>reageren</a:t>
            </a:r>
            <a:r>
              <a:rPr lang="en-US" sz="2400" b="0" dirty="0">
                <a:solidFill>
                  <a:schemeClr val="bg1"/>
                </a:solidFill>
              </a:rPr>
              <a:t> </a:t>
            </a:r>
            <a:r>
              <a:rPr lang="en-US" sz="2400" b="0" dirty="0" err="1">
                <a:solidFill>
                  <a:schemeClr val="bg1"/>
                </a:solidFill>
              </a:rPr>
              <a:t>traag</a:t>
            </a:r>
            <a:r>
              <a:rPr lang="en-US" sz="2400" b="0" dirty="0">
                <a:solidFill>
                  <a:schemeClr val="bg1"/>
                </a:solidFill>
              </a:rPr>
              <a:t> of </a:t>
            </a:r>
            <a:r>
              <a:rPr lang="en-US" sz="2400" b="0" dirty="0" err="1">
                <a:solidFill>
                  <a:schemeClr val="bg1"/>
                </a:solidFill>
              </a:rPr>
              <a:t>niet</a:t>
            </a:r>
            <a:r>
              <a:rPr lang="en-US" sz="2400" b="0" dirty="0">
                <a:solidFill>
                  <a:schemeClr val="bg1"/>
                </a:solidFill>
              </a:rPr>
              <a:t> op vragen </a:t>
            </a:r>
            <a:r>
              <a:rPr lang="en-US" sz="2400" b="0" dirty="0" err="1">
                <a:solidFill>
                  <a:schemeClr val="bg1"/>
                </a:solidFill>
              </a:rPr>
              <a:t>en</a:t>
            </a:r>
            <a:r>
              <a:rPr lang="en-US" sz="2400" b="0" dirty="0">
                <a:solidFill>
                  <a:schemeClr val="bg1"/>
                </a:solidFill>
              </a:rPr>
              <a:t> </a:t>
            </a:r>
            <a:r>
              <a:rPr lang="en-US" sz="2400" b="0" dirty="0" err="1">
                <a:solidFill>
                  <a:schemeClr val="bg1"/>
                </a:solidFill>
              </a:rPr>
              <a:t>lijken</a:t>
            </a:r>
            <a:r>
              <a:rPr lang="en-US" sz="2400" b="0" dirty="0">
                <a:solidFill>
                  <a:schemeClr val="bg1"/>
                </a:solidFill>
              </a:rPr>
              <a:t> </a:t>
            </a:r>
            <a:r>
              <a:rPr lang="en-US" sz="2400" b="0" dirty="0" err="1">
                <a:solidFill>
                  <a:schemeClr val="bg1"/>
                </a:solidFill>
              </a:rPr>
              <a:t>sneller</a:t>
            </a:r>
            <a:r>
              <a:rPr lang="en-US" sz="2400" b="0" dirty="0">
                <a:solidFill>
                  <a:schemeClr val="bg1"/>
                </a:solidFill>
              </a:rPr>
              <a:t> </a:t>
            </a:r>
            <a:r>
              <a:rPr lang="en-US" sz="2400" b="0" dirty="0" err="1">
                <a:solidFill>
                  <a:schemeClr val="bg1"/>
                </a:solidFill>
              </a:rPr>
              <a:t>afgeleid</a:t>
            </a:r>
            <a:endParaRPr lang="en-US" sz="2400" b="0" dirty="0">
              <a:solidFill>
                <a:schemeClr val="bg1"/>
              </a:solidFill>
            </a:endParaRPr>
          </a:p>
          <a:p>
            <a:pPr marL="571500" indent="-571500">
              <a:lnSpc>
                <a:spcPct val="150000"/>
              </a:lnSpc>
              <a:buFont typeface="Arial" panose="020B0604020202020204" pitchFamily="34" charset="0"/>
              <a:buChar char="•"/>
            </a:pPr>
            <a:r>
              <a:rPr lang="nl-BE" sz="2400" b="0" dirty="0">
                <a:solidFill>
                  <a:schemeClr val="bg1"/>
                </a:solidFill>
              </a:rPr>
              <a:t>Grote verschillen in spreekkans en taalproductie tijdens warm onthaal in de kring</a:t>
            </a:r>
          </a:p>
          <a:p>
            <a:pPr marL="571500" indent="-571500">
              <a:lnSpc>
                <a:spcPct val="150000"/>
              </a:lnSpc>
              <a:buFont typeface="Arial" panose="020B0604020202020204" pitchFamily="34" charset="0"/>
              <a:buChar char="•"/>
            </a:pPr>
            <a:r>
              <a:rPr lang="nl-BE" sz="2400" b="0" dirty="0" err="1">
                <a:solidFill>
                  <a:schemeClr val="bg1"/>
                </a:solidFill>
              </a:rPr>
              <a:t>Daoud</a:t>
            </a:r>
            <a:r>
              <a:rPr lang="nl-BE" sz="2400" b="0" dirty="0">
                <a:solidFill>
                  <a:schemeClr val="bg1"/>
                </a:solidFill>
              </a:rPr>
              <a:t> denkt dat meertalige kinderen sneller afhaken (hypothese).</a:t>
            </a:r>
          </a:p>
        </p:txBody>
      </p:sp>
      <p:sp>
        <p:nvSpPr>
          <p:cNvPr id="3" name="Titel 2">
            <a:extLst>
              <a:ext uri="{FF2B5EF4-FFF2-40B4-BE49-F238E27FC236}">
                <a16:creationId xmlns:a16="http://schemas.microsoft.com/office/drawing/2014/main" id="{BF37552E-6C93-FADE-7584-237E8E9F14E4}"/>
              </a:ext>
            </a:extLst>
          </p:cNvPr>
          <p:cNvSpPr>
            <a:spLocks noGrp="1"/>
          </p:cNvSpPr>
          <p:nvPr>
            <p:ph type="title"/>
          </p:nvPr>
        </p:nvSpPr>
        <p:spPr>
          <a:xfrm>
            <a:off x="4159395" y="438933"/>
            <a:ext cx="5306925" cy="1325563"/>
          </a:xfrm>
        </p:spPr>
        <p:txBody>
          <a:bodyPr anchor="ctr">
            <a:normAutofit/>
          </a:bodyPr>
          <a:lstStyle/>
          <a:p>
            <a:r>
              <a:rPr lang="en-US" dirty="0">
                <a:solidFill>
                  <a:schemeClr val="bg1"/>
                </a:solidFill>
              </a:rPr>
              <a:t>Kleine </a:t>
            </a:r>
            <a:r>
              <a:rPr lang="en-US" dirty="0" err="1">
                <a:solidFill>
                  <a:schemeClr val="bg1"/>
                </a:solidFill>
              </a:rPr>
              <a:t>signalen</a:t>
            </a:r>
            <a:r>
              <a:rPr lang="en-US" dirty="0">
                <a:solidFill>
                  <a:schemeClr val="bg1"/>
                </a:solidFill>
              </a:rPr>
              <a:t>…</a:t>
            </a:r>
            <a:endParaRPr lang="nl-BE" dirty="0">
              <a:solidFill>
                <a:schemeClr val="bg1"/>
              </a:solidFill>
            </a:endParaRPr>
          </a:p>
        </p:txBody>
      </p:sp>
    </p:spTree>
    <p:extLst>
      <p:ext uri="{BB962C8B-B14F-4D97-AF65-F5344CB8AC3E}">
        <p14:creationId xmlns:p14="http://schemas.microsoft.com/office/powerpoint/2010/main" val="312346037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afbeelding 2">
            <a:extLst>
              <a:ext uri="{FF2B5EF4-FFF2-40B4-BE49-F238E27FC236}">
                <a16:creationId xmlns:a16="http://schemas.microsoft.com/office/drawing/2014/main" id="{004E7289-D93D-AF03-101C-67146C9F72D1}"/>
              </a:ext>
            </a:extLst>
          </p:cNvPr>
          <p:cNvSpPr>
            <a:spLocks noGrp="1"/>
          </p:cNvSpPr>
          <p:nvPr>
            <p:ph type="pic" sz="quarter" idx="11"/>
          </p:nvPr>
        </p:nvSpPr>
        <p:spPr/>
        <p:txBody>
          <a:bodyPr/>
          <a:lstStyle/>
          <a:p>
            <a:endParaRPr lang="nl-BE"/>
          </a:p>
        </p:txBody>
      </p:sp>
      <p:pic>
        <p:nvPicPr>
          <p:cNvPr id="4" name="Wat als je een geheugensteuntje nodig had   Wat Als   VTM">
            <a:hlinkClick r:id="" action="ppaction://media"/>
            <a:extLst>
              <a:ext uri="{FF2B5EF4-FFF2-40B4-BE49-F238E27FC236}">
                <a16:creationId xmlns:a16="http://schemas.microsoft.com/office/drawing/2014/main" id="{25F70C0E-A595-1FBF-C715-C1DDF441939E}"/>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763" y="0"/>
            <a:ext cx="12201526" cy="6858000"/>
          </a:xfrm>
          <a:prstGeom prst="rect">
            <a:avLst/>
          </a:prstGeom>
        </p:spPr>
      </p:pic>
    </p:spTree>
    <p:extLst>
      <p:ext uri="{BB962C8B-B14F-4D97-AF65-F5344CB8AC3E}">
        <p14:creationId xmlns:p14="http://schemas.microsoft.com/office/powerpoint/2010/main" val="930935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0102"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00723B-F96C-6515-0323-83AE45EFB347}"/>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E8C4806D-ED73-9351-E4BE-3BB0E301D8CC}"/>
              </a:ext>
            </a:extLst>
          </p:cNvPr>
          <p:cNvSpPr/>
          <p:nvPr/>
        </p:nvSpPr>
        <p:spPr>
          <a:xfrm>
            <a:off x="3997235" y="0"/>
            <a:ext cx="8272738" cy="6858000"/>
          </a:xfrm>
          <a:prstGeom prst="rect">
            <a:avLst/>
          </a:prstGeom>
          <a:solidFill>
            <a:srgbClr val="262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 name="Afbeelding 4">
            <a:extLst>
              <a:ext uri="{FF2B5EF4-FFF2-40B4-BE49-F238E27FC236}">
                <a16:creationId xmlns:a16="http://schemas.microsoft.com/office/drawing/2014/main" id="{7DAC3167-3B3A-793F-4CC2-E6C70BFF2A6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5326" y1="58537" x2="35326" y2="58537"/>
                        <a14:foregroundMark x1="45109" y1="57561" x2="45109" y2="57561"/>
                        <a14:foregroundMark x1="42391" y1="59024" x2="42391" y2="59024"/>
                        <a14:foregroundMark x1="60870" y1="59512" x2="60870" y2="59512"/>
                        <a14:foregroundMark x1="69022" y1="59512" x2="69022" y2="59512"/>
                        <a14:foregroundMark x1="65761" y1="60000" x2="65761" y2="60000"/>
                        <a14:foregroundMark x1="59239" y1="59512" x2="59239" y2="59512"/>
                        <a14:foregroundMark x1="51630" y1="78537" x2="51630" y2="78537"/>
                        <a14:foregroundMark x1="47283" y1="77073" x2="47283" y2="77073"/>
                      </a14:backgroundRemoval>
                    </a14:imgEffect>
                  </a14:imgLayer>
                </a14:imgProps>
              </a:ext>
            </a:extLst>
          </a:blip>
          <a:stretch>
            <a:fillRect/>
          </a:stretch>
        </p:blipFill>
        <p:spPr>
          <a:xfrm>
            <a:off x="1036829" y="1528357"/>
            <a:ext cx="1752845" cy="1907397"/>
          </a:xfrm>
          <a:prstGeom prst="rect">
            <a:avLst/>
          </a:prstGeom>
        </p:spPr>
      </p:pic>
      <p:sp>
        <p:nvSpPr>
          <p:cNvPr id="6" name="Titel 1">
            <a:extLst>
              <a:ext uri="{FF2B5EF4-FFF2-40B4-BE49-F238E27FC236}">
                <a16:creationId xmlns:a16="http://schemas.microsoft.com/office/drawing/2014/main" id="{524D5CE3-E86D-E06A-07E0-323E77C5FC98}"/>
              </a:ext>
            </a:extLst>
          </p:cNvPr>
          <p:cNvSpPr txBox="1">
            <a:spLocks/>
          </p:cNvSpPr>
          <p:nvPr/>
        </p:nvSpPr>
        <p:spPr>
          <a:xfrm>
            <a:off x="1183640" y="3298803"/>
            <a:ext cx="1596092" cy="367545"/>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dirty="0"/>
              <a:t>DAOUD (29)</a:t>
            </a:r>
            <a:endParaRPr lang="nl-BE" dirty="0"/>
          </a:p>
        </p:txBody>
      </p:sp>
      <p:sp>
        <p:nvSpPr>
          <p:cNvPr id="8" name="Titel 1">
            <a:extLst>
              <a:ext uri="{FF2B5EF4-FFF2-40B4-BE49-F238E27FC236}">
                <a16:creationId xmlns:a16="http://schemas.microsoft.com/office/drawing/2014/main" id="{641AB83B-5A01-26E1-E977-B09C0BF78E28}"/>
              </a:ext>
            </a:extLst>
          </p:cNvPr>
          <p:cNvSpPr txBox="1">
            <a:spLocks/>
          </p:cNvSpPr>
          <p:nvPr/>
        </p:nvSpPr>
        <p:spPr>
          <a:xfrm>
            <a:off x="846316" y="3613877"/>
            <a:ext cx="2133870" cy="64908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pPr algn="ctr"/>
            <a:r>
              <a:rPr lang="en-US" sz="1400" dirty="0" err="1"/>
              <a:t>Kleuterschool</a:t>
            </a:r>
            <a:r>
              <a:rPr lang="en-US" sz="1400" dirty="0"/>
              <a:t> </a:t>
            </a:r>
          </a:p>
          <a:p>
            <a:pPr algn="ctr"/>
            <a:r>
              <a:rPr lang="en-US" sz="1400" dirty="0"/>
              <a:t>7 jaar </a:t>
            </a:r>
            <a:r>
              <a:rPr lang="en-US" sz="1400" dirty="0" err="1"/>
              <a:t>ervaring</a:t>
            </a:r>
            <a:endParaRPr lang="en-US" sz="1400" dirty="0"/>
          </a:p>
          <a:p>
            <a:pPr algn="ctr"/>
            <a:endParaRPr lang="nl-BE" sz="1400" dirty="0"/>
          </a:p>
        </p:txBody>
      </p:sp>
      <p:sp>
        <p:nvSpPr>
          <p:cNvPr id="10" name="Titel 1">
            <a:extLst>
              <a:ext uri="{FF2B5EF4-FFF2-40B4-BE49-F238E27FC236}">
                <a16:creationId xmlns:a16="http://schemas.microsoft.com/office/drawing/2014/main" id="{1AB6391C-6755-2E37-BCED-E409575D830B}"/>
              </a:ext>
            </a:extLst>
          </p:cNvPr>
          <p:cNvSpPr txBox="1">
            <a:spLocks/>
          </p:cNvSpPr>
          <p:nvPr/>
        </p:nvSpPr>
        <p:spPr>
          <a:xfrm>
            <a:off x="4197689" y="1593670"/>
            <a:ext cx="7891530" cy="463885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pPr marL="0" marR="0" lvl="0" indent="0" algn="l"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nl-BE" sz="22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Waarom gaat </a:t>
            </a:r>
            <a:r>
              <a:rPr kumimoji="0" lang="nl-BE" sz="2200" b="1" i="0" u="none" strike="noStrike" kern="1200" cap="none" spc="0" normalizeH="0" baseline="0" noProof="0" dirty="0" err="1">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Daoud</a:t>
            </a:r>
            <a:r>
              <a:rPr kumimoji="0" lang="nl-BE" sz="2200" b="1"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 aan de slag met het EI-model? </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BE" sz="22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Gissen, gevoel, overtuiging en lage verwachting naar specifieke leerlingen uitsluiten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BE" sz="22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Inzicht krijgen in verschillen bij leerlingen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BE" sz="22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Vraag achter de vraag ontdekken</a:t>
            </a:r>
          </a:p>
          <a:p>
            <a:pPr marL="228600" marR="0" lvl="0" indent="-228600" algn="l" defTabSz="914400" rtl="0" eaLnBrk="1" fontAlgn="auto" latinLnBrk="0" hangingPunct="1">
              <a:lnSpc>
                <a:spcPct val="100000"/>
              </a:lnSpc>
              <a:spcBef>
                <a:spcPts val="1000"/>
              </a:spcBef>
              <a:spcAft>
                <a:spcPts val="0"/>
              </a:spcAft>
              <a:buClrTx/>
              <a:buSzTx/>
              <a:buFont typeface="Arial" panose="020B0604020202020204" pitchFamily="34" charset="0"/>
              <a:buChar char="•"/>
              <a:tabLst/>
              <a:defRPr/>
            </a:pPr>
            <a:r>
              <a:rPr kumimoji="0" lang="nl-BE" sz="2200" b="0" i="0" u="none" strike="noStrike" kern="1200" cap="none" spc="0" normalizeH="0" baseline="0" noProof="0" dirty="0">
                <a:ln>
                  <a:noFill/>
                </a:ln>
                <a:solidFill>
                  <a:schemeClr val="bg1"/>
                </a:solidFill>
                <a:effectLst/>
                <a:uLnTx/>
                <a:uFillTx/>
                <a:latin typeface="Open Sans" panose="020B0606030504020204" pitchFamily="34" charset="0"/>
                <a:ea typeface="Open Sans" panose="020B0606030504020204" pitchFamily="34" charset="0"/>
                <a:cs typeface="Open Sans" panose="020B0606030504020204" pitchFamily="34" charset="0"/>
              </a:rPr>
              <a:t>Verschillende aanpassingen doorgevoerd leiden tot geen of weinig verschil</a:t>
            </a:r>
          </a:p>
        </p:txBody>
      </p:sp>
      <p:sp>
        <p:nvSpPr>
          <p:cNvPr id="3" name="Titel 2">
            <a:extLst>
              <a:ext uri="{FF2B5EF4-FFF2-40B4-BE49-F238E27FC236}">
                <a16:creationId xmlns:a16="http://schemas.microsoft.com/office/drawing/2014/main" id="{52B325EB-1839-0156-8431-ACA6FF66BA2B}"/>
              </a:ext>
            </a:extLst>
          </p:cNvPr>
          <p:cNvSpPr>
            <a:spLocks noGrp="1"/>
          </p:cNvSpPr>
          <p:nvPr>
            <p:ph type="title"/>
          </p:nvPr>
        </p:nvSpPr>
        <p:spPr>
          <a:xfrm>
            <a:off x="4159395" y="438933"/>
            <a:ext cx="5306925" cy="1325563"/>
          </a:xfrm>
        </p:spPr>
        <p:txBody>
          <a:bodyPr anchor="ctr">
            <a:normAutofit/>
          </a:bodyPr>
          <a:lstStyle/>
          <a:p>
            <a:r>
              <a:rPr lang="en-US" dirty="0">
                <a:solidFill>
                  <a:schemeClr val="bg1"/>
                </a:solidFill>
              </a:rPr>
              <a:t>Grote vragen…</a:t>
            </a:r>
            <a:endParaRPr lang="nl-BE" dirty="0">
              <a:solidFill>
                <a:schemeClr val="bg1"/>
              </a:solidFill>
            </a:endParaRPr>
          </a:p>
        </p:txBody>
      </p:sp>
    </p:spTree>
    <p:extLst>
      <p:ext uri="{BB962C8B-B14F-4D97-AF65-F5344CB8AC3E}">
        <p14:creationId xmlns:p14="http://schemas.microsoft.com/office/powerpoint/2010/main" val="228316107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FB2F401-149A-E98D-08CE-08A6612A6C89}"/>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3C75B14-35BC-A546-C417-A75A8C4C2FF7}"/>
              </a:ext>
            </a:extLst>
          </p:cNvPr>
          <p:cNvSpPr>
            <a:spLocks noGrp="1"/>
          </p:cNvSpPr>
          <p:nvPr>
            <p:ph type="title"/>
          </p:nvPr>
        </p:nvSpPr>
        <p:spPr>
          <a:xfrm>
            <a:off x="531186" y="541672"/>
            <a:ext cx="10807374" cy="1325563"/>
          </a:xfrm>
        </p:spPr>
        <p:txBody>
          <a:bodyPr anchor="ctr">
            <a:normAutofit/>
          </a:bodyPr>
          <a:lstStyle/>
          <a:p>
            <a:r>
              <a:rPr lang="en-US" sz="3600" dirty="0"/>
              <a:t>Hypotheses </a:t>
            </a:r>
            <a:r>
              <a:rPr lang="en-US" sz="3600" dirty="0" err="1"/>
              <a:t>formuleren</a:t>
            </a:r>
            <a:r>
              <a:rPr lang="en-US" sz="3600" dirty="0"/>
              <a:t> vanuit </a:t>
            </a:r>
            <a:r>
              <a:rPr lang="en-US" sz="3600" dirty="0" err="1"/>
              <a:t>verschillende</a:t>
            </a:r>
            <a:r>
              <a:rPr lang="en-US" sz="3600" dirty="0"/>
              <a:t> </a:t>
            </a:r>
            <a:r>
              <a:rPr lang="en-US" sz="3600" dirty="0" err="1"/>
              <a:t>perspectieven</a:t>
            </a:r>
            <a:endParaRPr lang="nl-BE" sz="3600" dirty="0"/>
          </a:p>
        </p:txBody>
      </p:sp>
      <p:sp>
        <p:nvSpPr>
          <p:cNvPr id="4" name="Tijdelijke aanduiding voor inhoud 3">
            <a:extLst>
              <a:ext uri="{FF2B5EF4-FFF2-40B4-BE49-F238E27FC236}">
                <a16:creationId xmlns:a16="http://schemas.microsoft.com/office/drawing/2014/main" id="{57AEE003-6A3A-290C-A97D-67CA54FFB91E}"/>
              </a:ext>
            </a:extLst>
          </p:cNvPr>
          <p:cNvSpPr>
            <a:spLocks noGrp="1"/>
          </p:cNvSpPr>
          <p:nvPr>
            <p:ph idx="1"/>
          </p:nvPr>
        </p:nvSpPr>
        <p:spPr>
          <a:xfrm>
            <a:off x="1025826" y="2035485"/>
            <a:ext cx="10704619" cy="4197040"/>
          </a:xfrm>
        </p:spPr>
        <p:txBody>
          <a:bodyPr>
            <a:normAutofit lnSpcReduction="10000"/>
          </a:bodyPr>
          <a:lstStyle/>
          <a:p>
            <a:pPr marL="0" indent="0">
              <a:lnSpc>
                <a:spcPct val="170000"/>
              </a:lnSpc>
              <a:buNone/>
            </a:pPr>
            <a:r>
              <a:rPr lang="nl-BE" b="1" dirty="0">
                <a:solidFill>
                  <a:srgbClr val="C41873"/>
                </a:solidFill>
              </a:rPr>
              <a:t>Verschillende verklaringen: </a:t>
            </a:r>
            <a:endParaRPr lang="nl-BE" sz="3600" dirty="0"/>
          </a:p>
          <a:p>
            <a:pPr>
              <a:lnSpc>
                <a:spcPct val="170000"/>
              </a:lnSpc>
            </a:pPr>
            <a:r>
              <a:rPr lang="nl-BE" sz="2000" b="1" dirty="0"/>
              <a:t>Meertaligheid</a:t>
            </a:r>
            <a:r>
              <a:rPr lang="nl-BE" sz="2000" dirty="0"/>
              <a:t>: sommige kinderen begrijpen te schooltaal niet</a:t>
            </a:r>
          </a:p>
          <a:p>
            <a:pPr>
              <a:lnSpc>
                <a:spcPct val="170000"/>
              </a:lnSpc>
            </a:pPr>
            <a:r>
              <a:rPr lang="nl-BE" sz="2000" b="1" dirty="0"/>
              <a:t>Taalproductieangst</a:t>
            </a:r>
            <a:r>
              <a:rPr lang="nl-BE" sz="2000" dirty="0"/>
              <a:t>: kinderen durven minder spreken in groep</a:t>
            </a:r>
          </a:p>
          <a:p>
            <a:pPr>
              <a:lnSpc>
                <a:spcPct val="170000"/>
              </a:lnSpc>
            </a:pPr>
            <a:r>
              <a:rPr lang="nl-BE" sz="2000" b="1" dirty="0"/>
              <a:t>Onvoldoende</a:t>
            </a:r>
            <a:r>
              <a:rPr lang="nl-BE" sz="2000" dirty="0"/>
              <a:t> </a:t>
            </a:r>
            <a:r>
              <a:rPr lang="nl-BE" sz="2000" b="1" dirty="0"/>
              <a:t>routines</a:t>
            </a:r>
            <a:r>
              <a:rPr lang="nl-BE" sz="2000" dirty="0"/>
              <a:t>: leerlingen krijgen te weinig ondersteuning tijdens kringmoment</a:t>
            </a:r>
          </a:p>
          <a:p>
            <a:pPr>
              <a:lnSpc>
                <a:spcPct val="170000"/>
              </a:lnSpc>
            </a:pPr>
            <a:r>
              <a:rPr lang="nl-BE" sz="2000" b="1" dirty="0" err="1"/>
              <a:t>Aandachtsbelasting</a:t>
            </a:r>
            <a:r>
              <a:rPr lang="nl-BE" sz="2000" dirty="0"/>
              <a:t>: sommige kinderen raken de draad kwijt in de kring door afleiding </a:t>
            </a:r>
          </a:p>
        </p:txBody>
      </p:sp>
      <p:sp>
        <p:nvSpPr>
          <p:cNvPr id="10" name="Titel 1">
            <a:extLst>
              <a:ext uri="{FF2B5EF4-FFF2-40B4-BE49-F238E27FC236}">
                <a16:creationId xmlns:a16="http://schemas.microsoft.com/office/drawing/2014/main" id="{087DC92D-7C65-2FA9-CA49-AB34C39A2703}"/>
              </a:ext>
            </a:extLst>
          </p:cNvPr>
          <p:cNvSpPr txBox="1">
            <a:spLocks/>
          </p:cNvSpPr>
          <p:nvPr/>
        </p:nvSpPr>
        <p:spPr>
          <a:xfrm>
            <a:off x="8406609" y="2987318"/>
            <a:ext cx="3682610" cy="324520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pPr marL="571500" indent="-571500">
              <a:buFont typeface="Arial" panose="020B0604020202020204" pitchFamily="34" charset="0"/>
              <a:buChar char="•"/>
            </a:pPr>
            <a:endParaRPr lang="en-US" sz="1800" dirty="0">
              <a:solidFill>
                <a:schemeClr val="bg1"/>
              </a:solidFill>
            </a:endParaRPr>
          </a:p>
          <a:p>
            <a:endParaRPr lang="en-US" sz="1800" dirty="0">
              <a:solidFill>
                <a:schemeClr val="bg1"/>
              </a:solidFill>
            </a:endParaRPr>
          </a:p>
          <a:p>
            <a:pPr marL="571500" indent="-571500">
              <a:buFont typeface="Arial" panose="020B0604020202020204" pitchFamily="34" charset="0"/>
              <a:buChar char="•"/>
            </a:pPr>
            <a:endParaRPr lang="nl-BE" sz="1800" dirty="0">
              <a:solidFill>
                <a:schemeClr val="bg1"/>
              </a:solidFill>
            </a:endParaRPr>
          </a:p>
        </p:txBody>
      </p:sp>
    </p:spTree>
    <p:extLst>
      <p:ext uri="{BB962C8B-B14F-4D97-AF65-F5344CB8AC3E}">
        <p14:creationId xmlns:p14="http://schemas.microsoft.com/office/powerpoint/2010/main" val="359698142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3F6F25-273D-2EB6-BDD7-D5741FFFA754}"/>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CCD8B161-550E-692B-B26D-079361DA7E2B}"/>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5326" y1="58537" x2="35326" y2="58537"/>
                        <a14:foregroundMark x1="45109" y1="57561" x2="45109" y2="57561"/>
                        <a14:foregroundMark x1="42391" y1="59024" x2="42391" y2="59024"/>
                        <a14:foregroundMark x1="60870" y1="59512" x2="60870" y2="59512"/>
                        <a14:foregroundMark x1="69022" y1="59512" x2="69022" y2="59512"/>
                        <a14:foregroundMark x1="65761" y1="60000" x2="65761" y2="60000"/>
                        <a14:foregroundMark x1="59239" y1="59512" x2="59239" y2="59512"/>
                        <a14:foregroundMark x1="51630" y1="78537" x2="51630" y2="78537"/>
                        <a14:foregroundMark x1="47283" y1="77073" x2="47283" y2="77073"/>
                      </a14:backgroundRemoval>
                    </a14:imgEffect>
                  </a14:imgLayer>
                </a14:imgProps>
              </a:ext>
            </a:extLst>
          </a:blip>
          <a:stretch>
            <a:fillRect/>
          </a:stretch>
        </p:blipFill>
        <p:spPr>
          <a:xfrm>
            <a:off x="180571" y="71421"/>
            <a:ext cx="1752845" cy="1907397"/>
          </a:xfrm>
          <a:prstGeom prst="rect">
            <a:avLst/>
          </a:prstGeom>
        </p:spPr>
      </p:pic>
      <p:sp>
        <p:nvSpPr>
          <p:cNvPr id="6" name="Titel 1">
            <a:extLst>
              <a:ext uri="{FF2B5EF4-FFF2-40B4-BE49-F238E27FC236}">
                <a16:creationId xmlns:a16="http://schemas.microsoft.com/office/drawing/2014/main" id="{B5D1F9C9-538A-83CA-7D70-3854D05151F8}"/>
              </a:ext>
            </a:extLst>
          </p:cNvPr>
          <p:cNvSpPr txBox="1">
            <a:spLocks/>
          </p:cNvSpPr>
          <p:nvPr/>
        </p:nvSpPr>
        <p:spPr>
          <a:xfrm>
            <a:off x="337324" y="1978818"/>
            <a:ext cx="1596092" cy="367545"/>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dirty="0"/>
              <a:t>DAOUD (29)</a:t>
            </a:r>
            <a:endParaRPr lang="nl-BE" dirty="0"/>
          </a:p>
        </p:txBody>
      </p:sp>
      <p:sp>
        <p:nvSpPr>
          <p:cNvPr id="8" name="Titel 1">
            <a:extLst>
              <a:ext uri="{FF2B5EF4-FFF2-40B4-BE49-F238E27FC236}">
                <a16:creationId xmlns:a16="http://schemas.microsoft.com/office/drawing/2014/main" id="{0513AA7E-E05B-A7A7-368E-A75E39FF28CE}"/>
              </a:ext>
            </a:extLst>
          </p:cNvPr>
          <p:cNvSpPr txBox="1">
            <a:spLocks/>
          </p:cNvSpPr>
          <p:nvPr/>
        </p:nvSpPr>
        <p:spPr>
          <a:xfrm>
            <a:off x="0" y="2293892"/>
            <a:ext cx="2133870" cy="64908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pPr algn="ctr"/>
            <a:r>
              <a:rPr lang="en-US" sz="1400" dirty="0" err="1"/>
              <a:t>Kleuterschool</a:t>
            </a:r>
            <a:r>
              <a:rPr lang="en-US" sz="1400" dirty="0"/>
              <a:t> </a:t>
            </a:r>
          </a:p>
          <a:p>
            <a:pPr algn="ctr"/>
            <a:r>
              <a:rPr lang="en-US" sz="1400" dirty="0"/>
              <a:t>7 jaar </a:t>
            </a:r>
            <a:r>
              <a:rPr lang="en-US" sz="1400" dirty="0" err="1"/>
              <a:t>ervaring</a:t>
            </a:r>
            <a:endParaRPr lang="en-US" sz="1400" dirty="0"/>
          </a:p>
          <a:p>
            <a:pPr algn="ctr"/>
            <a:endParaRPr lang="nl-BE" sz="1400" dirty="0"/>
          </a:p>
        </p:txBody>
      </p:sp>
      <p:sp>
        <p:nvSpPr>
          <p:cNvPr id="10" name="Titel 1">
            <a:extLst>
              <a:ext uri="{FF2B5EF4-FFF2-40B4-BE49-F238E27FC236}">
                <a16:creationId xmlns:a16="http://schemas.microsoft.com/office/drawing/2014/main" id="{DB139D69-0E32-642C-174B-CFAE91575B96}"/>
              </a:ext>
            </a:extLst>
          </p:cNvPr>
          <p:cNvSpPr txBox="1">
            <a:spLocks/>
          </p:cNvSpPr>
          <p:nvPr/>
        </p:nvSpPr>
        <p:spPr>
          <a:xfrm>
            <a:off x="2290623" y="1561740"/>
            <a:ext cx="9720806" cy="4638856"/>
          </a:xfrm>
          <a:prstGeom prst="rect">
            <a:avLst/>
          </a:prstGeom>
        </p:spPr>
        <p:txBody>
          <a:bodyPr vert="horz" lIns="91440" tIns="45720" rIns="91440" bIns="45720" rtlCol="0" anchor="ctr">
            <a:normAutofit fontScale="70000" lnSpcReduction="20000"/>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pPr>
              <a:lnSpc>
                <a:spcPct val="160000"/>
              </a:lnSpc>
            </a:pPr>
            <a:r>
              <a:rPr lang="nl-BE" sz="2900" dirty="0"/>
              <a:t>Data naast elkaar leggen en zichtbaar maken: </a:t>
            </a:r>
          </a:p>
          <a:p>
            <a:pPr marL="742950" lvl="1" indent="-285750">
              <a:lnSpc>
                <a:spcPct val="160000"/>
              </a:lnSpc>
              <a:buFont typeface="Arial" panose="020B0604020202020204" pitchFamily="34" charset="0"/>
              <a:buChar char="•"/>
            </a:pPr>
            <a:r>
              <a:rPr lang="nl-BE" sz="2200" dirty="0">
                <a:solidFill>
                  <a:srgbClr val="262052"/>
                </a:solidFill>
                <a:latin typeface="Krub" panose="00000500000000000000" pitchFamily="2" charset="-34"/>
                <a:cs typeface="Krub" panose="00000500000000000000" pitchFamily="2" charset="-34"/>
              </a:rPr>
              <a:t>Observaties samenleggen met collega’s (2 weken noteren en tellen)</a:t>
            </a:r>
          </a:p>
          <a:p>
            <a:pPr marL="742950" lvl="1" indent="-285750">
              <a:lnSpc>
                <a:spcPct val="160000"/>
              </a:lnSpc>
              <a:buFont typeface="Arial" panose="020B0604020202020204" pitchFamily="34" charset="0"/>
              <a:buChar char="•"/>
            </a:pPr>
            <a:r>
              <a:rPr lang="nl-BE" sz="2200" dirty="0">
                <a:solidFill>
                  <a:srgbClr val="262052"/>
                </a:solidFill>
                <a:latin typeface="Krub" panose="00000500000000000000" pitchFamily="2" charset="-34"/>
                <a:cs typeface="Krub" panose="00000500000000000000" pitchFamily="2" charset="-34"/>
              </a:rPr>
              <a:t>Meting 1: KOBI-TV meting bij groep kleuters uitvoeren naast kring (observatie-instrument)</a:t>
            </a:r>
          </a:p>
          <a:p>
            <a:pPr marR="0" lvl="0" indent="0" fontAlgn="auto">
              <a:lnSpc>
                <a:spcPct val="160000"/>
              </a:lnSpc>
              <a:spcAft>
                <a:spcPts val="0"/>
              </a:spcAft>
              <a:buClrTx/>
              <a:buSzTx/>
              <a:tabLst/>
              <a:defRPr/>
            </a:pPr>
            <a:r>
              <a:rPr lang="nl-BE" sz="2900" dirty="0"/>
              <a:t>Samen analyseren van data vanuit verschillende perspectieven: </a:t>
            </a:r>
          </a:p>
          <a:p>
            <a:pPr marL="742950" lvl="1" indent="-285750">
              <a:lnSpc>
                <a:spcPct val="160000"/>
              </a:lnSpc>
              <a:buFont typeface="Arial" panose="020B0604020202020204" pitchFamily="34" charset="0"/>
              <a:buChar char="•"/>
            </a:pPr>
            <a:r>
              <a:rPr lang="nl-BE" sz="2200" dirty="0">
                <a:solidFill>
                  <a:srgbClr val="262052"/>
                </a:solidFill>
                <a:latin typeface="Krub" panose="00000500000000000000" pitchFamily="2" charset="-34"/>
                <a:cs typeface="Krub" panose="00000500000000000000" pitchFamily="2" charset="-34"/>
              </a:rPr>
              <a:t>Welke kleuters tonen trage groei in taalbegrip? Welke kleuters komen tot minder taalproductie?</a:t>
            </a:r>
          </a:p>
          <a:p>
            <a:pPr marL="742950" lvl="1" indent="-285750">
              <a:lnSpc>
                <a:spcPct val="160000"/>
              </a:lnSpc>
              <a:buFont typeface="Arial" panose="020B0604020202020204" pitchFamily="34" charset="0"/>
              <a:buChar char="•"/>
            </a:pPr>
            <a:r>
              <a:rPr lang="nl-BE" sz="2200" dirty="0">
                <a:solidFill>
                  <a:srgbClr val="262052"/>
                </a:solidFill>
                <a:latin typeface="Krub" panose="00000500000000000000" pitchFamily="2" charset="-34"/>
                <a:cs typeface="Krub" panose="00000500000000000000" pitchFamily="2" charset="-34"/>
              </a:rPr>
              <a:t>Welke kleuters in spel wel rijke taal gebruiken maar in de kring niet?</a:t>
            </a:r>
          </a:p>
          <a:p>
            <a:pPr>
              <a:lnSpc>
                <a:spcPct val="160000"/>
              </a:lnSpc>
            </a:pPr>
            <a:r>
              <a:rPr lang="nl-BE" sz="2900" dirty="0"/>
              <a:t>Inzichten: </a:t>
            </a:r>
          </a:p>
          <a:p>
            <a:pPr marL="742950" lvl="1" indent="-285750">
              <a:lnSpc>
                <a:spcPct val="160000"/>
              </a:lnSpc>
              <a:buFont typeface="Arial" panose="020B0604020202020204" pitchFamily="34" charset="0"/>
              <a:buChar char="•"/>
            </a:pPr>
            <a:r>
              <a:rPr lang="nl-BE" sz="2200" dirty="0">
                <a:solidFill>
                  <a:srgbClr val="262052"/>
                </a:solidFill>
                <a:latin typeface="Krub" panose="00000500000000000000" pitchFamily="2" charset="-34"/>
                <a:cs typeface="Krub" panose="00000500000000000000" pitchFamily="2" charset="-34"/>
              </a:rPr>
              <a:t>Niet alleen meertalige kinderen minder taalproductie tonen.</a:t>
            </a:r>
          </a:p>
          <a:p>
            <a:pPr marL="742950" lvl="1" indent="-285750">
              <a:lnSpc>
                <a:spcPct val="160000"/>
              </a:lnSpc>
              <a:buFont typeface="Arial" panose="020B0604020202020204" pitchFamily="34" charset="0"/>
              <a:buChar char="•"/>
            </a:pPr>
            <a:r>
              <a:rPr lang="nl-BE" sz="2200" dirty="0">
                <a:solidFill>
                  <a:srgbClr val="262052"/>
                </a:solidFill>
                <a:latin typeface="Krub" panose="00000500000000000000" pitchFamily="2" charset="-34"/>
                <a:cs typeface="Krub" panose="00000500000000000000" pitchFamily="2" charset="-34"/>
              </a:rPr>
              <a:t>Ook verlegen kinderen, kleuters met onzekerheid en kleuters met aandachtsproblemen komen tot minder spreekkansen.</a:t>
            </a:r>
          </a:p>
        </p:txBody>
      </p:sp>
      <p:sp>
        <p:nvSpPr>
          <p:cNvPr id="3" name="Titel 2">
            <a:extLst>
              <a:ext uri="{FF2B5EF4-FFF2-40B4-BE49-F238E27FC236}">
                <a16:creationId xmlns:a16="http://schemas.microsoft.com/office/drawing/2014/main" id="{3A791A46-E374-771F-E779-7F78816609E4}"/>
              </a:ext>
            </a:extLst>
          </p:cNvPr>
          <p:cNvSpPr>
            <a:spLocks noGrp="1"/>
          </p:cNvSpPr>
          <p:nvPr>
            <p:ph type="title"/>
          </p:nvPr>
        </p:nvSpPr>
        <p:spPr>
          <a:xfrm>
            <a:off x="2269635" y="438933"/>
            <a:ext cx="5306925" cy="1154737"/>
          </a:xfrm>
        </p:spPr>
        <p:txBody>
          <a:bodyPr anchor="ctr">
            <a:normAutofit/>
          </a:bodyPr>
          <a:lstStyle/>
          <a:p>
            <a:r>
              <a:rPr lang="en-US" dirty="0">
                <a:solidFill>
                  <a:srgbClr val="C41873"/>
                </a:solidFill>
              </a:rPr>
              <a:t>Aan de slag…</a:t>
            </a:r>
            <a:endParaRPr lang="nl-BE" dirty="0">
              <a:solidFill>
                <a:srgbClr val="C41873"/>
              </a:solidFill>
            </a:endParaRPr>
          </a:p>
        </p:txBody>
      </p:sp>
    </p:spTree>
    <p:extLst>
      <p:ext uri="{BB962C8B-B14F-4D97-AF65-F5344CB8AC3E}">
        <p14:creationId xmlns:p14="http://schemas.microsoft.com/office/powerpoint/2010/main" val="178422147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35D376-0374-B904-FDD2-2E6DA2349D82}"/>
            </a:ext>
          </a:extLst>
        </p:cNvPr>
        <p:cNvGrpSpPr/>
        <p:nvPr/>
      </p:nvGrpSpPr>
      <p:grpSpPr>
        <a:xfrm>
          <a:off x="0" y="0"/>
          <a:ext cx="0" cy="0"/>
          <a:chOff x="0" y="0"/>
          <a:chExt cx="0" cy="0"/>
        </a:xfrm>
      </p:grpSpPr>
      <p:pic>
        <p:nvPicPr>
          <p:cNvPr id="5" name="Afbeelding 4">
            <a:extLst>
              <a:ext uri="{FF2B5EF4-FFF2-40B4-BE49-F238E27FC236}">
                <a16:creationId xmlns:a16="http://schemas.microsoft.com/office/drawing/2014/main" id="{7C5C4645-FD17-CD35-F206-CF5C5558291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5326" y1="58537" x2="35326" y2="58537"/>
                        <a14:foregroundMark x1="45109" y1="57561" x2="45109" y2="57561"/>
                        <a14:foregroundMark x1="42391" y1="59024" x2="42391" y2="59024"/>
                        <a14:foregroundMark x1="60870" y1="59512" x2="60870" y2="59512"/>
                        <a14:foregroundMark x1="69022" y1="59512" x2="69022" y2="59512"/>
                        <a14:foregroundMark x1="65761" y1="60000" x2="65761" y2="60000"/>
                        <a14:foregroundMark x1="59239" y1="59512" x2="59239" y2="59512"/>
                        <a14:foregroundMark x1="51630" y1="78537" x2="51630" y2="78537"/>
                        <a14:foregroundMark x1="47283" y1="77073" x2="47283" y2="77073"/>
                      </a14:backgroundRemoval>
                    </a14:imgEffect>
                  </a14:imgLayer>
                </a14:imgProps>
              </a:ext>
            </a:extLst>
          </a:blip>
          <a:stretch>
            <a:fillRect/>
          </a:stretch>
        </p:blipFill>
        <p:spPr>
          <a:xfrm>
            <a:off x="180571" y="71421"/>
            <a:ext cx="1752845" cy="1907397"/>
          </a:xfrm>
          <a:prstGeom prst="rect">
            <a:avLst/>
          </a:prstGeom>
        </p:spPr>
      </p:pic>
      <p:sp>
        <p:nvSpPr>
          <p:cNvPr id="6" name="Titel 1">
            <a:extLst>
              <a:ext uri="{FF2B5EF4-FFF2-40B4-BE49-F238E27FC236}">
                <a16:creationId xmlns:a16="http://schemas.microsoft.com/office/drawing/2014/main" id="{79696799-36DF-0EAC-C2B9-7034EBFBFF8A}"/>
              </a:ext>
            </a:extLst>
          </p:cNvPr>
          <p:cNvSpPr txBox="1">
            <a:spLocks/>
          </p:cNvSpPr>
          <p:nvPr/>
        </p:nvSpPr>
        <p:spPr>
          <a:xfrm>
            <a:off x="337324" y="1978818"/>
            <a:ext cx="1596092" cy="367545"/>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dirty="0"/>
              <a:t>DAOUD (29)</a:t>
            </a:r>
            <a:endParaRPr lang="nl-BE" dirty="0"/>
          </a:p>
        </p:txBody>
      </p:sp>
      <p:sp>
        <p:nvSpPr>
          <p:cNvPr id="8" name="Titel 1">
            <a:extLst>
              <a:ext uri="{FF2B5EF4-FFF2-40B4-BE49-F238E27FC236}">
                <a16:creationId xmlns:a16="http://schemas.microsoft.com/office/drawing/2014/main" id="{341274F6-2C2F-E4CF-D855-7A509ACB2F2E}"/>
              </a:ext>
            </a:extLst>
          </p:cNvPr>
          <p:cNvSpPr txBox="1">
            <a:spLocks/>
          </p:cNvSpPr>
          <p:nvPr/>
        </p:nvSpPr>
        <p:spPr>
          <a:xfrm>
            <a:off x="0" y="2293892"/>
            <a:ext cx="2133870" cy="64908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pPr algn="ctr"/>
            <a:r>
              <a:rPr lang="en-US" sz="1400" dirty="0" err="1"/>
              <a:t>Kleuterschool</a:t>
            </a:r>
            <a:r>
              <a:rPr lang="en-US" sz="1400" dirty="0"/>
              <a:t> </a:t>
            </a:r>
          </a:p>
          <a:p>
            <a:pPr algn="ctr"/>
            <a:r>
              <a:rPr lang="en-US" sz="1400" dirty="0"/>
              <a:t>7 jaar </a:t>
            </a:r>
            <a:r>
              <a:rPr lang="en-US" sz="1400" dirty="0" err="1"/>
              <a:t>ervaring</a:t>
            </a:r>
            <a:endParaRPr lang="en-US" sz="1400" dirty="0"/>
          </a:p>
          <a:p>
            <a:pPr algn="ctr"/>
            <a:endParaRPr lang="nl-BE" sz="1400" dirty="0"/>
          </a:p>
        </p:txBody>
      </p:sp>
      <p:sp>
        <p:nvSpPr>
          <p:cNvPr id="10" name="Titel 1">
            <a:extLst>
              <a:ext uri="{FF2B5EF4-FFF2-40B4-BE49-F238E27FC236}">
                <a16:creationId xmlns:a16="http://schemas.microsoft.com/office/drawing/2014/main" id="{364FEEA0-1E9D-E02C-659A-3034318ADAD1}"/>
              </a:ext>
            </a:extLst>
          </p:cNvPr>
          <p:cNvSpPr txBox="1">
            <a:spLocks/>
          </p:cNvSpPr>
          <p:nvPr/>
        </p:nvSpPr>
        <p:spPr>
          <a:xfrm>
            <a:off x="2290623" y="1561740"/>
            <a:ext cx="9720806" cy="463885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pPr>
              <a:lnSpc>
                <a:spcPct val="160000"/>
              </a:lnSpc>
            </a:pPr>
            <a:r>
              <a:rPr lang="nl-BE" sz="1800" dirty="0"/>
              <a:t>Gericht onderzoek raadplegen en verdiepen</a:t>
            </a:r>
            <a:endParaRPr lang="nl-BE" sz="1600" dirty="0"/>
          </a:p>
          <a:p>
            <a:pPr>
              <a:lnSpc>
                <a:spcPct val="160000"/>
              </a:lnSpc>
            </a:pPr>
            <a:r>
              <a:rPr lang="nl-BE" sz="1800" dirty="0"/>
              <a:t>Interventie op basis van data, inzichten, gesprek (+ training)</a:t>
            </a:r>
          </a:p>
          <a:p>
            <a:pPr marL="742950" lvl="1" indent="-285750">
              <a:lnSpc>
                <a:spcPct val="160000"/>
              </a:lnSpc>
              <a:buFont typeface="Arial" panose="020B0604020202020204" pitchFamily="34" charset="0"/>
              <a:buChar char="•"/>
            </a:pPr>
            <a:r>
              <a:rPr lang="nl-BE" sz="1600" dirty="0">
                <a:solidFill>
                  <a:srgbClr val="262052"/>
                </a:solidFill>
                <a:latin typeface="Krub" panose="00000500000000000000" pitchFamily="2" charset="-34"/>
                <a:cs typeface="Krub" panose="00000500000000000000" pitchFamily="2" charset="-34"/>
              </a:rPr>
              <a:t>Visuele ondersteuning: pictogrammen, gebaren invoeren,</a:t>
            </a:r>
          </a:p>
          <a:p>
            <a:pPr marL="742950" lvl="1" indent="-285750">
              <a:lnSpc>
                <a:spcPct val="160000"/>
              </a:lnSpc>
              <a:buFont typeface="Arial" panose="020B0604020202020204" pitchFamily="34" charset="0"/>
              <a:buChar char="•"/>
            </a:pPr>
            <a:r>
              <a:rPr lang="nl-BE" sz="1600" dirty="0">
                <a:solidFill>
                  <a:srgbClr val="262052"/>
                </a:solidFill>
                <a:latin typeface="Krub" panose="00000500000000000000" pitchFamily="2" charset="-34"/>
                <a:cs typeface="Krub" panose="00000500000000000000" pitchFamily="2" charset="-34"/>
              </a:rPr>
              <a:t>Voorspelbare structuur: routine in startmomenten expliciteren </a:t>
            </a:r>
          </a:p>
          <a:p>
            <a:pPr marL="742950" lvl="1" indent="-285750">
              <a:lnSpc>
                <a:spcPct val="160000"/>
              </a:lnSpc>
              <a:buFont typeface="Arial" panose="020B0604020202020204" pitchFamily="34" charset="0"/>
              <a:buChar char="•"/>
            </a:pPr>
            <a:r>
              <a:rPr lang="nl-BE" sz="1600" dirty="0" err="1">
                <a:solidFill>
                  <a:srgbClr val="262052"/>
                </a:solidFill>
                <a:latin typeface="Krub" panose="00000500000000000000" pitchFamily="2" charset="-34"/>
                <a:cs typeface="Krub" panose="00000500000000000000" pitchFamily="2" charset="-34"/>
              </a:rPr>
              <a:t>Taalontlokkende</a:t>
            </a:r>
            <a:r>
              <a:rPr lang="nl-BE" sz="1600" dirty="0">
                <a:solidFill>
                  <a:srgbClr val="262052"/>
                </a:solidFill>
                <a:latin typeface="Krub" panose="00000500000000000000" pitchFamily="2" charset="-34"/>
                <a:cs typeface="Krub" panose="00000500000000000000" pitchFamily="2" charset="-34"/>
              </a:rPr>
              <a:t> vragen stellen en bewust activeren van spreekkans</a:t>
            </a:r>
          </a:p>
          <a:p>
            <a:pPr>
              <a:lnSpc>
                <a:spcPct val="160000"/>
              </a:lnSpc>
            </a:pPr>
            <a:r>
              <a:rPr lang="nl-BE" sz="1800" dirty="0"/>
              <a:t>Bijsturing van interventie en bespreken om de 6 weken: </a:t>
            </a:r>
          </a:p>
          <a:p>
            <a:pPr marL="742950" lvl="1" indent="-285750">
              <a:lnSpc>
                <a:spcPct val="160000"/>
              </a:lnSpc>
              <a:buFont typeface="Arial" panose="020B0604020202020204" pitchFamily="34" charset="0"/>
              <a:buChar char="•"/>
            </a:pPr>
            <a:r>
              <a:rPr lang="nl-BE" sz="1600" dirty="0">
                <a:solidFill>
                  <a:srgbClr val="262052"/>
                </a:solidFill>
                <a:latin typeface="Krub" panose="00000500000000000000" pitchFamily="2" charset="-34"/>
                <a:cs typeface="Krub" panose="00000500000000000000" pitchFamily="2" charset="-34"/>
              </a:rPr>
              <a:t>Video-opnames bespreken en samen patronen bekijken</a:t>
            </a:r>
          </a:p>
        </p:txBody>
      </p:sp>
      <p:sp>
        <p:nvSpPr>
          <p:cNvPr id="3" name="Titel 2">
            <a:extLst>
              <a:ext uri="{FF2B5EF4-FFF2-40B4-BE49-F238E27FC236}">
                <a16:creationId xmlns:a16="http://schemas.microsoft.com/office/drawing/2014/main" id="{065EC6F2-1C61-8298-8AA7-3FBD3D28C540}"/>
              </a:ext>
            </a:extLst>
          </p:cNvPr>
          <p:cNvSpPr>
            <a:spLocks noGrp="1"/>
          </p:cNvSpPr>
          <p:nvPr>
            <p:ph type="title"/>
          </p:nvPr>
        </p:nvSpPr>
        <p:spPr>
          <a:xfrm>
            <a:off x="2269635" y="438933"/>
            <a:ext cx="5306925" cy="1154737"/>
          </a:xfrm>
        </p:spPr>
        <p:txBody>
          <a:bodyPr anchor="ctr">
            <a:normAutofit/>
          </a:bodyPr>
          <a:lstStyle/>
          <a:p>
            <a:r>
              <a:rPr lang="en-US" dirty="0">
                <a:solidFill>
                  <a:srgbClr val="C41873"/>
                </a:solidFill>
              </a:rPr>
              <a:t>Aan de slag…</a:t>
            </a:r>
            <a:endParaRPr lang="nl-BE" dirty="0">
              <a:solidFill>
                <a:srgbClr val="C41873"/>
              </a:solidFill>
            </a:endParaRPr>
          </a:p>
        </p:txBody>
      </p:sp>
    </p:spTree>
    <p:extLst>
      <p:ext uri="{BB962C8B-B14F-4D97-AF65-F5344CB8AC3E}">
        <p14:creationId xmlns:p14="http://schemas.microsoft.com/office/powerpoint/2010/main" val="242340617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49231BA-1ED8-ECDD-DE68-99737177D382}"/>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085BEA04-7B53-82C7-BCBD-15318C68645B}"/>
              </a:ext>
            </a:extLst>
          </p:cNvPr>
          <p:cNvSpPr/>
          <p:nvPr/>
        </p:nvSpPr>
        <p:spPr>
          <a:xfrm>
            <a:off x="3997235" y="0"/>
            <a:ext cx="8272738" cy="6858000"/>
          </a:xfrm>
          <a:prstGeom prst="rect">
            <a:avLst/>
          </a:prstGeom>
          <a:solidFill>
            <a:srgbClr val="C418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 name="Afbeelding 4">
            <a:extLst>
              <a:ext uri="{FF2B5EF4-FFF2-40B4-BE49-F238E27FC236}">
                <a16:creationId xmlns:a16="http://schemas.microsoft.com/office/drawing/2014/main" id="{7D8EB421-48DC-7ACE-4527-45B02A158739}"/>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5326" y1="58537" x2="35326" y2="58537"/>
                        <a14:foregroundMark x1="45109" y1="57561" x2="45109" y2="57561"/>
                        <a14:foregroundMark x1="42391" y1="59024" x2="42391" y2="59024"/>
                        <a14:foregroundMark x1="60870" y1="59512" x2="60870" y2="59512"/>
                        <a14:foregroundMark x1="69022" y1="59512" x2="69022" y2="59512"/>
                        <a14:foregroundMark x1="65761" y1="60000" x2="65761" y2="60000"/>
                        <a14:foregroundMark x1="59239" y1="59512" x2="59239" y2="59512"/>
                        <a14:foregroundMark x1="51630" y1="78537" x2="51630" y2="78537"/>
                        <a14:foregroundMark x1="47283" y1="77073" x2="47283" y2="77073"/>
                      </a14:backgroundRemoval>
                    </a14:imgEffect>
                  </a14:imgLayer>
                </a14:imgProps>
              </a:ext>
            </a:extLst>
          </a:blip>
          <a:stretch>
            <a:fillRect/>
          </a:stretch>
        </p:blipFill>
        <p:spPr>
          <a:xfrm>
            <a:off x="1036829" y="1632859"/>
            <a:ext cx="1752845" cy="1907397"/>
          </a:xfrm>
          <a:prstGeom prst="rect">
            <a:avLst/>
          </a:prstGeom>
        </p:spPr>
      </p:pic>
      <p:sp>
        <p:nvSpPr>
          <p:cNvPr id="6" name="Titel 1">
            <a:extLst>
              <a:ext uri="{FF2B5EF4-FFF2-40B4-BE49-F238E27FC236}">
                <a16:creationId xmlns:a16="http://schemas.microsoft.com/office/drawing/2014/main" id="{A72D4B82-61DD-D6D8-EE9C-785F55AED7C0}"/>
              </a:ext>
            </a:extLst>
          </p:cNvPr>
          <p:cNvSpPr txBox="1">
            <a:spLocks/>
          </p:cNvSpPr>
          <p:nvPr/>
        </p:nvSpPr>
        <p:spPr>
          <a:xfrm>
            <a:off x="1183640" y="3403305"/>
            <a:ext cx="1596092" cy="367545"/>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dirty="0"/>
              <a:t>DAOUD (29)</a:t>
            </a:r>
            <a:endParaRPr lang="nl-BE" dirty="0"/>
          </a:p>
        </p:txBody>
      </p:sp>
      <p:sp>
        <p:nvSpPr>
          <p:cNvPr id="8" name="Titel 1">
            <a:extLst>
              <a:ext uri="{FF2B5EF4-FFF2-40B4-BE49-F238E27FC236}">
                <a16:creationId xmlns:a16="http://schemas.microsoft.com/office/drawing/2014/main" id="{955B1F71-E03F-C18C-A68B-ABA884E736A0}"/>
              </a:ext>
            </a:extLst>
          </p:cNvPr>
          <p:cNvSpPr txBox="1">
            <a:spLocks/>
          </p:cNvSpPr>
          <p:nvPr/>
        </p:nvSpPr>
        <p:spPr>
          <a:xfrm>
            <a:off x="846316" y="3718379"/>
            <a:ext cx="2133870" cy="64908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pPr algn="ctr"/>
            <a:r>
              <a:rPr lang="en-US" sz="1400" dirty="0" err="1"/>
              <a:t>Kleuterschool</a:t>
            </a:r>
            <a:r>
              <a:rPr lang="en-US" sz="1400" dirty="0"/>
              <a:t> </a:t>
            </a:r>
          </a:p>
          <a:p>
            <a:pPr algn="ctr"/>
            <a:r>
              <a:rPr lang="en-US" sz="1400" dirty="0"/>
              <a:t>7 jaar </a:t>
            </a:r>
            <a:r>
              <a:rPr lang="en-US" sz="1400" dirty="0" err="1"/>
              <a:t>ervaring</a:t>
            </a:r>
            <a:endParaRPr lang="en-US" sz="1400" dirty="0"/>
          </a:p>
          <a:p>
            <a:pPr algn="ctr"/>
            <a:endParaRPr lang="nl-BE" sz="1400" dirty="0"/>
          </a:p>
        </p:txBody>
      </p:sp>
      <p:sp>
        <p:nvSpPr>
          <p:cNvPr id="10" name="Titel 1">
            <a:extLst>
              <a:ext uri="{FF2B5EF4-FFF2-40B4-BE49-F238E27FC236}">
                <a16:creationId xmlns:a16="http://schemas.microsoft.com/office/drawing/2014/main" id="{F3A2C5D6-0A81-2351-68EF-13444573CA63}"/>
              </a:ext>
            </a:extLst>
          </p:cNvPr>
          <p:cNvSpPr txBox="1">
            <a:spLocks/>
          </p:cNvSpPr>
          <p:nvPr/>
        </p:nvSpPr>
        <p:spPr>
          <a:xfrm>
            <a:off x="4197689" y="1593670"/>
            <a:ext cx="7891530" cy="4638856"/>
          </a:xfrm>
          <a:prstGeom prst="rect">
            <a:avLst/>
          </a:prstGeom>
        </p:spPr>
        <p:txBody>
          <a:bodyPr vert="horz" lIns="91440" tIns="45720" rIns="91440" bIns="45720" rtlCol="0" anchor="ctr">
            <a:normAutofit fontScale="92500"/>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pPr marL="571500" indent="-571500">
              <a:lnSpc>
                <a:spcPct val="150000"/>
              </a:lnSpc>
              <a:buFont typeface="Arial" panose="020B0604020202020204" pitchFamily="34" charset="0"/>
              <a:buChar char="•"/>
            </a:pPr>
            <a:r>
              <a:rPr lang="en-US" sz="2400" b="0" dirty="0" err="1">
                <a:solidFill>
                  <a:schemeClr val="bg1"/>
                </a:solidFill>
              </a:rPr>
              <a:t>Kleuters</a:t>
            </a:r>
            <a:r>
              <a:rPr lang="en-US" sz="2400" b="0" dirty="0">
                <a:solidFill>
                  <a:schemeClr val="bg1"/>
                </a:solidFill>
              </a:rPr>
              <a:t> gebruiken </a:t>
            </a:r>
            <a:r>
              <a:rPr lang="en-US" sz="2400" b="0" dirty="0" err="1">
                <a:solidFill>
                  <a:schemeClr val="bg1"/>
                </a:solidFill>
              </a:rPr>
              <a:t>actief</a:t>
            </a:r>
            <a:r>
              <a:rPr lang="en-US" sz="2400" b="0" dirty="0">
                <a:solidFill>
                  <a:schemeClr val="bg1"/>
                </a:solidFill>
              </a:rPr>
              <a:t> de </a:t>
            </a:r>
            <a:r>
              <a:rPr lang="en-US" sz="2400" b="0" dirty="0" err="1">
                <a:solidFill>
                  <a:schemeClr val="bg1"/>
                </a:solidFill>
              </a:rPr>
              <a:t>picto-kaarten</a:t>
            </a:r>
            <a:endParaRPr lang="en-US" sz="2400" b="0" dirty="0">
              <a:solidFill>
                <a:schemeClr val="bg1"/>
              </a:solidFill>
            </a:endParaRPr>
          </a:p>
          <a:p>
            <a:pPr marL="571500" indent="-571500">
              <a:lnSpc>
                <a:spcPct val="150000"/>
              </a:lnSpc>
              <a:buFont typeface="Arial" panose="020B0604020202020204" pitchFamily="34" charset="0"/>
              <a:buChar char="•"/>
            </a:pPr>
            <a:r>
              <a:rPr lang="en-US" sz="2400" b="0" dirty="0">
                <a:solidFill>
                  <a:schemeClr val="bg1"/>
                </a:solidFill>
              </a:rPr>
              <a:t>Meer </a:t>
            </a:r>
            <a:r>
              <a:rPr lang="en-US" sz="2400" b="0" dirty="0" err="1">
                <a:solidFill>
                  <a:schemeClr val="bg1"/>
                </a:solidFill>
              </a:rPr>
              <a:t>kleuters</a:t>
            </a:r>
            <a:r>
              <a:rPr lang="en-US" sz="2400" b="0" dirty="0">
                <a:solidFill>
                  <a:schemeClr val="bg1"/>
                </a:solidFill>
              </a:rPr>
              <a:t> </a:t>
            </a:r>
            <a:r>
              <a:rPr lang="en-US" sz="2400" b="0" dirty="0" err="1">
                <a:solidFill>
                  <a:schemeClr val="bg1"/>
                </a:solidFill>
              </a:rPr>
              <a:t>antwoorden</a:t>
            </a:r>
            <a:r>
              <a:rPr lang="en-US" sz="2400" b="0" dirty="0">
                <a:solidFill>
                  <a:schemeClr val="bg1"/>
                </a:solidFill>
              </a:rPr>
              <a:t> in een </a:t>
            </a:r>
            <a:r>
              <a:rPr lang="en-US" sz="2400" b="0" dirty="0" err="1">
                <a:solidFill>
                  <a:schemeClr val="bg1"/>
                </a:solidFill>
              </a:rPr>
              <a:t>volledige</a:t>
            </a:r>
            <a:r>
              <a:rPr lang="en-US" sz="2400" b="0" dirty="0">
                <a:solidFill>
                  <a:schemeClr val="bg1"/>
                </a:solidFill>
              </a:rPr>
              <a:t> zin</a:t>
            </a:r>
          </a:p>
          <a:p>
            <a:pPr marL="571500" indent="-571500">
              <a:lnSpc>
                <a:spcPct val="150000"/>
              </a:lnSpc>
              <a:buFont typeface="Arial" panose="020B0604020202020204" pitchFamily="34" charset="0"/>
              <a:buChar char="•"/>
            </a:pPr>
            <a:r>
              <a:rPr lang="en-US" sz="2400" b="0" dirty="0">
                <a:solidFill>
                  <a:schemeClr val="bg1"/>
                </a:solidFill>
              </a:rPr>
              <a:t>Meer </a:t>
            </a:r>
            <a:r>
              <a:rPr lang="en-US" sz="2400" b="0" dirty="0" err="1">
                <a:solidFill>
                  <a:schemeClr val="bg1"/>
                </a:solidFill>
              </a:rPr>
              <a:t>spontane</a:t>
            </a:r>
            <a:r>
              <a:rPr lang="en-US" sz="2400" b="0" dirty="0">
                <a:solidFill>
                  <a:schemeClr val="bg1"/>
                </a:solidFill>
              </a:rPr>
              <a:t> </a:t>
            </a:r>
            <a:r>
              <a:rPr lang="en-US" sz="2400" b="0" dirty="0" err="1">
                <a:solidFill>
                  <a:schemeClr val="bg1"/>
                </a:solidFill>
              </a:rPr>
              <a:t>reacties</a:t>
            </a:r>
            <a:r>
              <a:rPr lang="en-US" sz="2400" b="0" dirty="0">
                <a:solidFill>
                  <a:schemeClr val="bg1"/>
                </a:solidFill>
              </a:rPr>
              <a:t> van </a:t>
            </a:r>
            <a:r>
              <a:rPr lang="en-US" sz="2400" b="0" dirty="0" err="1">
                <a:solidFill>
                  <a:schemeClr val="bg1"/>
                </a:solidFill>
              </a:rPr>
              <a:t>stille</a:t>
            </a:r>
            <a:r>
              <a:rPr lang="en-US" sz="2400" b="0" dirty="0">
                <a:solidFill>
                  <a:schemeClr val="bg1"/>
                </a:solidFill>
              </a:rPr>
              <a:t> </a:t>
            </a:r>
            <a:r>
              <a:rPr lang="en-US" sz="2400" b="0" dirty="0" err="1">
                <a:solidFill>
                  <a:schemeClr val="bg1"/>
                </a:solidFill>
              </a:rPr>
              <a:t>kleuters</a:t>
            </a:r>
            <a:r>
              <a:rPr lang="en-US" sz="2400" b="0" dirty="0">
                <a:solidFill>
                  <a:schemeClr val="bg1"/>
                </a:solidFill>
              </a:rPr>
              <a:t> </a:t>
            </a:r>
          </a:p>
          <a:p>
            <a:pPr>
              <a:lnSpc>
                <a:spcPct val="150000"/>
              </a:lnSpc>
            </a:pPr>
            <a:r>
              <a:rPr lang="nl-BE" sz="2400" b="0" dirty="0">
                <a:solidFill>
                  <a:schemeClr val="bg1"/>
                </a:solidFill>
              </a:rPr>
              <a:t>Maar…</a:t>
            </a:r>
          </a:p>
          <a:p>
            <a:pPr marL="571500" indent="-571500">
              <a:lnSpc>
                <a:spcPct val="150000"/>
              </a:lnSpc>
              <a:buFont typeface="Arial" panose="020B0604020202020204" pitchFamily="34" charset="0"/>
              <a:buChar char="•"/>
            </a:pPr>
            <a:r>
              <a:rPr lang="nl-BE" sz="2400" b="0" dirty="0">
                <a:solidFill>
                  <a:schemeClr val="bg1"/>
                </a:solidFill>
              </a:rPr>
              <a:t>3 kleuters spreken nauwelijks</a:t>
            </a:r>
          </a:p>
          <a:p>
            <a:pPr marL="571500" indent="-571500">
              <a:lnSpc>
                <a:spcPct val="150000"/>
              </a:lnSpc>
              <a:buFont typeface="Arial" panose="020B0604020202020204" pitchFamily="34" charset="0"/>
              <a:buChar char="•"/>
            </a:pPr>
            <a:r>
              <a:rPr lang="nl-BE" sz="2400" b="0" dirty="0">
                <a:solidFill>
                  <a:schemeClr val="bg1"/>
                </a:solidFill>
              </a:rPr>
              <a:t>1 kleuter blijft systematisch afhaken</a:t>
            </a:r>
          </a:p>
          <a:p>
            <a:pPr marL="571500" indent="-571500">
              <a:lnSpc>
                <a:spcPct val="150000"/>
              </a:lnSpc>
              <a:buFont typeface="Arial" panose="020B0604020202020204" pitchFamily="34" charset="0"/>
              <a:buChar char="•"/>
            </a:pPr>
            <a:r>
              <a:rPr lang="nl-BE" sz="2400" b="0" dirty="0">
                <a:solidFill>
                  <a:schemeClr val="bg1"/>
                </a:solidFill>
              </a:rPr>
              <a:t>Voor specifieke leerlingen onderneemt de zorgleerkracht pre-teaching en er wordt een CLB overleg ingepland voor één kind.</a:t>
            </a:r>
          </a:p>
          <a:p>
            <a:pPr marL="571500" indent="-571500">
              <a:lnSpc>
                <a:spcPct val="150000"/>
              </a:lnSpc>
              <a:buFont typeface="Arial" panose="020B0604020202020204" pitchFamily="34" charset="0"/>
              <a:buChar char="•"/>
            </a:pPr>
            <a:endParaRPr lang="nl-BE" sz="2400" b="0" dirty="0">
              <a:solidFill>
                <a:schemeClr val="bg1"/>
              </a:solidFill>
            </a:endParaRPr>
          </a:p>
        </p:txBody>
      </p:sp>
      <p:sp>
        <p:nvSpPr>
          <p:cNvPr id="3" name="Titel 2">
            <a:extLst>
              <a:ext uri="{FF2B5EF4-FFF2-40B4-BE49-F238E27FC236}">
                <a16:creationId xmlns:a16="http://schemas.microsoft.com/office/drawing/2014/main" id="{622A6AAC-D92E-D760-767C-A23D40458A67}"/>
              </a:ext>
            </a:extLst>
          </p:cNvPr>
          <p:cNvSpPr>
            <a:spLocks noGrp="1"/>
          </p:cNvSpPr>
          <p:nvPr>
            <p:ph type="title"/>
          </p:nvPr>
        </p:nvSpPr>
        <p:spPr>
          <a:xfrm>
            <a:off x="4159395" y="438933"/>
            <a:ext cx="5306925" cy="1325563"/>
          </a:xfrm>
        </p:spPr>
        <p:txBody>
          <a:bodyPr anchor="ctr">
            <a:normAutofit/>
          </a:bodyPr>
          <a:lstStyle/>
          <a:p>
            <a:r>
              <a:rPr lang="en-US" dirty="0" err="1">
                <a:solidFill>
                  <a:schemeClr val="bg1"/>
                </a:solidFill>
              </a:rPr>
              <a:t>Evolutie</a:t>
            </a:r>
            <a:r>
              <a:rPr lang="en-US" dirty="0">
                <a:solidFill>
                  <a:schemeClr val="bg1"/>
                </a:solidFill>
              </a:rPr>
              <a:t>?</a:t>
            </a:r>
            <a:endParaRPr lang="nl-BE" dirty="0">
              <a:solidFill>
                <a:schemeClr val="bg1"/>
              </a:solidFill>
            </a:endParaRPr>
          </a:p>
        </p:txBody>
      </p:sp>
    </p:spTree>
    <p:extLst>
      <p:ext uri="{BB962C8B-B14F-4D97-AF65-F5344CB8AC3E}">
        <p14:creationId xmlns:p14="http://schemas.microsoft.com/office/powerpoint/2010/main" val="251857406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8341B4-9E75-CAC6-F271-DA0BCD84C0E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072694DD-73C8-1428-124E-6634DF29622A}"/>
              </a:ext>
            </a:extLst>
          </p:cNvPr>
          <p:cNvSpPr>
            <a:spLocks noGrp="1"/>
          </p:cNvSpPr>
          <p:nvPr>
            <p:ph type="title"/>
          </p:nvPr>
        </p:nvSpPr>
        <p:spPr>
          <a:xfrm>
            <a:off x="932720" y="574985"/>
            <a:ext cx="10315318" cy="1325563"/>
          </a:xfrm>
        </p:spPr>
        <p:txBody>
          <a:bodyPr anchor="ctr">
            <a:normAutofit/>
          </a:bodyPr>
          <a:lstStyle/>
          <a:p>
            <a:r>
              <a:rPr lang="en-US"/>
              <a:t>Herken </a:t>
            </a:r>
            <a:r>
              <a:rPr lang="en-US" err="1"/>
              <a:t>jij</a:t>
            </a:r>
            <a:r>
              <a:rPr lang="en-US"/>
              <a:t> het EI-model?</a:t>
            </a:r>
            <a:endParaRPr lang="nl-BE"/>
          </a:p>
        </p:txBody>
      </p:sp>
      <p:sp>
        <p:nvSpPr>
          <p:cNvPr id="4" name="Tijdelijke aanduiding voor inhoud 3">
            <a:extLst>
              <a:ext uri="{FF2B5EF4-FFF2-40B4-BE49-F238E27FC236}">
                <a16:creationId xmlns:a16="http://schemas.microsoft.com/office/drawing/2014/main" id="{E5B0D459-56AA-BE50-ED5F-3272ED165C2C}"/>
              </a:ext>
            </a:extLst>
          </p:cNvPr>
          <p:cNvSpPr>
            <a:spLocks noGrp="1"/>
          </p:cNvSpPr>
          <p:nvPr>
            <p:ph idx="1"/>
          </p:nvPr>
        </p:nvSpPr>
        <p:spPr>
          <a:xfrm>
            <a:off x="934387" y="1900548"/>
            <a:ext cx="10545040" cy="4331977"/>
          </a:xfrm>
        </p:spPr>
        <p:txBody>
          <a:bodyPr>
            <a:normAutofit/>
          </a:bodyPr>
          <a:lstStyle/>
          <a:p>
            <a:r>
              <a:rPr lang="nl-BE" dirty="0"/>
              <a:t>Welke onderdelen van het EI-model herken jij? (denk aan de eigenschappen en de fundamenten voor succes)</a:t>
            </a:r>
          </a:p>
          <a:p>
            <a:pPr marL="0" indent="0">
              <a:buNone/>
            </a:pPr>
            <a:r>
              <a:rPr lang="nl-BE" dirty="0"/>
              <a:t>           </a:t>
            </a:r>
            <a:r>
              <a:rPr lang="nl-BE" sz="1800" b="1" dirty="0"/>
              <a:t>Triangulatie			  Toegankelijkheid en betrouwbaarheid</a:t>
            </a:r>
          </a:p>
          <a:p>
            <a:pPr marL="0" indent="0">
              <a:buNone/>
            </a:pPr>
            <a:r>
              <a:rPr lang="nl-BE" sz="1800" b="1" dirty="0"/>
              <a:t>					  Lerende organisatie</a:t>
            </a:r>
          </a:p>
          <a:p>
            <a:pPr marL="0" indent="0">
              <a:buNone/>
            </a:pPr>
            <a:r>
              <a:rPr lang="nl-BE" sz="1800" b="1" dirty="0"/>
              <a:t>              Multiperspectivisme       	                  Bruggenbouwers</a:t>
            </a:r>
          </a:p>
          <a:p>
            <a:pPr marL="0" indent="0">
              <a:buNone/>
            </a:pPr>
            <a:r>
              <a:rPr lang="nl-BE" sz="1800" b="1" dirty="0"/>
              <a:t>					   Leiderschap</a:t>
            </a:r>
          </a:p>
          <a:p>
            <a:pPr marL="0" indent="0">
              <a:buNone/>
            </a:pPr>
            <a:r>
              <a:rPr lang="nl-BE" sz="1800" b="1" dirty="0"/>
              <a:t>              Procesmatig</a:t>
            </a:r>
            <a:r>
              <a:rPr lang="nl-BE" b="1" dirty="0"/>
              <a:t>		  	  </a:t>
            </a:r>
            <a:r>
              <a:rPr lang="nl-BE" sz="1800" b="1" dirty="0"/>
              <a:t>Samenwerking</a:t>
            </a:r>
          </a:p>
          <a:p>
            <a:pPr marL="0" indent="0">
              <a:buNone/>
            </a:pPr>
            <a:r>
              <a:rPr lang="nl-BE" sz="1800" b="1" dirty="0"/>
              <a:t>					  Competenties</a:t>
            </a:r>
          </a:p>
          <a:p>
            <a:r>
              <a:rPr lang="nl-BE" dirty="0"/>
              <a:t>Waar ondersteunt het EI-model brede basiszorg en/of verhoogde zorg?</a:t>
            </a:r>
          </a:p>
          <a:p>
            <a:endParaRPr lang="nl-BE" dirty="0"/>
          </a:p>
        </p:txBody>
      </p:sp>
      <p:pic>
        <p:nvPicPr>
          <p:cNvPr id="5" name="Afbeelding 4">
            <a:extLst>
              <a:ext uri="{FF2B5EF4-FFF2-40B4-BE49-F238E27FC236}">
                <a16:creationId xmlns:a16="http://schemas.microsoft.com/office/drawing/2014/main" id="{A77CE0E8-A5C2-3592-04E3-7BF2A97B695F}"/>
              </a:ext>
            </a:extLst>
          </p:cNvPr>
          <p:cNvPicPr>
            <a:picLocks noChangeAspect="1"/>
          </p:cNvPicPr>
          <p:nvPr/>
        </p:nvPicPr>
        <p:blipFill>
          <a:blip r:embed="rId3"/>
          <a:srcRect t="4916"/>
          <a:stretch>
            <a:fillRect/>
          </a:stretch>
        </p:blipFill>
        <p:spPr>
          <a:xfrm>
            <a:off x="932720" y="2739270"/>
            <a:ext cx="845782" cy="2542334"/>
          </a:xfrm>
          <a:prstGeom prst="rect">
            <a:avLst/>
          </a:prstGeom>
        </p:spPr>
      </p:pic>
    </p:spTree>
    <p:extLst>
      <p:ext uri="{BB962C8B-B14F-4D97-AF65-F5344CB8AC3E}">
        <p14:creationId xmlns:p14="http://schemas.microsoft.com/office/powerpoint/2010/main" val="359366325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445FC1-CE74-9EBE-FEE5-DC2B9EDC9565}"/>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DADAD18A-0C15-7288-B4A7-56CDFA1C21B8}"/>
              </a:ext>
            </a:extLst>
          </p:cNvPr>
          <p:cNvSpPr/>
          <p:nvPr/>
        </p:nvSpPr>
        <p:spPr>
          <a:xfrm>
            <a:off x="8102009" y="0"/>
            <a:ext cx="4167963" cy="6858000"/>
          </a:xfrm>
          <a:prstGeom prst="rect">
            <a:avLst/>
          </a:prstGeom>
          <a:solidFill>
            <a:srgbClr val="C418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 name="Rechthoek 8">
            <a:extLst>
              <a:ext uri="{FF2B5EF4-FFF2-40B4-BE49-F238E27FC236}">
                <a16:creationId xmlns:a16="http://schemas.microsoft.com/office/drawing/2014/main" id="{7A2F776B-4391-53E0-8A2C-A4CA88297D03}"/>
              </a:ext>
            </a:extLst>
          </p:cNvPr>
          <p:cNvSpPr/>
          <p:nvPr/>
        </p:nvSpPr>
        <p:spPr>
          <a:xfrm>
            <a:off x="8102010" y="2843707"/>
            <a:ext cx="4167962" cy="4014293"/>
          </a:xfrm>
          <a:prstGeom prst="rect">
            <a:avLst/>
          </a:prstGeom>
          <a:solidFill>
            <a:srgbClr val="262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3" name="Titel 2">
            <a:extLst>
              <a:ext uri="{FF2B5EF4-FFF2-40B4-BE49-F238E27FC236}">
                <a16:creationId xmlns:a16="http://schemas.microsoft.com/office/drawing/2014/main" id="{205102ED-C1EC-CCE1-013B-99474E1506DC}"/>
              </a:ext>
            </a:extLst>
          </p:cNvPr>
          <p:cNvSpPr>
            <a:spLocks noGrp="1"/>
          </p:cNvSpPr>
          <p:nvPr>
            <p:ph type="title"/>
          </p:nvPr>
        </p:nvSpPr>
        <p:spPr>
          <a:xfrm>
            <a:off x="932720" y="574985"/>
            <a:ext cx="6752274" cy="1325563"/>
          </a:xfrm>
        </p:spPr>
        <p:txBody>
          <a:bodyPr anchor="ctr">
            <a:normAutofit/>
          </a:bodyPr>
          <a:lstStyle/>
          <a:p>
            <a:r>
              <a:rPr lang="en-US" dirty="0"/>
              <a:t>Waar het model tot </a:t>
            </a:r>
            <a:r>
              <a:rPr lang="en-US" dirty="0" err="1"/>
              <a:t>leven</a:t>
            </a:r>
            <a:r>
              <a:rPr lang="en-US" dirty="0"/>
              <a:t> </a:t>
            </a:r>
            <a:r>
              <a:rPr lang="en-US" dirty="0" err="1"/>
              <a:t>kwam</a:t>
            </a:r>
            <a:r>
              <a:rPr lang="en-US" dirty="0"/>
              <a:t> in de </a:t>
            </a:r>
            <a:r>
              <a:rPr lang="en-US" dirty="0" err="1"/>
              <a:t>klas</a:t>
            </a:r>
            <a:r>
              <a:rPr lang="en-US" dirty="0"/>
              <a:t>…</a:t>
            </a:r>
            <a:endParaRPr lang="nl-BE" dirty="0"/>
          </a:p>
        </p:txBody>
      </p:sp>
      <p:sp>
        <p:nvSpPr>
          <p:cNvPr id="4" name="Tijdelijke aanduiding voor inhoud 3">
            <a:extLst>
              <a:ext uri="{FF2B5EF4-FFF2-40B4-BE49-F238E27FC236}">
                <a16:creationId xmlns:a16="http://schemas.microsoft.com/office/drawing/2014/main" id="{40A3F048-48A1-A3F4-AD39-F6E1AFCBFF74}"/>
              </a:ext>
            </a:extLst>
          </p:cNvPr>
          <p:cNvSpPr>
            <a:spLocks noGrp="1"/>
          </p:cNvSpPr>
          <p:nvPr>
            <p:ph idx="1"/>
          </p:nvPr>
        </p:nvSpPr>
        <p:spPr>
          <a:xfrm>
            <a:off x="934387" y="1900548"/>
            <a:ext cx="6264662" cy="4331977"/>
          </a:xfrm>
        </p:spPr>
        <p:txBody>
          <a:bodyPr>
            <a:normAutofit lnSpcReduction="10000"/>
          </a:bodyPr>
          <a:lstStyle/>
          <a:p>
            <a:r>
              <a:rPr lang="nl-BE" dirty="0"/>
              <a:t>Het begon met gestructureerd kijken niet gokken…</a:t>
            </a:r>
          </a:p>
          <a:p>
            <a:r>
              <a:rPr lang="nl-BE" dirty="0"/>
              <a:t>Observatiedata, , naast praktijkervaring en inzichten onderzoek (T)</a:t>
            </a:r>
          </a:p>
          <a:p>
            <a:r>
              <a:rPr lang="nl-BE" dirty="0"/>
              <a:t>Niet alleen, maar met collega’s (M)</a:t>
            </a:r>
          </a:p>
          <a:p>
            <a:r>
              <a:rPr lang="nl-BE" dirty="0"/>
              <a:t>Stap per stap, tijd om te wennen, opnieuw te meten (P)</a:t>
            </a:r>
          </a:p>
          <a:p>
            <a:endParaRPr lang="nl-BE" dirty="0"/>
          </a:p>
          <a:p>
            <a:endParaRPr lang="nl-BE" dirty="0"/>
          </a:p>
          <a:p>
            <a:pPr marL="0" indent="0">
              <a:buNone/>
            </a:pPr>
            <a:r>
              <a:rPr lang="nl-BE" dirty="0"/>
              <a:t>           </a:t>
            </a:r>
          </a:p>
          <a:p>
            <a:endParaRPr lang="nl-BE" dirty="0"/>
          </a:p>
        </p:txBody>
      </p:sp>
      <p:pic>
        <p:nvPicPr>
          <p:cNvPr id="5" name="Afbeelding 4">
            <a:extLst>
              <a:ext uri="{FF2B5EF4-FFF2-40B4-BE49-F238E27FC236}">
                <a16:creationId xmlns:a16="http://schemas.microsoft.com/office/drawing/2014/main" id="{2EE6B0B0-46E0-7D49-3C61-1EFCEB83096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5326" y1="58537" x2="35326" y2="58537"/>
                        <a14:foregroundMark x1="45109" y1="57561" x2="45109" y2="57561"/>
                        <a14:foregroundMark x1="42391" y1="59024" x2="42391" y2="59024"/>
                        <a14:foregroundMark x1="60870" y1="59512" x2="60870" y2="59512"/>
                        <a14:foregroundMark x1="69022" y1="59512" x2="69022" y2="59512"/>
                        <a14:foregroundMark x1="65761" y1="60000" x2="65761" y2="60000"/>
                        <a14:foregroundMark x1="59239" y1="59512" x2="59239" y2="59512"/>
                        <a14:foregroundMark x1="51630" y1="78537" x2="51630" y2="78537"/>
                        <a14:foregroundMark x1="47283" y1="77073" x2="47283" y2="77073"/>
                      </a14:backgroundRemoval>
                    </a14:imgEffect>
                  </a14:imgLayer>
                </a14:imgProps>
              </a:ext>
            </a:extLst>
          </a:blip>
          <a:stretch>
            <a:fillRect/>
          </a:stretch>
        </p:blipFill>
        <p:spPr>
          <a:xfrm>
            <a:off x="9309567" y="143611"/>
            <a:ext cx="1752845" cy="1907397"/>
          </a:xfrm>
          <a:prstGeom prst="rect">
            <a:avLst/>
          </a:prstGeom>
        </p:spPr>
      </p:pic>
      <p:sp>
        <p:nvSpPr>
          <p:cNvPr id="6" name="Titel 1">
            <a:extLst>
              <a:ext uri="{FF2B5EF4-FFF2-40B4-BE49-F238E27FC236}">
                <a16:creationId xmlns:a16="http://schemas.microsoft.com/office/drawing/2014/main" id="{7E77042A-E413-80E0-7370-27C564692717}"/>
              </a:ext>
            </a:extLst>
          </p:cNvPr>
          <p:cNvSpPr txBox="1">
            <a:spLocks/>
          </p:cNvSpPr>
          <p:nvPr/>
        </p:nvSpPr>
        <p:spPr>
          <a:xfrm>
            <a:off x="9466320" y="1867235"/>
            <a:ext cx="1596092" cy="367545"/>
          </a:xfrm>
          <a:prstGeom prst="rect">
            <a:avLst/>
          </a:prstGeom>
        </p:spPr>
        <p:txBody>
          <a:bodyPr vert="horz" lIns="91440" tIns="45720" rIns="91440" bIns="45720" rtlCol="0" anchor="ctr">
            <a:normAutofit fontScale="47500" lnSpcReduction="20000"/>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dirty="0">
                <a:solidFill>
                  <a:schemeClr val="bg1"/>
                </a:solidFill>
              </a:rPr>
              <a:t>DAOUD (29)</a:t>
            </a:r>
            <a:endParaRPr lang="nl-BE" dirty="0">
              <a:solidFill>
                <a:schemeClr val="bg1"/>
              </a:solidFill>
            </a:endParaRPr>
          </a:p>
        </p:txBody>
      </p:sp>
      <p:sp>
        <p:nvSpPr>
          <p:cNvPr id="7" name="Titel 1">
            <a:extLst>
              <a:ext uri="{FF2B5EF4-FFF2-40B4-BE49-F238E27FC236}">
                <a16:creationId xmlns:a16="http://schemas.microsoft.com/office/drawing/2014/main" id="{D4ECC33B-ACC9-CFA4-D3AB-8DD8D2D4E2A4}"/>
              </a:ext>
            </a:extLst>
          </p:cNvPr>
          <p:cNvSpPr txBox="1">
            <a:spLocks/>
          </p:cNvSpPr>
          <p:nvPr/>
        </p:nvSpPr>
        <p:spPr>
          <a:xfrm>
            <a:off x="9532322" y="2194619"/>
            <a:ext cx="2133870" cy="64908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sz="1400" dirty="0" err="1">
                <a:solidFill>
                  <a:schemeClr val="bg1"/>
                </a:solidFill>
              </a:rPr>
              <a:t>Kleuterschool</a:t>
            </a:r>
            <a:r>
              <a:rPr lang="en-US" sz="1400" dirty="0">
                <a:solidFill>
                  <a:schemeClr val="bg1"/>
                </a:solidFill>
              </a:rPr>
              <a:t> </a:t>
            </a:r>
          </a:p>
          <a:p>
            <a:r>
              <a:rPr lang="en-US" sz="1400" dirty="0">
                <a:solidFill>
                  <a:schemeClr val="bg1"/>
                </a:solidFill>
              </a:rPr>
              <a:t>7 jaar </a:t>
            </a:r>
            <a:r>
              <a:rPr lang="en-US" sz="1400" dirty="0" err="1">
                <a:solidFill>
                  <a:schemeClr val="bg1"/>
                </a:solidFill>
              </a:rPr>
              <a:t>ervaring</a:t>
            </a:r>
            <a:endParaRPr lang="en-US" sz="1400" dirty="0">
              <a:solidFill>
                <a:schemeClr val="bg1"/>
              </a:solidFill>
            </a:endParaRPr>
          </a:p>
          <a:p>
            <a:endParaRPr lang="nl-BE" sz="1400" dirty="0">
              <a:solidFill>
                <a:schemeClr val="bg1"/>
              </a:solidFill>
            </a:endParaRPr>
          </a:p>
        </p:txBody>
      </p:sp>
      <p:sp>
        <p:nvSpPr>
          <p:cNvPr id="8" name="Titel 1">
            <a:extLst>
              <a:ext uri="{FF2B5EF4-FFF2-40B4-BE49-F238E27FC236}">
                <a16:creationId xmlns:a16="http://schemas.microsoft.com/office/drawing/2014/main" id="{8BA7AC15-ED7A-60FD-6FC7-A3B1E62F3E8F}"/>
              </a:ext>
            </a:extLst>
          </p:cNvPr>
          <p:cNvSpPr txBox="1">
            <a:spLocks/>
          </p:cNvSpPr>
          <p:nvPr/>
        </p:nvSpPr>
        <p:spPr>
          <a:xfrm>
            <a:off x="8406609" y="2987318"/>
            <a:ext cx="3682610" cy="3245207"/>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pPr marL="571500" indent="-571500">
              <a:buFont typeface="Arial" panose="020B0604020202020204" pitchFamily="34" charset="0"/>
              <a:buChar char="•"/>
            </a:pPr>
            <a:endParaRPr lang="nl-BE" sz="1800" dirty="0">
              <a:solidFill>
                <a:schemeClr val="bg1"/>
              </a:solidFill>
            </a:endParaRPr>
          </a:p>
        </p:txBody>
      </p:sp>
      <p:pic>
        <p:nvPicPr>
          <p:cNvPr id="10" name="Afbeelding 9" descr="Afbeelding met tekst, schermopname, cirkel, diagram&#10;&#10;Door AI gegenereerde inhoud is mogelijk onjuist.">
            <a:extLst>
              <a:ext uri="{FF2B5EF4-FFF2-40B4-BE49-F238E27FC236}">
                <a16:creationId xmlns:a16="http://schemas.microsoft.com/office/drawing/2014/main" id="{E9192E15-A378-F1C4-238B-530546958621}"/>
              </a:ext>
            </a:extLst>
          </p:cNvPr>
          <p:cNvPicPr>
            <a:picLocks noChangeAspect="1"/>
          </p:cNvPicPr>
          <p:nvPr/>
        </p:nvPicPr>
        <p:blipFill>
          <a:blip r:embed="rId5"/>
          <a:srcRect l="3624" t="9066" b="5345"/>
          <a:stretch>
            <a:fillRect/>
          </a:stretch>
        </p:blipFill>
        <p:spPr>
          <a:xfrm>
            <a:off x="8483685" y="3390642"/>
            <a:ext cx="3488818" cy="3008146"/>
          </a:xfrm>
          <a:prstGeom prst="rect">
            <a:avLst/>
          </a:prstGeom>
        </p:spPr>
      </p:pic>
    </p:spTree>
    <p:extLst>
      <p:ext uri="{BB962C8B-B14F-4D97-AF65-F5344CB8AC3E}">
        <p14:creationId xmlns:p14="http://schemas.microsoft.com/office/powerpoint/2010/main" val="272632558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591780A-F75C-18B8-18C3-CA170759016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0D2E74F6-E5B9-E1EE-B056-41285A61D6BF}"/>
              </a:ext>
            </a:extLst>
          </p:cNvPr>
          <p:cNvSpPr>
            <a:spLocks noGrp="1"/>
          </p:cNvSpPr>
          <p:nvPr>
            <p:ph type="title"/>
          </p:nvPr>
        </p:nvSpPr>
        <p:spPr>
          <a:xfrm>
            <a:off x="934387" y="489925"/>
            <a:ext cx="5306925" cy="1325563"/>
          </a:xfrm>
        </p:spPr>
        <p:txBody>
          <a:bodyPr anchor="ctr">
            <a:normAutofit/>
          </a:bodyPr>
          <a:lstStyle/>
          <a:p>
            <a:r>
              <a:rPr lang="en-US" dirty="0"/>
              <a:t>Van </a:t>
            </a:r>
            <a:r>
              <a:rPr lang="en-US" dirty="0" err="1"/>
              <a:t>feiten</a:t>
            </a:r>
            <a:r>
              <a:rPr lang="en-US" dirty="0"/>
              <a:t> naar </a:t>
            </a:r>
            <a:r>
              <a:rPr lang="en-US" dirty="0" err="1"/>
              <a:t>verbanden</a:t>
            </a:r>
            <a:endParaRPr lang="nl-BE" dirty="0"/>
          </a:p>
        </p:txBody>
      </p:sp>
      <p:sp>
        <p:nvSpPr>
          <p:cNvPr id="4" name="Tijdelijke aanduiding voor inhoud 3">
            <a:extLst>
              <a:ext uri="{FF2B5EF4-FFF2-40B4-BE49-F238E27FC236}">
                <a16:creationId xmlns:a16="http://schemas.microsoft.com/office/drawing/2014/main" id="{7E1E9056-FE56-3D66-8972-9277FA74A185}"/>
              </a:ext>
            </a:extLst>
          </p:cNvPr>
          <p:cNvSpPr>
            <a:spLocks noGrp="1"/>
          </p:cNvSpPr>
          <p:nvPr>
            <p:ph idx="1"/>
          </p:nvPr>
        </p:nvSpPr>
        <p:spPr>
          <a:xfrm>
            <a:off x="525808" y="2171035"/>
            <a:ext cx="6894046" cy="4197040"/>
          </a:xfrm>
        </p:spPr>
        <p:txBody>
          <a:bodyPr>
            <a:normAutofit fontScale="92500"/>
          </a:bodyPr>
          <a:lstStyle/>
          <a:p>
            <a:pPr marL="0" indent="0">
              <a:buNone/>
            </a:pPr>
            <a:r>
              <a:rPr lang="nl-BE" b="1" dirty="0">
                <a:solidFill>
                  <a:srgbClr val="C41873"/>
                </a:solidFill>
              </a:rPr>
              <a:t>Waarom gaat Iris aan de slag met het EI-model? </a:t>
            </a:r>
          </a:p>
          <a:p>
            <a:r>
              <a:rPr lang="nl-BE" dirty="0"/>
              <a:t>Collega’s merken op dat leerlingen feiten kennen maar inzicht missen in oorzaak en gevolg</a:t>
            </a:r>
          </a:p>
          <a:p>
            <a:r>
              <a:rPr lang="nl-BE" dirty="0"/>
              <a:t>Leerlingen reproduceren kennis, maar leggen nauwelijks verbanden</a:t>
            </a:r>
          </a:p>
          <a:p>
            <a:r>
              <a:rPr lang="nl-BE" dirty="0"/>
              <a:t>Leraren merken dat er ondanks verschillende instructies geen verbetering zichtbaar is.</a:t>
            </a:r>
          </a:p>
          <a:p>
            <a:r>
              <a:rPr lang="nl-BE" dirty="0"/>
              <a:t>Nood aan inzicht hoe leerlingen redeneren en leerstof benaderen</a:t>
            </a:r>
          </a:p>
        </p:txBody>
      </p:sp>
      <p:sp>
        <p:nvSpPr>
          <p:cNvPr id="2" name="Rechthoek 1">
            <a:extLst>
              <a:ext uri="{FF2B5EF4-FFF2-40B4-BE49-F238E27FC236}">
                <a16:creationId xmlns:a16="http://schemas.microsoft.com/office/drawing/2014/main" id="{D10210D6-5B06-3E59-FD3F-AF687C25C698}"/>
              </a:ext>
            </a:extLst>
          </p:cNvPr>
          <p:cNvSpPr/>
          <p:nvPr/>
        </p:nvSpPr>
        <p:spPr>
          <a:xfrm>
            <a:off x="8102009" y="0"/>
            <a:ext cx="4167963" cy="6858000"/>
          </a:xfrm>
          <a:prstGeom prst="rect">
            <a:avLst/>
          </a:prstGeom>
          <a:solidFill>
            <a:srgbClr val="C418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 name="Afbeelding 4">
            <a:extLst>
              <a:ext uri="{FF2B5EF4-FFF2-40B4-BE49-F238E27FC236}">
                <a16:creationId xmlns:a16="http://schemas.microsoft.com/office/drawing/2014/main" id="{65A348F1-701B-5F7D-8F32-E29F2EAB386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260462" y="1815488"/>
            <a:ext cx="1997151" cy="2016635"/>
          </a:xfrm>
          <a:prstGeom prst="rect">
            <a:avLst/>
          </a:prstGeom>
        </p:spPr>
      </p:pic>
      <p:sp>
        <p:nvSpPr>
          <p:cNvPr id="6" name="Titel 1">
            <a:extLst>
              <a:ext uri="{FF2B5EF4-FFF2-40B4-BE49-F238E27FC236}">
                <a16:creationId xmlns:a16="http://schemas.microsoft.com/office/drawing/2014/main" id="{0C6B0986-F624-2FF7-6406-A19CF86E4555}"/>
              </a:ext>
            </a:extLst>
          </p:cNvPr>
          <p:cNvSpPr txBox="1">
            <a:spLocks/>
          </p:cNvSpPr>
          <p:nvPr/>
        </p:nvSpPr>
        <p:spPr>
          <a:xfrm>
            <a:off x="9661521" y="3559277"/>
            <a:ext cx="1596092" cy="367545"/>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sz="1800" dirty="0">
                <a:solidFill>
                  <a:schemeClr val="bg1"/>
                </a:solidFill>
              </a:rPr>
              <a:t>IRIS (36)</a:t>
            </a:r>
            <a:endParaRPr lang="nl-BE" sz="1800" dirty="0">
              <a:solidFill>
                <a:schemeClr val="bg1"/>
              </a:solidFill>
            </a:endParaRPr>
          </a:p>
        </p:txBody>
      </p:sp>
      <p:sp>
        <p:nvSpPr>
          <p:cNvPr id="8" name="Titel 1">
            <a:extLst>
              <a:ext uri="{FF2B5EF4-FFF2-40B4-BE49-F238E27FC236}">
                <a16:creationId xmlns:a16="http://schemas.microsoft.com/office/drawing/2014/main" id="{5383E9B3-DC9E-570D-20E0-9878CDDE47F2}"/>
              </a:ext>
            </a:extLst>
          </p:cNvPr>
          <p:cNvSpPr txBox="1">
            <a:spLocks/>
          </p:cNvSpPr>
          <p:nvPr/>
        </p:nvSpPr>
        <p:spPr>
          <a:xfrm>
            <a:off x="9260462" y="3915016"/>
            <a:ext cx="2660275" cy="64908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sz="1400" dirty="0" err="1">
                <a:solidFill>
                  <a:schemeClr val="bg1"/>
                </a:solidFill>
              </a:rPr>
              <a:t>Vakgroepvoorzitter</a:t>
            </a:r>
            <a:r>
              <a:rPr lang="en-US" sz="1400" dirty="0">
                <a:solidFill>
                  <a:schemeClr val="bg1"/>
                </a:solidFill>
              </a:rPr>
              <a:t>  </a:t>
            </a:r>
            <a:r>
              <a:rPr lang="en-US" sz="1400" dirty="0" err="1">
                <a:solidFill>
                  <a:schemeClr val="bg1"/>
                </a:solidFill>
              </a:rPr>
              <a:t>secundaire</a:t>
            </a:r>
            <a:r>
              <a:rPr lang="en-US" sz="1400" dirty="0">
                <a:solidFill>
                  <a:schemeClr val="bg1"/>
                </a:solidFill>
              </a:rPr>
              <a:t> school </a:t>
            </a:r>
          </a:p>
          <a:p>
            <a:r>
              <a:rPr lang="en-US" sz="1400" dirty="0">
                <a:solidFill>
                  <a:schemeClr val="bg1"/>
                </a:solidFill>
              </a:rPr>
              <a:t>15 jaar </a:t>
            </a:r>
            <a:r>
              <a:rPr lang="en-US" sz="1400" dirty="0" err="1">
                <a:solidFill>
                  <a:schemeClr val="bg1"/>
                </a:solidFill>
              </a:rPr>
              <a:t>ervaring</a:t>
            </a:r>
            <a:r>
              <a:rPr lang="en-US" sz="1400" dirty="0">
                <a:solidFill>
                  <a:schemeClr val="bg1"/>
                </a:solidFill>
              </a:rPr>
              <a:t> </a:t>
            </a:r>
          </a:p>
          <a:p>
            <a:endParaRPr lang="nl-BE" sz="1400" dirty="0">
              <a:solidFill>
                <a:schemeClr val="bg1"/>
              </a:solidFill>
            </a:endParaRPr>
          </a:p>
        </p:txBody>
      </p:sp>
    </p:spTree>
    <p:extLst>
      <p:ext uri="{BB962C8B-B14F-4D97-AF65-F5344CB8AC3E}">
        <p14:creationId xmlns:p14="http://schemas.microsoft.com/office/powerpoint/2010/main" val="168372830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F6F2BC-B0CE-0C23-CB82-6B51A2078FC5}"/>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704EE1FC-CC1A-B255-EB4D-DDCB29FC4603}"/>
              </a:ext>
            </a:extLst>
          </p:cNvPr>
          <p:cNvSpPr/>
          <p:nvPr/>
        </p:nvSpPr>
        <p:spPr>
          <a:xfrm>
            <a:off x="3997235" y="0"/>
            <a:ext cx="8272738" cy="6858000"/>
          </a:xfrm>
          <a:prstGeom prst="rect">
            <a:avLst/>
          </a:prstGeom>
          <a:solidFill>
            <a:srgbClr val="C418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itel 1">
            <a:extLst>
              <a:ext uri="{FF2B5EF4-FFF2-40B4-BE49-F238E27FC236}">
                <a16:creationId xmlns:a16="http://schemas.microsoft.com/office/drawing/2014/main" id="{0024C830-FCD8-066B-CB00-E1AFE3C795F3}"/>
              </a:ext>
            </a:extLst>
          </p:cNvPr>
          <p:cNvSpPr txBox="1">
            <a:spLocks/>
          </p:cNvSpPr>
          <p:nvPr/>
        </p:nvSpPr>
        <p:spPr>
          <a:xfrm>
            <a:off x="4197689" y="1593670"/>
            <a:ext cx="7891530" cy="463885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pPr marL="571500" indent="-571500">
              <a:lnSpc>
                <a:spcPct val="150000"/>
              </a:lnSpc>
              <a:buFont typeface="Arial" panose="020B0604020202020204" pitchFamily="34" charset="0"/>
              <a:buChar char="•"/>
            </a:pPr>
            <a:r>
              <a:rPr lang="nl-BE" sz="2400" b="0" dirty="0">
                <a:solidFill>
                  <a:schemeClr val="bg1"/>
                </a:solidFill>
              </a:rPr>
              <a:t>Vakgroep werkt reeds cyclisch en systematisch</a:t>
            </a:r>
          </a:p>
          <a:p>
            <a:pPr marL="571500" indent="-571500">
              <a:lnSpc>
                <a:spcPct val="150000"/>
              </a:lnSpc>
              <a:buFont typeface="Arial" panose="020B0604020202020204" pitchFamily="34" charset="0"/>
              <a:buChar char="•"/>
            </a:pPr>
            <a:r>
              <a:rPr lang="nl-BE" sz="2400" b="0" dirty="0">
                <a:solidFill>
                  <a:schemeClr val="bg1"/>
                </a:solidFill>
              </a:rPr>
              <a:t>Elk jaar starten ze met het stellen van een gezamenlijke onderzoeksvraag</a:t>
            </a:r>
          </a:p>
          <a:p>
            <a:pPr marL="571500" indent="-571500">
              <a:lnSpc>
                <a:spcPct val="150000"/>
              </a:lnSpc>
              <a:buFont typeface="Arial" panose="020B0604020202020204" pitchFamily="34" charset="0"/>
              <a:buChar char="•"/>
            </a:pPr>
            <a:r>
              <a:rPr lang="nl-BE" sz="2400" b="0" dirty="0">
                <a:solidFill>
                  <a:schemeClr val="bg1"/>
                </a:solidFill>
              </a:rPr>
              <a:t>Team wil zich niet neerleggen dat een groep leerlingen specifieke doelen niet behaald</a:t>
            </a:r>
          </a:p>
          <a:p>
            <a:pPr marL="571500" indent="-571500">
              <a:lnSpc>
                <a:spcPct val="150000"/>
              </a:lnSpc>
              <a:buFont typeface="Arial" panose="020B0604020202020204" pitchFamily="34" charset="0"/>
              <a:buChar char="•"/>
            </a:pPr>
            <a:r>
              <a:rPr lang="nl-BE" sz="2400" b="0" dirty="0">
                <a:solidFill>
                  <a:schemeClr val="bg1"/>
                </a:solidFill>
              </a:rPr>
              <a:t>Herontwerpen van aanpak zodat leerlingen complex historisch denken ontwikkelen</a:t>
            </a:r>
          </a:p>
        </p:txBody>
      </p:sp>
      <p:sp>
        <p:nvSpPr>
          <p:cNvPr id="3" name="Titel 2">
            <a:extLst>
              <a:ext uri="{FF2B5EF4-FFF2-40B4-BE49-F238E27FC236}">
                <a16:creationId xmlns:a16="http://schemas.microsoft.com/office/drawing/2014/main" id="{9E3CEEB1-7418-FE49-C036-890CAEB5D1BC}"/>
              </a:ext>
            </a:extLst>
          </p:cNvPr>
          <p:cNvSpPr>
            <a:spLocks noGrp="1"/>
          </p:cNvSpPr>
          <p:nvPr>
            <p:ph type="title"/>
          </p:nvPr>
        </p:nvSpPr>
        <p:spPr>
          <a:xfrm>
            <a:off x="4159395" y="438933"/>
            <a:ext cx="5306925" cy="1325563"/>
          </a:xfrm>
        </p:spPr>
        <p:txBody>
          <a:bodyPr anchor="ctr">
            <a:normAutofit/>
          </a:bodyPr>
          <a:lstStyle/>
          <a:p>
            <a:r>
              <a:rPr lang="en-US" dirty="0">
                <a:solidFill>
                  <a:schemeClr val="bg1"/>
                </a:solidFill>
              </a:rPr>
              <a:t>Context</a:t>
            </a:r>
            <a:endParaRPr lang="nl-BE" dirty="0">
              <a:solidFill>
                <a:schemeClr val="bg1"/>
              </a:solidFill>
            </a:endParaRPr>
          </a:p>
        </p:txBody>
      </p:sp>
      <p:pic>
        <p:nvPicPr>
          <p:cNvPr id="4" name="Afbeelding 3">
            <a:extLst>
              <a:ext uri="{FF2B5EF4-FFF2-40B4-BE49-F238E27FC236}">
                <a16:creationId xmlns:a16="http://schemas.microsoft.com/office/drawing/2014/main" id="{CC1D0651-CE06-7EC2-DCAE-DA129E854EF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43046" y="1412365"/>
            <a:ext cx="1997151" cy="2016635"/>
          </a:xfrm>
          <a:prstGeom prst="rect">
            <a:avLst/>
          </a:prstGeom>
        </p:spPr>
      </p:pic>
      <p:sp>
        <p:nvSpPr>
          <p:cNvPr id="7" name="Titel 1">
            <a:extLst>
              <a:ext uri="{FF2B5EF4-FFF2-40B4-BE49-F238E27FC236}">
                <a16:creationId xmlns:a16="http://schemas.microsoft.com/office/drawing/2014/main" id="{8C3C5FC1-81BA-C49E-F6E1-8FAEF708C022}"/>
              </a:ext>
            </a:extLst>
          </p:cNvPr>
          <p:cNvSpPr txBox="1">
            <a:spLocks/>
          </p:cNvSpPr>
          <p:nvPr/>
        </p:nvSpPr>
        <p:spPr>
          <a:xfrm>
            <a:off x="1344105" y="3156154"/>
            <a:ext cx="1596092" cy="367545"/>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sz="1800" dirty="0"/>
              <a:t>IRIS (36)</a:t>
            </a:r>
            <a:endParaRPr lang="nl-BE" sz="1800" dirty="0"/>
          </a:p>
        </p:txBody>
      </p:sp>
      <p:sp>
        <p:nvSpPr>
          <p:cNvPr id="9" name="Titel 1">
            <a:extLst>
              <a:ext uri="{FF2B5EF4-FFF2-40B4-BE49-F238E27FC236}">
                <a16:creationId xmlns:a16="http://schemas.microsoft.com/office/drawing/2014/main" id="{A0111420-CDC2-995F-E968-9D4A41FE9C16}"/>
              </a:ext>
            </a:extLst>
          </p:cNvPr>
          <p:cNvSpPr txBox="1">
            <a:spLocks/>
          </p:cNvSpPr>
          <p:nvPr/>
        </p:nvSpPr>
        <p:spPr>
          <a:xfrm>
            <a:off x="943046" y="3511893"/>
            <a:ext cx="2660275" cy="64908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sz="1400" dirty="0" err="1"/>
              <a:t>Vakgroepvoorzitter</a:t>
            </a:r>
            <a:r>
              <a:rPr lang="en-US" sz="1400" dirty="0"/>
              <a:t>  </a:t>
            </a:r>
            <a:r>
              <a:rPr lang="en-US" sz="1400" dirty="0" err="1"/>
              <a:t>secundaire</a:t>
            </a:r>
            <a:r>
              <a:rPr lang="en-US" sz="1400" dirty="0"/>
              <a:t> school </a:t>
            </a:r>
          </a:p>
          <a:p>
            <a:r>
              <a:rPr lang="en-US" sz="1400" dirty="0"/>
              <a:t>15 jaar </a:t>
            </a:r>
            <a:r>
              <a:rPr lang="en-US" sz="1400" dirty="0" err="1"/>
              <a:t>ervaring</a:t>
            </a:r>
            <a:r>
              <a:rPr lang="en-US" sz="1400" dirty="0"/>
              <a:t> </a:t>
            </a:r>
          </a:p>
          <a:p>
            <a:endParaRPr lang="nl-BE" sz="1400" dirty="0"/>
          </a:p>
        </p:txBody>
      </p:sp>
    </p:spTree>
    <p:extLst>
      <p:ext uri="{BB962C8B-B14F-4D97-AF65-F5344CB8AC3E}">
        <p14:creationId xmlns:p14="http://schemas.microsoft.com/office/powerpoint/2010/main" val="26928704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376D0F-B670-DF4E-0706-E162BEA9BB8A}"/>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7CE947F-7C7C-864E-43D5-4524497AC260}"/>
              </a:ext>
            </a:extLst>
          </p:cNvPr>
          <p:cNvSpPr>
            <a:spLocks noGrp="1"/>
          </p:cNvSpPr>
          <p:nvPr>
            <p:ph type="title"/>
          </p:nvPr>
        </p:nvSpPr>
        <p:spPr>
          <a:xfrm>
            <a:off x="525808" y="489925"/>
            <a:ext cx="11036271" cy="1325563"/>
          </a:xfrm>
        </p:spPr>
        <p:txBody>
          <a:bodyPr anchor="ctr">
            <a:normAutofit/>
          </a:bodyPr>
          <a:lstStyle/>
          <a:p>
            <a:r>
              <a:rPr lang="en-US" dirty="0"/>
              <a:t>Hoe de vakgroep </a:t>
            </a:r>
            <a:r>
              <a:rPr lang="en-US" dirty="0" err="1"/>
              <a:t>haar</a:t>
            </a:r>
            <a:r>
              <a:rPr lang="en-US" dirty="0"/>
              <a:t> eigen </a:t>
            </a:r>
            <a:r>
              <a:rPr lang="en-US" dirty="0" err="1"/>
              <a:t>aanpak</a:t>
            </a:r>
            <a:r>
              <a:rPr lang="en-US" dirty="0"/>
              <a:t> </a:t>
            </a:r>
            <a:r>
              <a:rPr lang="en-US" dirty="0" err="1"/>
              <a:t>onderbouwt</a:t>
            </a:r>
            <a:endParaRPr lang="nl-BE" dirty="0"/>
          </a:p>
        </p:txBody>
      </p:sp>
      <p:sp>
        <p:nvSpPr>
          <p:cNvPr id="4" name="Tijdelijke aanduiding voor inhoud 3">
            <a:extLst>
              <a:ext uri="{FF2B5EF4-FFF2-40B4-BE49-F238E27FC236}">
                <a16:creationId xmlns:a16="http://schemas.microsoft.com/office/drawing/2014/main" id="{09750935-0B1F-A5C3-A579-C8061A701236}"/>
              </a:ext>
            </a:extLst>
          </p:cNvPr>
          <p:cNvSpPr>
            <a:spLocks noGrp="1"/>
          </p:cNvSpPr>
          <p:nvPr>
            <p:ph idx="1"/>
          </p:nvPr>
        </p:nvSpPr>
        <p:spPr>
          <a:xfrm>
            <a:off x="525807" y="2038955"/>
            <a:ext cx="11036272" cy="4197040"/>
          </a:xfrm>
        </p:spPr>
        <p:txBody>
          <a:bodyPr>
            <a:normAutofit fontScale="92500"/>
          </a:bodyPr>
          <a:lstStyle/>
          <a:p>
            <a:r>
              <a:rPr lang="nl-BE" dirty="0"/>
              <a:t>In kaart brengen van inzichten verschillende collega’s</a:t>
            </a:r>
          </a:p>
          <a:p>
            <a:r>
              <a:rPr lang="nl-BE" dirty="0"/>
              <a:t>Gezamenlijke data analyse van toetsen uit verschillende klassen en graden.</a:t>
            </a:r>
          </a:p>
          <a:p>
            <a:r>
              <a:rPr lang="nl-BE" dirty="0"/>
              <a:t>Focusgesprekken met leerlingen die uitvallen over de wijze waarop ze kennis thuis benaderen. </a:t>
            </a:r>
          </a:p>
          <a:p>
            <a:r>
              <a:rPr lang="nl-BE" dirty="0"/>
              <a:t>Doelgericht raadplegen onderzoek historisch redeneren en visuele causaliteit in de les geschiedenis</a:t>
            </a:r>
          </a:p>
          <a:p>
            <a:r>
              <a:rPr lang="nl-BE" dirty="0"/>
              <a:t>Ontwerp van nieuwe lessenreeks met de gehele vakgroep</a:t>
            </a:r>
          </a:p>
          <a:p>
            <a:pPr lvl="1"/>
            <a:r>
              <a:rPr lang="nl-BE" dirty="0"/>
              <a:t>Lessen opgebouwd in drie fasen: tijdlijn – causaal diagram - essay</a:t>
            </a:r>
          </a:p>
          <a:p>
            <a:r>
              <a:rPr lang="nl-BE" dirty="0"/>
              <a:t>Bijsturen en evalueren om de vier weken: </a:t>
            </a:r>
            <a:r>
              <a:rPr lang="nl-BE" dirty="0" err="1"/>
              <a:t>toetsresultaten</a:t>
            </a:r>
            <a:r>
              <a:rPr lang="nl-BE" dirty="0"/>
              <a:t> en logboek leerlingen</a:t>
            </a:r>
          </a:p>
          <a:p>
            <a:endParaRPr lang="nl-BE" dirty="0"/>
          </a:p>
        </p:txBody>
      </p:sp>
    </p:spTree>
    <p:extLst>
      <p:ext uri="{BB962C8B-B14F-4D97-AF65-F5344CB8AC3E}">
        <p14:creationId xmlns:p14="http://schemas.microsoft.com/office/powerpoint/2010/main" val="25171049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0F8B4D9-D025-9713-14CD-A7A6E3CB91D4}"/>
              </a:ext>
            </a:extLst>
          </p:cNvPr>
          <p:cNvSpPr>
            <a:spLocks noGrp="1"/>
          </p:cNvSpPr>
          <p:nvPr>
            <p:ph type="title"/>
          </p:nvPr>
        </p:nvSpPr>
        <p:spPr/>
        <p:txBody>
          <a:bodyPr/>
          <a:lstStyle/>
          <a:p>
            <a:r>
              <a:rPr lang="nl-BE" dirty="0"/>
              <a:t>Wat heb jij nodig om </a:t>
            </a:r>
            <a:r>
              <a:rPr lang="nl-BE" dirty="0" err="1"/>
              <a:t>evidence</a:t>
            </a:r>
            <a:r>
              <a:rPr lang="nl-BE" dirty="0"/>
              <a:t>- </a:t>
            </a:r>
            <a:r>
              <a:rPr lang="nl-BE" dirty="0" err="1"/>
              <a:t>informed</a:t>
            </a:r>
            <a:r>
              <a:rPr lang="nl-BE" dirty="0"/>
              <a:t> te werken als school?</a:t>
            </a:r>
          </a:p>
        </p:txBody>
      </p:sp>
    </p:spTree>
    <p:extLst>
      <p:ext uri="{BB962C8B-B14F-4D97-AF65-F5344CB8AC3E}">
        <p14:creationId xmlns:p14="http://schemas.microsoft.com/office/powerpoint/2010/main" val="176978407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067618-6C89-09E9-8A65-9AA2348BAE52}"/>
            </a:ext>
          </a:extLst>
        </p:cNvPr>
        <p:cNvGrpSpPr/>
        <p:nvPr/>
      </p:nvGrpSpPr>
      <p:grpSpPr>
        <a:xfrm>
          <a:off x="0" y="0"/>
          <a:ext cx="0" cy="0"/>
          <a:chOff x="0" y="0"/>
          <a:chExt cx="0" cy="0"/>
        </a:xfrm>
      </p:grpSpPr>
      <p:sp>
        <p:nvSpPr>
          <p:cNvPr id="2" name="Rechthoek 1">
            <a:extLst>
              <a:ext uri="{FF2B5EF4-FFF2-40B4-BE49-F238E27FC236}">
                <a16:creationId xmlns:a16="http://schemas.microsoft.com/office/drawing/2014/main" id="{943D12D3-1DDE-D848-70F2-67D0BCA7F428}"/>
              </a:ext>
            </a:extLst>
          </p:cNvPr>
          <p:cNvSpPr/>
          <p:nvPr/>
        </p:nvSpPr>
        <p:spPr>
          <a:xfrm>
            <a:off x="3997235" y="0"/>
            <a:ext cx="8272738" cy="6858000"/>
          </a:xfrm>
          <a:prstGeom prst="rect">
            <a:avLst/>
          </a:prstGeom>
          <a:solidFill>
            <a:srgbClr val="C418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10" name="Titel 1">
            <a:extLst>
              <a:ext uri="{FF2B5EF4-FFF2-40B4-BE49-F238E27FC236}">
                <a16:creationId xmlns:a16="http://schemas.microsoft.com/office/drawing/2014/main" id="{4592B1F9-E1D6-0264-524E-CB35F590A875}"/>
              </a:ext>
            </a:extLst>
          </p:cNvPr>
          <p:cNvSpPr txBox="1">
            <a:spLocks/>
          </p:cNvSpPr>
          <p:nvPr/>
        </p:nvSpPr>
        <p:spPr>
          <a:xfrm>
            <a:off x="4197689" y="1593670"/>
            <a:ext cx="7891530" cy="4638856"/>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pPr marL="571500" indent="-571500">
              <a:buFont typeface="Arial" panose="020B0604020202020204" pitchFamily="34" charset="0"/>
              <a:buChar char="•"/>
            </a:pPr>
            <a:r>
              <a:rPr lang="nl-BE" sz="2400" b="0" dirty="0">
                <a:solidFill>
                  <a:schemeClr val="bg1"/>
                </a:solidFill>
              </a:rPr>
              <a:t>Toename in gebruik vaktaal en signaalwoorden</a:t>
            </a:r>
          </a:p>
          <a:p>
            <a:pPr marL="571500" indent="-571500">
              <a:buFont typeface="Arial" panose="020B0604020202020204" pitchFamily="34" charset="0"/>
              <a:buChar char="•"/>
            </a:pPr>
            <a:r>
              <a:rPr lang="nl-BE" sz="2400" b="0" dirty="0">
                <a:solidFill>
                  <a:schemeClr val="bg1"/>
                </a:solidFill>
              </a:rPr>
              <a:t>Leraren zien hoe visualisatie helpt bij conceptueel begrip (vooral overgang van tijdlijn naar causaal schema)</a:t>
            </a:r>
          </a:p>
          <a:p>
            <a:pPr marL="571500" indent="-571500">
              <a:buFont typeface="Arial" panose="020B0604020202020204" pitchFamily="34" charset="0"/>
              <a:buChar char="•"/>
            </a:pPr>
            <a:r>
              <a:rPr lang="nl-BE" sz="2400" b="0" dirty="0">
                <a:solidFill>
                  <a:schemeClr val="bg1"/>
                </a:solidFill>
              </a:rPr>
              <a:t>Leerlingen met taalzwakkere profielen tonen inzicht in diagrammen, minder in schriftelijk redeneren in essay</a:t>
            </a:r>
          </a:p>
          <a:p>
            <a:pPr marL="571500" indent="-571500">
              <a:buFont typeface="Arial" panose="020B0604020202020204" pitchFamily="34" charset="0"/>
              <a:buChar char="•"/>
            </a:pPr>
            <a:r>
              <a:rPr lang="nl-BE" sz="2400" b="0" dirty="0">
                <a:solidFill>
                  <a:schemeClr val="bg1"/>
                </a:solidFill>
              </a:rPr>
              <a:t>In </a:t>
            </a:r>
            <a:r>
              <a:rPr lang="nl-BE" sz="2400" b="0" dirty="0" err="1">
                <a:solidFill>
                  <a:schemeClr val="bg1"/>
                </a:solidFill>
              </a:rPr>
              <a:t>toetsvragen</a:t>
            </a:r>
            <a:r>
              <a:rPr lang="nl-BE" sz="2400" b="0" dirty="0">
                <a:solidFill>
                  <a:schemeClr val="bg1"/>
                </a:solidFill>
              </a:rPr>
              <a:t> zonder visuele ondersteuning valt een deel van de winst weg. </a:t>
            </a:r>
          </a:p>
          <a:p>
            <a:pPr marL="571500" indent="-571500">
              <a:buFont typeface="Arial" panose="020B0604020202020204" pitchFamily="34" charset="0"/>
              <a:buChar char="•"/>
            </a:pPr>
            <a:r>
              <a:rPr lang="nl-BE" sz="2400" b="0" dirty="0">
                <a:solidFill>
                  <a:schemeClr val="bg1"/>
                </a:solidFill>
              </a:rPr>
              <a:t>Leerlingen geven in logboek aan dat ze weten wat van hen verwacht wordt, maar niet altijd begrijpen waarom een oorzaak doorslaggevend is.</a:t>
            </a:r>
          </a:p>
        </p:txBody>
      </p:sp>
      <p:sp>
        <p:nvSpPr>
          <p:cNvPr id="3" name="Titel 2">
            <a:extLst>
              <a:ext uri="{FF2B5EF4-FFF2-40B4-BE49-F238E27FC236}">
                <a16:creationId xmlns:a16="http://schemas.microsoft.com/office/drawing/2014/main" id="{B8ABFEAD-A3D9-3E72-5786-A5CD81FFA963}"/>
              </a:ext>
            </a:extLst>
          </p:cNvPr>
          <p:cNvSpPr>
            <a:spLocks noGrp="1"/>
          </p:cNvSpPr>
          <p:nvPr>
            <p:ph type="title"/>
          </p:nvPr>
        </p:nvSpPr>
        <p:spPr>
          <a:xfrm>
            <a:off x="4159395" y="438933"/>
            <a:ext cx="5306925" cy="1325563"/>
          </a:xfrm>
        </p:spPr>
        <p:txBody>
          <a:bodyPr anchor="ctr">
            <a:normAutofit/>
          </a:bodyPr>
          <a:lstStyle/>
          <a:p>
            <a:r>
              <a:rPr lang="en-US" dirty="0" err="1">
                <a:solidFill>
                  <a:schemeClr val="bg1"/>
                </a:solidFill>
              </a:rPr>
              <a:t>Evolutie</a:t>
            </a:r>
            <a:r>
              <a:rPr lang="en-US" dirty="0">
                <a:solidFill>
                  <a:schemeClr val="bg1"/>
                </a:solidFill>
              </a:rPr>
              <a:t>?</a:t>
            </a:r>
            <a:endParaRPr lang="nl-BE" dirty="0">
              <a:solidFill>
                <a:schemeClr val="bg1"/>
              </a:solidFill>
            </a:endParaRPr>
          </a:p>
        </p:txBody>
      </p:sp>
      <p:pic>
        <p:nvPicPr>
          <p:cNvPr id="4" name="Afbeelding 3">
            <a:extLst>
              <a:ext uri="{FF2B5EF4-FFF2-40B4-BE49-F238E27FC236}">
                <a16:creationId xmlns:a16="http://schemas.microsoft.com/office/drawing/2014/main" id="{8A1F59DD-7665-DC1D-B0F5-62DECBB503A5}"/>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943046" y="1412365"/>
            <a:ext cx="1997151" cy="2016635"/>
          </a:xfrm>
          <a:prstGeom prst="rect">
            <a:avLst/>
          </a:prstGeom>
        </p:spPr>
      </p:pic>
      <p:sp>
        <p:nvSpPr>
          <p:cNvPr id="7" name="Titel 1">
            <a:extLst>
              <a:ext uri="{FF2B5EF4-FFF2-40B4-BE49-F238E27FC236}">
                <a16:creationId xmlns:a16="http://schemas.microsoft.com/office/drawing/2014/main" id="{00B8153A-32C3-60E7-6D5E-50F6B44D53F5}"/>
              </a:ext>
            </a:extLst>
          </p:cNvPr>
          <p:cNvSpPr txBox="1">
            <a:spLocks/>
          </p:cNvSpPr>
          <p:nvPr/>
        </p:nvSpPr>
        <p:spPr>
          <a:xfrm>
            <a:off x="1344105" y="3156154"/>
            <a:ext cx="1596092" cy="367545"/>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sz="1800" dirty="0"/>
              <a:t>IRIS (36)</a:t>
            </a:r>
            <a:endParaRPr lang="nl-BE" sz="1800" dirty="0"/>
          </a:p>
        </p:txBody>
      </p:sp>
      <p:sp>
        <p:nvSpPr>
          <p:cNvPr id="9" name="Titel 1">
            <a:extLst>
              <a:ext uri="{FF2B5EF4-FFF2-40B4-BE49-F238E27FC236}">
                <a16:creationId xmlns:a16="http://schemas.microsoft.com/office/drawing/2014/main" id="{3385AE13-6A97-D5DF-639C-21A13AD5EF8D}"/>
              </a:ext>
            </a:extLst>
          </p:cNvPr>
          <p:cNvSpPr txBox="1">
            <a:spLocks/>
          </p:cNvSpPr>
          <p:nvPr/>
        </p:nvSpPr>
        <p:spPr>
          <a:xfrm>
            <a:off x="943046" y="3511893"/>
            <a:ext cx="2660275" cy="64908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sz="1400" dirty="0" err="1"/>
              <a:t>Vakgroepvoorzitter</a:t>
            </a:r>
            <a:r>
              <a:rPr lang="en-US" sz="1400" dirty="0"/>
              <a:t>  </a:t>
            </a:r>
            <a:r>
              <a:rPr lang="en-US" sz="1400" dirty="0" err="1"/>
              <a:t>secundaire</a:t>
            </a:r>
            <a:r>
              <a:rPr lang="en-US" sz="1400" dirty="0"/>
              <a:t> school </a:t>
            </a:r>
          </a:p>
          <a:p>
            <a:r>
              <a:rPr lang="en-US" sz="1400" dirty="0"/>
              <a:t>15 jaar </a:t>
            </a:r>
            <a:r>
              <a:rPr lang="en-US" sz="1400" dirty="0" err="1"/>
              <a:t>ervaring</a:t>
            </a:r>
            <a:r>
              <a:rPr lang="en-US" sz="1400" dirty="0"/>
              <a:t> </a:t>
            </a:r>
          </a:p>
          <a:p>
            <a:endParaRPr lang="nl-BE" sz="1400" dirty="0"/>
          </a:p>
        </p:txBody>
      </p:sp>
    </p:spTree>
    <p:extLst>
      <p:ext uri="{BB962C8B-B14F-4D97-AF65-F5344CB8AC3E}">
        <p14:creationId xmlns:p14="http://schemas.microsoft.com/office/powerpoint/2010/main" val="111865921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8B70B9-E4B8-9605-4CBC-18E0E5D190E6}"/>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CD00C23A-72CB-4EF1-27A9-A740540D620C}"/>
              </a:ext>
            </a:extLst>
          </p:cNvPr>
          <p:cNvSpPr>
            <a:spLocks noGrp="1"/>
          </p:cNvSpPr>
          <p:nvPr>
            <p:ph type="title"/>
          </p:nvPr>
        </p:nvSpPr>
        <p:spPr>
          <a:xfrm>
            <a:off x="932720" y="574985"/>
            <a:ext cx="10315318" cy="1325563"/>
          </a:xfrm>
        </p:spPr>
        <p:txBody>
          <a:bodyPr anchor="ctr">
            <a:normAutofit/>
          </a:bodyPr>
          <a:lstStyle/>
          <a:p>
            <a:r>
              <a:rPr lang="en-US"/>
              <a:t>Herken </a:t>
            </a:r>
            <a:r>
              <a:rPr lang="en-US" err="1"/>
              <a:t>jij</a:t>
            </a:r>
            <a:r>
              <a:rPr lang="en-US"/>
              <a:t> het EI-model?</a:t>
            </a:r>
            <a:endParaRPr lang="nl-BE"/>
          </a:p>
        </p:txBody>
      </p:sp>
      <p:sp>
        <p:nvSpPr>
          <p:cNvPr id="4" name="Tijdelijke aanduiding voor inhoud 3">
            <a:extLst>
              <a:ext uri="{FF2B5EF4-FFF2-40B4-BE49-F238E27FC236}">
                <a16:creationId xmlns:a16="http://schemas.microsoft.com/office/drawing/2014/main" id="{0BFE5D56-F800-7A73-579A-7CD638FFB59C}"/>
              </a:ext>
            </a:extLst>
          </p:cNvPr>
          <p:cNvSpPr>
            <a:spLocks noGrp="1"/>
          </p:cNvSpPr>
          <p:nvPr>
            <p:ph idx="1"/>
          </p:nvPr>
        </p:nvSpPr>
        <p:spPr>
          <a:xfrm>
            <a:off x="934387" y="1900548"/>
            <a:ext cx="10545040" cy="4331977"/>
          </a:xfrm>
        </p:spPr>
        <p:txBody>
          <a:bodyPr>
            <a:normAutofit/>
          </a:bodyPr>
          <a:lstStyle/>
          <a:p>
            <a:r>
              <a:rPr lang="nl-BE"/>
              <a:t>Welke onderdelen van het EI-model herken jij? (denk aan de eigenschappen en de fundamenten voor succes)</a:t>
            </a:r>
          </a:p>
          <a:p>
            <a:pPr marL="0" indent="0">
              <a:buNone/>
            </a:pPr>
            <a:r>
              <a:rPr lang="nl-BE"/>
              <a:t>           </a:t>
            </a:r>
            <a:r>
              <a:rPr lang="nl-BE" sz="1800" b="1"/>
              <a:t>Triangulatie			  Toegankelijkheid en betrouwbaarheid</a:t>
            </a:r>
          </a:p>
          <a:p>
            <a:pPr marL="0" indent="0">
              <a:buNone/>
            </a:pPr>
            <a:r>
              <a:rPr lang="nl-BE" sz="1800" b="1"/>
              <a:t>					  Lerende organisatie</a:t>
            </a:r>
          </a:p>
          <a:p>
            <a:pPr marL="0" indent="0">
              <a:buNone/>
            </a:pPr>
            <a:r>
              <a:rPr lang="nl-BE" sz="1800" b="1"/>
              <a:t>              Multiperspectivisme       	                  Bruggenbouwers</a:t>
            </a:r>
          </a:p>
          <a:p>
            <a:pPr marL="0" indent="0">
              <a:buNone/>
            </a:pPr>
            <a:r>
              <a:rPr lang="nl-BE" sz="1800" b="1"/>
              <a:t>					   Leiderschap</a:t>
            </a:r>
          </a:p>
          <a:p>
            <a:pPr marL="0" indent="0">
              <a:buNone/>
            </a:pPr>
            <a:r>
              <a:rPr lang="nl-BE" sz="1800" b="1"/>
              <a:t>              Procesmatig</a:t>
            </a:r>
            <a:r>
              <a:rPr lang="nl-BE" b="1"/>
              <a:t>		  	  </a:t>
            </a:r>
            <a:r>
              <a:rPr lang="nl-BE" sz="1800" b="1"/>
              <a:t>Samenwerking</a:t>
            </a:r>
          </a:p>
          <a:p>
            <a:pPr marL="0" indent="0">
              <a:buNone/>
            </a:pPr>
            <a:r>
              <a:rPr lang="nl-BE" sz="1800" b="1"/>
              <a:t>					  Competenties</a:t>
            </a:r>
          </a:p>
          <a:p>
            <a:r>
              <a:rPr lang="nl-BE"/>
              <a:t>Wat ontbreekt? Wat zou je toevoegen om te versterken?</a:t>
            </a:r>
          </a:p>
          <a:p>
            <a:endParaRPr lang="nl-BE"/>
          </a:p>
        </p:txBody>
      </p:sp>
      <p:pic>
        <p:nvPicPr>
          <p:cNvPr id="5" name="Afbeelding 4">
            <a:extLst>
              <a:ext uri="{FF2B5EF4-FFF2-40B4-BE49-F238E27FC236}">
                <a16:creationId xmlns:a16="http://schemas.microsoft.com/office/drawing/2014/main" id="{524B0BEA-0428-C8DF-8AD7-0035EEDCA08F}"/>
              </a:ext>
            </a:extLst>
          </p:cNvPr>
          <p:cNvPicPr>
            <a:picLocks noChangeAspect="1"/>
          </p:cNvPicPr>
          <p:nvPr/>
        </p:nvPicPr>
        <p:blipFill>
          <a:blip r:embed="rId3"/>
          <a:srcRect t="4916"/>
          <a:stretch>
            <a:fillRect/>
          </a:stretch>
        </p:blipFill>
        <p:spPr>
          <a:xfrm>
            <a:off x="932720" y="2739270"/>
            <a:ext cx="845782" cy="2542334"/>
          </a:xfrm>
          <a:prstGeom prst="rect">
            <a:avLst/>
          </a:prstGeom>
        </p:spPr>
      </p:pic>
    </p:spTree>
    <p:extLst>
      <p:ext uri="{BB962C8B-B14F-4D97-AF65-F5344CB8AC3E}">
        <p14:creationId xmlns:p14="http://schemas.microsoft.com/office/powerpoint/2010/main" val="216452328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4DB9E61-A1F5-B595-9EE5-69029AB45885}"/>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FFA93A28-00B0-0D50-42FB-DA0338D11A2E}"/>
              </a:ext>
            </a:extLst>
          </p:cNvPr>
          <p:cNvSpPr>
            <a:spLocks noGrp="1"/>
          </p:cNvSpPr>
          <p:nvPr>
            <p:ph type="title"/>
          </p:nvPr>
        </p:nvSpPr>
        <p:spPr>
          <a:xfrm>
            <a:off x="934387" y="489925"/>
            <a:ext cx="5306925" cy="1325563"/>
          </a:xfrm>
        </p:spPr>
        <p:txBody>
          <a:bodyPr anchor="ctr">
            <a:normAutofit fontScale="90000"/>
          </a:bodyPr>
          <a:lstStyle/>
          <a:p>
            <a:r>
              <a:rPr lang="en-US" dirty="0"/>
              <a:t>Waar het model tot </a:t>
            </a:r>
            <a:r>
              <a:rPr lang="en-US" dirty="0" err="1"/>
              <a:t>leven</a:t>
            </a:r>
            <a:r>
              <a:rPr lang="en-US" dirty="0"/>
              <a:t> </a:t>
            </a:r>
            <a:r>
              <a:rPr lang="en-US" dirty="0" err="1"/>
              <a:t>kwam</a:t>
            </a:r>
            <a:r>
              <a:rPr lang="en-US" dirty="0"/>
              <a:t> in de school</a:t>
            </a:r>
            <a:endParaRPr lang="nl-BE" dirty="0"/>
          </a:p>
        </p:txBody>
      </p:sp>
      <p:sp>
        <p:nvSpPr>
          <p:cNvPr id="4" name="Tijdelijke aanduiding voor inhoud 3">
            <a:extLst>
              <a:ext uri="{FF2B5EF4-FFF2-40B4-BE49-F238E27FC236}">
                <a16:creationId xmlns:a16="http://schemas.microsoft.com/office/drawing/2014/main" id="{988BC3E3-4314-A335-A9B1-489DACDC4AE9}"/>
              </a:ext>
            </a:extLst>
          </p:cNvPr>
          <p:cNvSpPr>
            <a:spLocks noGrp="1"/>
          </p:cNvSpPr>
          <p:nvPr>
            <p:ph idx="1"/>
          </p:nvPr>
        </p:nvSpPr>
        <p:spPr>
          <a:xfrm>
            <a:off x="525808" y="2171035"/>
            <a:ext cx="6894046" cy="4197040"/>
          </a:xfrm>
        </p:spPr>
        <p:txBody>
          <a:bodyPr>
            <a:normAutofit/>
          </a:bodyPr>
          <a:lstStyle/>
          <a:p>
            <a:r>
              <a:rPr lang="nl-BE" dirty="0"/>
              <a:t>Leerling data, didactisch onderzoek, observaties, ervaring collega’s (T)</a:t>
            </a:r>
          </a:p>
          <a:p>
            <a:r>
              <a:rPr lang="nl-BE" dirty="0"/>
              <a:t>Gehele vakgroep betrekken (S)</a:t>
            </a:r>
          </a:p>
          <a:p>
            <a:r>
              <a:rPr lang="nl-BE" dirty="0"/>
              <a:t>Analyse, ontwerpen, uitvoeren en evalueren (P)</a:t>
            </a:r>
          </a:p>
          <a:p>
            <a:r>
              <a:rPr lang="nl-BE" dirty="0" err="1"/>
              <a:t>Vakgroepreflectie</a:t>
            </a:r>
            <a:r>
              <a:rPr lang="nl-BE" dirty="0"/>
              <a:t>, ontwerp en borging (LO)</a:t>
            </a:r>
          </a:p>
        </p:txBody>
      </p:sp>
      <p:sp>
        <p:nvSpPr>
          <p:cNvPr id="2" name="Rechthoek 1">
            <a:extLst>
              <a:ext uri="{FF2B5EF4-FFF2-40B4-BE49-F238E27FC236}">
                <a16:creationId xmlns:a16="http://schemas.microsoft.com/office/drawing/2014/main" id="{84EA091A-5211-24A9-83F7-7EBD509E8C39}"/>
              </a:ext>
            </a:extLst>
          </p:cNvPr>
          <p:cNvSpPr/>
          <p:nvPr/>
        </p:nvSpPr>
        <p:spPr>
          <a:xfrm>
            <a:off x="8102009" y="0"/>
            <a:ext cx="4167963" cy="6858000"/>
          </a:xfrm>
          <a:prstGeom prst="rect">
            <a:avLst/>
          </a:prstGeom>
          <a:solidFill>
            <a:srgbClr val="C418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 name="Rechthoek 8">
            <a:extLst>
              <a:ext uri="{FF2B5EF4-FFF2-40B4-BE49-F238E27FC236}">
                <a16:creationId xmlns:a16="http://schemas.microsoft.com/office/drawing/2014/main" id="{3B57D328-F620-EF45-AE14-AFB08686211B}"/>
              </a:ext>
            </a:extLst>
          </p:cNvPr>
          <p:cNvSpPr/>
          <p:nvPr/>
        </p:nvSpPr>
        <p:spPr>
          <a:xfrm>
            <a:off x="8102010" y="2843707"/>
            <a:ext cx="4167962" cy="4014293"/>
          </a:xfrm>
          <a:prstGeom prst="rect">
            <a:avLst/>
          </a:prstGeom>
          <a:solidFill>
            <a:srgbClr val="262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 name="Afbeelding 4" descr="Afbeelding met tekst, schermopname, cirkel, diagram&#10;&#10;Door AI gegenereerde inhoud is mogelijk onjuist.">
            <a:extLst>
              <a:ext uri="{FF2B5EF4-FFF2-40B4-BE49-F238E27FC236}">
                <a16:creationId xmlns:a16="http://schemas.microsoft.com/office/drawing/2014/main" id="{AC1CFA0F-5B97-FE95-443B-0461FFADD4EC}"/>
              </a:ext>
            </a:extLst>
          </p:cNvPr>
          <p:cNvPicPr>
            <a:picLocks noChangeAspect="1"/>
          </p:cNvPicPr>
          <p:nvPr/>
        </p:nvPicPr>
        <p:blipFill>
          <a:blip r:embed="rId3"/>
          <a:srcRect l="3624" t="9066" b="5345"/>
          <a:stretch>
            <a:fillRect/>
          </a:stretch>
        </p:blipFill>
        <p:spPr>
          <a:xfrm>
            <a:off x="8483685" y="3390642"/>
            <a:ext cx="3488818" cy="3008146"/>
          </a:xfrm>
          <a:prstGeom prst="rect">
            <a:avLst/>
          </a:prstGeom>
        </p:spPr>
      </p:pic>
      <p:pic>
        <p:nvPicPr>
          <p:cNvPr id="6" name="Afbeelding 5">
            <a:extLst>
              <a:ext uri="{FF2B5EF4-FFF2-40B4-BE49-F238E27FC236}">
                <a16:creationId xmlns:a16="http://schemas.microsoft.com/office/drawing/2014/main" id="{0F45FD61-8F3D-25C1-B304-E1F3D50673B8}"/>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imgEffect>
                  </a14:imgLayer>
                </a14:imgProps>
              </a:ext>
            </a:extLst>
          </a:blip>
          <a:stretch>
            <a:fillRect/>
          </a:stretch>
        </p:blipFill>
        <p:spPr>
          <a:xfrm>
            <a:off x="9274246" y="143299"/>
            <a:ext cx="1997151" cy="2016635"/>
          </a:xfrm>
          <a:prstGeom prst="rect">
            <a:avLst/>
          </a:prstGeom>
        </p:spPr>
      </p:pic>
      <p:sp>
        <p:nvSpPr>
          <p:cNvPr id="8" name="Titel 1">
            <a:extLst>
              <a:ext uri="{FF2B5EF4-FFF2-40B4-BE49-F238E27FC236}">
                <a16:creationId xmlns:a16="http://schemas.microsoft.com/office/drawing/2014/main" id="{7B7C07EF-D7E5-2582-658F-5273F22BCDE0}"/>
              </a:ext>
            </a:extLst>
          </p:cNvPr>
          <p:cNvSpPr txBox="1">
            <a:spLocks/>
          </p:cNvSpPr>
          <p:nvPr/>
        </p:nvSpPr>
        <p:spPr>
          <a:xfrm>
            <a:off x="9675305" y="1887088"/>
            <a:ext cx="1596092" cy="367545"/>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sz="1800" dirty="0">
                <a:solidFill>
                  <a:schemeClr val="bg1"/>
                </a:solidFill>
              </a:rPr>
              <a:t>IRIS (36)</a:t>
            </a:r>
            <a:endParaRPr lang="nl-BE" sz="1800" dirty="0">
              <a:solidFill>
                <a:schemeClr val="bg1"/>
              </a:solidFill>
            </a:endParaRPr>
          </a:p>
        </p:txBody>
      </p:sp>
      <p:sp>
        <p:nvSpPr>
          <p:cNvPr id="10" name="Titel 1">
            <a:extLst>
              <a:ext uri="{FF2B5EF4-FFF2-40B4-BE49-F238E27FC236}">
                <a16:creationId xmlns:a16="http://schemas.microsoft.com/office/drawing/2014/main" id="{B0DFEDEF-4DD6-1B96-C246-1FFC2A493B52}"/>
              </a:ext>
            </a:extLst>
          </p:cNvPr>
          <p:cNvSpPr txBox="1">
            <a:spLocks/>
          </p:cNvSpPr>
          <p:nvPr/>
        </p:nvSpPr>
        <p:spPr>
          <a:xfrm>
            <a:off x="9274246" y="2242827"/>
            <a:ext cx="2660275" cy="649088"/>
          </a:xfrm>
          <a:prstGeom prst="rect">
            <a:avLst/>
          </a:prstGeom>
        </p:spPr>
        <p:txBody>
          <a:bodyPr vert="horz" lIns="91440" tIns="45720" rIns="91440" bIns="45720" rtlCol="0" anchor="ctr">
            <a:normAutofit fontScale="92500" lnSpcReduction="10000"/>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sz="1400" dirty="0" err="1">
                <a:solidFill>
                  <a:schemeClr val="bg1"/>
                </a:solidFill>
              </a:rPr>
              <a:t>Vakgroepvoorzitter</a:t>
            </a:r>
            <a:r>
              <a:rPr lang="en-US" sz="1400" dirty="0">
                <a:solidFill>
                  <a:schemeClr val="bg1"/>
                </a:solidFill>
              </a:rPr>
              <a:t>  </a:t>
            </a:r>
            <a:r>
              <a:rPr lang="en-US" sz="1400" dirty="0" err="1">
                <a:solidFill>
                  <a:schemeClr val="bg1"/>
                </a:solidFill>
              </a:rPr>
              <a:t>secundaire</a:t>
            </a:r>
            <a:r>
              <a:rPr lang="en-US" sz="1400" dirty="0">
                <a:solidFill>
                  <a:schemeClr val="bg1"/>
                </a:solidFill>
              </a:rPr>
              <a:t> school </a:t>
            </a:r>
          </a:p>
          <a:p>
            <a:r>
              <a:rPr lang="en-US" sz="1400" dirty="0">
                <a:solidFill>
                  <a:schemeClr val="bg1"/>
                </a:solidFill>
              </a:rPr>
              <a:t>15 jaar </a:t>
            </a:r>
            <a:r>
              <a:rPr lang="en-US" sz="1400" dirty="0" err="1">
                <a:solidFill>
                  <a:schemeClr val="bg1"/>
                </a:solidFill>
              </a:rPr>
              <a:t>ervaring</a:t>
            </a:r>
            <a:r>
              <a:rPr lang="en-US" sz="1400" dirty="0">
                <a:solidFill>
                  <a:schemeClr val="bg1"/>
                </a:solidFill>
              </a:rPr>
              <a:t> </a:t>
            </a:r>
          </a:p>
          <a:p>
            <a:endParaRPr lang="nl-BE" sz="1400" dirty="0">
              <a:solidFill>
                <a:schemeClr val="bg1"/>
              </a:solidFill>
            </a:endParaRPr>
          </a:p>
        </p:txBody>
      </p:sp>
    </p:spTree>
    <p:extLst>
      <p:ext uri="{BB962C8B-B14F-4D97-AF65-F5344CB8AC3E}">
        <p14:creationId xmlns:p14="http://schemas.microsoft.com/office/powerpoint/2010/main" val="43972761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F6FE13-AD1A-FA3D-B670-0FF8C324A5DC}"/>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33E964D1-884E-BB51-1389-2A313B3F6756}"/>
              </a:ext>
            </a:extLst>
          </p:cNvPr>
          <p:cNvSpPr>
            <a:spLocks noGrp="1"/>
          </p:cNvSpPr>
          <p:nvPr>
            <p:ph type="title"/>
          </p:nvPr>
        </p:nvSpPr>
        <p:spPr/>
        <p:txBody>
          <a:bodyPr/>
          <a:lstStyle/>
          <a:p>
            <a:r>
              <a:rPr lang="en-US" dirty="0"/>
              <a:t>Als school data gebruiken om </a:t>
            </a:r>
            <a:r>
              <a:rPr lang="en-US" dirty="0" err="1"/>
              <a:t>urgentie</a:t>
            </a:r>
            <a:r>
              <a:rPr lang="en-US" dirty="0"/>
              <a:t> </a:t>
            </a:r>
            <a:r>
              <a:rPr lang="en-US" dirty="0" err="1"/>
              <a:t>te</a:t>
            </a:r>
            <a:r>
              <a:rPr lang="en-US" dirty="0"/>
              <a:t> creëren</a:t>
            </a:r>
            <a:endParaRPr lang="nl-BE" dirty="0"/>
          </a:p>
        </p:txBody>
      </p:sp>
      <p:sp>
        <p:nvSpPr>
          <p:cNvPr id="2" name="Tekstvak 1">
            <a:extLst>
              <a:ext uri="{FF2B5EF4-FFF2-40B4-BE49-F238E27FC236}">
                <a16:creationId xmlns:a16="http://schemas.microsoft.com/office/drawing/2014/main" id="{2136F46B-A1AA-0A1A-0573-197617014BF9}"/>
              </a:ext>
            </a:extLst>
          </p:cNvPr>
          <p:cNvSpPr txBox="1"/>
          <p:nvPr/>
        </p:nvSpPr>
        <p:spPr>
          <a:xfrm>
            <a:off x="831849" y="3026274"/>
            <a:ext cx="6138041" cy="830997"/>
          </a:xfrm>
          <a:prstGeom prst="rect">
            <a:avLst/>
          </a:prstGeom>
          <a:noFill/>
        </p:spPr>
        <p:txBody>
          <a:bodyPr wrap="square" rtlCol="0">
            <a:spAutoFit/>
          </a:bodyPr>
          <a:lstStyle/>
          <a:p>
            <a:r>
              <a:rPr lang="nl-BE" sz="2400" dirty="0">
                <a:solidFill>
                  <a:schemeClr val="bg1"/>
                </a:solidFill>
              </a:rPr>
              <a:t>Data benaderen als een startpunt voor een doorbraak in je gehele schoolteam. </a:t>
            </a:r>
          </a:p>
        </p:txBody>
      </p:sp>
    </p:spTree>
    <p:extLst>
      <p:ext uri="{BB962C8B-B14F-4D97-AF65-F5344CB8AC3E}">
        <p14:creationId xmlns:p14="http://schemas.microsoft.com/office/powerpoint/2010/main" val="401053252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B678F7-773B-A703-A398-E0619DF2B85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55887176-9BD1-7FAE-405D-C394B7F19D1C}"/>
              </a:ext>
            </a:extLst>
          </p:cNvPr>
          <p:cNvSpPr>
            <a:spLocks noGrp="1"/>
          </p:cNvSpPr>
          <p:nvPr>
            <p:ph type="title"/>
          </p:nvPr>
        </p:nvSpPr>
        <p:spPr>
          <a:xfrm>
            <a:off x="524727" y="181682"/>
            <a:ext cx="5306925" cy="1325563"/>
          </a:xfrm>
        </p:spPr>
        <p:txBody>
          <a:bodyPr anchor="ctr">
            <a:normAutofit/>
          </a:bodyPr>
          <a:lstStyle/>
          <a:p>
            <a:r>
              <a:rPr lang="en-US" dirty="0"/>
              <a:t>Data </a:t>
            </a:r>
            <a:r>
              <a:rPr lang="en-US" dirty="0" err="1"/>
              <a:t>als</a:t>
            </a:r>
            <a:r>
              <a:rPr lang="en-US" dirty="0"/>
              <a:t> </a:t>
            </a:r>
            <a:r>
              <a:rPr lang="en-US" dirty="0" err="1"/>
              <a:t>urgentie</a:t>
            </a:r>
            <a:endParaRPr lang="nl-BE" dirty="0"/>
          </a:p>
        </p:txBody>
      </p:sp>
      <p:sp>
        <p:nvSpPr>
          <p:cNvPr id="4" name="Tijdelijke aanduiding voor inhoud 3">
            <a:extLst>
              <a:ext uri="{FF2B5EF4-FFF2-40B4-BE49-F238E27FC236}">
                <a16:creationId xmlns:a16="http://schemas.microsoft.com/office/drawing/2014/main" id="{A4874476-248B-CAD7-A057-D9632B94A2DB}"/>
              </a:ext>
            </a:extLst>
          </p:cNvPr>
          <p:cNvSpPr>
            <a:spLocks noGrp="1"/>
          </p:cNvSpPr>
          <p:nvPr>
            <p:ph idx="1"/>
          </p:nvPr>
        </p:nvSpPr>
        <p:spPr>
          <a:xfrm>
            <a:off x="524727" y="1366283"/>
            <a:ext cx="6894046" cy="4197040"/>
          </a:xfrm>
        </p:spPr>
        <p:txBody>
          <a:bodyPr>
            <a:normAutofit fontScale="92500" lnSpcReduction="10000"/>
          </a:bodyPr>
          <a:lstStyle/>
          <a:p>
            <a:r>
              <a:rPr lang="nl-BE" dirty="0"/>
              <a:t>Teamvergadering met één doel en agendapunt</a:t>
            </a:r>
          </a:p>
          <a:p>
            <a:r>
              <a:rPr lang="nl-BE" dirty="0"/>
              <a:t>Probleemstelling rond doorstroom eerste graad (piramidestructuur)</a:t>
            </a:r>
          </a:p>
          <a:p>
            <a:r>
              <a:rPr lang="nl-BE" dirty="0"/>
              <a:t>Strategisch doel leerstrategieën versterken gebaseerd op data (alumni)</a:t>
            </a:r>
          </a:p>
          <a:p>
            <a:r>
              <a:rPr lang="nl-BE" dirty="0"/>
              <a:t>Onderzoekend team verzamelt verschillende data (vragenlijsten, observaties, focusgroepen)</a:t>
            </a:r>
          </a:p>
          <a:p>
            <a:r>
              <a:rPr lang="nl-BE" dirty="0"/>
              <a:t>Koppeling patronen aan onderzoek meta-cognitieve strategieën</a:t>
            </a:r>
          </a:p>
          <a:p>
            <a:r>
              <a:rPr lang="nl-BE" dirty="0"/>
              <a:t>Vakgroepen formuleren eigen onderzoeksvragen en starten kleine pilots met terugkoppelsessies </a:t>
            </a:r>
          </a:p>
        </p:txBody>
      </p:sp>
      <p:sp>
        <p:nvSpPr>
          <p:cNvPr id="2" name="Rechthoek 1">
            <a:extLst>
              <a:ext uri="{FF2B5EF4-FFF2-40B4-BE49-F238E27FC236}">
                <a16:creationId xmlns:a16="http://schemas.microsoft.com/office/drawing/2014/main" id="{B67FE7F2-A215-7CB7-39BA-CD4062D0CA9D}"/>
              </a:ext>
            </a:extLst>
          </p:cNvPr>
          <p:cNvSpPr/>
          <p:nvPr/>
        </p:nvSpPr>
        <p:spPr>
          <a:xfrm>
            <a:off x="8102009" y="0"/>
            <a:ext cx="4167963" cy="6858000"/>
          </a:xfrm>
          <a:prstGeom prst="rect">
            <a:avLst/>
          </a:prstGeom>
          <a:solidFill>
            <a:srgbClr val="C418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6" name="Titel 1">
            <a:extLst>
              <a:ext uri="{FF2B5EF4-FFF2-40B4-BE49-F238E27FC236}">
                <a16:creationId xmlns:a16="http://schemas.microsoft.com/office/drawing/2014/main" id="{FC52FD6F-D578-CBE7-990A-1FAE3AC3DF8E}"/>
              </a:ext>
            </a:extLst>
          </p:cNvPr>
          <p:cNvSpPr txBox="1">
            <a:spLocks/>
          </p:cNvSpPr>
          <p:nvPr/>
        </p:nvSpPr>
        <p:spPr>
          <a:xfrm>
            <a:off x="9468481" y="3464803"/>
            <a:ext cx="1596092" cy="367545"/>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sz="1800" dirty="0">
                <a:solidFill>
                  <a:schemeClr val="bg1"/>
                </a:solidFill>
              </a:rPr>
              <a:t>ESTELLE (49)</a:t>
            </a:r>
            <a:endParaRPr lang="nl-BE" sz="1800" dirty="0">
              <a:solidFill>
                <a:schemeClr val="bg1"/>
              </a:solidFill>
            </a:endParaRPr>
          </a:p>
        </p:txBody>
      </p:sp>
      <p:sp>
        <p:nvSpPr>
          <p:cNvPr id="8" name="Titel 1">
            <a:extLst>
              <a:ext uri="{FF2B5EF4-FFF2-40B4-BE49-F238E27FC236}">
                <a16:creationId xmlns:a16="http://schemas.microsoft.com/office/drawing/2014/main" id="{95F1A84C-F23D-FC4F-C73F-EB11B099DDC0}"/>
              </a:ext>
            </a:extLst>
          </p:cNvPr>
          <p:cNvSpPr txBox="1">
            <a:spLocks/>
          </p:cNvSpPr>
          <p:nvPr/>
        </p:nvSpPr>
        <p:spPr>
          <a:xfrm>
            <a:off x="9260462" y="3915016"/>
            <a:ext cx="2660275" cy="64908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sz="1400" dirty="0" err="1">
                <a:solidFill>
                  <a:schemeClr val="bg1"/>
                </a:solidFill>
              </a:rPr>
              <a:t>Schoolleider</a:t>
            </a:r>
            <a:endParaRPr lang="en-US" sz="1400" dirty="0">
              <a:solidFill>
                <a:schemeClr val="bg1"/>
              </a:solidFill>
            </a:endParaRPr>
          </a:p>
          <a:p>
            <a:r>
              <a:rPr lang="en-US" sz="1400" dirty="0">
                <a:solidFill>
                  <a:schemeClr val="bg1"/>
                </a:solidFill>
              </a:rPr>
              <a:t>10 jaar </a:t>
            </a:r>
            <a:r>
              <a:rPr lang="en-US" sz="1400" dirty="0" err="1">
                <a:solidFill>
                  <a:schemeClr val="bg1"/>
                </a:solidFill>
              </a:rPr>
              <a:t>ervaring</a:t>
            </a:r>
            <a:r>
              <a:rPr lang="en-US" sz="1400" dirty="0">
                <a:solidFill>
                  <a:schemeClr val="bg1"/>
                </a:solidFill>
              </a:rPr>
              <a:t> </a:t>
            </a:r>
          </a:p>
          <a:p>
            <a:endParaRPr lang="nl-BE" sz="1400" dirty="0">
              <a:solidFill>
                <a:schemeClr val="bg1"/>
              </a:solidFill>
            </a:endParaRPr>
          </a:p>
        </p:txBody>
      </p:sp>
      <p:pic>
        <p:nvPicPr>
          <p:cNvPr id="7" name="Afbeelding 6">
            <a:extLst>
              <a:ext uri="{FF2B5EF4-FFF2-40B4-BE49-F238E27FC236}">
                <a16:creationId xmlns:a16="http://schemas.microsoft.com/office/drawing/2014/main" id="{7455BD07-0B3A-F97D-1800-6996A5812A8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foregroundMark x1="37037" y1="55981" x2="37037" y2="55981"/>
                        <a14:foregroundMark x1="39815" y1="52153" x2="39815" y2="53589"/>
                        <a14:foregroundMark x1="34722" y1="54067" x2="34722" y2="54067"/>
                        <a14:foregroundMark x1="31944" y1="53589" x2="31944" y2="53589"/>
                        <a14:foregroundMark x1="34259" y1="52632" x2="34259" y2="52632"/>
                        <a14:foregroundMark x1="31944" y1="49761" x2="31944" y2="49761"/>
                        <a14:foregroundMark x1="33796" y1="55502" x2="33796" y2="55502"/>
                        <a14:foregroundMark x1="34259" y1="55502" x2="34259" y2="55502"/>
                        <a14:foregroundMark x1="57870" y1="54545" x2="57870" y2="54545"/>
                        <a14:foregroundMark x1="59259" y1="54067" x2="59259" y2="54067"/>
                        <a14:foregroundMark x1="57407" y1="56938" x2="57407" y2="56938"/>
                        <a14:foregroundMark x1="50463" y1="55981" x2="50463" y2="55981"/>
                      </a14:backgroundRemoval>
                    </a14:imgEffect>
                  </a14:imgLayer>
                </a14:imgProps>
              </a:ext>
            </a:extLst>
          </a:blip>
          <a:stretch>
            <a:fillRect/>
          </a:stretch>
        </p:blipFill>
        <p:spPr>
          <a:xfrm>
            <a:off x="9157146" y="1621120"/>
            <a:ext cx="2057687" cy="1991003"/>
          </a:xfrm>
          <a:prstGeom prst="rect">
            <a:avLst/>
          </a:prstGeom>
        </p:spPr>
      </p:pic>
    </p:spTree>
    <p:extLst>
      <p:ext uri="{BB962C8B-B14F-4D97-AF65-F5344CB8AC3E}">
        <p14:creationId xmlns:p14="http://schemas.microsoft.com/office/powerpoint/2010/main" val="2196467291"/>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84C993-A2A0-2C63-E2A3-3BFFF23D2D41}"/>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32374CF0-74D1-0726-479C-48EDFBCCD99A}"/>
              </a:ext>
            </a:extLst>
          </p:cNvPr>
          <p:cNvSpPr>
            <a:spLocks noGrp="1"/>
          </p:cNvSpPr>
          <p:nvPr>
            <p:ph type="title"/>
          </p:nvPr>
        </p:nvSpPr>
        <p:spPr>
          <a:xfrm>
            <a:off x="932720" y="574985"/>
            <a:ext cx="10315318" cy="1325563"/>
          </a:xfrm>
        </p:spPr>
        <p:txBody>
          <a:bodyPr anchor="ctr">
            <a:normAutofit/>
          </a:bodyPr>
          <a:lstStyle/>
          <a:p>
            <a:r>
              <a:rPr lang="en-US"/>
              <a:t>Herken </a:t>
            </a:r>
            <a:r>
              <a:rPr lang="en-US" err="1"/>
              <a:t>jij</a:t>
            </a:r>
            <a:r>
              <a:rPr lang="en-US"/>
              <a:t> het EI-model?</a:t>
            </a:r>
            <a:endParaRPr lang="nl-BE"/>
          </a:p>
        </p:txBody>
      </p:sp>
      <p:sp>
        <p:nvSpPr>
          <p:cNvPr id="4" name="Tijdelijke aanduiding voor inhoud 3">
            <a:extLst>
              <a:ext uri="{FF2B5EF4-FFF2-40B4-BE49-F238E27FC236}">
                <a16:creationId xmlns:a16="http://schemas.microsoft.com/office/drawing/2014/main" id="{1C621D9E-0C94-38CE-236A-0F12313C5AE2}"/>
              </a:ext>
            </a:extLst>
          </p:cNvPr>
          <p:cNvSpPr>
            <a:spLocks noGrp="1"/>
          </p:cNvSpPr>
          <p:nvPr>
            <p:ph idx="1"/>
          </p:nvPr>
        </p:nvSpPr>
        <p:spPr>
          <a:xfrm>
            <a:off x="934387" y="1900548"/>
            <a:ext cx="10545040" cy="4331977"/>
          </a:xfrm>
        </p:spPr>
        <p:txBody>
          <a:bodyPr>
            <a:normAutofit/>
          </a:bodyPr>
          <a:lstStyle/>
          <a:p>
            <a:r>
              <a:rPr lang="nl-BE"/>
              <a:t>Welke onderdelen van het EI-model herken jij? (denk aan de eigenschappen en de fundamenten voor succes)</a:t>
            </a:r>
          </a:p>
          <a:p>
            <a:pPr marL="0" indent="0">
              <a:buNone/>
            </a:pPr>
            <a:r>
              <a:rPr lang="nl-BE"/>
              <a:t>           </a:t>
            </a:r>
            <a:r>
              <a:rPr lang="nl-BE" sz="1800" b="1"/>
              <a:t>Triangulatie			  Toegankelijkheid en betrouwbaarheid</a:t>
            </a:r>
          </a:p>
          <a:p>
            <a:pPr marL="0" indent="0">
              <a:buNone/>
            </a:pPr>
            <a:r>
              <a:rPr lang="nl-BE" sz="1800" b="1"/>
              <a:t>					  Lerende organisatie</a:t>
            </a:r>
          </a:p>
          <a:p>
            <a:pPr marL="0" indent="0">
              <a:buNone/>
            </a:pPr>
            <a:r>
              <a:rPr lang="nl-BE" sz="1800" b="1"/>
              <a:t>              Multiperspectivisme       	                  Bruggenbouwers</a:t>
            </a:r>
          </a:p>
          <a:p>
            <a:pPr marL="0" indent="0">
              <a:buNone/>
            </a:pPr>
            <a:r>
              <a:rPr lang="nl-BE" sz="1800" b="1"/>
              <a:t>					   Leiderschap</a:t>
            </a:r>
          </a:p>
          <a:p>
            <a:pPr marL="0" indent="0">
              <a:buNone/>
            </a:pPr>
            <a:r>
              <a:rPr lang="nl-BE" sz="1800" b="1"/>
              <a:t>              Procesmatig</a:t>
            </a:r>
            <a:r>
              <a:rPr lang="nl-BE" b="1"/>
              <a:t>		  	  </a:t>
            </a:r>
            <a:r>
              <a:rPr lang="nl-BE" sz="1800" b="1"/>
              <a:t>Samenwerking</a:t>
            </a:r>
          </a:p>
          <a:p>
            <a:pPr marL="0" indent="0">
              <a:buNone/>
            </a:pPr>
            <a:r>
              <a:rPr lang="nl-BE" sz="1800" b="1"/>
              <a:t>					  Competenties</a:t>
            </a:r>
          </a:p>
          <a:p>
            <a:r>
              <a:rPr lang="nl-BE"/>
              <a:t>Wat ontbreekt? Wat zou je toevoegen om te versterken?</a:t>
            </a:r>
          </a:p>
          <a:p>
            <a:endParaRPr lang="nl-BE"/>
          </a:p>
        </p:txBody>
      </p:sp>
      <p:pic>
        <p:nvPicPr>
          <p:cNvPr id="5" name="Afbeelding 4">
            <a:extLst>
              <a:ext uri="{FF2B5EF4-FFF2-40B4-BE49-F238E27FC236}">
                <a16:creationId xmlns:a16="http://schemas.microsoft.com/office/drawing/2014/main" id="{CC95D6E3-9D15-4636-EEBA-5B3D2FDE9874}"/>
              </a:ext>
            </a:extLst>
          </p:cNvPr>
          <p:cNvPicPr>
            <a:picLocks noChangeAspect="1"/>
          </p:cNvPicPr>
          <p:nvPr/>
        </p:nvPicPr>
        <p:blipFill>
          <a:blip r:embed="rId3"/>
          <a:srcRect t="4916"/>
          <a:stretch>
            <a:fillRect/>
          </a:stretch>
        </p:blipFill>
        <p:spPr>
          <a:xfrm>
            <a:off x="932720" y="2739270"/>
            <a:ext cx="845782" cy="2542334"/>
          </a:xfrm>
          <a:prstGeom prst="rect">
            <a:avLst/>
          </a:prstGeom>
        </p:spPr>
      </p:pic>
    </p:spTree>
    <p:extLst>
      <p:ext uri="{BB962C8B-B14F-4D97-AF65-F5344CB8AC3E}">
        <p14:creationId xmlns:p14="http://schemas.microsoft.com/office/powerpoint/2010/main" val="79447731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E0E0311-54CA-303D-1E80-073867868803}"/>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95782240-90BD-6037-22F8-F3A8CE008C0F}"/>
              </a:ext>
            </a:extLst>
          </p:cNvPr>
          <p:cNvSpPr>
            <a:spLocks noGrp="1"/>
          </p:cNvSpPr>
          <p:nvPr>
            <p:ph type="title"/>
          </p:nvPr>
        </p:nvSpPr>
        <p:spPr>
          <a:xfrm>
            <a:off x="436881" y="489925"/>
            <a:ext cx="5804432" cy="1325563"/>
          </a:xfrm>
        </p:spPr>
        <p:txBody>
          <a:bodyPr anchor="ctr">
            <a:normAutofit fontScale="90000"/>
          </a:bodyPr>
          <a:lstStyle/>
          <a:p>
            <a:r>
              <a:rPr lang="en-US" dirty="0"/>
              <a:t>Waar het model tot </a:t>
            </a:r>
            <a:r>
              <a:rPr lang="en-US" dirty="0" err="1"/>
              <a:t>leven</a:t>
            </a:r>
            <a:r>
              <a:rPr lang="en-US" dirty="0"/>
              <a:t> </a:t>
            </a:r>
            <a:r>
              <a:rPr lang="en-US" dirty="0" err="1"/>
              <a:t>kwam</a:t>
            </a:r>
            <a:r>
              <a:rPr lang="en-US" dirty="0"/>
              <a:t> in de school</a:t>
            </a:r>
            <a:endParaRPr lang="nl-BE" dirty="0"/>
          </a:p>
        </p:txBody>
      </p:sp>
      <p:sp>
        <p:nvSpPr>
          <p:cNvPr id="4" name="Tijdelijke aanduiding voor inhoud 3">
            <a:extLst>
              <a:ext uri="{FF2B5EF4-FFF2-40B4-BE49-F238E27FC236}">
                <a16:creationId xmlns:a16="http://schemas.microsoft.com/office/drawing/2014/main" id="{8A817621-5455-0F00-9A1D-A8E52F2FE490}"/>
              </a:ext>
            </a:extLst>
          </p:cNvPr>
          <p:cNvSpPr>
            <a:spLocks noGrp="1"/>
          </p:cNvSpPr>
          <p:nvPr>
            <p:ph idx="1"/>
          </p:nvPr>
        </p:nvSpPr>
        <p:spPr>
          <a:xfrm>
            <a:off x="525808" y="2171035"/>
            <a:ext cx="6894046" cy="4197040"/>
          </a:xfrm>
        </p:spPr>
        <p:txBody>
          <a:bodyPr>
            <a:normAutofit/>
          </a:bodyPr>
          <a:lstStyle/>
          <a:p>
            <a:r>
              <a:rPr lang="nl-BE" dirty="0"/>
              <a:t>Meerdere databronnen en </a:t>
            </a:r>
            <a:r>
              <a:rPr lang="nl-BE" dirty="0" err="1"/>
              <a:t>onderzoeksinzichten</a:t>
            </a:r>
            <a:r>
              <a:rPr lang="nl-BE" dirty="0"/>
              <a:t> (T)</a:t>
            </a:r>
          </a:p>
          <a:p>
            <a:r>
              <a:rPr lang="nl-BE" dirty="0"/>
              <a:t>Leerlingen, leerkrachten, schoolleiders en specifiek ‘uitvallers’ (M)</a:t>
            </a:r>
          </a:p>
          <a:p>
            <a:r>
              <a:rPr lang="nl-BE" dirty="0"/>
              <a:t>Kleinschalige pilots, tussentijdse terugkoppeling, bijsturen (P)</a:t>
            </a:r>
          </a:p>
          <a:p>
            <a:r>
              <a:rPr lang="nl-BE" dirty="0"/>
              <a:t>Teamvergaderingen onderbouwen met onderzoek (LO)</a:t>
            </a:r>
          </a:p>
          <a:p>
            <a:r>
              <a:rPr lang="nl-BE" dirty="0"/>
              <a:t>Samen de koers bewaken (L)</a:t>
            </a:r>
          </a:p>
        </p:txBody>
      </p:sp>
      <p:sp>
        <p:nvSpPr>
          <p:cNvPr id="2" name="Rechthoek 1">
            <a:extLst>
              <a:ext uri="{FF2B5EF4-FFF2-40B4-BE49-F238E27FC236}">
                <a16:creationId xmlns:a16="http://schemas.microsoft.com/office/drawing/2014/main" id="{DCC6556D-5042-05D9-8D75-AD42F1C66818}"/>
              </a:ext>
            </a:extLst>
          </p:cNvPr>
          <p:cNvSpPr/>
          <p:nvPr/>
        </p:nvSpPr>
        <p:spPr>
          <a:xfrm>
            <a:off x="8102009" y="0"/>
            <a:ext cx="4167963" cy="6858000"/>
          </a:xfrm>
          <a:prstGeom prst="rect">
            <a:avLst/>
          </a:prstGeom>
          <a:solidFill>
            <a:srgbClr val="C41873"/>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sp>
        <p:nvSpPr>
          <p:cNvPr id="9" name="Rechthoek 8">
            <a:extLst>
              <a:ext uri="{FF2B5EF4-FFF2-40B4-BE49-F238E27FC236}">
                <a16:creationId xmlns:a16="http://schemas.microsoft.com/office/drawing/2014/main" id="{6CE85085-D055-B528-B960-229C74A194A9}"/>
              </a:ext>
            </a:extLst>
          </p:cNvPr>
          <p:cNvSpPr/>
          <p:nvPr/>
        </p:nvSpPr>
        <p:spPr>
          <a:xfrm>
            <a:off x="8102010" y="2843707"/>
            <a:ext cx="4167962" cy="4014293"/>
          </a:xfrm>
          <a:prstGeom prst="rect">
            <a:avLst/>
          </a:prstGeom>
          <a:solidFill>
            <a:srgbClr val="262052"/>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nl-BE" dirty="0"/>
          </a:p>
        </p:txBody>
      </p:sp>
      <p:pic>
        <p:nvPicPr>
          <p:cNvPr id="5" name="Afbeelding 4" descr="Afbeelding met tekst, schermopname, cirkel, diagram&#10;&#10;Door AI gegenereerde inhoud is mogelijk onjuist.">
            <a:extLst>
              <a:ext uri="{FF2B5EF4-FFF2-40B4-BE49-F238E27FC236}">
                <a16:creationId xmlns:a16="http://schemas.microsoft.com/office/drawing/2014/main" id="{D7B90CE1-1AA3-F865-E658-D74A13C452F5}"/>
              </a:ext>
            </a:extLst>
          </p:cNvPr>
          <p:cNvPicPr>
            <a:picLocks noChangeAspect="1"/>
          </p:cNvPicPr>
          <p:nvPr/>
        </p:nvPicPr>
        <p:blipFill>
          <a:blip r:embed="rId3"/>
          <a:srcRect l="3624" t="9066" b="5345"/>
          <a:stretch>
            <a:fillRect/>
          </a:stretch>
        </p:blipFill>
        <p:spPr>
          <a:xfrm>
            <a:off x="8441581" y="2974082"/>
            <a:ext cx="3488818" cy="3008146"/>
          </a:xfrm>
          <a:prstGeom prst="rect">
            <a:avLst/>
          </a:prstGeom>
        </p:spPr>
      </p:pic>
      <p:sp>
        <p:nvSpPr>
          <p:cNvPr id="10" name="Titel 1">
            <a:extLst>
              <a:ext uri="{FF2B5EF4-FFF2-40B4-BE49-F238E27FC236}">
                <a16:creationId xmlns:a16="http://schemas.microsoft.com/office/drawing/2014/main" id="{87EE78AC-77F1-03E7-BEE1-BAEABCC36DD2}"/>
              </a:ext>
            </a:extLst>
          </p:cNvPr>
          <p:cNvSpPr txBox="1">
            <a:spLocks/>
          </p:cNvSpPr>
          <p:nvPr/>
        </p:nvSpPr>
        <p:spPr>
          <a:xfrm>
            <a:off x="9478143" y="1801000"/>
            <a:ext cx="1596092" cy="367545"/>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sz="1800" dirty="0">
                <a:solidFill>
                  <a:schemeClr val="bg1"/>
                </a:solidFill>
              </a:rPr>
              <a:t>ESTELLE (49)</a:t>
            </a:r>
            <a:endParaRPr lang="nl-BE" sz="1800" dirty="0">
              <a:solidFill>
                <a:schemeClr val="bg1"/>
              </a:solidFill>
            </a:endParaRPr>
          </a:p>
        </p:txBody>
      </p:sp>
      <p:sp>
        <p:nvSpPr>
          <p:cNvPr id="11" name="Titel 1">
            <a:extLst>
              <a:ext uri="{FF2B5EF4-FFF2-40B4-BE49-F238E27FC236}">
                <a16:creationId xmlns:a16="http://schemas.microsoft.com/office/drawing/2014/main" id="{12B07BC9-449E-7FD2-6751-D702068BA843}"/>
              </a:ext>
            </a:extLst>
          </p:cNvPr>
          <p:cNvSpPr txBox="1">
            <a:spLocks/>
          </p:cNvSpPr>
          <p:nvPr/>
        </p:nvSpPr>
        <p:spPr>
          <a:xfrm>
            <a:off x="9270124" y="2251213"/>
            <a:ext cx="2660275" cy="649088"/>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r>
              <a:rPr lang="en-US" sz="1400" dirty="0" err="1">
                <a:solidFill>
                  <a:schemeClr val="bg1"/>
                </a:solidFill>
              </a:rPr>
              <a:t>Schoolleider</a:t>
            </a:r>
            <a:endParaRPr lang="en-US" sz="1400" dirty="0">
              <a:solidFill>
                <a:schemeClr val="bg1"/>
              </a:solidFill>
            </a:endParaRPr>
          </a:p>
          <a:p>
            <a:r>
              <a:rPr lang="en-US" sz="1400" dirty="0">
                <a:solidFill>
                  <a:schemeClr val="bg1"/>
                </a:solidFill>
              </a:rPr>
              <a:t>10 jaar </a:t>
            </a:r>
            <a:r>
              <a:rPr lang="en-US" sz="1400" dirty="0" err="1">
                <a:solidFill>
                  <a:schemeClr val="bg1"/>
                </a:solidFill>
              </a:rPr>
              <a:t>ervaring</a:t>
            </a:r>
            <a:r>
              <a:rPr lang="en-US" sz="1400" dirty="0">
                <a:solidFill>
                  <a:schemeClr val="bg1"/>
                </a:solidFill>
              </a:rPr>
              <a:t> </a:t>
            </a:r>
          </a:p>
          <a:p>
            <a:endParaRPr lang="nl-BE" sz="1400" dirty="0">
              <a:solidFill>
                <a:schemeClr val="bg1"/>
              </a:solidFill>
            </a:endParaRPr>
          </a:p>
        </p:txBody>
      </p:sp>
      <p:pic>
        <p:nvPicPr>
          <p:cNvPr id="12" name="Afbeelding 11">
            <a:extLst>
              <a:ext uri="{FF2B5EF4-FFF2-40B4-BE49-F238E27FC236}">
                <a16:creationId xmlns:a16="http://schemas.microsoft.com/office/drawing/2014/main" id="{18E6F733-4FC5-4340-9721-349044867C92}"/>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10000" b="90000" l="10000" r="90000">
                        <a14:foregroundMark x1="37037" y1="55981" x2="37037" y2="55981"/>
                        <a14:foregroundMark x1="39815" y1="52153" x2="39815" y2="53589"/>
                        <a14:foregroundMark x1="34722" y1="54067" x2="34722" y2="54067"/>
                        <a14:foregroundMark x1="31944" y1="53589" x2="31944" y2="53589"/>
                        <a14:foregroundMark x1="34259" y1="52632" x2="34259" y2="52632"/>
                        <a14:foregroundMark x1="31944" y1="49761" x2="31944" y2="49761"/>
                        <a14:foregroundMark x1="33796" y1="55502" x2="33796" y2="55502"/>
                        <a14:foregroundMark x1="34259" y1="55502" x2="34259" y2="55502"/>
                        <a14:foregroundMark x1="57870" y1="54545" x2="57870" y2="54545"/>
                        <a14:foregroundMark x1="59259" y1="54067" x2="59259" y2="54067"/>
                        <a14:foregroundMark x1="57407" y1="56938" x2="57407" y2="56938"/>
                        <a14:foregroundMark x1="50463" y1="55981" x2="50463" y2="55981"/>
                      </a14:backgroundRemoval>
                    </a14:imgEffect>
                  </a14:imgLayer>
                </a14:imgProps>
              </a:ext>
            </a:extLst>
          </a:blip>
          <a:stretch>
            <a:fillRect/>
          </a:stretch>
        </p:blipFill>
        <p:spPr>
          <a:xfrm>
            <a:off x="9166808" y="-42683"/>
            <a:ext cx="2057687" cy="1991003"/>
          </a:xfrm>
          <a:prstGeom prst="rect">
            <a:avLst/>
          </a:prstGeom>
        </p:spPr>
      </p:pic>
    </p:spTree>
    <p:extLst>
      <p:ext uri="{BB962C8B-B14F-4D97-AF65-F5344CB8AC3E}">
        <p14:creationId xmlns:p14="http://schemas.microsoft.com/office/powerpoint/2010/main" val="2470942443"/>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E23A671-6166-B346-5AB1-E66D3C726168}"/>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9A6431-2678-AECF-603B-B0BC3146291D}"/>
              </a:ext>
            </a:extLst>
          </p:cNvPr>
          <p:cNvSpPr>
            <a:spLocks noGrp="1"/>
          </p:cNvSpPr>
          <p:nvPr>
            <p:ph type="title"/>
          </p:nvPr>
        </p:nvSpPr>
        <p:spPr>
          <a:xfrm>
            <a:off x="932720" y="574985"/>
            <a:ext cx="10893520" cy="1325563"/>
          </a:xfrm>
        </p:spPr>
        <p:txBody>
          <a:bodyPr/>
          <a:lstStyle/>
          <a:p>
            <a:r>
              <a:rPr lang="en-US" dirty="0"/>
              <a:t>De </a:t>
            </a:r>
            <a:r>
              <a:rPr lang="en-US" dirty="0" err="1"/>
              <a:t>sleutel</a:t>
            </a:r>
            <a:r>
              <a:rPr lang="en-US" dirty="0"/>
              <a:t> van </a:t>
            </a:r>
            <a:r>
              <a:rPr lang="en-US" dirty="0" err="1"/>
              <a:t>onderzoekend</a:t>
            </a:r>
            <a:r>
              <a:rPr lang="en-US" dirty="0"/>
              <a:t> </a:t>
            </a:r>
            <a:r>
              <a:rPr lang="en-US" dirty="0" err="1"/>
              <a:t>leiderschap</a:t>
            </a:r>
            <a:endParaRPr lang="nl-BE" dirty="0"/>
          </a:p>
        </p:txBody>
      </p:sp>
      <p:sp>
        <p:nvSpPr>
          <p:cNvPr id="3" name="Tijdelijke aanduiding voor inhoud 2">
            <a:extLst>
              <a:ext uri="{FF2B5EF4-FFF2-40B4-BE49-F238E27FC236}">
                <a16:creationId xmlns:a16="http://schemas.microsoft.com/office/drawing/2014/main" id="{01C1B543-1DB3-34EB-C216-5AF72CB8753B}"/>
              </a:ext>
            </a:extLst>
          </p:cNvPr>
          <p:cNvSpPr>
            <a:spLocks noGrp="1"/>
          </p:cNvSpPr>
          <p:nvPr>
            <p:ph idx="1"/>
          </p:nvPr>
        </p:nvSpPr>
        <p:spPr>
          <a:xfrm>
            <a:off x="932720" y="1687188"/>
            <a:ext cx="11045920" cy="4197040"/>
          </a:xfrm>
        </p:spPr>
        <p:txBody>
          <a:bodyPr>
            <a:normAutofit fontScale="85000" lnSpcReduction="20000"/>
          </a:bodyPr>
          <a:lstStyle/>
          <a:p>
            <a:pPr marL="0" indent="0">
              <a:buNone/>
            </a:pPr>
            <a:r>
              <a:rPr lang="en-US" sz="2600" i="1" dirty="0" err="1"/>
              <a:t>Ontstaat</a:t>
            </a:r>
            <a:r>
              <a:rPr lang="en-US" sz="2600" i="1" dirty="0"/>
              <a:t> </a:t>
            </a:r>
            <a:r>
              <a:rPr lang="en-US" sz="2600" i="1" dirty="0" err="1"/>
              <a:t>niet</a:t>
            </a:r>
            <a:r>
              <a:rPr lang="en-US" sz="2600" i="1" dirty="0"/>
              <a:t> </a:t>
            </a:r>
            <a:r>
              <a:rPr lang="en-US" sz="2600" i="1" dirty="0" err="1"/>
              <a:t>uit</a:t>
            </a:r>
            <a:r>
              <a:rPr lang="en-US" sz="2600" i="1" dirty="0"/>
              <a:t> </a:t>
            </a:r>
            <a:r>
              <a:rPr lang="en-US" sz="2600" i="1" dirty="0" err="1"/>
              <a:t>één</a:t>
            </a:r>
            <a:r>
              <a:rPr lang="en-US" sz="2600" i="1" dirty="0"/>
              <a:t> </a:t>
            </a:r>
            <a:r>
              <a:rPr lang="en-US" sz="2600" i="1" dirty="0" err="1"/>
              <a:t>grote</a:t>
            </a:r>
            <a:r>
              <a:rPr lang="en-US" sz="2600" i="1" dirty="0"/>
              <a:t> </a:t>
            </a:r>
            <a:r>
              <a:rPr lang="en-US" sz="2600" i="1" dirty="0" err="1"/>
              <a:t>beleidsplan</a:t>
            </a:r>
            <a:r>
              <a:rPr lang="en-US" sz="2600" i="1" dirty="0"/>
              <a:t>…maar </a:t>
            </a:r>
            <a:r>
              <a:rPr lang="en-US" sz="2600" i="1" dirty="0" err="1"/>
              <a:t>uit</a:t>
            </a:r>
            <a:r>
              <a:rPr lang="en-US" sz="2600" i="1" dirty="0"/>
              <a:t> </a:t>
            </a:r>
            <a:r>
              <a:rPr lang="en-US" sz="2600" i="1" dirty="0" err="1"/>
              <a:t>dagelijkse</a:t>
            </a:r>
            <a:r>
              <a:rPr lang="en-US" sz="2600" i="1" dirty="0"/>
              <a:t> </a:t>
            </a:r>
            <a:r>
              <a:rPr lang="en-US" sz="2600" i="1" dirty="0" err="1"/>
              <a:t>keuzes</a:t>
            </a:r>
            <a:r>
              <a:rPr lang="en-US" sz="2600" i="1" dirty="0"/>
              <a:t> </a:t>
            </a:r>
            <a:r>
              <a:rPr lang="en-US" sz="2600" i="1" dirty="0" err="1"/>
              <a:t>en</a:t>
            </a:r>
            <a:r>
              <a:rPr lang="en-US" sz="2600" i="1" dirty="0"/>
              <a:t> </a:t>
            </a:r>
            <a:r>
              <a:rPr lang="en-US" sz="2600" i="1" dirty="0" err="1"/>
              <a:t>gewoontes</a:t>
            </a:r>
            <a:r>
              <a:rPr lang="en-US" sz="2600" i="1" dirty="0"/>
              <a:t>. </a:t>
            </a:r>
          </a:p>
          <a:p>
            <a:pPr marL="0" indent="0">
              <a:buNone/>
            </a:pPr>
            <a:endParaRPr lang="en-US" sz="2600" i="1" dirty="0"/>
          </a:p>
          <a:p>
            <a:r>
              <a:rPr lang="en-US" sz="2800" b="1" dirty="0" err="1"/>
              <a:t>Koersbepaler</a:t>
            </a:r>
            <a:r>
              <a:rPr lang="en-US" sz="2800" dirty="0"/>
              <a:t>: </a:t>
            </a:r>
            <a:r>
              <a:rPr lang="en-US" sz="2800" dirty="0" err="1"/>
              <a:t>zorg</a:t>
            </a:r>
            <a:r>
              <a:rPr lang="en-US" sz="2800" dirty="0"/>
              <a:t> voor </a:t>
            </a:r>
            <a:r>
              <a:rPr lang="en-US" sz="2800" dirty="0" err="1"/>
              <a:t>gedeelde</a:t>
            </a:r>
            <a:r>
              <a:rPr lang="en-US" sz="2800" dirty="0"/>
              <a:t> </a:t>
            </a:r>
            <a:r>
              <a:rPr lang="en-US" sz="2800" dirty="0" err="1"/>
              <a:t>drijfveer</a:t>
            </a:r>
            <a:r>
              <a:rPr lang="en-US" sz="2800" dirty="0"/>
              <a:t>, focus </a:t>
            </a:r>
            <a:r>
              <a:rPr lang="en-US" sz="2800" dirty="0" err="1"/>
              <a:t>en</a:t>
            </a:r>
            <a:r>
              <a:rPr lang="en-US" sz="2800" dirty="0"/>
              <a:t> </a:t>
            </a:r>
            <a:r>
              <a:rPr lang="en-US" sz="2800" dirty="0" err="1"/>
              <a:t>doel</a:t>
            </a:r>
            <a:endParaRPr lang="en-US" sz="2800" dirty="0"/>
          </a:p>
          <a:p>
            <a:r>
              <a:rPr lang="en-US" sz="2800" b="1" dirty="0" err="1"/>
              <a:t>Rolmodel</a:t>
            </a:r>
            <a:r>
              <a:rPr lang="en-US" sz="2800" dirty="0"/>
              <a:t>: </a:t>
            </a:r>
            <a:r>
              <a:rPr lang="en-US" sz="2800" dirty="0" err="1"/>
              <a:t>voorleven</a:t>
            </a:r>
            <a:r>
              <a:rPr lang="en-US" sz="2800" dirty="0"/>
              <a:t> van </a:t>
            </a:r>
            <a:r>
              <a:rPr lang="en-US" sz="2800" dirty="0" err="1"/>
              <a:t>onderzoekende</a:t>
            </a:r>
            <a:r>
              <a:rPr lang="en-US" sz="2800" dirty="0"/>
              <a:t> </a:t>
            </a:r>
            <a:r>
              <a:rPr lang="en-US" sz="2800" dirty="0" err="1"/>
              <a:t>houding</a:t>
            </a:r>
            <a:endParaRPr lang="en-US" sz="2800" dirty="0"/>
          </a:p>
          <a:p>
            <a:r>
              <a:rPr lang="en-US" sz="2800" b="1" dirty="0" err="1"/>
              <a:t>Katalysator</a:t>
            </a:r>
            <a:r>
              <a:rPr lang="en-US" sz="2800" b="1" dirty="0"/>
              <a:t> voor </a:t>
            </a:r>
            <a:r>
              <a:rPr lang="en-US" sz="2800" b="1" dirty="0" err="1"/>
              <a:t>leren</a:t>
            </a:r>
            <a:r>
              <a:rPr lang="en-US" sz="2800" b="1" dirty="0"/>
              <a:t>: </a:t>
            </a:r>
            <a:r>
              <a:rPr lang="en-US" sz="2800" dirty="0" err="1"/>
              <a:t>creëer</a:t>
            </a:r>
            <a:r>
              <a:rPr lang="en-US" sz="2800" dirty="0"/>
              <a:t> tijd, </a:t>
            </a:r>
            <a:r>
              <a:rPr lang="en-US" sz="2800" dirty="0" err="1"/>
              <a:t>structuur</a:t>
            </a:r>
            <a:r>
              <a:rPr lang="en-US" sz="2800" dirty="0"/>
              <a:t> </a:t>
            </a:r>
            <a:r>
              <a:rPr lang="en-US" sz="2800" dirty="0" err="1"/>
              <a:t>en</a:t>
            </a:r>
            <a:r>
              <a:rPr lang="en-US" sz="2800" dirty="0"/>
              <a:t> </a:t>
            </a:r>
            <a:r>
              <a:rPr lang="en-US" sz="2800" dirty="0" err="1"/>
              <a:t>veiligheid</a:t>
            </a:r>
            <a:r>
              <a:rPr lang="en-US" sz="2800" dirty="0"/>
              <a:t> om samen </a:t>
            </a:r>
            <a:r>
              <a:rPr lang="en-US" sz="2800" dirty="0" err="1"/>
              <a:t>te</a:t>
            </a:r>
            <a:r>
              <a:rPr lang="en-US" sz="2800" dirty="0"/>
              <a:t> (</a:t>
            </a:r>
            <a:r>
              <a:rPr lang="en-US" sz="2800" dirty="0" err="1"/>
              <a:t>onder</a:t>
            </a:r>
            <a:r>
              <a:rPr lang="en-US" sz="2800" dirty="0"/>
              <a:t>)zoeken</a:t>
            </a:r>
          </a:p>
          <a:p>
            <a:r>
              <a:rPr lang="en-US" sz="2800" b="1" dirty="0"/>
              <a:t>Stimulator voor </a:t>
            </a:r>
            <a:r>
              <a:rPr lang="en-US" sz="2800" b="1" dirty="0" err="1"/>
              <a:t>initiatief</a:t>
            </a:r>
            <a:r>
              <a:rPr lang="en-US" sz="2800" b="1" dirty="0"/>
              <a:t>: </a:t>
            </a:r>
            <a:r>
              <a:rPr lang="en-US" sz="2800" dirty="0" err="1"/>
              <a:t>geef</a:t>
            </a:r>
            <a:r>
              <a:rPr lang="en-US" sz="2800" dirty="0"/>
              <a:t> </a:t>
            </a:r>
            <a:r>
              <a:rPr lang="en-US" sz="2800" dirty="0" err="1"/>
              <a:t>ruimte</a:t>
            </a:r>
            <a:r>
              <a:rPr lang="en-US" sz="2800" dirty="0"/>
              <a:t> voor teacher leadership</a:t>
            </a:r>
          </a:p>
          <a:p>
            <a:r>
              <a:rPr lang="en-US" sz="2800" b="1" dirty="0" err="1"/>
              <a:t>Verankeraar</a:t>
            </a:r>
            <a:r>
              <a:rPr lang="en-US" sz="2800" dirty="0"/>
              <a:t>: </a:t>
            </a:r>
            <a:r>
              <a:rPr lang="en-US" sz="2800" dirty="0" err="1"/>
              <a:t>geen</a:t>
            </a:r>
            <a:r>
              <a:rPr lang="en-US" sz="2800" dirty="0"/>
              <a:t> </a:t>
            </a:r>
            <a:r>
              <a:rPr lang="en-US" sz="2800" dirty="0" err="1"/>
              <a:t>losstaand</a:t>
            </a:r>
            <a:r>
              <a:rPr lang="en-US" sz="2800" dirty="0"/>
              <a:t> project in de school</a:t>
            </a:r>
          </a:p>
          <a:p>
            <a:r>
              <a:rPr lang="en-US" sz="2800" b="1" dirty="0" err="1"/>
              <a:t>Kritische</a:t>
            </a:r>
            <a:r>
              <a:rPr lang="en-US" sz="2800" b="1" dirty="0"/>
              <a:t> </a:t>
            </a:r>
            <a:r>
              <a:rPr lang="en-US" sz="2800" b="1" dirty="0" err="1"/>
              <a:t>vriend</a:t>
            </a:r>
            <a:r>
              <a:rPr lang="en-US" sz="2800" dirty="0"/>
              <a:t>: </a:t>
            </a:r>
            <a:r>
              <a:rPr lang="en-US" sz="2800" dirty="0" err="1"/>
              <a:t>huidige</a:t>
            </a:r>
            <a:r>
              <a:rPr lang="en-US" sz="2800" dirty="0"/>
              <a:t> </a:t>
            </a:r>
            <a:r>
              <a:rPr lang="en-US" sz="2800" dirty="0" err="1"/>
              <a:t>realiteit</a:t>
            </a:r>
            <a:r>
              <a:rPr lang="en-US" sz="2800" dirty="0"/>
              <a:t> in </a:t>
            </a:r>
            <a:r>
              <a:rPr lang="en-US" sz="2800" dirty="0" err="1"/>
              <a:t>vraag</a:t>
            </a:r>
            <a:r>
              <a:rPr lang="en-US" sz="2800" dirty="0"/>
              <a:t> </a:t>
            </a:r>
            <a:r>
              <a:rPr lang="en-US" sz="2800" dirty="0" err="1"/>
              <a:t>durven</a:t>
            </a:r>
            <a:r>
              <a:rPr lang="en-US" sz="2800" dirty="0"/>
              <a:t> </a:t>
            </a:r>
            <a:r>
              <a:rPr lang="en-US" sz="2800" dirty="0" err="1"/>
              <a:t>stellen</a:t>
            </a:r>
            <a:r>
              <a:rPr lang="en-US" sz="2800" dirty="0"/>
              <a:t> </a:t>
            </a:r>
            <a:r>
              <a:rPr lang="en-US" sz="2800" dirty="0" err="1"/>
              <a:t>en</a:t>
            </a:r>
            <a:r>
              <a:rPr lang="en-US" sz="2800" dirty="0"/>
              <a:t> focus </a:t>
            </a:r>
            <a:r>
              <a:rPr lang="en-US" sz="2800" dirty="0" err="1"/>
              <a:t>bewaken</a:t>
            </a:r>
            <a:r>
              <a:rPr lang="en-US" sz="2800" dirty="0"/>
              <a:t>.</a:t>
            </a:r>
          </a:p>
          <a:p>
            <a:pPr marL="0" indent="0">
              <a:buNone/>
            </a:pPr>
            <a:endParaRPr lang="en-US" sz="2800" i="1" dirty="0"/>
          </a:p>
        </p:txBody>
      </p:sp>
    </p:spTree>
    <p:extLst>
      <p:ext uri="{BB962C8B-B14F-4D97-AF65-F5344CB8AC3E}">
        <p14:creationId xmlns:p14="http://schemas.microsoft.com/office/powerpoint/2010/main" val="289861353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0E394D7-D622-B7F5-4DE4-7E216FA0F58F}"/>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9584E9DF-B8BD-A078-B20A-8E37D331ECE6}"/>
              </a:ext>
            </a:extLst>
          </p:cNvPr>
          <p:cNvSpPr>
            <a:spLocks noGrp="1"/>
          </p:cNvSpPr>
          <p:nvPr>
            <p:ph type="title"/>
          </p:nvPr>
        </p:nvSpPr>
        <p:spPr/>
        <p:txBody>
          <a:bodyPr/>
          <a:lstStyle/>
          <a:p>
            <a:r>
              <a:rPr lang="en-US" dirty="0"/>
              <a:t>Dit model is </a:t>
            </a:r>
            <a:r>
              <a:rPr lang="en-US" dirty="0" err="1"/>
              <a:t>geen</a:t>
            </a:r>
            <a:r>
              <a:rPr lang="en-US" dirty="0"/>
              <a:t> </a:t>
            </a:r>
            <a:r>
              <a:rPr lang="en-US" dirty="0" err="1"/>
              <a:t>eindpunt</a:t>
            </a:r>
            <a:r>
              <a:rPr lang="en-US" dirty="0"/>
              <a:t> maar een </a:t>
            </a:r>
            <a:r>
              <a:rPr lang="en-US" dirty="0" err="1"/>
              <a:t>uitnodiging</a:t>
            </a:r>
            <a:endParaRPr lang="nl-BE" dirty="0"/>
          </a:p>
        </p:txBody>
      </p:sp>
      <p:sp>
        <p:nvSpPr>
          <p:cNvPr id="2" name="Tekstvak 1">
            <a:extLst>
              <a:ext uri="{FF2B5EF4-FFF2-40B4-BE49-F238E27FC236}">
                <a16:creationId xmlns:a16="http://schemas.microsoft.com/office/drawing/2014/main" id="{4001943C-4D71-6210-8FE1-4E79CFAFA104}"/>
              </a:ext>
            </a:extLst>
          </p:cNvPr>
          <p:cNvSpPr txBox="1"/>
          <p:nvPr/>
        </p:nvSpPr>
        <p:spPr>
          <a:xfrm>
            <a:off x="831849" y="3026274"/>
            <a:ext cx="6138041" cy="1938992"/>
          </a:xfrm>
          <a:prstGeom prst="rect">
            <a:avLst/>
          </a:prstGeom>
          <a:noFill/>
        </p:spPr>
        <p:txBody>
          <a:bodyPr wrap="square" rtlCol="0">
            <a:spAutoFit/>
          </a:bodyPr>
          <a:lstStyle/>
          <a:p>
            <a:r>
              <a:rPr lang="nl-BE" sz="2400" dirty="0" err="1">
                <a:solidFill>
                  <a:schemeClr val="bg1"/>
                </a:solidFill>
              </a:rPr>
              <a:t>Evidence-informed</a:t>
            </a:r>
            <a:r>
              <a:rPr lang="nl-BE" sz="2400" dirty="0">
                <a:solidFill>
                  <a:schemeClr val="bg1"/>
                </a:solidFill>
              </a:rPr>
              <a:t> onderwijs begint bij wie dagelijks het verschil maakt in de klas, op de speelplaats, in het teamoverleg, tijdens een pedagogisch begeleiding of bij het uitzetten van beleid.</a:t>
            </a:r>
          </a:p>
        </p:txBody>
      </p:sp>
    </p:spTree>
    <p:extLst>
      <p:ext uri="{BB962C8B-B14F-4D97-AF65-F5344CB8AC3E}">
        <p14:creationId xmlns:p14="http://schemas.microsoft.com/office/powerpoint/2010/main" val="26893702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CA2A31-7E2A-AEB9-B191-3E6D967A3DF5}"/>
            </a:ext>
          </a:extLst>
        </p:cNvPr>
        <p:cNvGrpSpPr/>
        <p:nvPr/>
      </p:nvGrpSpPr>
      <p:grpSpPr>
        <a:xfrm>
          <a:off x="0" y="0"/>
          <a:ext cx="0" cy="0"/>
          <a:chOff x="0" y="0"/>
          <a:chExt cx="0" cy="0"/>
        </a:xfrm>
      </p:grpSpPr>
      <p:sp>
        <p:nvSpPr>
          <p:cNvPr id="3" name="Titel 2">
            <a:extLst>
              <a:ext uri="{FF2B5EF4-FFF2-40B4-BE49-F238E27FC236}">
                <a16:creationId xmlns:a16="http://schemas.microsoft.com/office/drawing/2014/main" id="{32E74904-89BA-BBB9-3E4D-1D583AE0FD61}"/>
              </a:ext>
            </a:extLst>
          </p:cNvPr>
          <p:cNvSpPr>
            <a:spLocks noGrp="1"/>
          </p:cNvSpPr>
          <p:nvPr>
            <p:ph type="title"/>
          </p:nvPr>
        </p:nvSpPr>
        <p:spPr/>
        <p:txBody>
          <a:bodyPr/>
          <a:lstStyle/>
          <a:p>
            <a:r>
              <a:rPr lang="nl-BE" dirty="0"/>
              <a:t>Terugkeren om vooruit te gaan</a:t>
            </a:r>
          </a:p>
        </p:txBody>
      </p:sp>
      <p:sp>
        <p:nvSpPr>
          <p:cNvPr id="4" name="Tijdelijke aanduiding voor inhoud 3">
            <a:extLst>
              <a:ext uri="{FF2B5EF4-FFF2-40B4-BE49-F238E27FC236}">
                <a16:creationId xmlns:a16="http://schemas.microsoft.com/office/drawing/2014/main" id="{A305D90C-4E49-6E60-E530-63C3056E08FF}"/>
              </a:ext>
            </a:extLst>
          </p:cNvPr>
          <p:cNvSpPr>
            <a:spLocks noGrp="1"/>
          </p:cNvSpPr>
          <p:nvPr>
            <p:ph idx="1"/>
          </p:nvPr>
        </p:nvSpPr>
        <p:spPr/>
        <p:txBody>
          <a:bodyPr/>
          <a:lstStyle/>
          <a:p>
            <a:pPr lvl="1"/>
            <a:r>
              <a:rPr lang="nl-BE" dirty="0"/>
              <a:t>Soms is stoppen met een actie ook een juiste keuze en inzicht</a:t>
            </a:r>
          </a:p>
          <a:p>
            <a:pPr lvl="1"/>
            <a:r>
              <a:rPr lang="nl-BE" dirty="0"/>
              <a:t>Bijsturen hoort bij elk proces</a:t>
            </a:r>
          </a:p>
          <a:p>
            <a:pPr lvl="1"/>
            <a:r>
              <a:rPr lang="nl-BE" dirty="0"/>
              <a:t>Mislukkingen maken ook patronen zichtbaar </a:t>
            </a:r>
          </a:p>
          <a:p>
            <a:pPr lvl="1"/>
            <a:r>
              <a:rPr lang="nl-BE" dirty="0"/>
              <a:t>Kleinere stappen werken beter dan één grote doorbraak</a:t>
            </a:r>
          </a:p>
          <a:p>
            <a:pPr lvl="1"/>
            <a:r>
              <a:rPr lang="nl-BE" dirty="0"/>
              <a:t>Schoolontwikkeling en leren als team is cyclisch (niet lineair)</a:t>
            </a:r>
          </a:p>
        </p:txBody>
      </p:sp>
    </p:spTree>
    <p:extLst>
      <p:ext uri="{BB962C8B-B14F-4D97-AF65-F5344CB8AC3E}">
        <p14:creationId xmlns:p14="http://schemas.microsoft.com/office/powerpoint/2010/main" val="235024582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54EBFF-370F-93A1-1456-BD743CF5BC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7581CEB2-304B-11CA-CC9B-4081574086F5}"/>
              </a:ext>
            </a:extLst>
          </p:cNvPr>
          <p:cNvSpPr>
            <a:spLocks noGrp="1"/>
          </p:cNvSpPr>
          <p:nvPr>
            <p:ph type="title"/>
          </p:nvPr>
        </p:nvSpPr>
        <p:spPr>
          <a:xfrm>
            <a:off x="938341" y="666523"/>
            <a:ext cx="10315318" cy="1325563"/>
          </a:xfrm>
        </p:spPr>
        <p:txBody>
          <a:bodyPr>
            <a:normAutofit/>
          </a:bodyPr>
          <a:lstStyle/>
          <a:p>
            <a:r>
              <a:rPr lang="en-US" dirty="0"/>
              <a:t>W</a:t>
            </a:r>
            <a:r>
              <a:rPr lang="nl-BE" dirty="0"/>
              <a:t>at is/was er eerst? </a:t>
            </a:r>
            <a:endParaRPr lang="nl-BE" b="0" i="1" dirty="0"/>
          </a:p>
        </p:txBody>
      </p:sp>
      <p:sp>
        <p:nvSpPr>
          <p:cNvPr id="6" name="Titel 1">
            <a:extLst>
              <a:ext uri="{FF2B5EF4-FFF2-40B4-BE49-F238E27FC236}">
                <a16:creationId xmlns:a16="http://schemas.microsoft.com/office/drawing/2014/main" id="{C3AEDFCD-8732-6A9B-2D18-C1D4D83677EC}"/>
              </a:ext>
            </a:extLst>
          </p:cNvPr>
          <p:cNvSpPr txBox="1">
            <a:spLocks/>
          </p:cNvSpPr>
          <p:nvPr/>
        </p:nvSpPr>
        <p:spPr>
          <a:xfrm>
            <a:off x="-3651078" y="2052750"/>
            <a:ext cx="10315318"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pPr algn="ctr"/>
            <a:r>
              <a:rPr lang="en-US" b="0" dirty="0"/>
              <a:t>Data</a:t>
            </a:r>
            <a:endParaRPr lang="nl-BE" b="0" dirty="0"/>
          </a:p>
        </p:txBody>
      </p:sp>
      <p:sp>
        <p:nvSpPr>
          <p:cNvPr id="7" name="Titel 1">
            <a:extLst>
              <a:ext uri="{FF2B5EF4-FFF2-40B4-BE49-F238E27FC236}">
                <a16:creationId xmlns:a16="http://schemas.microsoft.com/office/drawing/2014/main" id="{6408C091-B28F-7058-F501-3001850AFDE8}"/>
              </a:ext>
            </a:extLst>
          </p:cNvPr>
          <p:cNvSpPr txBox="1">
            <a:spLocks/>
          </p:cNvSpPr>
          <p:nvPr/>
        </p:nvSpPr>
        <p:spPr>
          <a:xfrm>
            <a:off x="433242" y="2022417"/>
            <a:ext cx="10315318"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pPr algn="ctr"/>
            <a:r>
              <a:rPr lang="en-US" b="0" dirty="0" err="1"/>
              <a:t>Vraag</a:t>
            </a:r>
            <a:endParaRPr lang="nl-BE" b="0" dirty="0"/>
          </a:p>
        </p:txBody>
      </p:sp>
      <p:sp>
        <p:nvSpPr>
          <p:cNvPr id="8" name="Titel 1">
            <a:extLst>
              <a:ext uri="{FF2B5EF4-FFF2-40B4-BE49-F238E27FC236}">
                <a16:creationId xmlns:a16="http://schemas.microsoft.com/office/drawing/2014/main" id="{D732453D-658C-F7F7-5867-BE42876524A1}"/>
              </a:ext>
            </a:extLst>
          </p:cNvPr>
          <p:cNvSpPr txBox="1">
            <a:spLocks/>
          </p:cNvSpPr>
          <p:nvPr/>
        </p:nvSpPr>
        <p:spPr>
          <a:xfrm>
            <a:off x="-1321534" y="4010762"/>
            <a:ext cx="10315318"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pPr algn="ctr"/>
            <a:r>
              <a:rPr lang="en-US" b="0" dirty="0" err="1"/>
              <a:t>Wetenschap</a:t>
            </a:r>
            <a:endParaRPr lang="nl-BE" b="0" dirty="0"/>
          </a:p>
        </p:txBody>
      </p:sp>
      <p:sp>
        <p:nvSpPr>
          <p:cNvPr id="9" name="Titel 1">
            <a:extLst>
              <a:ext uri="{FF2B5EF4-FFF2-40B4-BE49-F238E27FC236}">
                <a16:creationId xmlns:a16="http://schemas.microsoft.com/office/drawing/2014/main" id="{2CB45AB2-E03A-EDBC-BAF1-383920AEB964}"/>
              </a:ext>
            </a:extLst>
          </p:cNvPr>
          <p:cNvSpPr txBox="1">
            <a:spLocks/>
          </p:cNvSpPr>
          <p:nvPr/>
        </p:nvSpPr>
        <p:spPr>
          <a:xfrm>
            <a:off x="3990695" y="4041095"/>
            <a:ext cx="10315318"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pPr algn="ctr"/>
            <a:r>
              <a:rPr lang="en-US" b="0" dirty="0"/>
              <a:t>Beleid</a:t>
            </a:r>
            <a:endParaRPr lang="nl-BE" b="0" dirty="0"/>
          </a:p>
        </p:txBody>
      </p:sp>
      <p:sp>
        <p:nvSpPr>
          <p:cNvPr id="10" name="Titel 1">
            <a:extLst>
              <a:ext uri="{FF2B5EF4-FFF2-40B4-BE49-F238E27FC236}">
                <a16:creationId xmlns:a16="http://schemas.microsoft.com/office/drawing/2014/main" id="{00FB410A-CE8B-645A-C1E4-F1069FFF8FAB}"/>
              </a:ext>
            </a:extLst>
          </p:cNvPr>
          <p:cNvSpPr txBox="1">
            <a:spLocks/>
          </p:cNvSpPr>
          <p:nvPr/>
        </p:nvSpPr>
        <p:spPr>
          <a:xfrm>
            <a:off x="4739632" y="1992085"/>
            <a:ext cx="10315318" cy="1325563"/>
          </a:xfrm>
          <a:prstGeom prst="rect">
            <a:avLst/>
          </a:prstGeom>
        </p:spPr>
        <p:txBody>
          <a:bodyPr vert="horz" lIns="91440" tIns="45720" rIns="91440" bIns="45720" rtlCol="0" anchor="ctr">
            <a:normAutofit/>
          </a:bodyPr>
          <a:lstStyle>
            <a:lvl1pPr algn="l" defTabSz="914400" rtl="0" eaLnBrk="1" latinLnBrk="0" hangingPunct="1">
              <a:lnSpc>
                <a:spcPct val="100000"/>
              </a:lnSpc>
              <a:spcBef>
                <a:spcPct val="0"/>
              </a:spcBef>
              <a:buNone/>
              <a:defRPr sz="4000" b="1" i="0" kern="1200">
                <a:solidFill>
                  <a:srgbClr val="262052"/>
                </a:solidFill>
                <a:latin typeface="Krub" pitchFamily="2" charset="-34"/>
                <a:ea typeface="+mj-ea"/>
                <a:cs typeface="Krub" pitchFamily="2" charset="-34"/>
              </a:defRPr>
            </a:lvl1pPr>
          </a:lstStyle>
          <a:p>
            <a:pPr algn="ctr"/>
            <a:r>
              <a:rPr lang="en-US" b="0" dirty="0" err="1"/>
              <a:t>Praktijkkennis</a:t>
            </a:r>
            <a:endParaRPr lang="nl-BE" b="0" dirty="0"/>
          </a:p>
        </p:txBody>
      </p:sp>
    </p:spTree>
    <p:extLst>
      <p:ext uri="{BB962C8B-B14F-4D97-AF65-F5344CB8AC3E}">
        <p14:creationId xmlns:p14="http://schemas.microsoft.com/office/powerpoint/2010/main" val="287670932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el 4">
            <a:extLst>
              <a:ext uri="{FF2B5EF4-FFF2-40B4-BE49-F238E27FC236}">
                <a16:creationId xmlns:a16="http://schemas.microsoft.com/office/drawing/2014/main" id="{B7A620C9-58D4-71AA-2198-0F15A5209202}"/>
              </a:ext>
            </a:extLst>
          </p:cNvPr>
          <p:cNvSpPr>
            <a:spLocks noGrp="1"/>
          </p:cNvSpPr>
          <p:nvPr>
            <p:ph type="title"/>
          </p:nvPr>
        </p:nvSpPr>
        <p:spPr/>
        <p:txBody>
          <a:bodyPr/>
          <a:lstStyle/>
          <a:p>
            <a:r>
              <a:rPr lang="nl-BE"/>
              <a:t>Ondersteunend materiaal</a:t>
            </a:r>
          </a:p>
        </p:txBody>
      </p:sp>
      <p:sp>
        <p:nvSpPr>
          <p:cNvPr id="2" name="Tijdelijke aanduiding voor inhoud 1">
            <a:extLst>
              <a:ext uri="{FF2B5EF4-FFF2-40B4-BE49-F238E27FC236}">
                <a16:creationId xmlns:a16="http://schemas.microsoft.com/office/drawing/2014/main" id="{B0350B5A-52DF-47BC-4D29-F153106234E0}"/>
              </a:ext>
            </a:extLst>
          </p:cNvPr>
          <p:cNvSpPr>
            <a:spLocks noGrp="1"/>
          </p:cNvSpPr>
          <p:nvPr>
            <p:ph idx="1"/>
          </p:nvPr>
        </p:nvSpPr>
        <p:spPr>
          <a:xfrm>
            <a:off x="934387" y="2035485"/>
            <a:ext cx="9296541" cy="4197040"/>
          </a:xfrm>
        </p:spPr>
        <p:txBody>
          <a:bodyPr/>
          <a:lstStyle/>
          <a:p>
            <a:r>
              <a:rPr lang="nl-BE" dirty="0"/>
              <a:t>Webpagina’s over het model</a:t>
            </a:r>
          </a:p>
          <a:p>
            <a:r>
              <a:rPr lang="nl-BE" dirty="0"/>
              <a:t>Kennisclips en Leersnack</a:t>
            </a:r>
          </a:p>
          <a:p>
            <a:r>
              <a:rPr lang="nl-BE" dirty="0"/>
              <a:t>Ondersteunende materialen om aan de slag te gaan</a:t>
            </a:r>
          </a:p>
          <a:p>
            <a:r>
              <a:rPr lang="nl-BE" dirty="0"/>
              <a:t>Inspiratiegids (heel snel beschikbaar)</a:t>
            </a:r>
          </a:p>
          <a:p>
            <a:r>
              <a:rPr lang="nl-BE" dirty="0"/>
              <a:t>Leidraad in ontwikkeling</a:t>
            </a:r>
          </a:p>
          <a:p>
            <a:pPr marL="0" indent="0">
              <a:buNone/>
            </a:pPr>
            <a:endParaRPr lang="nl-BE" dirty="0"/>
          </a:p>
        </p:txBody>
      </p:sp>
      <p:pic>
        <p:nvPicPr>
          <p:cNvPr id="6" name="Tijdelijke aanduiding voor afbeelding 5">
            <a:extLst>
              <a:ext uri="{FF2B5EF4-FFF2-40B4-BE49-F238E27FC236}">
                <a16:creationId xmlns:a16="http://schemas.microsoft.com/office/drawing/2014/main" id="{5B85B233-9D23-DA87-C46D-BBA4D8377805}"/>
              </a:ext>
            </a:extLst>
          </p:cNvPr>
          <p:cNvPicPr>
            <a:picLocks noGrp="1" noChangeAspect="1"/>
          </p:cNvPicPr>
          <p:nvPr>
            <p:ph type="pic" sz="quarter" idx="13"/>
          </p:nvPr>
        </p:nvPicPr>
        <p:blipFill>
          <a:blip r:embed="rId2"/>
          <a:srcRect t="2" b="2"/>
          <a:stretch>
            <a:fillRect/>
          </a:stretch>
        </p:blipFill>
        <p:spPr>
          <a:prstGeom prst="rect">
            <a:avLst/>
          </a:prstGeom>
        </p:spPr>
      </p:pic>
    </p:spTree>
    <p:extLst>
      <p:ext uri="{BB962C8B-B14F-4D97-AF65-F5344CB8AC3E}">
        <p14:creationId xmlns:p14="http://schemas.microsoft.com/office/powerpoint/2010/main" val="274327721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621B9478-E397-59CA-5C72-93836105F576}"/>
              </a:ext>
            </a:extLst>
          </p:cNvPr>
          <p:cNvSpPr>
            <a:spLocks noGrp="1"/>
          </p:cNvSpPr>
          <p:nvPr>
            <p:ph type="title"/>
          </p:nvPr>
        </p:nvSpPr>
        <p:spPr>
          <a:xfrm>
            <a:off x="-13699" y="1870171"/>
            <a:ext cx="12192000" cy="1358602"/>
          </a:xfrm>
        </p:spPr>
        <p:txBody>
          <a:bodyPr>
            <a:normAutofit fontScale="90000"/>
          </a:bodyPr>
          <a:lstStyle/>
          <a:p>
            <a:br>
              <a:rPr lang="nl-BE" dirty="0"/>
            </a:br>
            <a:br>
              <a:rPr lang="nl-BE" dirty="0"/>
            </a:br>
            <a:r>
              <a:rPr lang="nl-BE"/>
              <a:t>Vragen?</a:t>
            </a:r>
            <a:br>
              <a:rPr lang="nl-BE"/>
            </a:br>
            <a:r>
              <a:rPr lang="nl-BE"/>
              <a:t>Veel </a:t>
            </a:r>
            <a:r>
              <a:rPr lang="nl-BE" dirty="0"/>
              <a:t>dank voor uw aandacht!</a:t>
            </a:r>
            <a:br>
              <a:rPr lang="nl-BE" dirty="0"/>
            </a:br>
            <a:br>
              <a:rPr lang="nl-BE" dirty="0"/>
            </a:br>
            <a:r>
              <a:rPr lang="nl-BE" dirty="0"/>
              <a:t>vicky.willegems@vub.be</a:t>
            </a:r>
          </a:p>
        </p:txBody>
      </p:sp>
    </p:spTree>
    <p:extLst>
      <p:ext uri="{BB962C8B-B14F-4D97-AF65-F5344CB8AC3E}">
        <p14:creationId xmlns:p14="http://schemas.microsoft.com/office/powerpoint/2010/main" val="57258271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D050F-3FD6-EA27-D617-A66BD4C714B5}"/>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A8B3A3C3-FD95-BFDA-D90C-C7B6C1F58FC7}"/>
              </a:ext>
            </a:extLst>
          </p:cNvPr>
          <p:cNvSpPr>
            <a:spLocks noGrp="1"/>
          </p:cNvSpPr>
          <p:nvPr>
            <p:ph type="title"/>
          </p:nvPr>
        </p:nvSpPr>
        <p:spPr>
          <a:xfrm>
            <a:off x="1044480" y="2383465"/>
            <a:ext cx="10315318" cy="1325563"/>
          </a:xfrm>
        </p:spPr>
        <p:txBody>
          <a:bodyPr/>
          <a:lstStyle/>
          <a:p>
            <a:r>
              <a:rPr lang="nl-BE" dirty="0"/>
              <a:t>Er is geen volgorde...</a:t>
            </a:r>
            <a:br>
              <a:rPr lang="nl-BE" dirty="0"/>
            </a:br>
            <a:r>
              <a:rPr lang="nl-BE" sz="2000" b="0" i="1" dirty="0"/>
              <a:t>dat is de kern van </a:t>
            </a:r>
            <a:r>
              <a:rPr lang="nl-BE" sz="2000" b="0" i="1" dirty="0" err="1"/>
              <a:t>evidence-informed</a:t>
            </a:r>
            <a:r>
              <a:rPr lang="nl-BE" sz="2000" b="0" i="1" dirty="0"/>
              <a:t> onderwijs</a:t>
            </a:r>
            <a:endParaRPr lang="nl-BE" dirty="0"/>
          </a:p>
        </p:txBody>
      </p:sp>
    </p:spTree>
    <p:extLst>
      <p:ext uri="{BB962C8B-B14F-4D97-AF65-F5344CB8AC3E}">
        <p14:creationId xmlns:p14="http://schemas.microsoft.com/office/powerpoint/2010/main" val="288462899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60D0871E-2953-832F-5CD9-F98978FC92AD}"/>
              </a:ext>
            </a:extLst>
          </p:cNvPr>
          <p:cNvSpPr>
            <a:spLocks noGrp="1"/>
          </p:cNvSpPr>
          <p:nvPr>
            <p:ph type="title"/>
          </p:nvPr>
        </p:nvSpPr>
        <p:spPr/>
        <p:txBody>
          <a:bodyPr/>
          <a:lstStyle/>
          <a:p>
            <a:r>
              <a:rPr lang="en-US" dirty="0"/>
              <a:t>W</a:t>
            </a:r>
            <a:r>
              <a:rPr lang="nl-BE" dirty="0"/>
              <a:t>at bedoelen we met </a:t>
            </a:r>
            <a:br>
              <a:rPr lang="nl-BE" dirty="0"/>
            </a:br>
            <a:r>
              <a:rPr lang="nl-BE" dirty="0" err="1"/>
              <a:t>evidence-informed</a:t>
            </a:r>
            <a:r>
              <a:rPr lang="nl-BE" dirty="0"/>
              <a:t> onderwijs?</a:t>
            </a:r>
          </a:p>
        </p:txBody>
      </p:sp>
    </p:spTree>
    <p:extLst>
      <p:ext uri="{BB962C8B-B14F-4D97-AF65-F5344CB8AC3E}">
        <p14:creationId xmlns:p14="http://schemas.microsoft.com/office/powerpoint/2010/main" val="74099573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a:extLst>
              <a:ext uri="{FF2B5EF4-FFF2-40B4-BE49-F238E27FC236}">
                <a16:creationId xmlns:a16="http://schemas.microsoft.com/office/drawing/2014/main" id="{AA3A35BE-1796-C900-80D8-83383E46716E}"/>
              </a:ext>
            </a:extLst>
          </p:cNvPr>
          <p:cNvSpPr>
            <a:spLocks noGrp="1"/>
          </p:cNvSpPr>
          <p:nvPr>
            <p:ph type="title"/>
          </p:nvPr>
        </p:nvSpPr>
        <p:spPr/>
        <p:txBody>
          <a:bodyPr/>
          <a:lstStyle/>
          <a:p>
            <a:r>
              <a:rPr lang="nl-BE"/>
              <a:t>Centrale definitie</a:t>
            </a:r>
          </a:p>
        </p:txBody>
      </p:sp>
      <p:pic>
        <p:nvPicPr>
          <p:cNvPr id="2" name="Afbeelding 1">
            <a:extLst>
              <a:ext uri="{FF2B5EF4-FFF2-40B4-BE49-F238E27FC236}">
                <a16:creationId xmlns:a16="http://schemas.microsoft.com/office/drawing/2014/main" id="{8CD85882-A26F-9229-7EF5-6BD307DAFD45}"/>
              </a:ext>
            </a:extLst>
          </p:cNvPr>
          <p:cNvPicPr>
            <a:picLocks noChangeAspect="1"/>
          </p:cNvPicPr>
          <p:nvPr/>
        </p:nvPicPr>
        <p:blipFill>
          <a:blip r:embed="rId3"/>
          <a:stretch>
            <a:fillRect/>
          </a:stretch>
        </p:blipFill>
        <p:spPr>
          <a:xfrm>
            <a:off x="1709361" y="1900548"/>
            <a:ext cx="8762035" cy="3508450"/>
          </a:xfrm>
          <a:prstGeom prst="rect">
            <a:avLst/>
          </a:prstGeom>
        </p:spPr>
      </p:pic>
    </p:spTree>
    <p:extLst>
      <p:ext uri="{BB962C8B-B14F-4D97-AF65-F5344CB8AC3E}">
        <p14:creationId xmlns:p14="http://schemas.microsoft.com/office/powerpoint/2010/main" val="408342611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EEC257-AA59-7AB8-A1B2-A6A143A58163}"/>
            </a:ext>
          </a:extLst>
        </p:cNvPr>
        <p:cNvGrpSpPr/>
        <p:nvPr/>
      </p:nvGrpSpPr>
      <p:grpSpPr>
        <a:xfrm>
          <a:off x="0" y="0"/>
          <a:ext cx="0" cy="0"/>
          <a:chOff x="0" y="0"/>
          <a:chExt cx="0" cy="0"/>
        </a:xfrm>
      </p:grpSpPr>
      <p:sp>
        <p:nvSpPr>
          <p:cNvPr id="2" name="Titel 1">
            <a:extLst>
              <a:ext uri="{FF2B5EF4-FFF2-40B4-BE49-F238E27FC236}">
                <a16:creationId xmlns:a16="http://schemas.microsoft.com/office/drawing/2014/main" id="{4D01EC8C-085E-FF70-8D17-9D1898DE69B7}"/>
              </a:ext>
            </a:extLst>
          </p:cNvPr>
          <p:cNvSpPr>
            <a:spLocks noGrp="1"/>
          </p:cNvSpPr>
          <p:nvPr>
            <p:ph type="title"/>
          </p:nvPr>
        </p:nvSpPr>
        <p:spPr/>
        <p:txBody>
          <a:bodyPr/>
          <a:lstStyle/>
          <a:p>
            <a:r>
              <a:rPr lang="nl-BE"/>
              <a:t>Basiselementen</a:t>
            </a:r>
          </a:p>
        </p:txBody>
      </p:sp>
      <p:pic>
        <p:nvPicPr>
          <p:cNvPr id="5" name="Tijdelijke aanduiding voor inhoud 4" descr="Afbeelding met cirkel, ontwerp&#10;&#10;Door AI gegenereerde inhoud is mogelijk onjuist.">
            <a:extLst>
              <a:ext uri="{FF2B5EF4-FFF2-40B4-BE49-F238E27FC236}">
                <a16:creationId xmlns:a16="http://schemas.microsoft.com/office/drawing/2014/main" id="{AA0433F3-5BAA-4515-6558-528CB3C65CDE}"/>
              </a:ext>
            </a:extLst>
          </p:cNvPr>
          <p:cNvPicPr>
            <a:picLocks noGrp="1" noChangeAspect="1"/>
          </p:cNvPicPr>
          <p:nvPr>
            <p:ph idx="1"/>
          </p:nvPr>
        </p:nvPicPr>
        <p:blipFill>
          <a:blip r:embed="rId3"/>
          <a:srcRect l="28178" t="27090" r="31995" b="33153"/>
          <a:stretch>
            <a:fillRect/>
          </a:stretch>
        </p:blipFill>
        <p:spPr>
          <a:xfrm>
            <a:off x="5926803" y="574984"/>
            <a:ext cx="5805122" cy="5550169"/>
          </a:xfrm>
        </p:spPr>
      </p:pic>
    </p:spTree>
    <p:extLst>
      <p:ext uri="{BB962C8B-B14F-4D97-AF65-F5344CB8AC3E}">
        <p14:creationId xmlns:p14="http://schemas.microsoft.com/office/powerpoint/2010/main" val="28016202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41B3ED26-8BD1-2AAD-B359-548E5C0416A4}"/>
              </a:ext>
            </a:extLst>
          </p:cNvPr>
          <p:cNvSpPr>
            <a:spLocks noGrp="1"/>
          </p:cNvSpPr>
          <p:nvPr>
            <p:ph type="title"/>
          </p:nvPr>
        </p:nvSpPr>
        <p:spPr>
          <a:xfrm>
            <a:off x="1003840" y="2231065"/>
            <a:ext cx="4421600" cy="1325563"/>
          </a:xfrm>
        </p:spPr>
        <p:txBody>
          <a:bodyPr>
            <a:normAutofit fontScale="90000"/>
          </a:bodyPr>
          <a:lstStyle/>
          <a:p>
            <a:r>
              <a:rPr lang="nl-BE" dirty="0"/>
              <a:t>Gesitueerd in voor de context met verschillende perspectieven</a:t>
            </a:r>
          </a:p>
        </p:txBody>
      </p:sp>
      <p:pic>
        <p:nvPicPr>
          <p:cNvPr id="5" name="Tijdelijke aanduiding voor inhoud 4" descr="Afbeelding met tekst, cirkel, logo, bal&#10;&#10;Door AI gegenereerde inhoud is mogelijk onjuist.">
            <a:extLst>
              <a:ext uri="{FF2B5EF4-FFF2-40B4-BE49-F238E27FC236}">
                <a16:creationId xmlns:a16="http://schemas.microsoft.com/office/drawing/2014/main" id="{ED627D9D-EABC-F989-87F2-8D1CCB46AEF4}"/>
              </a:ext>
            </a:extLst>
          </p:cNvPr>
          <p:cNvPicPr>
            <a:picLocks noGrp="1" noChangeAspect="1"/>
          </p:cNvPicPr>
          <p:nvPr>
            <p:ph idx="1"/>
          </p:nvPr>
        </p:nvPicPr>
        <p:blipFill>
          <a:blip r:embed="rId2"/>
          <a:srcRect l="22456" t="25553" r="23688" b="24980"/>
          <a:stretch>
            <a:fillRect/>
          </a:stretch>
        </p:blipFill>
        <p:spPr>
          <a:xfrm>
            <a:off x="5653251" y="419710"/>
            <a:ext cx="6240866" cy="5490150"/>
          </a:xfrm>
        </p:spPr>
      </p:pic>
    </p:spTree>
    <p:extLst>
      <p:ext uri="{BB962C8B-B14F-4D97-AF65-F5344CB8AC3E}">
        <p14:creationId xmlns:p14="http://schemas.microsoft.com/office/powerpoint/2010/main" val="1048686087"/>
      </p:ext>
    </p:extLst>
  </p:cSld>
  <p:clrMapOvr>
    <a:masterClrMapping/>
  </p:clrMapOvr>
</p:sld>
</file>

<file path=ppt/theme/theme1.xml><?xml version="1.0" encoding="utf-8"?>
<a:theme xmlns:a="http://schemas.openxmlformats.org/drawingml/2006/main" name="Leerpunt">
  <a:themeElements>
    <a:clrScheme name="Office 2007 - 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owerpoint Leerpunt_Template_  -  Alleen-lezen" id="{8CA7BD06-047A-4886-BD57-9527E667E359}" vid="{AB5E7D66-63E7-4A53-8E5A-CA54A823AB25}"/>
    </a:ext>
  </a:extLst>
</a:theme>
</file>

<file path=ppt/theme/theme2.xml><?xml version="1.0" encoding="utf-8"?>
<a:theme xmlns:a="http://schemas.openxmlformats.org/drawingml/2006/main" name="Kantoorthema">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TaxCatchAll xmlns="19ad1ad8-b1f7-4217-affe-058427b1c6a1" xsi:nil="true"/>
    <lcf76f155ced4ddcb4097134ff3c332f xmlns="db0510e4-fd19-4e4e-832f-9335ab017120">
      <Terms xmlns="http://schemas.microsoft.com/office/infopath/2007/PartnerControls"/>
    </lcf76f155ced4ddcb4097134ff3c332f>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E0413E3D54FD69409BD509FE3D3DCA4D" ma:contentTypeVersion="10" ma:contentTypeDescription="Een nieuw document maken." ma:contentTypeScope="" ma:versionID="af82d64cf8c214dffd6b37834d2b8f1c">
  <xsd:schema xmlns:xsd="http://www.w3.org/2001/XMLSchema" xmlns:xs="http://www.w3.org/2001/XMLSchema" xmlns:p="http://schemas.microsoft.com/office/2006/metadata/properties" xmlns:ns2="db0510e4-fd19-4e4e-832f-9335ab017120" xmlns:ns3="19ad1ad8-b1f7-4217-affe-058427b1c6a1" targetNamespace="http://schemas.microsoft.com/office/2006/metadata/properties" ma:root="true" ma:fieldsID="413fb5931c2f8e968499ddb82a935289" ns2:_="" ns3:_="">
    <xsd:import namespace="db0510e4-fd19-4e4e-832f-9335ab017120"/>
    <xsd:import namespace="19ad1ad8-b1f7-4217-affe-058427b1c6a1"/>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lcf76f155ced4ddcb4097134ff3c332f" minOccurs="0"/>
                <xsd:element ref="ns3:TaxCatchAll" minOccurs="0"/>
                <xsd:element ref="ns2:MediaServiceGenerationTime" minOccurs="0"/>
                <xsd:element ref="ns2:MediaServiceEventHashCode"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db0510e4-fd19-4e4e-832f-9335ab017120"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lcf76f155ced4ddcb4097134ff3c332f" ma:index="13" nillable="true" ma:taxonomy="true" ma:internalName="lcf76f155ced4ddcb4097134ff3c332f" ma:taxonomyFieldName="MediaServiceImageTags" ma:displayName="Afbeeldingtags" ma:readOnly="false" ma:fieldId="{5cf76f15-5ced-4ddc-b409-7134ff3c332f}" ma:taxonomyMulti="true" ma:sspId="d5f3ae0f-db00-4e55-b37c-db1c0faa750b" ma:termSetId="09814cd3-568e-fe90-9814-8d621ff8fb84" ma:anchorId="fba54fb3-c3e1-fe81-a776-ca4b69148c4d" ma:open="true" ma:isKeyword="false">
      <xsd:complexType>
        <xsd:sequence>
          <xsd:element ref="pc:Terms" minOccurs="0" maxOccurs="1"/>
        </xsd:sequence>
      </xsd:complex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19ad1ad8-b1f7-4217-affe-058427b1c6a1" elementFormDefault="qualified">
    <xsd:import namespace="http://schemas.microsoft.com/office/2006/documentManagement/types"/>
    <xsd:import namespace="http://schemas.microsoft.com/office/infopath/2007/PartnerControls"/>
    <xsd:element name="TaxCatchAll" ma:index="14" nillable="true" ma:displayName="Taxonomy Catch All Column" ma:hidden="true" ma:list="{c5ee6cdf-8d06-47d9-8952-17503f22c151}" ma:internalName="TaxCatchAll" ma:showField="CatchAllData" ma:web="19ad1ad8-b1f7-4217-affe-058427b1c6a1">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809A7694-CB7B-4A9F-BB58-9FC49BE3FF17}">
  <ds:schemaRefs>
    <ds:schemaRef ds:uri="http://schemas.microsoft.com/office/2006/metadata/properties"/>
    <ds:schemaRef ds:uri="http://purl.org/dc/dcmitype/"/>
    <ds:schemaRef ds:uri="http://purl.org/dc/terms/"/>
    <ds:schemaRef ds:uri="http://schemas.microsoft.com/office/2006/documentManagement/types"/>
    <ds:schemaRef ds:uri="8c8cafb0-faa0-49b8-ad15-a416795307d4"/>
    <ds:schemaRef ds:uri="http://schemas.openxmlformats.org/package/2006/metadata/core-properties"/>
    <ds:schemaRef ds:uri="http://purl.org/dc/elements/1.1/"/>
    <ds:schemaRef ds:uri="http://schemas.microsoft.com/office/infopath/2007/PartnerControls"/>
    <ds:schemaRef ds:uri="c54f25a9-3f56-44b5-94c4-04b7703bf725"/>
    <ds:schemaRef ds:uri="http://www.w3.org/XML/1998/namespace"/>
  </ds:schemaRefs>
</ds:datastoreItem>
</file>

<file path=customXml/itemProps2.xml><?xml version="1.0" encoding="utf-8"?>
<ds:datastoreItem xmlns:ds="http://schemas.openxmlformats.org/officeDocument/2006/customXml" ds:itemID="{471D2F6C-E7F3-494A-9F74-0387BFD837F9}">
  <ds:schemaRefs>
    <ds:schemaRef ds:uri="http://schemas.microsoft.com/sharepoint/v3/contenttype/forms"/>
  </ds:schemaRefs>
</ds:datastoreItem>
</file>

<file path=customXml/itemProps3.xml><?xml version="1.0" encoding="utf-8"?>
<ds:datastoreItem xmlns:ds="http://schemas.openxmlformats.org/officeDocument/2006/customXml" ds:itemID="{8F4A19DC-B9E5-4F2F-BCE9-2ACBFC663C01}"/>
</file>

<file path=docProps/app.xml><?xml version="1.0" encoding="utf-8"?>
<Properties xmlns="http://schemas.openxmlformats.org/officeDocument/2006/extended-properties" xmlns:vt="http://schemas.openxmlformats.org/officeDocument/2006/docPropsVTypes">
  <Template>Powerpoint Leerpunt_EIP_ToelichtingModel_18082025</Template>
  <TotalTime>417</TotalTime>
  <Words>3631</Words>
  <Application>Microsoft Office PowerPoint</Application>
  <PresentationFormat>Breedbeeld</PresentationFormat>
  <Paragraphs>402</Paragraphs>
  <Slides>41</Slides>
  <Notes>36</Notes>
  <HiddenSlides>0</HiddenSlides>
  <MMClips>2</MMClips>
  <ScaleCrop>false</ScaleCrop>
  <HeadingPairs>
    <vt:vector size="6" baseType="variant">
      <vt:variant>
        <vt:lpstr>Gebruikte lettertypen</vt:lpstr>
      </vt:variant>
      <vt:variant>
        <vt:i4>6</vt:i4>
      </vt:variant>
      <vt:variant>
        <vt:lpstr>Thema</vt:lpstr>
      </vt:variant>
      <vt:variant>
        <vt:i4>1</vt:i4>
      </vt:variant>
      <vt:variant>
        <vt:lpstr>Diatitels</vt:lpstr>
      </vt:variant>
      <vt:variant>
        <vt:i4>41</vt:i4>
      </vt:variant>
    </vt:vector>
  </HeadingPairs>
  <TitlesOfParts>
    <vt:vector size="48" baseType="lpstr">
      <vt:lpstr>Aachen</vt:lpstr>
      <vt:lpstr>Arial</vt:lpstr>
      <vt:lpstr>Calibri</vt:lpstr>
      <vt:lpstr>Krub</vt:lpstr>
      <vt:lpstr>Krub Medium</vt:lpstr>
      <vt:lpstr>Open Sans</vt:lpstr>
      <vt:lpstr>Leerpunt</vt:lpstr>
      <vt:lpstr>Waarom evidence-informed onderwijs niet alleen start met cijfers, maar met doelgericht kijken en betekenisgeven. </vt:lpstr>
      <vt:lpstr>PowerPoint-presentatie</vt:lpstr>
      <vt:lpstr>Wat heb jij nodig om evidence- informed te werken als school?</vt:lpstr>
      <vt:lpstr>Wat is/was er eerst? </vt:lpstr>
      <vt:lpstr>Er is geen volgorde... dat is de kern van evidence-informed onderwijs</vt:lpstr>
      <vt:lpstr>Wat bedoelen we met  evidence-informed onderwijs?</vt:lpstr>
      <vt:lpstr>Centrale definitie</vt:lpstr>
      <vt:lpstr>Basiselementen</vt:lpstr>
      <vt:lpstr>Gesitueerd in voor de context met verschillende perspectieven</vt:lpstr>
      <vt:lpstr>Procesmatig werken</vt:lpstr>
      <vt:lpstr>Kerneigenschappen</vt:lpstr>
      <vt:lpstr>PowerPoint-presentatie</vt:lpstr>
      <vt:lpstr>Fundamenten voor success </vt:lpstr>
      <vt:lpstr>Fundamenten voor succes als voedingsbodem</vt:lpstr>
      <vt:lpstr>PowerPoint-presentatie</vt:lpstr>
      <vt:lpstr>De olifant in de leraarskamer…</vt:lpstr>
      <vt:lpstr>Van een model naar de praktijk</vt:lpstr>
      <vt:lpstr>Hoe het EI-model vorm krijgt in de klas en jouw schoolteam</vt:lpstr>
      <vt:lpstr>Kleine signalen…</vt:lpstr>
      <vt:lpstr>Grote vragen…</vt:lpstr>
      <vt:lpstr>Hypotheses formuleren vanuit verschillende perspectieven</vt:lpstr>
      <vt:lpstr>Aan de slag…</vt:lpstr>
      <vt:lpstr>Aan de slag…</vt:lpstr>
      <vt:lpstr>Evolutie?</vt:lpstr>
      <vt:lpstr>Herken jij het EI-model?</vt:lpstr>
      <vt:lpstr>Waar het model tot leven kwam in de klas…</vt:lpstr>
      <vt:lpstr>Van feiten naar verbanden</vt:lpstr>
      <vt:lpstr>Context</vt:lpstr>
      <vt:lpstr>Hoe de vakgroep haar eigen aanpak onderbouwt</vt:lpstr>
      <vt:lpstr>Evolutie?</vt:lpstr>
      <vt:lpstr>Herken jij het EI-model?</vt:lpstr>
      <vt:lpstr>Waar het model tot leven kwam in de school</vt:lpstr>
      <vt:lpstr>Als school data gebruiken om urgentie te creëren</vt:lpstr>
      <vt:lpstr>Data als urgentie</vt:lpstr>
      <vt:lpstr>Herken jij het EI-model?</vt:lpstr>
      <vt:lpstr>Waar het model tot leven kwam in de school</vt:lpstr>
      <vt:lpstr>De sleutel van onderzoekend leiderschap</vt:lpstr>
      <vt:lpstr>Dit model is geen eindpunt maar een uitnodiging</vt:lpstr>
      <vt:lpstr>Terugkeren om vooruit te gaan</vt:lpstr>
      <vt:lpstr>Ondersteunend materiaal</vt:lpstr>
      <vt:lpstr>  Vragen? Veel dank voor uw aandacht!  vicky.willegems@vub.be</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Jerich Faddar</dc:creator>
  <cp:lastModifiedBy>Vicky WILLEGEMS</cp:lastModifiedBy>
  <cp:revision>4</cp:revision>
  <dcterms:created xsi:type="dcterms:W3CDTF">2025-08-12T08:47:26Z</dcterms:created>
  <dcterms:modified xsi:type="dcterms:W3CDTF">2026-01-06T20:34:43Z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0x010100E0413E3D54FD69409BD509FE3D3DCA4D</vt:lpwstr>
  </property>
  <property fmtid="{D5CDD505-2E9C-101B-9397-08002B2CF9AE}" pid="3" name="Order">
    <vt:r8>898900</vt:r8>
  </property>
  <property fmtid="{D5CDD505-2E9C-101B-9397-08002B2CF9AE}" pid="4" name="xd_Signature">
    <vt:bool>false</vt:bool>
  </property>
  <property fmtid="{D5CDD505-2E9C-101B-9397-08002B2CF9AE}" pid="5" name="xd_ProgID">
    <vt:lpwstr/>
  </property>
  <property fmtid="{D5CDD505-2E9C-101B-9397-08002B2CF9AE}" pid="6" name="TriggerFlowInfo">
    <vt:lpwstr/>
  </property>
  <property fmtid="{D5CDD505-2E9C-101B-9397-08002B2CF9AE}" pid="7" name="ComplianceAssetId">
    <vt:lpwstr/>
  </property>
  <property fmtid="{D5CDD505-2E9C-101B-9397-08002B2CF9AE}" pid="8" name="TemplateUrl">
    <vt:lpwstr/>
  </property>
  <property fmtid="{D5CDD505-2E9C-101B-9397-08002B2CF9AE}" pid="9" name="_ExtendedDescription">
    <vt:lpwstr/>
  </property>
  <property fmtid="{D5CDD505-2E9C-101B-9397-08002B2CF9AE}" pid="10" name="MediaServiceImageTags">
    <vt:lpwstr/>
  </property>
</Properties>
</file>