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4"/>
    <p:sldMasterId id="2147484114" r:id="rId5"/>
    <p:sldMasterId id="2147484231" r:id="rId6"/>
  </p:sldMasterIdLst>
  <p:notesMasterIdLst>
    <p:notesMasterId r:id="rId90"/>
  </p:notesMasterIdLst>
  <p:sldIdLst>
    <p:sldId id="932" r:id="rId7"/>
    <p:sldId id="258" r:id="rId8"/>
    <p:sldId id="260" r:id="rId9"/>
    <p:sldId id="933" r:id="rId10"/>
    <p:sldId id="267" r:id="rId11"/>
    <p:sldId id="936" r:id="rId12"/>
    <p:sldId id="1055" r:id="rId13"/>
    <p:sldId id="1054" r:id="rId14"/>
    <p:sldId id="1053" r:id="rId15"/>
    <p:sldId id="940" r:id="rId16"/>
    <p:sldId id="941" r:id="rId17"/>
    <p:sldId id="270" r:id="rId18"/>
    <p:sldId id="271" r:id="rId19"/>
    <p:sldId id="1059" r:id="rId20"/>
    <p:sldId id="1028" r:id="rId21"/>
    <p:sldId id="1041" r:id="rId22"/>
    <p:sldId id="1062" r:id="rId23"/>
    <p:sldId id="1061" r:id="rId24"/>
    <p:sldId id="1060" r:id="rId25"/>
    <p:sldId id="1030" r:id="rId26"/>
    <p:sldId id="275" r:id="rId27"/>
    <p:sldId id="1032" r:id="rId28"/>
    <p:sldId id="1033" r:id="rId29"/>
    <p:sldId id="1065" r:id="rId30"/>
    <p:sldId id="1056" r:id="rId31"/>
    <p:sldId id="1031" r:id="rId32"/>
    <p:sldId id="1035" r:id="rId33"/>
    <p:sldId id="982" r:id="rId34"/>
    <p:sldId id="976" r:id="rId35"/>
    <p:sldId id="981" r:id="rId36"/>
    <p:sldId id="980" r:id="rId37"/>
    <p:sldId id="979" r:id="rId38"/>
    <p:sldId id="978" r:id="rId39"/>
    <p:sldId id="977" r:id="rId40"/>
    <p:sldId id="972" r:id="rId41"/>
    <p:sldId id="975" r:id="rId42"/>
    <p:sldId id="974" r:id="rId43"/>
    <p:sldId id="973" r:id="rId44"/>
    <p:sldId id="971" r:id="rId45"/>
    <p:sldId id="969" r:id="rId46"/>
    <p:sldId id="965" r:id="rId47"/>
    <p:sldId id="967" r:id="rId48"/>
    <p:sldId id="966" r:id="rId49"/>
    <p:sldId id="961" r:id="rId50"/>
    <p:sldId id="963" r:id="rId51"/>
    <p:sldId id="962" r:id="rId52"/>
    <p:sldId id="876" r:id="rId53"/>
    <p:sldId id="986" r:id="rId54"/>
    <p:sldId id="988" r:id="rId55"/>
    <p:sldId id="989" r:id="rId56"/>
    <p:sldId id="276" r:id="rId57"/>
    <p:sldId id="277" r:id="rId58"/>
    <p:sldId id="278" r:id="rId59"/>
    <p:sldId id="279" r:id="rId60"/>
    <p:sldId id="983" r:id="rId61"/>
    <p:sldId id="990" r:id="rId62"/>
    <p:sldId id="991" r:id="rId63"/>
    <p:sldId id="992" r:id="rId64"/>
    <p:sldId id="993" r:id="rId65"/>
    <p:sldId id="994" r:id="rId66"/>
    <p:sldId id="995" r:id="rId67"/>
    <p:sldId id="996" r:id="rId68"/>
    <p:sldId id="997" r:id="rId69"/>
    <p:sldId id="1009" r:id="rId70"/>
    <p:sldId id="1010" r:id="rId71"/>
    <p:sldId id="1011" r:id="rId72"/>
    <p:sldId id="1012" r:id="rId73"/>
    <p:sldId id="1013" r:id="rId74"/>
    <p:sldId id="1014" r:id="rId75"/>
    <p:sldId id="1015" r:id="rId76"/>
    <p:sldId id="1016" r:id="rId77"/>
    <p:sldId id="1017" r:id="rId78"/>
    <p:sldId id="1018" r:id="rId79"/>
    <p:sldId id="1019" r:id="rId80"/>
    <p:sldId id="1020" r:id="rId81"/>
    <p:sldId id="1021" r:id="rId82"/>
    <p:sldId id="1022" r:id="rId83"/>
    <p:sldId id="1023" r:id="rId84"/>
    <p:sldId id="1063" r:id="rId85"/>
    <p:sldId id="1038" r:id="rId86"/>
    <p:sldId id="1064" r:id="rId87"/>
    <p:sldId id="297" r:id="rId88"/>
    <p:sldId id="827" r:id="rId89"/>
  </p:sldIdLst>
  <p:sldSz cx="12192000" cy="6858000"/>
  <p:notesSz cx="6805613" cy="9944100"/>
  <p:defaultTextStyle>
    <a:defPPr>
      <a:defRPr lang="nl-BE"/>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3047924" algn="l" defTabSz="1219170" rtl="0" eaLnBrk="1" latinLnBrk="0" hangingPunct="1">
      <a:defRPr kern="1200">
        <a:solidFill>
          <a:schemeClr val="tx1"/>
        </a:solidFill>
        <a:latin typeface="Trebuchet MS" panose="020B0603020202020204" pitchFamily="34" charset="0"/>
        <a:ea typeface="+mn-ea"/>
        <a:cs typeface="+mn-cs"/>
      </a:defRPr>
    </a:lvl6pPr>
    <a:lvl7pPr marL="3657509" algn="l" defTabSz="1219170" rtl="0" eaLnBrk="1" latinLnBrk="0" hangingPunct="1">
      <a:defRPr kern="1200">
        <a:solidFill>
          <a:schemeClr val="tx1"/>
        </a:solidFill>
        <a:latin typeface="Trebuchet MS" panose="020B0603020202020204" pitchFamily="34" charset="0"/>
        <a:ea typeface="+mn-ea"/>
        <a:cs typeface="+mn-cs"/>
      </a:defRPr>
    </a:lvl7pPr>
    <a:lvl8pPr marL="4267093" algn="l" defTabSz="1219170" rtl="0" eaLnBrk="1" latinLnBrk="0" hangingPunct="1">
      <a:defRPr kern="1200">
        <a:solidFill>
          <a:schemeClr val="tx1"/>
        </a:solidFill>
        <a:latin typeface="Trebuchet MS" panose="020B0603020202020204" pitchFamily="34" charset="0"/>
        <a:ea typeface="+mn-ea"/>
        <a:cs typeface="+mn-cs"/>
      </a:defRPr>
    </a:lvl8pPr>
    <a:lvl9pPr marL="4876678" algn="l" defTabSz="121917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196">
          <p15:clr>
            <a:srgbClr val="A4A3A4"/>
          </p15:clr>
        </p15:guide>
        <p15:guide id="2" orient="horz" pos="3127">
          <p15:clr>
            <a:srgbClr val="A4A3A4"/>
          </p15:clr>
        </p15:guide>
        <p15:guide id="3" pos="197">
          <p15:clr>
            <a:srgbClr val="A4A3A4"/>
          </p15:clr>
        </p15:guide>
        <p15:guide id="4" pos="2144">
          <p15:clr>
            <a:srgbClr val="A4A3A4"/>
          </p15:clr>
        </p15:guide>
        <p15:guide id="5" pos="40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F8A74"/>
    <a:srgbClr val="F96D6D"/>
    <a:srgbClr val="E06666"/>
    <a:srgbClr val="FF9292"/>
    <a:srgbClr val="076776"/>
    <a:srgbClr val="71A2C4"/>
    <a:srgbClr val="2F6364"/>
    <a:srgbClr val="009051"/>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60"/>
    <p:restoredTop sz="95631"/>
  </p:normalViewPr>
  <p:slideViewPr>
    <p:cSldViewPr snapToGrid="0" snapToObjects="1" showGuides="1">
      <p:cViewPr>
        <p:scale>
          <a:sx n="100" d="100"/>
          <a:sy n="100" d="100"/>
        </p:scale>
        <p:origin x="360" y="312"/>
      </p:cViewPr>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guide orient="horz" pos="196"/>
        <p:guide orient="horz" pos="3127"/>
        <p:guide pos="197"/>
        <p:guide pos="2144"/>
        <p:guide pos="409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42B1F129-7D9F-5A49-956B-FF4021FA5883}" type="datetimeFigureOut">
              <a:rPr lang="nl-NL" smtClean="0"/>
              <a:t>05-01-2026</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008CD8E3-6D1E-1440-9D39-54BDA849543D}" type="slidenum">
              <a:rPr lang="nl-NL" smtClean="0"/>
              <a:t>‹nr.›</a:t>
            </a:fld>
            <a:endParaRPr lang="nl-NL"/>
          </a:p>
        </p:txBody>
      </p:sp>
    </p:spTree>
    <p:extLst>
      <p:ext uri="{BB962C8B-B14F-4D97-AF65-F5344CB8AC3E}">
        <p14:creationId xmlns:p14="http://schemas.microsoft.com/office/powerpoint/2010/main" val="100191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F7726-DBCB-1116-B3C1-E6E46D6D79D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792109-A378-CCE2-FC60-D6E24DF6EF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27DD73-5167-F900-DE49-F3C4C6EEEBA1}"/>
              </a:ext>
            </a:extLst>
          </p:cNvPr>
          <p:cNvSpPr>
            <a:spLocks noGrp="1"/>
          </p:cNvSpPr>
          <p:nvPr>
            <p:ph type="body" idx="1"/>
          </p:nvPr>
        </p:nvSpPr>
        <p:spPr/>
        <p:txBody>
          <a:bodyPr/>
          <a:lstStyle/>
          <a:p>
            <a:endParaRPr lang="en-GB" noProof="0" dirty="0"/>
          </a:p>
        </p:txBody>
      </p:sp>
      <p:sp>
        <p:nvSpPr>
          <p:cNvPr id="4" name="Tijdelijke aanduiding voor dianummer 3">
            <a:extLst>
              <a:ext uri="{FF2B5EF4-FFF2-40B4-BE49-F238E27FC236}">
                <a16:creationId xmlns:a16="http://schemas.microsoft.com/office/drawing/2014/main" id="{6342ABAD-418B-8128-6C4B-C8C5FC5637F2}"/>
              </a:ext>
            </a:extLst>
          </p:cNvPr>
          <p:cNvSpPr>
            <a:spLocks noGrp="1"/>
          </p:cNvSpPr>
          <p:nvPr>
            <p:ph type="sldNum" sz="quarter" idx="5"/>
          </p:nvPr>
        </p:nvSpPr>
        <p:spPr/>
        <p:txBody>
          <a:bodyPr/>
          <a:lstStyle/>
          <a:p>
            <a:fld id="{D3FBC84F-F006-5049-B6F7-854F9AD5D068}" type="slidenum">
              <a:rPr lang="nl-BE" smtClean="0"/>
              <a:t>1</a:t>
            </a:fld>
            <a:endParaRPr lang="nl-BE"/>
          </a:p>
        </p:txBody>
      </p:sp>
    </p:spTree>
    <p:extLst>
      <p:ext uri="{BB962C8B-B14F-4D97-AF65-F5344CB8AC3E}">
        <p14:creationId xmlns:p14="http://schemas.microsoft.com/office/powerpoint/2010/main" val="271987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90E39-0C9C-9466-70E8-BC49D1935EE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BBC745-BD37-D091-AE30-4B34D557AA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772E68-7AD9-1433-07D9-257F2C5223F8}"/>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80C1BAFE-99D1-E086-112B-87CC96398A27}"/>
              </a:ext>
            </a:extLst>
          </p:cNvPr>
          <p:cNvSpPr>
            <a:spLocks noGrp="1"/>
          </p:cNvSpPr>
          <p:nvPr>
            <p:ph type="sldNum" sz="quarter" idx="5"/>
          </p:nvPr>
        </p:nvSpPr>
        <p:spPr/>
        <p:txBody>
          <a:bodyPr/>
          <a:lstStyle/>
          <a:p>
            <a:fld id="{2D1F41C5-4C6D-D94D-B198-22EA072390B8}" type="slidenum">
              <a:rPr lang="nl-BE" smtClean="0"/>
              <a:t>10</a:t>
            </a:fld>
            <a:endParaRPr lang="nl-BE"/>
          </a:p>
        </p:txBody>
      </p:sp>
    </p:spTree>
    <p:extLst>
      <p:ext uri="{BB962C8B-B14F-4D97-AF65-F5344CB8AC3E}">
        <p14:creationId xmlns:p14="http://schemas.microsoft.com/office/powerpoint/2010/main" val="248855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6628-B771-7B06-C121-7A45F96F308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8A75C1-E1E7-91F1-1B3F-78B8D8FDDAB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E60A01A-9DCB-FD8F-2204-FD76DE24DA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a:extLst>
              <a:ext uri="{FF2B5EF4-FFF2-40B4-BE49-F238E27FC236}">
                <a16:creationId xmlns:a16="http://schemas.microsoft.com/office/drawing/2014/main" id="{05DD3A39-401A-8C52-7C36-2A245E35074D}"/>
              </a:ext>
            </a:extLst>
          </p:cNvPr>
          <p:cNvSpPr>
            <a:spLocks noGrp="1"/>
          </p:cNvSpPr>
          <p:nvPr>
            <p:ph type="sldNum" sz="quarter" idx="5"/>
          </p:nvPr>
        </p:nvSpPr>
        <p:spPr/>
        <p:txBody>
          <a:bodyPr/>
          <a:lstStyle/>
          <a:p>
            <a:fld id="{2D1F41C5-4C6D-D94D-B198-22EA072390B8}" type="slidenum">
              <a:rPr lang="nl-BE" smtClean="0"/>
              <a:t>11</a:t>
            </a:fld>
            <a:endParaRPr lang="nl-BE"/>
          </a:p>
        </p:txBody>
      </p:sp>
    </p:spTree>
    <p:extLst>
      <p:ext uri="{BB962C8B-B14F-4D97-AF65-F5344CB8AC3E}">
        <p14:creationId xmlns:p14="http://schemas.microsoft.com/office/powerpoint/2010/main" val="318736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1DB5A-EFB2-B3A3-E70E-AACDCBC405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8551DA-E743-F6AF-D50E-6E44E00143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3172EE-7016-F838-6DE8-2AA0F12DD318}"/>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DB7AAC4C-CECB-E34A-7638-DF50CFDD7047}"/>
              </a:ext>
            </a:extLst>
          </p:cNvPr>
          <p:cNvSpPr>
            <a:spLocks noGrp="1"/>
          </p:cNvSpPr>
          <p:nvPr>
            <p:ph type="sldNum" sz="quarter" idx="5"/>
          </p:nvPr>
        </p:nvSpPr>
        <p:spPr/>
        <p:txBody>
          <a:bodyPr/>
          <a:lstStyle/>
          <a:p>
            <a:fld id="{2D1F41C5-4C6D-D94D-B198-22EA072390B8}" type="slidenum">
              <a:rPr lang="nl-BE" smtClean="0"/>
              <a:t>12</a:t>
            </a:fld>
            <a:endParaRPr lang="nl-BE"/>
          </a:p>
        </p:txBody>
      </p:sp>
    </p:spTree>
    <p:extLst>
      <p:ext uri="{BB962C8B-B14F-4D97-AF65-F5344CB8AC3E}">
        <p14:creationId xmlns:p14="http://schemas.microsoft.com/office/powerpoint/2010/main" val="3495633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9DA7-6B7F-EA0F-BE94-52926A406D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A5110E-D62B-385F-EF41-B9F14D83BD6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D6B22F6-F67C-3C02-7A80-D131BEE30D2B}"/>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DAB47003-4918-2752-6EFB-CE4F7F0F8C00}"/>
              </a:ext>
            </a:extLst>
          </p:cNvPr>
          <p:cNvSpPr>
            <a:spLocks noGrp="1"/>
          </p:cNvSpPr>
          <p:nvPr>
            <p:ph type="sldNum" sz="quarter" idx="5"/>
          </p:nvPr>
        </p:nvSpPr>
        <p:spPr/>
        <p:txBody>
          <a:bodyPr/>
          <a:lstStyle/>
          <a:p>
            <a:fld id="{2D1F41C5-4C6D-D94D-B198-22EA072390B8}" type="slidenum">
              <a:rPr lang="nl-BE" smtClean="0"/>
              <a:t>13</a:t>
            </a:fld>
            <a:endParaRPr lang="nl-BE"/>
          </a:p>
        </p:txBody>
      </p:sp>
    </p:spTree>
    <p:extLst>
      <p:ext uri="{BB962C8B-B14F-4D97-AF65-F5344CB8AC3E}">
        <p14:creationId xmlns:p14="http://schemas.microsoft.com/office/powerpoint/2010/main" val="249767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980A8-2705-108D-6F32-C5447684F7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6826F3-3E8D-F490-E7A1-BDBE05772FB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6F4FAE-69EC-F1B4-92D0-0487878B8EF9}"/>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88D8557-B3B6-3496-BC24-7738122078D5}"/>
              </a:ext>
            </a:extLst>
          </p:cNvPr>
          <p:cNvSpPr>
            <a:spLocks noGrp="1"/>
          </p:cNvSpPr>
          <p:nvPr>
            <p:ph type="sldNum" sz="quarter" idx="5"/>
          </p:nvPr>
        </p:nvSpPr>
        <p:spPr/>
        <p:txBody>
          <a:bodyPr/>
          <a:lstStyle/>
          <a:p>
            <a:fld id="{2D1F41C5-4C6D-D94D-B198-22EA072390B8}" type="slidenum">
              <a:rPr lang="nl-BE" smtClean="0"/>
              <a:t>14</a:t>
            </a:fld>
            <a:endParaRPr lang="nl-BE"/>
          </a:p>
        </p:txBody>
      </p:sp>
    </p:spTree>
    <p:extLst>
      <p:ext uri="{BB962C8B-B14F-4D97-AF65-F5344CB8AC3E}">
        <p14:creationId xmlns:p14="http://schemas.microsoft.com/office/powerpoint/2010/main" val="161690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A9316-D652-FF2C-2A1E-5C80AD2A41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1A05FC-D2A4-D96D-F204-84C8093ADB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CA9D98-4AD9-72CC-89AA-7404A724A0BC}"/>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5E5A3778-4F19-D292-3D7B-F09CD12FC840}"/>
              </a:ext>
            </a:extLst>
          </p:cNvPr>
          <p:cNvSpPr>
            <a:spLocks noGrp="1"/>
          </p:cNvSpPr>
          <p:nvPr>
            <p:ph type="sldNum" sz="quarter" idx="5"/>
          </p:nvPr>
        </p:nvSpPr>
        <p:spPr/>
        <p:txBody>
          <a:bodyPr/>
          <a:lstStyle/>
          <a:p>
            <a:fld id="{2D1F41C5-4C6D-D94D-B198-22EA072390B8}" type="slidenum">
              <a:rPr lang="nl-BE" smtClean="0"/>
              <a:t>15</a:t>
            </a:fld>
            <a:endParaRPr lang="nl-BE"/>
          </a:p>
        </p:txBody>
      </p:sp>
    </p:spTree>
    <p:extLst>
      <p:ext uri="{BB962C8B-B14F-4D97-AF65-F5344CB8AC3E}">
        <p14:creationId xmlns:p14="http://schemas.microsoft.com/office/powerpoint/2010/main" val="19029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00824-1ADD-E7A5-6BBB-56C5319A7EE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20D39B-7BD4-4327-2AF6-0C54EE92A5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36D778-357B-041A-CCD9-FC827043D4BE}"/>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3C0DA8B-FB63-811C-5AD9-723CABD94B71}"/>
              </a:ext>
            </a:extLst>
          </p:cNvPr>
          <p:cNvSpPr>
            <a:spLocks noGrp="1"/>
          </p:cNvSpPr>
          <p:nvPr>
            <p:ph type="sldNum" sz="quarter" idx="5"/>
          </p:nvPr>
        </p:nvSpPr>
        <p:spPr/>
        <p:txBody>
          <a:bodyPr/>
          <a:lstStyle/>
          <a:p>
            <a:fld id="{2D1F41C5-4C6D-D94D-B198-22EA072390B8}" type="slidenum">
              <a:rPr lang="nl-BE" smtClean="0"/>
              <a:t>16</a:t>
            </a:fld>
            <a:endParaRPr lang="nl-BE"/>
          </a:p>
        </p:txBody>
      </p:sp>
    </p:spTree>
    <p:extLst>
      <p:ext uri="{BB962C8B-B14F-4D97-AF65-F5344CB8AC3E}">
        <p14:creationId xmlns:p14="http://schemas.microsoft.com/office/powerpoint/2010/main" val="219280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4277-71F7-ADB6-99C7-82E76C2147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7A4339C-4362-5458-81DC-0E58D7A4CF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E861BD-B1C0-377F-13F5-F1D4A806F2AB}"/>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C1885833-7747-4092-AE42-5D266CF708D0}"/>
              </a:ext>
            </a:extLst>
          </p:cNvPr>
          <p:cNvSpPr>
            <a:spLocks noGrp="1"/>
          </p:cNvSpPr>
          <p:nvPr>
            <p:ph type="sldNum" sz="quarter" idx="5"/>
          </p:nvPr>
        </p:nvSpPr>
        <p:spPr/>
        <p:txBody>
          <a:bodyPr/>
          <a:lstStyle/>
          <a:p>
            <a:fld id="{2D1F41C5-4C6D-D94D-B198-22EA072390B8}" type="slidenum">
              <a:rPr lang="nl-BE" smtClean="0"/>
              <a:t>17</a:t>
            </a:fld>
            <a:endParaRPr lang="nl-BE"/>
          </a:p>
        </p:txBody>
      </p:sp>
    </p:spTree>
    <p:extLst>
      <p:ext uri="{BB962C8B-B14F-4D97-AF65-F5344CB8AC3E}">
        <p14:creationId xmlns:p14="http://schemas.microsoft.com/office/powerpoint/2010/main" val="1388831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89FB-168D-CD1C-BE7D-17E558AC2A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76C7280-FE07-5FE1-F7BB-9BDA0269310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BA179D-615F-CB14-2B34-D1FC2630ED60}"/>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FEEA2156-AB23-95B1-3340-6CB32A9C7253}"/>
              </a:ext>
            </a:extLst>
          </p:cNvPr>
          <p:cNvSpPr>
            <a:spLocks noGrp="1"/>
          </p:cNvSpPr>
          <p:nvPr>
            <p:ph type="sldNum" sz="quarter" idx="5"/>
          </p:nvPr>
        </p:nvSpPr>
        <p:spPr/>
        <p:txBody>
          <a:bodyPr/>
          <a:lstStyle/>
          <a:p>
            <a:fld id="{2D1F41C5-4C6D-D94D-B198-22EA072390B8}" type="slidenum">
              <a:rPr lang="nl-BE" smtClean="0"/>
              <a:t>18</a:t>
            </a:fld>
            <a:endParaRPr lang="nl-BE"/>
          </a:p>
        </p:txBody>
      </p:sp>
    </p:spTree>
    <p:extLst>
      <p:ext uri="{BB962C8B-B14F-4D97-AF65-F5344CB8AC3E}">
        <p14:creationId xmlns:p14="http://schemas.microsoft.com/office/powerpoint/2010/main" val="41045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8A250-5BBB-95D8-057C-DF35C0E2EA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E9D825-B0E3-37B0-EBD3-7E46406CB3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3DE283-4AA4-E848-2281-3D91A488CED0}"/>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FFA162A0-FF88-647A-578F-4C8213C621D6}"/>
              </a:ext>
            </a:extLst>
          </p:cNvPr>
          <p:cNvSpPr>
            <a:spLocks noGrp="1"/>
          </p:cNvSpPr>
          <p:nvPr>
            <p:ph type="sldNum" sz="quarter" idx="5"/>
          </p:nvPr>
        </p:nvSpPr>
        <p:spPr/>
        <p:txBody>
          <a:bodyPr/>
          <a:lstStyle/>
          <a:p>
            <a:fld id="{2D1F41C5-4C6D-D94D-B198-22EA072390B8}" type="slidenum">
              <a:rPr lang="nl-BE" smtClean="0"/>
              <a:t>19</a:t>
            </a:fld>
            <a:endParaRPr lang="nl-BE"/>
          </a:p>
        </p:txBody>
      </p:sp>
    </p:spTree>
    <p:extLst>
      <p:ext uri="{BB962C8B-B14F-4D97-AF65-F5344CB8AC3E}">
        <p14:creationId xmlns:p14="http://schemas.microsoft.com/office/powerpoint/2010/main" val="207130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D1F41C5-4C6D-D94D-B198-22EA072390B8}" type="slidenum">
              <a:rPr lang="nl-BE" smtClean="0"/>
              <a:t>2</a:t>
            </a:fld>
            <a:endParaRPr lang="nl-BE"/>
          </a:p>
        </p:txBody>
      </p:sp>
    </p:spTree>
    <p:extLst>
      <p:ext uri="{BB962C8B-B14F-4D97-AF65-F5344CB8AC3E}">
        <p14:creationId xmlns:p14="http://schemas.microsoft.com/office/powerpoint/2010/main" val="3737682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8181-EE84-AF5C-B5B4-01A6C73B1E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F1E4403-3B55-78C5-8B90-95B430BE9F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3F5C565-989D-F7AE-85DC-599CA70084B3}"/>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909B441F-BC30-81EF-C660-AC4DC27A96A3}"/>
              </a:ext>
            </a:extLst>
          </p:cNvPr>
          <p:cNvSpPr>
            <a:spLocks noGrp="1"/>
          </p:cNvSpPr>
          <p:nvPr>
            <p:ph type="sldNum" sz="quarter" idx="5"/>
          </p:nvPr>
        </p:nvSpPr>
        <p:spPr/>
        <p:txBody>
          <a:bodyPr/>
          <a:lstStyle/>
          <a:p>
            <a:fld id="{2D1F41C5-4C6D-D94D-B198-22EA072390B8}" type="slidenum">
              <a:rPr lang="nl-BE" smtClean="0"/>
              <a:t>20</a:t>
            </a:fld>
            <a:endParaRPr lang="nl-BE"/>
          </a:p>
        </p:txBody>
      </p:sp>
    </p:spTree>
    <p:extLst>
      <p:ext uri="{BB962C8B-B14F-4D97-AF65-F5344CB8AC3E}">
        <p14:creationId xmlns:p14="http://schemas.microsoft.com/office/powerpoint/2010/main" val="1527562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B59E-C950-AC7E-1690-583BB7C6A1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3980AA-287E-3E3C-F80A-B312F445D7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4D42BB-BDF3-6D81-E5F6-78BFF54BD74F}"/>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6B8D5861-F3CC-19BF-D40A-3369C38BEF91}"/>
              </a:ext>
            </a:extLst>
          </p:cNvPr>
          <p:cNvSpPr>
            <a:spLocks noGrp="1"/>
          </p:cNvSpPr>
          <p:nvPr>
            <p:ph type="sldNum" sz="quarter" idx="5"/>
          </p:nvPr>
        </p:nvSpPr>
        <p:spPr/>
        <p:txBody>
          <a:bodyPr/>
          <a:lstStyle/>
          <a:p>
            <a:fld id="{2D1F41C5-4C6D-D94D-B198-22EA072390B8}" type="slidenum">
              <a:rPr lang="nl-BE" smtClean="0"/>
              <a:t>21</a:t>
            </a:fld>
            <a:endParaRPr lang="nl-BE"/>
          </a:p>
        </p:txBody>
      </p:sp>
    </p:spTree>
    <p:extLst>
      <p:ext uri="{BB962C8B-B14F-4D97-AF65-F5344CB8AC3E}">
        <p14:creationId xmlns:p14="http://schemas.microsoft.com/office/powerpoint/2010/main" val="2308248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F5F26-B60A-6503-BFB6-4C18870A22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D88D76-57D8-8047-9059-0D7990DDAB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8C317F-B7D1-F207-7B04-2B82CB020B97}"/>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77199941-1303-CAE8-9605-3150E42D4787}"/>
              </a:ext>
            </a:extLst>
          </p:cNvPr>
          <p:cNvSpPr>
            <a:spLocks noGrp="1"/>
          </p:cNvSpPr>
          <p:nvPr>
            <p:ph type="sldNum" sz="quarter" idx="5"/>
          </p:nvPr>
        </p:nvSpPr>
        <p:spPr/>
        <p:txBody>
          <a:bodyPr/>
          <a:lstStyle/>
          <a:p>
            <a:fld id="{2D1F41C5-4C6D-D94D-B198-22EA072390B8}" type="slidenum">
              <a:rPr lang="nl-BE" smtClean="0"/>
              <a:t>22</a:t>
            </a:fld>
            <a:endParaRPr lang="nl-BE"/>
          </a:p>
        </p:txBody>
      </p:sp>
    </p:spTree>
    <p:extLst>
      <p:ext uri="{BB962C8B-B14F-4D97-AF65-F5344CB8AC3E}">
        <p14:creationId xmlns:p14="http://schemas.microsoft.com/office/powerpoint/2010/main" val="52997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388FA-1BCD-E622-8A68-5ED1015E3B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DD7D78-46D5-0912-8B5D-356EEAC26F2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A436A0-D52E-9C1C-7A63-E7C1C87A9328}"/>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BA9C2798-E4AE-71E4-DB58-E67BB2418DD8}"/>
              </a:ext>
            </a:extLst>
          </p:cNvPr>
          <p:cNvSpPr>
            <a:spLocks noGrp="1"/>
          </p:cNvSpPr>
          <p:nvPr>
            <p:ph type="sldNum" sz="quarter" idx="5"/>
          </p:nvPr>
        </p:nvSpPr>
        <p:spPr/>
        <p:txBody>
          <a:bodyPr/>
          <a:lstStyle/>
          <a:p>
            <a:fld id="{2D1F41C5-4C6D-D94D-B198-22EA072390B8}" type="slidenum">
              <a:rPr lang="nl-BE" smtClean="0"/>
              <a:t>23</a:t>
            </a:fld>
            <a:endParaRPr lang="nl-BE"/>
          </a:p>
        </p:txBody>
      </p:sp>
    </p:spTree>
    <p:extLst>
      <p:ext uri="{BB962C8B-B14F-4D97-AF65-F5344CB8AC3E}">
        <p14:creationId xmlns:p14="http://schemas.microsoft.com/office/powerpoint/2010/main" val="582189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353B0-1857-4B04-8851-A40935ECB7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E26499-FADF-3030-8F07-1E8EB68662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2A19F1-C79E-E76B-8571-E2CEDE29D7B0}"/>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214FA16F-FC23-980D-3D3F-5E0F71870459}"/>
              </a:ext>
            </a:extLst>
          </p:cNvPr>
          <p:cNvSpPr>
            <a:spLocks noGrp="1"/>
          </p:cNvSpPr>
          <p:nvPr>
            <p:ph type="sldNum" sz="quarter" idx="5"/>
          </p:nvPr>
        </p:nvSpPr>
        <p:spPr/>
        <p:txBody>
          <a:bodyPr/>
          <a:lstStyle/>
          <a:p>
            <a:fld id="{2D1F41C5-4C6D-D94D-B198-22EA072390B8}" type="slidenum">
              <a:rPr lang="nl-BE" smtClean="0"/>
              <a:t>24</a:t>
            </a:fld>
            <a:endParaRPr lang="nl-BE"/>
          </a:p>
        </p:txBody>
      </p:sp>
    </p:spTree>
    <p:extLst>
      <p:ext uri="{BB962C8B-B14F-4D97-AF65-F5344CB8AC3E}">
        <p14:creationId xmlns:p14="http://schemas.microsoft.com/office/powerpoint/2010/main" val="21928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84FBC-FA5F-6F7A-D1D8-BBD20DCD8C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C603DE-A301-EEA7-DC46-DF0B7AA355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9E5CDE-93A6-2D7D-FADC-4071BD2C1F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4EB97DC-76B8-0CF9-1349-11366DF9C119}"/>
              </a:ext>
            </a:extLst>
          </p:cNvPr>
          <p:cNvSpPr>
            <a:spLocks noGrp="1"/>
          </p:cNvSpPr>
          <p:nvPr>
            <p:ph type="sldNum" sz="quarter" idx="5"/>
          </p:nvPr>
        </p:nvSpPr>
        <p:spPr/>
        <p:txBody>
          <a:bodyPr/>
          <a:lstStyle/>
          <a:p>
            <a:fld id="{2D1F41C5-4C6D-D94D-B198-22EA072390B8}" type="slidenum">
              <a:rPr lang="nl-BE" smtClean="0"/>
              <a:t>25</a:t>
            </a:fld>
            <a:endParaRPr lang="nl-BE"/>
          </a:p>
        </p:txBody>
      </p:sp>
    </p:spTree>
    <p:extLst>
      <p:ext uri="{BB962C8B-B14F-4D97-AF65-F5344CB8AC3E}">
        <p14:creationId xmlns:p14="http://schemas.microsoft.com/office/powerpoint/2010/main" val="99113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A20D-B38C-C0BC-8D06-B4C8A7E31B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6B26FE-8C88-CC52-339B-31BC7DA4F4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099D4D-778B-FE63-00A1-14B7ACC39B20}"/>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114FB60-850B-FC2A-7005-9D724A269CF7}"/>
              </a:ext>
            </a:extLst>
          </p:cNvPr>
          <p:cNvSpPr>
            <a:spLocks noGrp="1"/>
          </p:cNvSpPr>
          <p:nvPr>
            <p:ph type="sldNum" sz="quarter" idx="5"/>
          </p:nvPr>
        </p:nvSpPr>
        <p:spPr/>
        <p:txBody>
          <a:bodyPr/>
          <a:lstStyle/>
          <a:p>
            <a:fld id="{2D1F41C5-4C6D-D94D-B198-22EA072390B8}" type="slidenum">
              <a:rPr lang="nl-BE" smtClean="0"/>
              <a:t>26</a:t>
            </a:fld>
            <a:endParaRPr lang="nl-BE"/>
          </a:p>
        </p:txBody>
      </p:sp>
    </p:spTree>
    <p:extLst>
      <p:ext uri="{BB962C8B-B14F-4D97-AF65-F5344CB8AC3E}">
        <p14:creationId xmlns:p14="http://schemas.microsoft.com/office/powerpoint/2010/main" val="93377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C94F-E057-AB5F-F64F-2C16EF92FC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301139-2019-7A17-4BB9-457B5CD79A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2421D6-AC23-8371-CB71-94A62F9F2D4A}"/>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2715C284-2AF5-AF47-02EB-BD9E827CE9E7}"/>
              </a:ext>
            </a:extLst>
          </p:cNvPr>
          <p:cNvSpPr>
            <a:spLocks noGrp="1"/>
          </p:cNvSpPr>
          <p:nvPr>
            <p:ph type="sldNum" sz="quarter" idx="5"/>
          </p:nvPr>
        </p:nvSpPr>
        <p:spPr/>
        <p:txBody>
          <a:bodyPr/>
          <a:lstStyle/>
          <a:p>
            <a:fld id="{2D1F41C5-4C6D-D94D-B198-22EA072390B8}" type="slidenum">
              <a:rPr lang="nl-BE" smtClean="0"/>
              <a:t>27</a:t>
            </a:fld>
            <a:endParaRPr lang="nl-BE"/>
          </a:p>
        </p:txBody>
      </p:sp>
    </p:spTree>
    <p:extLst>
      <p:ext uri="{BB962C8B-B14F-4D97-AF65-F5344CB8AC3E}">
        <p14:creationId xmlns:p14="http://schemas.microsoft.com/office/powerpoint/2010/main" val="1387572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AE7A-2D48-D953-3629-CCFA50221A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2F86F1-D228-51BE-0C9C-22AFBE7EC0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14AAECD-A22E-6F81-44ED-3A1A1F0AC2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CEFE5C25-8A82-6584-9810-776305000A88}"/>
              </a:ext>
            </a:extLst>
          </p:cNvPr>
          <p:cNvSpPr>
            <a:spLocks noGrp="1"/>
          </p:cNvSpPr>
          <p:nvPr>
            <p:ph type="sldNum" sz="quarter" idx="5"/>
          </p:nvPr>
        </p:nvSpPr>
        <p:spPr/>
        <p:txBody>
          <a:bodyPr/>
          <a:lstStyle/>
          <a:p>
            <a:fld id="{D3FBC84F-F006-5049-B6F7-854F9AD5D068}" type="slidenum">
              <a:rPr lang="nl-BE" smtClean="0"/>
              <a:t>28</a:t>
            </a:fld>
            <a:endParaRPr lang="nl-BE"/>
          </a:p>
        </p:txBody>
      </p:sp>
    </p:spTree>
    <p:extLst>
      <p:ext uri="{BB962C8B-B14F-4D97-AF65-F5344CB8AC3E}">
        <p14:creationId xmlns:p14="http://schemas.microsoft.com/office/powerpoint/2010/main" val="3567279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0B0DE-EB1B-6209-25DB-D02A2298EA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37D95F-6005-CBCB-5C4F-E85BB67F331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535032C-9DAB-B698-CE1C-1DADA580A8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71B29CF6-10A4-1BB8-C6F3-C42B42A8D07E}"/>
              </a:ext>
            </a:extLst>
          </p:cNvPr>
          <p:cNvSpPr>
            <a:spLocks noGrp="1"/>
          </p:cNvSpPr>
          <p:nvPr>
            <p:ph type="sldNum" sz="quarter" idx="5"/>
          </p:nvPr>
        </p:nvSpPr>
        <p:spPr/>
        <p:txBody>
          <a:bodyPr/>
          <a:lstStyle/>
          <a:p>
            <a:fld id="{D3FBC84F-F006-5049-B6F7-854F9AD5D068}" type="slidenum">
              <a:rPr lang="nl-BE" smtClean="0"/>
              <a:t>29</a:t>
            </a:fld>
            <a:endParaRPr lang="nl-BE"/>
          </a:p>
        </p:txBody>
      </p:sp>
    </p:spTree>
    <p:extLst>
      <p:ext uri="{BB962C8B-B14F-4D97-AF65-F5344CB8AC3E}">
        <p14:creationId xmlns:p14="http://schemas.microsoft.com/office/powerpoint/2010/main" val="61601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2D1F41C5-4C6D-D94D-B198-22EA072390B8}" type="slidenum">
              <a:rPr lang="nl-BE" smtClean="0"/>
              <a:t>3</a:t>
            </a:fld>
            <a:endParaRPr lang="nl-BE"/>
          </a:p>
        </p:txBody>
      </p:sp>
    </p:spTree>
    <p:extLst>
      <p:ext uri="{BB962C8B-B14F-4D97-AF65-F5344CB8AC3E}">
        <p14:creationId xmlns:p14="http://schemas.microsoft.com/office/powerpoint/2010/main" val="97533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B64FD-1A10-6E0F-45C9-8C46B436AFE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F1F9A4-81BA-B0BF-B4B4-935D06AF49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0AF3D6-9CE0-E9E8-CF6A-F15F799A88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08E7DFF-ABBD-8321-E6C7-4210F14DAA43}"/>
              </a:ext>
            </a:extLst>
          </p:cNvPr>
          <p:cNvSpPr>
            <a:spLocks noGrp="1"/>
          </p:cNvSpPr>
          <p:nvPr>
            <p:ph type="sldNum" sz="quarter" idx="5"/>
          </p:nvPr>
        </p:nvSpPr>
        <p:spPr/>
        <p:txBody>
          <a:bodyPr/>
          <a:lstStyle/>
          <a:p>
            <a:fld id="{D3FBC84F-F006-5049-B6F7-854F9AD5D068}" type="slidenum">
              <a:rPr lang="nl-BE" smtClean="0"/>
              <a:t>30</a:t>
            </a:fld>
            <a:endParaRPr lang="nl-BE"/>
          </a:p>
        </p:txBody>
      </p:sp>
    </p:spTree>
    <p:extLst>
      <p:ext uri="{BB962C8B-B14F-4D97-AF65-F5344CB8AC3E}">
        <p14:creationId xmlns:p14="http://schemas.microsoft.com/office/powerpoint/2010/main" val="279782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6DB9-7961-6785-8AD8-106D76D6DE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E95236-DCAA-82E9-8F65-FDA48031A4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C46BFCC-F499-B44E-2CAA-F985BE9587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9407CE13-C334-9087-4336-AA99CAB7A5BE}"/>
              </a:ext>
            </a:extLst>
          </p:cNvPr>
          <p:cNvSpPr>
            <a:spLocks noGrp="1"/>
          </p:cNvSpPr>
          <p:nvPr>
            <p:ph type="sldNum" sz="quarter" idx="5"/>
          </p:nvPr>
        </p:nvSpPr>
        <p:spPr/>
        <p:txBody>
          <a:bodyPr/>
          <a:lstStyle/>
          <a:p>
            <a:fld id="{D3FBC84F-F006-5049-B6F7-854F9AD5D068}" type="slidenum">
              <a:rPr lang="nl-BE" smtClean="0"/>
              <a:t>31</a:t>
            </a:fld>
            <a:endParaRPr lang="nl-BE"/>
          </a:p>
        </p:txBody>
      </p:sp>
    </p:spTree>
    <p:extLst>
      <p:ext uri="{BB962C8B-B14F-4D97-AF65-F5344CB8AC3E}">
        <p14:creationId xmlns:p14="http://schemas.microsoft.com/office/powerpoint/2010/main" val="1702739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D3C3-9A0A-9EED-BC5D-774FC86155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3BC6BE-DF19-CEE3-FB63-70FD535969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C61B2D-3AB8-26C7-DC60-F18010E183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BF1EDD97-DC1B-96D7-FB99-1C1D3437A748}"/>
              </a:ext>
            </a:extLst>
          </p:cNvPr>
          <p:cNvSpPr>
            <a:spLocks noGrp="1"/>
          </p:cNvSpPr>
          <p:nvPr>
            <p:ph type="sldNum" sz="quarter" idx="5"/>
          </p:nvPr>
        </p:nvSpPr>
        <p:spPr/>
        <p:txBody>
          <a:bodyPr/>
          <a:lstStyle/>
          <a:p>
            <a:fld id="{D3FBC84F-F006-5049-B6F7-854F9AD5D068}" type="slidenum">
              <a:rPr lang="nl-BE" smtClean="0"/>
              <a:t>32</a:t>
            </a:fld>
            <a:endParaRPr lang="nl-BE"/>
          </a:p>
        </p:txBody>
      </p:sp>
    </p:spTree>
    <p:extLst>
      <p:ext uri="{BB962C8B-B14F-4D97-AF65-F5344CB8AC3E}">
        <p14:creationId xmlns:p14="http://schemas.microsoft.com/office/powerpoint/2010/main" val="2589570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6CDD-0F61-977D-CEBC-1ED647ED08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B74609-9221-D92D-FA90-E10210586F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3B7AE1-B810-0F50-CBC1-77181E26D6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1CCFC6A-D3EA-43A8-5A83-7652B8FA368F}"/>
              </a:ext>
            </a:extLst>
          </p:cNvPr>
          <p:cNvSpPr>
            <a:spLocks noGrp="1"/>
          </p:cNvSpPr>
          <p:nvPr>
            <p:ph type="sldNum" sz="quarter" idx="5"/>
          </p:nvPr>
        </p:nvSpPr>
        <p:spPr/>
        <p:txBody>
          <a:bodyPr/>
          <a:lstStyle/>
          <a:p>
            <a:fld id="{D3FBC84F-F006-5049-B6F7-854F9AD5D068}" type="slidenum">
              <a:rPr lang="nl-BE" smtClean="0"/>
              <a:t>33</a:t>
            </a:fld>
            <a:endParaRPr lang="nl-BE"/>
          </a:p>
        </p:txBody>
      </p:sp>
    </p:spTree>
    <p:extLst>
      <p:ext uri="{BB962C8B-B14F-4D97-AF65-F5344CB8AC3E}">
        <p14:creationId xmlns:p14="http://schemas.microsoft.com/office/powerpoint/2010/main" val="514252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4FC8-9E0A-9FF1-4E6D-6E4274183A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334C14C-0ECF-D1C1-5437-EDB07B0DA8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305A89-ACF6-5244-4ED1-3ED9954897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960230A6-C3D9-A793-48E8-8487969B754B}"/>
              </a:ext>
            </a:extLst>
          </p:cNvPr>
          <p:cNvSpPr>
            <a:spLocks noGrp="1"/>
          </p:cNvSpPr>
          <p:nvPr>
            <p:ph type="sldNum" sz="quarter" idx="5"/>
          </p:nvPr>
        </p:nvSpPr>
        <p:spPr/>
        <p:txBody>
          <a:bodyPr/>
          <a:lstStyle/>
          <a:p>
            <a:fld id="{D3FBC84F-F006-5049-B6F7-854F9AD5D068}" type="slidenum">
              <a:rPr lang="nl-BE" smtClean="0"/>
              <a:t>34</a:t>
            </a:fld>
            <a:endParaRPr lang="nl-BE"/>
          </a:p>
        </p:txBody>
      </p:sp>
    </p:spTree>
    <p:extLst>
      <p:ext uri="{BB962C8B-B14F-4D97-AF65-F5344CB8AC3E}">
        <p14:creationId xmlns:p14="http://schemas.microsoft.com/office/powerpoint/2010/main" val="1377457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129F4-44C6-CAD6-C567-B8956EB340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425F77-6558-BB78-7F2B-CC84D65DB2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D406A2-2F81-02D5-6F88-9956266876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8D5F7375-068D-56B2-C3CD-448E7A2DC0C1}"/>
              </a:ext>
            </a:extLst>
          </p:cNvPr>
          <p:cNvSpPr>
            <a:spLocks noGrp="1"/>
          </p:cNvSpPr>
          <p:nvPr>
            <p:ph type="sldNum" sz="quarter" idx="5"/>
          </p:nvPr>
        </p:nvSpPr>
        <p:spPr/>
        <p:txBody>
          <a:bodyPr/>
          <a:lstStyle/>
          <a:p>
            <a:fld id="{D3FBC84F-F006-5049-B6F7-854F9AD5D068}" type="slidenum">
              <a:rPr lang="nl-BE" smtClean="0"/>
              <a:t>35</a:t>
            </a:fld>
            <a:endParaRPr lang="nl-BE"/>
          </a:p>
        </p:txBody>
      </p:sp>
    </p:spTree>
    <p:extLst>
      <p:ext uri="{BB962C8B-B14F-4D97-AF65-F5344CB8AC3E}">
        <p14:creationId xmlns:p14="http://schemas.microsoft.com/office/powerpoint/2010/main" val="1408621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5A82-450F-2A19-9EB5-76E79B942B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9F8B0DE-3FDD-3BA9-23DF-A08E234656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7D4871-39B2-12CE-F6A4-F9794B8072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57F4DB08-8CA5-15BA-0E65-2FB8356FC8F0}"/>
              </a:ext>
            </a:extLst>
          </p:cNvPr>
          <p:cNvSpPr>
            <a:spLocks noGrp="1"/>
          </p:cNvSpPr>
          <p:nvPr>
            <p:ph type="sldNum" sz="quarter" idx="5"/>
          </p:nvPr>
        </p:nvSpPr>
        <p:spPr/>
        <p:txBody>
          <a:bodyPr/>
          <a:lstStyle/>
          <a:p>
            <a:fld id="{D3FBC84F-F006-5049-B6F7-854F9AD5D068}" type="slidenum">
              <a:rPr lang="nl-BE" smtClean="0"/>
              <a:t>36</a:t>
            </a:fld>
            <a:endParaRPr lang="nl-BE"/>
          </a:p>
        </p:txBody>
      </p:sp>
    </p:spTree>
    <p:extLst>
      <p:ext uri="{BB962C8B-B14F-4D97-AF65-F5344CB8AC3E}">
        <p14:creationId xmlns:p14="http://schemas.microsoft.com/office/powerpoint/2010/main" val="300059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17C5-53A7-5C5F-BBB0-216B04C440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36827B-75E1-E46C-81E3-A06E6A72AA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07A1F0-5085-65CE-A66B-56527CEEF0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886A2E4E-CC33-A650-2ACD-DE3B19B54CA8}"/>
              </a:ext>
            </a:extLst>
          </p:cNvPr>
          <p:cNvSpPr>
            <a:spLocks noGrp="1"/>
          </p:cNvSpPr>
          <p:nvPr>
            <p:ph type="sldNum" sz="quarter" idx="5"/>
          </p:nvPr>
        </p:nvSpPr>
        <p:spPr/>
        <p:txBody>
          <a:bodyPr/>
          <a:lstStyle/>
          <a:p>
            <a:fld id="{D3FBC84F-F006-5049-B6F7-854F9AD5D068}" type="slidenum">
              <a:rPr lang="nl-BE" smtClean="0"/>
              <a:t>37</a:t>
            </a:fld>
            <a:endParaRPr lang="nl-BE"/>
          </a:p>
        </p:txBody>
      </p:sp>
    </p:spTree>
    <p:extLst>
      <p:ext uri="{BB962C8B-B14F-4D97-AF65-F5344CB8AC3E}">
        <p14:creationId xmlns:p14="http://schemas.microsoft.com/office/powerpoint/2010/main" val="779491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EBDEB-3C47-1FEC-61AF-14C3F8D5F6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248B63-FCE4-3089-6381-5AC5E5DD709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F6B458-4B70-B450-CEE5-DF6FBEDBFE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5606DFAE-CC28-A106-398A-AD09C3D173AB}"/>
              </a:ext>
            </a:extLst>
          </p:cNvPr>
          <p:cNvSpPr>
            <a:spLocks noGrp="1"/>
          </p:cNvSpPr>
          <p:nvPr>
            <p:ph type="sldNum" sz="quarter" idx="5"/>
          </p:nvPr>
        </p:nvSpPr>
        <p:spPr/>
        <p:txBody>
          <a:bodyPr/>
          <a:lstStyle/>
          <a:p>
            <a:fld id="{D3FBC84F-F006-5049-B6F7-854F9AD5D068}" type="slidenum">
              <a:rPr lang="nl-BE" smtClean="0"/>
              <a:t>38</a:t>
            </a:fld>
            <a:endParaRPr lang="nl-BE"/>
          </a:p>
        </p:txBody>
      </p:sp>
    </p:spTree>
    <p:extLst>
      <p:ext uri="{BB962C8B-B14F-4D97-AF65-F5344CB8AC3E}">
        <p14:creationId xmlns:p14="http://schemas.microsoft.com/office/powerpoint/2010/main" val="2700136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350CE-014F-2F71-6ADF-D896049788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AB8D98-2C5D-2827-3905-89297801C0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370169-CBEB-EEE3-7A56-D31E5BD36C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E21A82A4-5802-AB7A-363D-AE7351C37C7F}"/>
              </a:ext>
            </a:extLst>
          </p:cNvPr>
          <p:cNvSpPr>
            <a:spLocks noGrp="1"/>
          </p:cNvSpPr>
          <p:nvPr>
            <p:ph type="sldNum" sz="quarter" idx="5"/>
          </p:nvPr>
        </p:nvSpPr>
        <p:spPr/>
        <p:txBody>
          <a:bodyPr/>
          <a:lstStyle/>
          <a:p>
            <a:fld id="{D3FBC84F-F006-5049-B6F7-854F9AD5D068}" type="slidenum">
              <a:rPr lang="nl-BE" smtClean="0"/>
              <a:t>39</a:t>
            </a:fld>
            <a:endParaRPr lang="nl-BE"/>
          </a:p>
        </p:txBody>
      </p:sp>
    </p:spTree>
    <p:extLst>
      <p:ext uri="{BB962C8B-B14F-4D97-AF65-F5344CB8AC3E}">
        <p14:creationId xmlns:p14="http://schemas.microsoft.com/office/powerpoint/2010/main" val="340079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D30F-1CA4-952A-6D71-E67AF82E3F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A468B1-9FBD-D054-6561-EF00A16A2D2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8414F2-0FD5-57B8-663C-85A9C027E9F4}"/>
              </a:ext>
            </a:extLst>
          </p:cNvPr>
          <p:cNvSpPr>
            <a:spLocks noGrp="1"/>
          </p:cNvSpPr>
          <p:nvPr>
            <p:ph type="body" idx="1"/>
          </p:nvPr>
        </p:nvSpPr>
        <p:spPr/>
        <p:txBody>
          <a:bodyPr/>
          <a:lstStyle/>
          <a:p>
            <a:endParaRPr lang="en-GB" dirty="0"/>
          </a:p>
        </p:txBody>
      </p:sp>
      <p:sp>
        <p:nvSpPr>
          <p:cNvPr id="4" name="Tijdelijke aanduiding voor dianummer 3">
            <a:extLst>
              <a:ext uri="{FF2B5EF4-FFF2-40B4-BE49-F238E27FC236}">
                <a16:creationId xmlns:a16="http://schemas.microsoft.com/office/drawing/2014/main" id="{8B6359D9-88B1-329B-1B6A-2DA951D65B72}"/>
              </a:ext>
            </a:extLst>
          </p:cNvPr>
          <p:cNvSpPr>
            <a:spLocks noGrp="1"/>
          </p:cNvSpPr>
          <p:nvPr>
            <p:ph type="sldNum" sz="quarter" idx="5"/>
          </p:nvPr>
        </p:nvSpPr>
        <p:spPr/>
        <p:txBody>
          <a:bodyPr/>
          <a:lstStyle/>
          <a:p>
            <a:fld id="{2D1F41C5-4C6D-D94D-B198-22EA072390B8}" type="slidenum">
              <a:rPr lang="nl-BE" smtClean="0"/>
              <a:t>4</a:t>
            </a:fld>
            <a:endParaRPr lang="nl-BE"/>
          </a:p>
        </p:txBody>
      </p:sp>
    </p:spTree>
    <p:extLst>
      <p:ext uri="{BB962C8B-B14F-4D97-AF65-F5344CB8AC3E}">
        <p14:creationId xmlns:p14="http://schemas.microsoft.com/office/powerpoint/2010/main" val="800398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5E02B-59BB-98BF-B978-2941948C3D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14A8B69-EB2C-9C63-338C-47D7731743D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1609E2-36D1-8385-E710-4CA39C842A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8AA05C4-02AC-114F-4C79-414A2273523A}"/>
              </a:ext>
            </a:extLst>
          </p:cNvPr>
          <p:cNvSpPr>
            <a:spLocks noGrp="1"/>
          </p:cNvSpPr>
          <p:nvPr>
            <p:ph type="sldNum" sz="quarter" idx="5"/>
          </p:nvPr>
        </p:nvSpPr>
        <p:spPr/>
        <p:txBody>
          <a:bodyPr/>
          <a:lstStyle/>
          <a:p>
            <a:fld id="{D3FBC84F-F006-5049-B6F7-854F9AD5D068}" type="slidenum">
              <a:rPr lang="nl-BE" smtClean="0"/>
              <a:t>40</a:t>
            </a:fld>
            <a:endParaRPr lang="nl-BE"/>
          </a:p>
        </p:txBody>
      </p:sp>
    </p:spTree>
    <p:extLst>
      <p:ext uri="{BB962C8B-B14F-4D97-AF65-F5344CB8AC3E}">
        <p14:creationId xmlns:p14="http://schemas.microsoft.com/office/powerpoint/2010/main" val="621721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298ED-7197-2BC6-3733-489F0A2E3B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AC005D6-BE4B-BD8A-01AE-71C4C85C07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6107FF-3C2F-33EA-8B79-367322DCF2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C8C29E2F-6FC5-E2BF-5751-22A16D560D5C}"/>
              </a:ext>
            </a:extLst>
          </p:cNvPr>
          <p:cNvSpPr>
            <a:spLocks noGrp="1"/>
          </p:cNvSpPr>
          <p:nvPr>
            <p:ph type="sldNum" sz="quarter" idx="5"/>
          </p:nvPr>
        </p:nvSpPr>
        <p:spPr/>
        <p:txBody>
          <a:bodyPr/>
          <a:lstStyle/>
          <a:p>
            <a:fld id="{D3FBC84F-F006-5049-B6F7-854F9AD5D068}" type="slidenum">
              <a:rPr lang="nl-BE" smtClean="0"/>
              <a:t>41</a:t>
            </a:fld>
            <a:endParaRPr lang="nl-BE"/>
          </a:p>
        </p:txBody>
      </p:sp>
    </p:spTree>
    <p:extLst>
      <p:ext uri="{BB962C8B-B14F-4D97-AF65-F5344CB8AC3E}">
        <p14:creationId xmlns:p14="http://schemas.microsoft.com/office/powerpoint/2010/main" val="1613125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E511A-57E5-0A03-BD5F-2320311B447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98E211-5FE1-7549-8550-A433C682875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F2C3E27-95D2-009F-3542-B4A2597F51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F6A673B-3CC6-75B3-7020-EBD30542F137}"/>
              </a:ext>
            </a:extLst>
          </p:cNvPr>
          <p:cNvSpPr>
            <a:spLocks noGrp="1"/>
          </p:cNvSpPr>
          <p:nvPr>
            <p:ph type="sldNum" sz="quarter" idx="5"/>
          </p:nvPr>
        </p:nvSpPr>
        <p:spPr/>
        <p:txBody>
          <a:bodyPr/>
          <a:lstStyle/>
          <a:p>
            <a:fld id="{D3FBC84F-F006-5049-B6F7-854F9AD5D068}" type="slidenum">
              <a:rPr lang="nl-BE" smtClean="0"/>
              <a:t>42</a:t>
            </a:fld>
            <a:endParaRPr lang="nl-BE"/>
          </a:p>
        </p:txBody>
      </p:sp>
    </p:spTree>
    <p:extLst>
      <p:ext uri="{BB962C8B-B14F-4D97-AF65-F5344CB8AC3E}">
        <p14:creationId xmlns:p14="http://schemas.microsoft.com/office/powerpoint/2010/main" val="278161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F47DD-F835-017D-B9FF-D98C99041E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6DDA2E2-7BFA-961F-F8AE-6070BE912E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CA6AB4-CB21-B1B1-583D-5E9EE61A31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ED87A1E3-3EBA-471E-96EA-89BDFD7A1E49}"/>
              </a:ext>
            </a:extLst>
          </p:cNvPr>
          <p:cNvSpPr>
            <a:spLocks noGrp="1"/>
          </p:cNvSpPr>
          <p:nvPr>
            <p:ph type="sldNum" sz="quarter" idx="5"/>
          </p:nvPr>
        </p:nvSpPr>
        <p:spPr/>
        <p:txBody>
          <a:bodyPr/>
          <a:lstStyle/>
          <a:p>
            <a:fld id="{D3FBC84F-F006-5049-B6F7-854F9AD5D068}" type="slidenum">
              <a:rPr lang="nl-BE" smtClean="0"/>
              <a:t>43</a:t>
            </a:fld>
            <a:endParaRPr lang="nl-BE"/>
          </a:p>
        </p:txBody>
      </p:sp>
    </p:spTree>
    <p:extLst>
      <p:ext uri="{BB962C8B-B14F-4D97-AF65-F5344CB8AC3E}">
        <p14:creationId xmlns:p14="http://schemas.microsoft.com/office/powerpoint/2010/main" val="73970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44</a:t>
            </a:fld>
            <a:endParaRPr lang="nl-BE"/>
          </a:p>
        </p:txBody>
      </p:sp>
    </p:spTree>
    <p:extLst>
      <p:ext uri="{BB962C8B-B14F-4D97-AF65-F5344CB8AC3E}">
        <p14:creationId xmlns:p14="http://schemas.microsoft.com/office/powerpoint/2010/main" val="2442397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B96D-DB2B-2455-BC38-6F732BF3A7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6AB716-3B68-133C-4FE6-8479352056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6D65C0-6CC6-C845-A0DE-2054F64C74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09AECF90-4757-C8D8-D6E9-65549CE31212}"/>
              </a:ext>
            </a:extLst>
          </p:cNvPr>
          <p:cNvSpPr>
            <a:spLocks noGrp="1"/>
          </p:cNvSpPr>
          <p:nvPr>
            <p:ph type="sldNum" sz="quarter" idx="5"/>
          </p:nvPr>
        </p:nvSpPr>
        <p:spPr/>
        <p:txBody>
          <a:bodyPr/>
          <a:lstStyle/>
          <a:p>
            <a:fld id="{D3FBC84F-F006-5049-B6F7-854F9AD5D068}" type="slidenum">
              <a:rPr lang="nl-BE" smtClean="0"/>
              <a:t>45</a:t>
            </a:fld>
            <a:endParaRPr lang="nl-BE"/>
          </a:p>
        </p:txBody>
      </p:sp>
    </p:spTree>
    <p:extLst>
      <p:ext uri="{BB962C8B-B14F-4D97-AF65-F5344CB8AC3E}">
        <p14:creationId xmlns:p14="http://schemas.microsoft.com/office/powerpoint/2010/main" val="1170332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46</a:t>
            </a:fld>
            <a:endParaRPr lang="nl-BE"/>
          </a:p>
        </p:txBody>
      </p:sp>
    </p:spTree>
    <p:extLst>
      <p:ext uri="{BB962C8B-B14F-4D97-AF65-F5344CB8AC3E}">
        <p14:creationId xmlns:p14="http://schemas.microsoft.com/office/powerpoint/2010/main" val="2601473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BAA26-6F95-9B71-A61F-24AD63B2C4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5E5D4A-D098-1BCE-0E0C-37BCC43345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3BD5BF-7C81-E192-1193-F4C2FC553D81}"/>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A88EA41C-5B54-97CD-D80D-0CC11826B736}"/>
              </a:ext>
            </a:extLst>
          </p:cNvPr>
          <p:cNvSpPr>
            <a:spLocks noGrp="1"/>
          </p:cNvSpPr>
          <p:nvPr>
            <p:ph type="sldNum" sz="quarter" idx="5"/>
          </p:nvPr>
        </p:nvSpPr>
        <p:spPr/>
        <p:txBody>
          <a:bodyPr/>
          <a:lstStyle/>
          <a:p>
            <a:fld id="{008CD8E3-6D1E-1440-9D39-54BDA849543D}" type="slidenum">
              <a:rPr lang="nl-NL" smtClean="0"/>
              <a:t>47</a:t>
            </a:fld>
            <a:endParaRPr lang="nl-NL"/>
          </a:p>
        </p:txBody>
      </p:sp>
    </p:spTree>
    <p:extLst>
      <p:ext uri="{BB962C8B-B14F-4D97-AF65-F5344CB8AC3E}">
        <p14:creationId xmlns:p14="http://schemas.microsoft.com/office/powerpoint/2010/main" val="3489423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93F1-4B51-19BF-1BC2-E059C3168D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2A4AD2-249B-35C5-FBA0-C11FF3CE12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603FB2A-2EB0-7CA2-F6F8-72E90ACB9485}"/>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03DDA883-479C-C67A-53CE-477D77C9551B}"/>
              </a:ext>
            </a:extLst>
          </p:cNvPr>
          <p:cNvSpPr>
            <a:spLocks noGrp="1"/>
          </p:cNvSpPr>
          <p:nvPr>
            <p:ph type="sldNum" sz="quarter" idx="5"/>
          </p:nvPr>
        </p:nvSpPr>
        <p:spPr/>
        <p:txBody>
          <a:bodyPr/>
          <a:lstStyle/>
          <a:p>
            <a:fld id="{008CD8E3-6D1E-1440-9D39-54BDA849543D}" type="slidenum">
              <a:rPr lang="nl-NL" smtClean="0"/>
              <a:t>48</a:t>
            </a:fld>
            <a:endParaRPr lang="nl-NL"/>
          </a:p>
        </p:txBody>
      </p:sp>
    </p:spTree>
    <p:extLst>
      <p:ext uri="{BB962C8B-B14F-4D97-AF65-F5344CB8AC3E}">
        <p14:creationId xmlns:p14="http://schemas.microsoft.com/office/powerpoint/2010/main" val="94056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CE5DC-EE8B-8D43-02F0-1B05C46BE9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1ED1A0C-1D80-38D9-966F-9ED351847F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63AB22-7DF4-998F-E2F8-1EBF37117D02}"/>
              </a:ext>
            </a:extLst>
          </p:cNvPr>
          <p:cNvSpPr>
            <a:spLocks noGrp="1"/>
          </p:cNvSpPr>
          <p:nvPr>
            <p:ph type="body" idx="1"/>
          </p:nvPr>
        </p:nvSpPr>
        <p:spPr/>
        <p:txBody>
          <a:bodyPr/>
          <a:lstStyle/>
          <a:p>
            <a:pPr>
              <a:lnSpc>
                <a:spcPct val="115000"/>
              </a:lnSpc>
              <a:spcAft>
                <a:spcPts val="600"/>
              </a:spcAft>
            </a:pPr>
            <a:endParaRPr lang="nl-BE" sz="1200" kern="100" dirty="0">
              <a:solidFill>
                <a:srgbClr val="0E0E0E"/>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4C47A9B8-F5EB-A619-4896-377D502E44AD}"/>
              </a:ext>
            </a:extLst>
          </p:cNvPr>
          <p:cNvSpPr>
            <a:spLocks noGrp="1"/>
          </p:cNvSpPr>
          <p:nvPr>
            <p:ph type="sldNum" sz="quarter" idx="5"/>
          </p:nvPr>
        </p:nvSpPr>
        <p:spPr/>
        <p:txBody>
          <a:bodyPr/>
          <a:lstStyle/>
          <a:p>
            <a:fld id="{008CD8E3-6D1E-1440-9D39-54BDA849543D}" type="slidenum">
              <a:rPr lang="nl-NL" smtClean="0"/>
              <a:t>49</a:t>
            </a:fld>
            <a:endParaRPr lang="nl-NL"/>
          </a:p>
        </p:txBody>
      </p:sp>
    </p:spTree>
    <p:extLst>
      <p:ext uri="{BB962C8B-B14F-4D97-AF65-F5344CB8AC3E}">
        <p14:creationId xmlns:p14="http://schemas.microsoft.com/office/powerpoint/2010/main" val="8609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978D4-B3DA-AC28-601A-16319E12D2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FEE6087-40ED-C0CF-DF90-FBB4AE0F62D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756A014-A9FC-82E2-93C5-29BB96B143D0}"/>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87CDFCD-4521-966F-783F-C7B6EB45A35C}"/>
              </a:ext>
            </a:extLst>
          </p:cNvPr>
          <p:cNvSpPr>
            <a:spLocks noGrp="1"/>
          </p:cNvSpPr>
          <p:nvPr>
            <p:ph type="sldNum" sz="quarter" idx="5"/>
          </p:nvPr>
        </p:nvSpPr>
        <p:spPr/>
        <p:txBody>
          <a:bodyPr/>
          <a:lstStyle/>
          <a:p>
            <a:fld id="{2D1F41C5-4C6D-D94D-B198-22EA072390B8}" type="slidenum">
              <a:rPr lang="nl-BE" smtClean="0"/>
              <a:t>5</a:t>
            </a:fld>
            <a:endParaRPr lang="nl-BE"/>
          </a:p>
        </p:txBody>
      </p:sp>
    </p:spTree>
    <p:extLst>
      <p:ext uri="{BB962C8B-B14F-4D97-AF65-F5344CB8AC3E}">
        <p14:creationId xmlns:p14="http://schemas.microsoft.com/office/powerpoint/2010/main" val="2207794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45A6-F9D2-DBA6-72D2-3587093DAA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D66DD9-E7CC-1806-4CB2-E9504F93FB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1B286A-A686-730E-9DE5-9374F0217C45}"/>
              </a:ext>
            </a:extLst>
          </p:cNvPr>
          <p:cNvSpPr>
            <a:spLocks noGrp="1"/>
          </p:cNvSpPr>
          <p:nvPr>
            <p:ph type="body" idx="1"/>
          </p:nvPr>
        </p:nvSpPr>
        <p:spPr/>
        <p:txBody>
          <a:bodyPr/>
          <a:lstStyle/>
          <a:p>
            <a:pPr>
              <a:lnSpc>
                <a:spcPct val="115000"/>
              </a:lnSpc>
              <a:spcAft>
                <a:spcPts val="600"/>
              </a:spcAft>
            </a:pPr>
            <a:endParaRPr lang="nl-BE" sz="1200" kern="100" dirty="0">
              <a:solidFill>
                <a:srgbClr val="0E0E0E"/>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C32F280B-F331-2E58-C531-6D80E1CEA370}"/>
              </a:ext>
            </a:extLst>
          </p:cNvPr>
          <p:cNvSpPr>
            <a:spLocks noGrp="1"/>
          </p:cNvSpPr>
          <p:nvPr>
            <p:ph type="sldNum" sz="quarter" idx="5"/>
          </p:nvPr>
        </p:nvSpPr>
        <p:spPr/>
        <p:txBody>
          <a:bodyPr/>
          <a:lstStyle/>
          <a:p>
            <a:fld id="{008CD8E3-6D1E-1440-9D39-54BDA849543D}" type="slidenum">
              <a:rPr lang="nl-NL" smtClean="0"/>
              <a:t>50</a:t>
            </a:fld>
            <a:endParaRPr lang="nl-NL"/>
          </a:p>
        </p:txBody>
      </p:sp>
    </p:spTree>
    <p:extLst>
      <p:ext uri="{BB962C8B-B14F-4D97-AF65-F5344CB8AC3E}">
        <p14:creationId xmlns:p14="http://schemas.microsoft.com/office/powerpoint/2010/main" val="909138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0CAF7-462A-180E-6D83-5ACBC60F05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48E34D-0E27-730A-E017-579C042CE5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CE533D-4746-081E-B888-617007A7BF6C}"/>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876DD3CE-8819-49A7-B573-CF4EBFD2B43B}"/>
              </a:ext>
            </a:extLst>
          </p:cNvPr>
          <p:cNvSpPr>
            <a:spLocks noGrp="1"/>
          </p:cNvSpPr>
          <p:nvPr>
            <p:ph type="sldNum" sz="quarter" idx="5"/>
          </p:nvPr>
        </p:nvSpPr>
        <p:spPr/>
        <p:txBody>
          <a:bodyPr/>
          <a:lstStyle/>
          <a:p>
            <a:fld id="{2D1F41C5-4C6D-D94D-B198-22EA072390B8}" type="slidenum">
              <a:rPr lang="nl-BE" smtClean="0"/>
              <a:t>51</a:t>
            </a:fld>
            <a:endParaRPr lang="nl-BE"/>
          </a:p>
        </p:txBody>
      </p:sp>
    </p:spTree>
    <p:extLst>
      <p:ext uri="{BB962C8B-B14F-4D97-AF65-F5344CB8AC3E}">
        <p14:creationId xmlns:p14="http://schemas.microsoft.com/office/powerpoint/2010/main" val="2354270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765A7-ECBD-C881-E5D0-30FD3201D7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3A52FE-D5D5-C47B-071C-01A0BBE9D5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6CC237-5E5D-22BE-5715-631B6A0FCE8B}"/>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B2DA2D9-0C8F-7ADE-EC98-9430A915D5F6}"/>
              </a:ext>
            </a:extLst>
          </p:cNvPr>
          <p:cNvSpPr>
            <a:spLocks noGrp="1"/>
          </p:cNvSpPr>
          <p:nvPr>
            <p:ph type="sldNum" sz="quarter" idx="5"/>
          </p:nvPr>
        </p:nvSpPr>
        <p:spPr/>
        <p:txBody>
          <a:bodyPr/>
          <a:lstStyle/>
          <a:p>
            <a:fld id="{2D1F41C5-4C6D-D94D-B198-22EA072390B8}" type="slidenum">
              <a:rPr lang="nl-BE" smtClean="0"/>
              <a:t>52</a:t>
            </a:fld>
            <a:endParaRPr lang="nl-BE"/>
          </a:p>
        </p:txBody>
      </p:sp>
    </p:spTree>
    <p:extLst>
      <p:ext uri="{BB962C8B-B14F-4D97-AF65-F5344CB8AC3E}">
        <p14:creationId xmlns:p14="http://schemas.microsoft.com/office/powerpoint/2010/main" val="1535549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3CE89-530E-F792-72F3-50D66338736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A36955-B3AB-B76C-86E4-1C48AA3739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7223C8-B989-7BB3-B4E8-2B17900BEEE4}"/>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49BA9F3-8C1B-EA0E-8388-DF7029ED92EE}"/>
              </a:ext>
            </a:extLst>
          </p:cNvPr>
          <p:cNvSpPr>
            <a:spLocks noGrp="1"/>
          </p:cNvSpPr>
          <p:nvPr>
            <p:ph type="sldNum" sz="quarter" idx="5"/>
          </p:nvPr>
        </p:nvSpPr>
        <p:spPr/>
        <p:txBody>
          <a:bodyPr/>
          <a:lstStyle/>
          <a:p>
            <a:fld id="{2D1F41C5-4C6D-D94D-B198-22EA072390B8}" type="slidenum">
              <a:rPr lang="nl-BE" smtClean="0"/>
              <a:t>53</a:t>
            </a:fld>
            <a:endParaRPr lang="nl-BE"/>
          </a:p>
        </p:txBody>
      </p:sp>
    </p:spTree>
    <p:extLst>
      <p:ext uri="{BB962C8B-B14F-4D97-AF65-F5344CB8AC3E}">
        <p14:creationId xmlns:p14="http://schemas.microsoft.com/office/powerpoint/2010/main" val="902002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9EE9-0754-0806-E1A4-0E5B88137B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37B111-6160-6524-ABDA-E33F22F434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535B54-2582-D110-C4D9-79E731926C2B}"/>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AD07FB6E-5EFD-826C-704E-31E26C1DA570}"/>
              </a:ext>
            </a:extLst>
          </p:cNvPr>
          <p:cNvSpPr>
            <a:spLocks noGrp="1"/>
          </p:cNvSpPr>
          <p:nvPr>
            <p:ph type="sldNum" sz="quarter" idx="5"/>
          </p:nvPr>
        </p:nvSpPr>
        <p:spPr/>
        <p:txBody>
          <a:bodyPr/>
          <a:lstStyle/>
          <a:p>
            <a:fld id="{2D1F41C5-4C6D-D94D-B198-22EA072390B8}" type="slidenum">
              <a:rPr lang="nl-BE" smtClean="0"/>
              <a:t>54</a:t>
            </a:fld>
            <a:endParaRPr lang="nl-BE"/>
          </a:p>
        </p:txBody>
      </p:sp>
    </p:spTree>
    <p:extLst>
      <p:ext uri="{BB962C8B-B14F-4D97-AF65-F5344CB8AC3E}">
        <p14:creationId xmlns:p14="http://schemas.microsoft.com/office/powerpoint/2010/main" val="2458358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08CD8E3-6D1E-1440-9D39-54BDA849543D}" type="slidenum">
              <a:rPr lang="nl-NL" smtClean="0"/>
              <a:t>55</a:t>
            </a:fld>
            <a:endParaRPr lang="nl-NL"/>
          </a:p>
        </p:txBody>
      </p:sp>
    </p:spTree>
    <p:extLst>
      <p:ext uri="{BB962C8B-B14F-4D97-AF65-F5344CB8AC3E}">
        <p14:creationId xmlns:p14="http://schemas.microsoft.com/office/powerpoint/2010/main" val="1803898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57</a:t>
            </a:fld>
            <a:endParaRPr lang="nl-BE"/>
          </a:p>
        </p:txBody>
      </p:sp>
    </p:spTree>
    <p:extLst>
      <p:ext uri="{BB962C8B-B14F-4D97-AF65-F5344CB8AC3E}">
        <p14:creationId xmlns:p14="http://schemas.microsoft.com/office/powerpoint/2010/main" val="40481675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58</a:t>
            </a:fld>
            <a:endParaRPr lang="nl-BE"/>
          </a:p>
        </p:txBody>
      </p:sp>
    </p:spTree>
    <p:extLst>
      <p:ext uri="{BB962C8B-B14F-4D97-AF65-F5344CB8AC3E}">
        <p14:creationId xmlns:p14="http://schemas.microsoft.com/office/powerpoint/2010/main" val="3175084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59</a:t>
            </a:fld>
            <a:endParaRPr lang="nl-BE"/>
          </a:p>
        </p:txBody>
      </p:sp>
    </p:spTree>
    <p:extLst>
      <p:ext uri="{BB962C8B-B14F-4D97-AF65-F5344CB8AC3E}">
        <p14:creationId xmlns:p14="http://schemas.microsoft.com/office/powerpoint/2010/main" val="7524208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60</a:t>
            </a:fld>
            <a:endParaRPr lang="nl-BE"/>
          </a:p>
        </p:txBody>
      </p:sp>
    </p:spTree>
    <p:extLst>
      <p:ext uri="{BB962C8B-B14F-4D97-AF65-F5344CB8AC3E}">
        <p14:creationId xmlns:p14="http://schemas.microsoft.com/office/powerpoint/2010/main" val="261524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14086-B285-2A0F-1780-340A54C1AE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592CF2-EDFB-A8D5-AE9C-EC36DC36FC4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498E99-DB23-97DE-E2CF-5F76CB7FEE3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AD75828B-E7DF-F158-D811-658C86A7FB6C}"/>
              </a:ext>
            </a:extLst>
          </p:cNvPr>
          <p:cNvSpPr>
            <a:spLocks noGrp="1"/>
          </p:cNvSpPr>
          <p:nvPr>
            <p:ph type="sldNum" sz="quarter" idx="5"/>
          </p:nvPr>
        </p:nvSpPr>
        <p:spPr/>
        <p:txBody>
          <a:bodyPr/>
          <a:lstStyle/>
          <a:p>
            <a:fld id="{2D1F41C5-4C6D-D94D-B198-22EA072390B8}" type="slidenum">
              <a:rPr lang="nl-BE" smtClean="0"/>
              <a:t>6</a:t>
            </a:fld>
            <a:endParaRPr lang="nl-BE"/>
          </a:p>
        </p:txBody>
      </p:sp>
    </p:spTree>
    <p:extLst>
      <p:ext uri="{BB962C8B-B14F-4D97-AF65-F5344CB8AC3E}">
        <p14:creationId xmlns:p14="http://schemas.microsoft.com/office/powerpoint/2010/main" val="4023269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61</a:t>
            </a:fld>
            <a:endParaRPr lang="nl-BE"/>
          </a:p>
        </p:txBody>
      </p:sp>
    </p:spTree>
    <p:extLst>
      <p:ext uri="{BB962C8B-B14F-4D97-AF65-F5344CB8AC3E}">
        <p14:creationId xmlns:p14="http://schemas.microsoft.com/office/powerpoint/2010/main" val="2673559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62</a:t>
            </a:fld>
            <a:endParaRPr lang="nl-BE"/>
          </a:p>
        </p:txBody>
      </p:sp>
    </p:spTree>
    <p:extLst>
      <p:ext uri="{BB962C8B-B14F-4D97-AF65-F5344CB8AC3E}">
        <p14:creationId xmlns:p14="http://schemas.microsoft.com/office/powerpoint/2010/main" val="858488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5935D93D-B309-4643-9B5D-463E47666216}" type="slidenum">
              <a:rPr lang="nl-BE" smtClean="0"/>
              <a:t>63</a:t>
            </a:fld>
            <a:endParaRPr lang="nl-BE"/>
          </a:p>
        </p:txBody>
      </p:sp>
    </p:spTree>
    <p:extLst>
      <p:ext uri="{BB962C8B-B14F-4D97-AF65-F5344CB8AC3E}">
        <p14:creationId xmlns:p14="http://schemas.microsoft.com/office/powerpoint/2010/main" val="8965404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08CD8E3-6D1E-1440-9D39-54BDA849543D}" type="slidenum">
              <a:rPr lang="nl-NL" smtClean="0"/>
              <a:t>64</a:t>
            </a:fld>
            <a:endParaRPr lang="nl-NL"/>
          </a:p>
        </p:txBody>
      </p:sp>
    </p:spTree>
    <p:extLst>
      <p:ext uri="{BB962C8B-B14F-4D97-AF65-F5344CB8AC3E}">
        <p14:creationId xmlns:p14="http://schemas.microsoft.com/office/powerpoint/2010/main" val="3018180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66</a:t>
            </a:fld>
            <a:endParaRPr lang="nl-BE"/>
          </a:p>
        </p:txBody>
      </p:sp>
    </p:spTree>
    <p:extLst>
      <p:ext uri="{BB962C8B-B14F-4D97-AF65-F5344CB8AC3E}">
        <p14:creationId xmlns:p14="http://schemas.microsoft.com/office/powerpoint/2010/main" val="735028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67</a:t>
            </a:fld>
            <a:endParaRPr lang="nl-BE"/>
          </a:p>
        </p:txBody>
      </p:sp>
    </p:spTree>
    <p:extLst>
      <p:ext uri="{BB962C8B-B14F-4D97-AF65-F5344CB8AC3E}">
        <p14:creationId xmlns:p14="http://schemas.microsoft.com/office/powerpoint/2010/main" val="2691111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68</a:t>
            </a:fld>
            <a:endParaRPr lang="nl-BE"/>
          </a:p>
        </p:txBody>
      </p:sp>
    </p:spTree>
    <p:extLst>
      <p:ext uri="{BB962C8B-B14F-4D97-AF65-F5344CB8AC3E}">
        <p14:creationId xmlns:p14="http://schemas.microsoft.com/office/powerpoint/2010/main" val="357163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69</a:t>
            </a:fld>
            <a:endParaRPr lang="nl-BE"/>
          </a:p>
        </p:txBody>
      </p:sp>
    </p:spTree>
    <p:extLst>
      <p:ext uri="{BB962C8B-B14F-4D97-AF65-F5344CB8AC3E}">
        <p14:creationId xmlns:p14="http://schemas.microsoft.com/office/powerpoint/2010/main" val="310619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70</a:t>
            </a:fld>
            <a:endParaRPr lang="nl-BE"/>
          </a:p>
        </p:txBody>
      </p:sp>
    </p:spTree>
    <p:extLst>
      <p:ext uri="{BB962C8B-B14F-4D97-AF65-F5344CB8AC3E}">
        <p14:creationId xmlns:p14="http://schemas.microsoft.com/office/powerpoint/2010/main" val="23734404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71</a:t>
            </a:fld>
            <a:endParaRPr lang="nl-BE"/>
          </a:p>
        </p:txBody>
      </p:sp>
    </p:spTree>
    <p:extLst>
      <p:ext uri="{BB962C8B-B14F-4D97-AF65-F5344CB8AC3E}">
        <p14:creationId xmlns:p14="http://schemas.microsoft.com/office/powerpoint/2010/main" val="148166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60543-1FD7-0FBC-6517-FEC8AED434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0AF90A9-FBC3-02C2-0978-6F62955E2F5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0A6E1B-B658-CA83-8C3C-6FB5B1EF21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96A7CD33-B158-1C77-B320-683307732089}"/>
              </a:ext>
            </a:extLst>
          </p:cNvPr>
          <p:cNvSpPr>
            <a:spLocks noGrp="1"/>
          </p:cNvSpPr>
          <p:nvPr>
            <p:ph type="sldNum" sz="quarter" idx="5"/>
          </p:nvPr>
        </p:nvSpPr>
        <p:spPr/>
        <p:txBody>
          <a:bodyPr/>
          <a:lstStyle/>
          <a:p>
            <a:fld id="{2D1F41C5-4C6D-D94D-B198-22EA072390B8}" type="slidenum">
              <a:rPr lang="nl-BE" smtClean="0"/>
              <a:t>7</a:t>
            </a:fld>
            <a:endParaRPr lang="nl-BE"/>
          </a:p>
        </p:txBody>
      </p:sp>
    </p:spTree>
    <p:extLst>
      <p:ext uri="{BB962C8B-B14F-4D97-AF65-F5344CB8AC3E}">
        <p14:creationId xmlns:p14="http://schemas.microsoft.com/office/powerpoint/2010/main" val="1384032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72</a:t>
            </a:fld>
            <a:endParaRPr lang="nl-BE"/>
          </a:p>
        </p:txBody>
      </p:sp>
    </p:spTree>
    <p:extLst>
      <p:ext uri="{BB962C8B-B14F-4D97-AF65-F5344CB8AC3E}">
        <p14:creationId xmlns:p14="http://schemas.microsoft.com/office/powerpoint/2010/main" val="145519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73</a:t>
            </a:fld>
            <a:endParaRPr lang="nl-BE"/>
          </a:p>
        </p:txBody>
      </p:sp>
    </p:spTree>
    <p:extLst>
      <p:ext uri="{BB962C8B-B14F-4D97-AF65-F5344CB8AC3E}">
        <p14:creationId xmlns:p14="http://schemas.microsoft.com/office/powerpoint/2010/main" val="24324145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74</a:t>
            </a:fld>
            <a:endParaRPr lang="nl-BE"/>
          </a:p>
        </p:txBody>
      </p:sp>
    </p:spTree>
    <p:extLst>
      <p:ext uri="{BB962C8B-B14F-4D97-AF65-F5344CB8AC3E}">
        <p14:creationId xmlns:p14="http://schemas.microsoft.com/office/powerpoint/2010/main" val="14568224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D3FBC84F-F006-5049-B6F7-854F9AD5D068}" type="slidenum">
              <a:rPr lang="nl-BE" smtClean="0"/>
              <a:t>75</a:t>
            </a:fld>
            <a:endParaRPr lang="nl-BE"/>
          </a:p>
        </p:txBody>
      </p:sp>
    </p:spTree>
    <p:extLst>
      <p:ext uri="{BB962C8B-B14F-4D97-AF65-F5344CB8AC3E}">
        <p14:creationId xmlns:p14="http://schemas.microsoft.com/office/powerpoint/2010/main" val="2604456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08CD8E3-6D1E-1440-9D39-54BDA849543D}" type="slidenum">
              <a:rPr lang="nl-NL" smtClean="0"/>
              <a:t>77</a:t>
            </a:fld>
            <a:endParaRPr lang="nl-NL"/>
          </a:p>
        </p:txBody>
      </p:sp>
    </p:spTree>
    <p:extLst>
      <p:ext uri="{BB962C8B-B14F-4D97-AF65-F5344CB8AC3E}">
        <p14:creationId xmlns:p14="http://schemas.microsoft.com/office/powerpoint/2010/main" val="21490942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08CD8E3-6D1E-1440-9D39-54BDA849543D}" type="slidenum">
              <a:rPr lang="nl-NL" smtClean="0"/>
              <a:t>78</a:t>
            </a:fld>
            <a:endParaRPr lang="nl-NL"/>
          </a:p>
        </p:txBody>
      </p:sp>
    </p:spTree>
    <p:extLst>
      <p:ext uri="{BB962C8B-B14F-4D97-AF65-F5344CB8AC3E}">
        <p14:creationId xmlns:p14="http://schemas.microsoft.com/office/powerpoint/2010/main" val="36442567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AF0E-15CB-36EE-443B-EA2ED529A2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76D942-702C-BBC3-D78A-1C8AF5DC6ED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4CC99F-4598-FBD2-18CC-73F2D9CCC626}"/>
              </a:ext>
            </a:extLst>
          </p:cNvPr>
          <p:cNvSpPr>
            <a:spLocks noGrp="1"/>
          </p:cNvSpPr>
          <p:nvPr>
            <p:ph type="body" idx="1"/>
          </p:nvPr>
        </p:nvSpPr>
        <p:spPr/>
        <p:txBody>
          <a:bodyPr/>
          <a:lstStyle/>
          <a:p>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31D1935-4C5A-D489-254E-B3AAC86DB942}"/>
              </a:ext>
            </a:extLst>
          </p:cNvPr>
          <p:cNvSpPr>
            <a:spLocks noGrp="1"/>
          </p:cNvSpPr>
          <p:nvPr>
            <p:ph type="sldNum" sz="quarter" idx="5"/>
          </p:nvPr>
        </p:nvSpPr>
        <p:spPr/>
        <p:txBody>
          <a:bodyPr/>
          <a:lstStyle/>
          <a:p>
            <a:fld id="{2D1F41C5-4C6D-D94D-B198-22EA072390B8}" type="slidenum">
              <a:rPr lang="nl-BE" smtClean="0"/>
              <a:t>79</a:t>
            </a:fld>
            <a:endParaRPr lang="nl-BE"/>
          </a:p>
        </p:txBody>
      </p:sp>
    </p:spTree>
    <p:extLst>
      <p:ext uri="{BB962C8B-B14F-4D97-AF65-F5344CB8AC3E}">
        <p14:creationId xmlns:p14="http://schemas.microsoft.com/office/powerpoint/2010/main" val="27674854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7CB8D-2C14-3B6E-A037-61CBE183AB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A64665-DA2A-DAEF-13CF-5F286F5175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7EBBFA4-CC8D-6AC0-70EC-F9D01EA83216}"/>
              </a:ext>
            </a:extLst>
          </p:cNvPr>
          <p:cNvSpPr>
            <a:spLocks noGrp="1"/>
          </p:cNvSpPr>
          <p:nvPr>
            <p:ph type="body" idx="1"/>
          </p:nvPr>
        </p:nvSpPr>
        <p:spPr/>
        <p:txBody>
          <a:bodyPr/>
          <a:lstStyle/>
          <a:p>
            <a:endParaRPr lang="nl-NL" sz="1200" dirty="0">
              <a:effectLst/>
              <a:latin typeface="+mn-lt"/>
              <a:ea typeface="Calibri" panose="020F0502020204030204" pitchFamily="34" charset="0"/>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1677C92F-A7AD-3E30-3A4D-2D4D04AB7665}"/>
              </a:ext>
            </a:extLst>
          </p:cNvPr>
          <p:cNvSpPr>
            <a:spLocks noGrp="1"/>
          </p:cNvSpPr>
          <p:nvPr>
            <p:ph type="sldNum" sz="quarter" idx="5"/>
          </p:nvPr>
        </p:nvSpPr>
        <p:spPr/>
        <p:txBody>
          <a:bodyPr/>
          <a:lstStyle/>
          <a:p>
            <a:fld id="{2D1F41C5-4C6D-D94D-B198-22EA072390B8}" type="slidenum">
              <a:rPr lang="nl-BE" smtClean="0"/>
              <a:t>82</a:t>
            </a:fld>
            <a:endParaRPr lang="nl-BE"/>
          </a:p>
        </p:txBody>
      </p:sp>
    </p:spTree>
    <p:extLst>
      <p:ext uri="{BB962C8B-B14F-4D97-AF65-F5344CB8AC3E}">
        <p14:creationId xmlns:p14="http://schemas.microsoft.com/office/powerpoint/2010/main" val="2671065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08CD8E3-6D1E-1440-9D39-54BDA849543D}" type="slidenum">
              <a:rPr lang="nl-NL" smtClean="0"/>
              <a:t>83</a:t>
            </a:fld>
            <a:endParaRPr lang="nl-NL"/>
          </a:p>
        </p:txBody>
      </p:sp>
    </p:spTree>
    <p:extLst>
      <p:ext uri="{BB962C8B-B14F-4D97-AF65-F5344CB8AC3E}">
        <p14:creationId xmlns:p14="http://schemas.microsoft.com/office/powerpoint/2010/main" val="38661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82BE-9BEE-ABF5-635C-93FF133819A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4D98266-158E-5463-96D0-B5B6F76583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090ACC-552D-146D-5897-EEE44A1A37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8586A54E-262E-38AC-C38E-A8195BC0D669}"/>
              </a:ext>
            </a:extLst>
          </p:cNvPr>
          <p:cNvSpPr>
            <a:spLocks noGrp="1"/>
          </p:cNvSpPr>
          <p:nvPr>
            <p:ph type="sldNum" sz="quarter" idx="5"/>
          </p:nvPr>
        </p:nvSpPr>
        <p:spPr/>
        <p:txBody>
          <a:bodyPr/>
          <a:lstStyle/>
          <a:p>
            <a:fld id="{2D1F41C5-4C6D-D94D-B198-22EA072390B8}" type="slidenum">
              <a:rPr lang="nl-BE" smtClean="0"/>
              <a:t>8</a:t>
            </a:fld>
            <a:endParaRPr lang="nl-BE"/>
          </a:p>
        </p:txBody>
      </p:sp>
    </p:spTree>
    <p:extLst>
      <p:ext uri="{BB962C8B-B14F-4D97-AF65-F5344CB8AC3E}">
        <p14:creationId xmlns:p14="http://schemas.microsoft.com/office/powerpoint/2010/main" val="266682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0EFD-EB2D-8388-2A5A-A911169570E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9A45DE-0DCB-5509-1DBE-646A3F9BBB1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7D00A5-AAC7-7E42-AECE-AC48873DAE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1F96A1C2-4975-214A-0EF9-432C283CDC3E}"/>
              </a:ext>
            </a:extLst>
          </p:cNvPr>
          <p:cNvSpPr>
            <a:spLocks noGrp="1"/>
          </p:cNvSpPr>
          <p:nvPr>
            <p:ph type="sldNum" sz="quarter" idx="5"/>
          </p:nvPr>
        </p:nvSpPr>
        <p:spPr/>
        <p:txBody>
          <a:bodyPr/>
          <a:lstStyle/>
          <a:p>
            <a:fld id="{2D1F41C5-4C6D-D94D-B198-22EA072390B8}" type="slidenum">
              <a:rPr lang="nl-BE" smtClean="0"/>
              <a:t>9</a:t>
            </a:fld>
            <a:endParaRPr lang="nl-BE"/>
          </a:p>
        </p:txBody>
      </p:sp>
    </p:spTree>
    <p:extLst>
      <p:ext uri="{BB962C8B-B14F-4D97-AF65-F5344CB8AC3E}">
        <p14:creationId xmlns:p14="http://schemas.microsoft.com/office/powerpoint/2010/main" val="211796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Antwerpen_enkel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A766-FA6C-4E42-BAD1-58E378599FB5}"/>
              </a:ext>
            </a:extLst>
          </p:cNvPr>
          <p:cNvSpPr>
            <a:spLocks noGrp="1"/>
          </p:cNvSpPr>
          <p:nvPr>
            <p:ph type="title" hasCustomPrompt="1"/>
          </p:nvPr>
        </p:nvSpPr>
        <p:spPr/>
        <p:txBody>
          <a:bodyPr/>
          <a:lstStyle>
            <a:lvl1pPr>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B21DCFB5-39F0-E04F-B592-B890194C076F}"/>
              </a:ext>
            </a:extLst>
          </p:cNvPr>
          <p:cNvSpPr>
            <a:spLocks noGrp="1"/>
          </p:cNvSpPr>
          <p:nvPr>
            <p:ph type="sldNum" sz="quarter" idx="10"/>
          </p:nvPr>
        </p:nvSpPr>
        <p:spPr/>
        <p:txBody>
          <a:bodyPr/>
          <a:lstStyle/>
          <a:p>
            <a:fld id="{E038E271-308C-2E46-A3EC-56326F9084CC}" type="slidenum">
              <a:rPr lang="nl-BE" smtClean="0"/>
              <a:pPr/>
              <a:t>‹nr.›</a:t>
            </a:fld>
            <a:endParaRPr lang="nl-BE" dirty="0"/>
          </a:p>
        </p:txBody>
      </p:sp>
      <p:sp>
        <p:nvSpPr>
          <p:cNvPr id="4" name="Tijdelijke aanduiding voor tekst 2">
            <a:extLst>
              <a:ext uri="{FF2B5EF4-FFF2-40B4-BE49-F238E27FC236}">
                <a16:creationId xmlns:a16="http://schemas.microsoft.com/office/drawing/2014/main" id="{1F0EA669-8677-CD4C-AD8D-C4852AC0E3E4}"/>
              </a:ext>
            </a:extLst>
          </p:cNvPr>
          <p:cNvSpPr>
            <a:spLocks noGrp="1"/>
          </p:cNvSpPr>
          <p:nvPr>
            <p:ph idx="1" hasCustomPrompt="1"/>
          </p:nvPr>
        </p:nvSpPr>
        <p:spPr>
          <a:xfrm>
            <a:off x="623887" y="1577009"/>
            <a:ext cx="10944226" cy="4660279"/>
          </a:xfrm>
          <a:prstGeom prst="rect">
            <a:avLst/>
          </a:prstGeom>
        </p:spPr>
        <p:txBody>
          <a:bodyPr vert="horz" wrap="none" lIns="0" tIns="0" rIns="0" bIns="0" rtlCol="0">
            <a:noAutofit/>
          </a:bodyPr>
          <a:lstStyle>
            <a:lvl1pPr marL="274638" indent="-274638">
              <a:buClr>
                <a:schemeClr val="accent2"/>
              </a:buClr>
              <a:buSzPct val="75000"/>
              <a:buFont typeface="Wingdings" pitchFamily="2" charset="2"/>
              <a:buChar char="§"/>
              <a:tabLst/>
              <a:defRPr b="1" i="0">
                <a:latin typeface="Calibri" panose="020F0502020204030204" pitchFamily="34" charset="0"/>
                <a:cs typeface="Calibri" panose="020F0502020204030204" pitchFamily="34" charset="0"/>
              </a:defRPr>
            </a:lvl1pPr>
            <a:lvl2pPr>
              <a:buSzPct val="75000"/>
              <a:buFont typeface="Wingdings" pitchFamily="2" charset="2"/>
              <a:buChar char="§"/>
              <a:defRPr sz="2400" b="0" i="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stStyle>
          <a:p>
            <a:r>
              <a:rPr lang="nl-NL" dirty="0"/>
              <a:t>Eerste niveau</a:t>
            </a:r>
          </a:p>
          <a:p>
            <a:pPr lvl="1"/>
            <a:r>
              <a:rPr lang="nl-NL" dirty="0"/>
              <a:t>Tweede niveau</a:t>
            </a:r>
          </a:p>
          <a:p>
            <a:pPr lvl="2"/>
            <a:r>
              <a:rPr lang="nl-NL" dirty="0"/>
              <a:t>Derde niveau</a:t>
            </a:r>
            <a:endParaRPr lang="nl-BE" dirty="0"/>
          </a:p>
        </p:txBody>
      </p:sp>
    </p:spTree>
    <p:extLst>
      <p:ext uri="{BB962C8B-B14F-4D97-AF65-F5344CB8AC3E}">
        <p14:creationId xmlns:p14="http://schemas.microsoft.com/office/powerpoint/2010/main" val="188563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Antwerpen_grafieken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6014-7DB0-CF4A-88E9-463AB221AB3E}"/>
              </a:ext>
            </a:extLst>
          </p:cNvPr>
          <p:cNvSpPr>
            <a:spLocks noGrp="1"/>
          </p:cNvSpPr>
          <p:nvPr>
            <p:ph type="title" hasCustomPrompt="1"/>
          </p:nvPr>
        </p:nvSpPr>
        <p:spPr/>
        <p:txBody>
          <a:bodyPr/>
          <a:lstStyle>
            <a:lvl1pPr>
              <a:defRPr b="1" i="0">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0245457A-9933-1149-9392-ABAF631B7C61}"/>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3AF460E3-37FD-6B4C-86A1-EEC95DD40B34}"/>
              </a:ext>
            </a:extLst>
          </p:cNvPr>
          <p:cNvSpPr>
            <a:spLocks noGrp="1"/>
          </p:cNvSpPr>
          <p:nvPr>
            <p:ph type="chart" sz="quarter" idx="11" hasCustomPrompt="1"/>
          </p:nvPr>
        </p:nvSpPr>
        <p:spPr>
          <a:xfrm>
            <a:off x="623889" y="2760663"/>
            <a:ext cx="10944224" cy="3476625"/>
          </a:xfrm>
        </p:spPr>
        <p:txBody>
          <a:bodyPr/>
          <a:lstStyle>
            <a:lvl1pPr>
              <a:defRPr b="0" i="0">
                <a:latin typeface="Calibri Light" panose="020F0302020204030204" pitchFamily="34" charset="0"/>
                <a:cs typeface="Calibri Light" panose="020F0302020204030204" pitchFamily="34" charset="0"/>
              </a:defRPr>
            </a:lvl1pPr>
          </a:lstStyle>
          <a:p>
            <a:r>
              <a:rPr lang="nl-NL" dirty="0"/>
              <a:t>Klik op het pictogram als u een object wilt toevoegen</a:t>
            </a:r>
            <a:endParaRPr lang="nl-BE" dirty="0"/>
          </a:p>
        </p:txBody>
      </p:sp>
      <p:sp>
        <p:nvSpPr>
          <p:cNvPr id="5" name="Text Placeholder 3">
            <a:extLst>
              <a:ext uri="{FF2B5EF4-FFF2-40B4-BE49-F238E27FC236}">
                <a16:creationId xmlns:a16="http://schemas.microsoft.com/office/drawing/2014/main" id="{4A507705-E8A5-0A44-A7D0-4ECFDD431F4E}"/>
              </a:ext>
            </a:extLst>
          </p:cNvPr>
          <p:cNvSpPr>
            <a:spLocks noGrp="1"/>
          </p:cNvSpPr>
          <p:nvPr>
            <p:ph type="body" sz="quarter" idx="12" hasCustomPrompt="1"/>
          </p:nvPr>
        </p:nvSpPr>
        <p:spPr>
          <a:xfrm>
            <a:off x="623888" y="1690688"/>
            <a:ext cx="10936287" cy="885825"/>
          </a:xfrm>
        </p:spPr>
        <p:txBody>
          <a:bodyPr/>
          <a:lstStyle>
            <a:lvl1pPr>
              <a:defRPr b="0" i="0">
                <a:latin typeface="+mn-lt"/>
                <a:cs typeface="Calibri Light" panose="020F0302020204030204" pitchFamily="34" charset="0"/>
              </a:defRPr>
            </a:lvl1pPr>
          </a:lstStyle>
          <a:p>
            <a:r>
              <a:rPr lang="nl-NL" dirty="0"/>
              <a:t>Ondertitel</a:t>
            </a:r>
          </a:p>
        </p:txBody>
      </p:sp>
    </p:spTree>
    <p:extLst>
      <p:ext uri="{BB962C8B-B14F-4D97-AF65-F5344CB8AC3E}">
        <p14:creationId xmlns:p14="http://schemas.microsoft.com/office/powerpoint/2010/main" val="368361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UAntwerpen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0802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Antwerpen_titelroodvolvlak">
    <p:bg>
      <p:bgPr>
        <a:solidFill>
          <a:schemeClr val="accent2"/>
        </a:solidFill>
        <a:effectLst/>
      </p:bgPr>
    </p:bg>
    <p:spTree>
      <p:nvGrpSpPr>
        <p:cNvPr id="1" name=""/>
        <p:cNvGrpSpPr/>
        <p:nvPr/>
      </p:nvGrpSpPr>
      <p:grpSpPr>
        <a:xfrm>
          <a:off x="0" y="0"/>
          <a:ext cx="0" cy="0"/>
          <a:chOff x="0" y="0"/>
          <a:chExt cx="0" cy="0"/>
        </a:xfrm>
      </p:grpSpPr>
      <p:sp>
        <p:nvSpPr>
          <p:cNvPr id="3" name="Tijdelijke aanduiding voor titel 1">
            <a:extLst>
              <a:ext uri="{FF2B5EF4-FFF2-40B4-BE49-F238E27FC236}">
                <a16:creationId xmlns:a16="http://schemas.microsoft.com/office/drawing/2014/main" id="{7ABBDCB5-5D2A-8947-AEB8-B06A6093E366}"/>
              </a:ext>
            </a:extLst>
          </p:cNvPr>
          <p:cNvSpPr>
            <a:spLocks noGrp="1"/>
          </p:cNvSpPr>
          <p:nvPr>
            <p:ph type="title" hasCustomPrompt="1"/>
          </p:nvPr>
        </p:nvSpPr>
        <p:spPr>
          <a:xfrm>
            <a:off x="623888" y="2737623"/>
            <a:ext cx="1094422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nl-BE" dirty="0"/>
          </a:p>
        </p:txBody>
      </p:sp>
      <p:sp>
        <p:nvSpPr>
          <p:cNvPr id="5" name="Text Placeholder 6">
            <a:extLst>
              <a:ext uri="{FF2B5EF4-FFF2-40B4-BE49-F238E27FC236}">
                <a16:creationId xmlns:a16="http://schemas.microsoft.com/office/drawing/2014/main" id="{DBF08461-C600-4C47-803A-43BF0EAD9B39}"/>
              </a:ext>
            </a:extLst>
          </p:cNvPr>
          <p:cNvSpPr>
            <a:spLocks noGrp="1"/>
          </p:cNvSpPr>
          <p:nvPr>
            <p:ph type="body" sz="quarter" idx="10" hasCustomPrompt="1"/>
          </p:nvPr>
        </p:nvSpPr>
        <p:spPr>
          <a:xfrm>
            <a:off x="623888" y="4471987"/>
            <a:ext cx="10944225" cy="1062037"/>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dirty="0" err="1"/>
              <a:t>Klik</a:t>
            </a:r>
            <a:r>
              <a:rPr lang="en-GB" dirty="0"/>
              <a:t> om de </a:t>
            </a:r>
            <a:r>
              <a:rPr lang="en-GB" dirty="0" err="1"/>
              <a:t>stijl</a:t>
            </a:r>
            <a:r>
              <a:rPr lang="en-GB" dirty="0"/>
              <a:t> van de master </a:t>
            </a:r>
            <a:r>
              <a:rPr lang="en-GB" dirty="0" err="1"/>
              <a:t>ondertitel</a:t>
            </a:r>
            <a:r>
              <a:rPr lang="en-GB" dirty="0"/>
              <a:t> </a:t>
            </a:r>
            <a:r>
              <a:rPr lang="en-GB" dirty="0" err="1"/>
              <a:t>te</a:t>
            </a:r>
            <a:r>
              <a:rPr lang="en-GB" dirty="0"/>
              <a:t> </a:t>
            </a:r>
            <a:r>
              <a:rPr lang="en-GB" dirty="0" err="1"/>
              <a:t>bewerken</a:t>
            </a:r>
            <a:endParaRPr lang="en-GB" dirty="0"/>
          </a:p>
        </p:txBody>
      </p:sp>
      <p:pic>
        <p:nvPicPr>
          <p:cNvPr id="7" name="Afbeelding 6">
            <a:extLst>
              <a:ext uri="{FF2B5EF4-FFF2-40B4-BE49-F238E27FC236}">
                <a16:creationId xmlns:a16="http://schemas.microsoft.com/office/drawing/2014/main" id="{8D70CA58-3063-7B4A-BCB4-B3B665A54114}"/>
              </a:ext>
            </a:extLst>
          </p:cNvPr>
          <p:cNvPicPr>
            <a:picLocks noChangeAspect="1"/>
          </p:cNvPicPr>
          <p:nvPr userDrawn="1"/>
        </p:nvPicPr>
        <p:blipFill>
          <a:blip r:embed="rId2"/>
          <a:stretch>
            <a:fillRect/>
          </a:stretch>
        </p:blipFill>
        <p:spPr>
          <a:xfrm>
            <a:off x="4440705" y="1309963"/>
            <a:ext cx="3310588" cy="720000"/>
          </a:xfrm>
          <a:prstGeom prst="rect">
            <a:avLst/>
          </a:prstGeom>
        </p:spPr>
      </p:pic>
    </p:spTree>
    <p:extLst>
      <p:ext uri="{BB962C8B-B14F-4D97-AF65-F5344CB8AC3E}">
        <p14:creationId xmlns:p14="http://schemas.microsoft.com/office/powerpoint/2010/main" val="325528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62A11C-BF66-3441-B5B7-64083799E59A}"/>
              </a:ext>
            </a:extLst>
          </p:cNvPr>
          <p:cNvSpPr>
            <a:spLocks noGrp="1"/>
          </p:cNvSpPr>
          <p:nvPr>
            <p:ph type="dt" sz="half" idx="10"/>
          </p:nvPr>
        </p:nvSpPr>
        <p:spPr/>
        <p:txBody>
          <a:bodyPr/>
          <a:lstStyle/>
          <a:p>
            <a:fld id="{0C8B7523-FDF8-6A46-94FD-9F8BF93EEC30}" type="datetimeFigureOut">
              <a:rPr lang="nl-BE" smtClean="0"/>
              <a:t>5/01/2026</a:t>
            </a:fld>
            <a:endParaRPr lang="nl-BE"/>
          </a:p>
        </p:txBody>
      </p:sp>
      <p:sp>
        <p:nvSpPr>
          <p:cNvPr id="3" name="Tijdelijke aanduiding voor voettekst 2">
            <a:extLst>
              <a:ext uri="{FF2B5EF4-FFF2-40B4-BE49-F238E27FC236}">
                <a16:creationId xmlns:a16="http://schemas.microsoft.com/office/drawing/2014/main" id="{750866A6-AE93-064C-AE95-09E9069321E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E961EDA-4D4E-2B49-A80E-B811CB922CD2}"/>
              </a:ext>
            </a:extLst>
          </p:cNvPr>
          <p:cNvSpPr>
            <a:spLocks noGrp="1"/>
          </p:cNvSpPr>
          <p:nvPr>
            <p:ph type="sldNum" sz="quarter" idx="12"/>
          </p:nvPr>
        </p:nvSpPr>
        <p:spPr/>
        <p:txBody>
          <a:bodyPr/>
          <a:lstStyle/>
          <a:p>
            <a:fld id="{E8C38671-9EB1-A145-9164-4C8BF63F750E}" type="slidenum">
              <a:rPr lang="nl-BE" smtClean="0"/>
              <a:t>‹nr.›</a:t>
            </a:fld>
            <a:endParaRPr lang="nl-BE"/>
          </a:p>
        </p:txBody>
      </p:sp>
    </p:spTree>
    <p:extLst>
      <p:ext uri="{BB962C8B-B14F-4D97-AF65-F5344CB8AC3E}">
        <p14:creationId xmlns:p14="http://schemas.microsoft.com/office/powerpoint/2010/main" val="332283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UAntwerpen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62153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Antwerpen_titelroodvolvlak">
    <p:bg>
      <p:bgPr>
        <a:solidFill>
          <a:schemeClr val="accent2"/>
        </a:solidFill>
        <a:effectLst/>
      </p:bgPr>
    </p:bg>
    <p:spTree>
      <p:nvGrpSpPr>
        <p:cNvPr id="1" name=""/>
        <p:cNvGrpSpPr/>
        <p:nvPr/>
      </p:nvGrpSpPr>
      <p:grpSpPr>
        <a:xfrm>
          <a:off x="0" y="0"/>
          <a:ext cx="0" cy="0"/>
          <a:chOff x="0" y="0"/>
          <a:chExt cx="0" cy="0"/>
        </a:xfrm>
      </p:grpSpPr>
      <p:sp>
        <p:nvSpPr>
          <p:cNvPr id="3" name="Tijdelijke aanduiding voor titel 1">
            <a:extLst>
              <a:ext uri="{FF2B5EF4-FFF2-40B4-BE49-F238E27FC236}">
                <a16:creationId xmlns:a16="http://schemas.microsoft.com/office/drawing/2014/main" id="{7ABBDCB5-5D2A-8947-AEB8-B06A6093E366}"/>
              </a:ext>
            </a:extLst>
          </p:cNvPr>
          <p:cNvSpPr>
            <a:spLocks noGrp="1"/>
          </p:cNvSpPr>
          <p:nvPr>
            <p:ph type="title" hasCustomPrompt="1"/>
          </p:nvPr>
        </p:nvSpPr>
        <p:spPr>
          <a:xfrm>
            <a:off x="623888" y="2737623"/>
            <a:ext cx="1094422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nl-BE" dirty="0"/>
          </a:p>
        </p:txBody>
      </p:sp>
      <p:sp>
        <p:nvSpPr>
          <p:cNvPr id="5" name="Text Placeholder 6">
            <a:extLst>
              <a:ext uri="{FF2B5EF4-FFF2-40B4-BE49-F238E27FC236}">
                <a16:creationId xmlns:a16="http://schemas.microsoft.com/office/drawing/2014/main" id="{DBF08461-C600-4C47-803A-43BF0EAD9B39}"/>
              </a:ext>
            </a:extLst>
          </p:cNvPr>
          <p:cNvSpPr>
            <a:spLocks noGrp="1"/>
          </p:cNvSpPr>
          <p:nvPr>
            <p:ph type="body" sz="quarter" idx="10" hasCustomPrompt="1"/>
          </p:nvPr>
        </p:nvSpPr>
        <p:spPr>
          <a:xfrm>
            <a:off x="623888" y="4471987"/>
            <a:ext cx="10944225" cy="1062037"/>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dirty="0" err="1"/>
              <a:t>Klik</a:t>
            </a:r>
            <a:r>
              <a:rPr lang="en-GB" dirty="0"/>
              <a:t> om de </a:t>
            </a:r>
            <a:r>
              <a:rPr lang="en-GB" dirty="0" err="1"/>
              <a:t>stijl</a:t>
            </a:r>
            <a:r>
              <a:rPr lang="en-GB" dirty="0"/>
              <a:t> van de master </a:t>
            </a:r>
            <a:r>
              <a:rPr lang="en-GB" dirty="0" err="1"/>
              <a:t>ondertitel</a:t>
            </a:r>
            <a:r>
              <a:rPr lang="en-GB" dirty="0"/>
              <a:t> </a:t>
            </a:r>
            <a:r>
              <a:rPr lang="en-GB" dirty="0" err="1"/>
              <a:t>te</a:t>
            </a:r>
            <a:r>
              <a:rPr lang="en-GB" dirty="0"/>
              <a:t> </a:t>
            </a:r>
            <a:r>
              <a:rPr lang="en-GB" dirty="0" err="1"/>
              <a:t>bewerken</a:t>
            </a:r>
            <a:endParaRPr lang="en-GB" dirty="0"/>
          </a:p>
        </p:txBody>
      </p:sp>
      <p:pic>
        <p:nvPicPr>
          <p:cNvPr id="7" name="Afbeelding 6">
            <a:extLst>
              <a:ext uri="{FF2B5EF4-FFF2-40B4-BE49-F238E27FC236}">
                <a16:creationId xmlns:a16="http://schemas.microsoft.com/office/drawing/2014/main" id="{8D70CA58-3063-7B4A-BCB4-B3B665A54114}"/>
              </a:ext>
            </a:extLst>
          </p:cNvPr>
          <p:cNvPicPr>
            <a:picLocks noChangeAspect="1"/>
          </p:cNvPicPr>
          <p:nvPr userDrawn="1"/>
        </p:nvPicPr>
        <p:blipFill>
          <a:blip r:embed="rId2"/>
          <a:stretch>
            <a:fillRect/>
          </a:stretch>
        </p:blipFill>
        <p:spPr>
          <a:xfrm>
            <a:off x="4440705" y="1309963"/>
            <a:ext cx="3310588" cy="720000"/>
          </a:xfrm>
          <a:prstGeom prst="rect">
            <a:avLst/>
          </a:prstGeom>
        </p:spPr>
      </p:pic>
    </p:spTree>
    <p:extLst>
      <p:ext uri="{BB962C8B-B14F-4D97-AF65-F5344CB8AC3E}">
        <p14:creationId xmlns:p14="http://schemas.microsoft.com/office/powerpoint/2010/main" val="38123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Antwerpen_titelroo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AABACC8-28A2-D34B-8A1E-5CF7BA9005CC}"/>
              </a:ext>
            </a:extLst>
          </p:cNvPr>
          <p:cNvSpPr/>
          <p:nvPr userDrawn="1"/>
        </p:nvSpPr>
        <p:spPr>
          <a:xfrm>
            <a:off x="623888" y="627478"/>
            <a:ext cx="10954551" cy="5618356"/>
          </a:xfrm>
          <a:custGeom>
            <a:avLst/>
            <a:gdLst>
              <a:gd name="connsiteX0" fmla="*/ 0 w 10296525"/>
              <a:gd name="connsiteY0" fmla="*/ 0 h 4968875"/>
              <a:gd name="connsiteX1" fmla="*/ 10296525 w 10296525"/>
              <a:gd name="connsiteY1" fmla="*/ 0 h 4968875"/>
              <a:gd name="connsiteX2" fmla="*/ 10296525 w 10296525"/>
              <a:gd name="connsiteY2" fmla="*/ 4968875 h 4968875"/>
              <a:gd name="connsiteX3" fmla="*/ 253304 w 10296525"/>
              <a:gd name="connsiteY3" fmla="*/ 4968875 h 4968875"/>
              <a:gd name="connsiteX4" fmla="*/ 202263 w 10296525"/>
              <a:gd name="connsiteY4" fmla="*/ 4963730 h 4968875"/>
              <a:gd name="connsiteX5" fmla="*/ 0 w 10296525"/>
              <a:gd name="connsiteY5" fmla="*/ 4715562 h 4968875"/>
              <a:gd name="connsiteX6" fmla="*/ 0 w 10296525"/>
              <a:gd name="connsiteY6" fmla="*/ 0 h 4968875"/>
              <a:gd name="connsiteX0" fmla="*/ 0 w 10629811"/>
              <a:gd name="connsiteY0" fmla="*/ 0 h 4968875"/>
              <a:gd name="connsiteX1" fmla="*/ 10629811 w 10629811"/>
              <a:gd name="connsiteY1" fmla="*/ 8546 h 4968875"/>
              <a:gd name="connsiteX2" fmla="*/ 10296525 w 10629811"/>
              <a:gd name="connsiteY2" fmla="*/ 4968875 h 4968875"/>
              <a:gd name="connsiteX3" fmla="*/ 253304 w 10629811"/>
              <a:gd name="connsiteY3" fmla="*/ 4968875 h 4968875"/>
              <a:gd name="connsiteX4" fmla="*/ 202263 w 10629811"/>
              <a:gd name="connsiteY4" fmla="*/ 4963730 h 4968875"/>
              <a:gd name="connsiteX5" fmla="*/ 0 w 10629811"/>
              <a:gd name="connsiteY5" fmla="*/ 4715562 h 4968875"/>
              <a:gd name="connsiteX6" fmla="*/ 0 w 10629811"/>
              <a:gd name="connsiteY6" fmla="*/ 0 h 4968875"/>
              <a:gd name="connsiteX0" fmla="*/ 0 w 10629811"/>
              <a:gd name="connsiteY0" fmla="*/ 0 h 4977421"/>
              <a:gd name="connsiteX1" fmla="*/ 10629811 w 10629811"/>
              <a:gd name="connsiteY1" fmla="*/ 8546 h 4977421"/>
              <a:gd name="connsiteX2" fmla="*/ 10629811 w 10629811"/>
              <a:gd name="connsiteY2" fmla="*/ 4977421 h 4977421"/>
              <a:gd name="connsiteX3" fmla="*/ 253304 w 10629811"/>
              <a:gd name="connsiteY3" fmla="*/ 4968875 h 4977421"/>
              <a:gd name="connsiteX4" fmla="*/ 202263 w 10629811"/>
              <a:gd name="connsiteY4" fmla="*/ 4963730 h 4977421"/>
              <a:gd name="connsiteX5" fmla="*/ 0 w 10629811"/>
              <a:gd name="connsiteY5" fmla="*/ 4715562 h 4977421"/>
              <a:gd name="connsiteX6" fmla="*/ 0 w 10629811"/>
              <a:gd name="connsiteY6" fmla="*/ 0 h 4977421"/>
              <a:gd name="connsiteX0" fmla="*/ 8545 w 10629811"/>
              <a:gd name="connsiteY0" fmla="*/ 0 h 5618356"/>
              <a:gd name="connsiteX1" fmla="*/ 10629811 w 10629811"/>
              <a:gd name="connsiteY1" fmla="*/ 649481 h 5618356"/>
              <a:gd name="connsiteX2" fmla="*/ 10629811 w 10629811"/>
              <a:gd name="connsiteY2" fmla="*/ 5618356 h 5618356"/>
              <a:gd name="connsiteX3" fmla="*/ 253304 w 10629811"/>
              <a:gd name="connsiteY3" fmla="*/ 5609810 h 5618356"/>
              <a:gd name="connsiteX4" fmla="*/ 202263 w 10629811"/>
              <a:gd name="connsiteY4" fmla="*/ 5604665 h 5618356"/>
              <a:gd name="connsiteX5" fmla="*/ 0 w 10629811"/>
              <a:gd name="connsiteY5" fmla="*/ 5356497 h 5618356"/>
              <a:gd name="connsiteX6" fmla="*/ 8545 w 10629811"/>
              <a:gd name="connsiteY6" fmla="*/ 0 h 5618356"/>
              <a:gd name="connsiteX0" fmla="*/ 8545 w 10946005"/>
              <a:gd name="connsiteY0" fmla="*/ 0 h 5618356"/>
              <a:gd name="connsiteX1" fmla="*/ 10946005 w 10946005"/>
              <a:gd name="connsiteY1" fmla="*/ 8546 h 5618356"/>
              <a:gd name="connsiteX2" fmla="*/ 10629811 w 10946005"/>
              <a:gd name="connsiteY2" fmla="*/ 5618356 h 5618356"/>
              <a:gd name="connsiteX3" fmla="*/ 253304 w 10946005"/>
              <a:gd name="connsiteY3" fmla="*/ 5609810 h 5618356"/>
              <a:gd name="connsiteX4" fmla="*/ 202263 w 10946005"/>
              <a:gd name="connsiteY4" fmla="*/ 5604665 h 5618356"/>
              <a:gd name="connsiteX5" fmla="*/ 0 w 10946005"/>
              <a:gd name="connsiteY5" fmla="*/ 5356497 h 5618356"/>
              <a:gd name="connsiteX6" fmla="*/ 8545 w 10946005"/>
              <a:gd name="connsiteY6" fmla="*/ 0 h 5618356"/>
              <a:gd name="connsiteX0" fmla="*/ 8545 w 10954551"/>
              <a:gd name="connsiteY0" fmla="*/ 0 h 5618356"/>
              <a:gd name="connsiteX1" fmla="*/ 10946005 w 10954551"/>
              <a:gd name="connsiteY1" fmla="*/ 8546 h 5618356"/>
              <a:gd name="connsiteX2" fmla="*/ 10954551 w 10954551"/>
              <a:gd name="connsiteY2" fmla="*/ 5618356 h 5618356"/>
              <a:gd name="connsiteX3" fmla="*/ 253304 w 10954551"/>
              <a:gd name="connsiteY3" fmla="*/ 5609810 h 5618356"/>
              <a:gd name="connsiteX4" fmla="*/ 202263 w 10954551"/>
              <a:gd name="connsiteY4" fmla="*/ 5604665 h 5618356"/>
              <a:gd name="connsiteX5" fmla="*/ 0 w 10954551"/>
              <a:gd name="connsiteY5" fmla="*/ 5356497 h 5618356"/>
              <a:gd name="connsiteX6" fmla="*/ 8545 w 10954551"/>
              <a:gd name="connsiteY6" fmla="*/ 0 h 56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4551" h="5618356">
                <a:moveTo>
                  <a:pt x="8545" y="0"/>
                </a:moveTo>
                <a:lnTo>
                  <a:pt x="10946005" y="8546"/>
                </a:lnTo>
                <a:cubicBezTo>
                  <a:pt x="10948854" y="1878483"/>
                  <a:pt x="10951702" y="3748419"/>
                  <a:pt x="10954551" y="5618356"/>
                </a:cubicBezTo>
                <a:lnTo>
                  <a:pt x="253304" y="5609810"/>
                </a:lnTo>
                <a:lnTo>
                  <a:pt x="202263" y="5604665"/>
                </a:lnTo>
                <a:cubicBezTo>
                  <a:pt x="86832" y="5581044"/>
                  <a:pt x="0" y="5478911"/>
                  <a:pt x="0" y="5356497"/>
                </a:cubicBezTo>
                <a:cubicBezTo>
                  <a:pt x="2848" y="3570998"/>
                  <a:pt x="5697" y="1785499"/>
                  <a:pt x="85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BE" dirty="0"/>
          </a:p>
        </p:txBody>
      </p:sp>
      <p:sp>
        <p:nvSpPr>
          <p:cNvPr id="5" name="Tijdelijke aanduiding voor titel 1">
            <a:extLst>
              <a:ext uri="{FF2B5EF4-FFF2-40B4-BE49-F238E27FC236}">
                <a16:creationId xmlns:a16="http://schemas.microsoft.com/office/drawing/2014/main" id="{31D26ADD-50E0-864E-879F-AED5604BF2AB}"/>
              </a:ext>
            </a:extLst>
          </p:cNvPr>
          <p:cNvSpPr>
            <a:spLocks noGrp="1"/>
          </p:cNvSpPr>
          <p:nvPr>
            <p:ph type="title" hasCustomPrompt="1"/>
          </p:nvPr>
        </p:nvSpPr>
        <p:spPr>
          <a:xfrm>
            <a:off x="614453" y="2318879"/>
            <a:ext cx="1096398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nl-BE" dirty="0"/>
          </a:p>
        </p:txBody>
      </p:sp>
      <p:sp>
        <p:nvSpPr>
          <p:cNvPr id="6" name="Text Placeholder 6">
            <a:extLst>
              <a:ext uri="{FF2B5EF4-FFF2-40B4-BE49-F238E27FC236}">
                <a16:creationId xmlns:a16="http://schemas.microsoft.com/office/drawing/2014/main" id="{2534ABFA-B94B-7346-9AA3-E2278EC84FE9}"/>
              </a:ext>
            </a:extLst>
          </p:cNvPr>
          <p:cNvSpPr>
            <a:spLocks noGrp="1"/>
          </p:cNvSpPr>
          <p:nvPr>
            <p:ph type="body" sz="quarter" idx="10" hasCustomPrompt="1"/>
          </p:nvPr>
        </p:nvSpPr>
        <p:spPr>
          <a:xfrm>
            <a:off x="614453" y="4071937"/>
            <a:ext cx="10963985" cy="1043343"/>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dirty="0" err="1"/>
              <a:t>Klik</a:t>
            </a:r>
            <a:r>
              <a:rPr lang="en-GB" dirty="0"/>
              <a:t> om de </a:t>
            </a:r>
            <a:r>
              <a:rPr lang="en-GB" dirty="0" err="1"/>
              <a:t>stijl</a:t>
            </a:r>
            <a:r>
              <a:rPr lang="en-GB" dirty="0"/>
              <a:t> van de master </a:t>
            </a:r>
            <a:r>
              <a:rPr lang="en-GB" dirty="0" err="1"/>
              <a:t>ondertitel</a:t>
            </a:r>
            <a:r>
              <a:rPr lang="en-GB" dirty="0"/>
              <a:t> </a:t>
            </a:r>
            <a:r>
              <a:rPr lang="en-GB" dirty="0" err="1"/>
              <a:t>te</a:t>
            </a:r>
            <a:r>
              <a:rPr lang="en-GB" dirty="0"/>
              <a:t> </a:t>
            </a:r>
            <a:r>
              <a:rPr lang="en-GB" dirty="0" err="1"/>
              <a:t>bewerken</a:t>
            </a:r>
            <a:endParaRPr lang="en-GB" dirty="0"/>
          </a:p>
        </p:txBody>
      </p:sp>
      <p:pic>
        <p:nvPicPr>
          <p:cNvPr id="8" name="Afbeelding 7">
            <a:extLst>
              <a:ext uri="{FF2B5EF4-FFF2-40B4-BE49-F238E27FC236}">
                <a16:creationId xmlns:a16="http://schemas.microsoft.com/office/drawing/2014/main" id="{A9E02FA6-37DC-D041-9F89-7903F721568B}"/>
              </a:ext>
            </a:extLst>
          </p:cNvPr>
          <p:cNvPicPr>
            <a:picLocks noChangeAspect="1"/>
          </p:cNvPicPr>
          <p:nvPr userDrawn="1"/>
        </p:nvPicPr>
        <p:blipFill>
          <a:blip r:embed="rId2"/>
          <a:stretch>
            <a:fillRect/>
          </a:stretch>
        </p:blipFill>
        <p:spPr>
          <a:xfrm>
            <a:off x="626400" y="6449522"/>
            <a:ext cx="1044403" cy="227141"/>
          </a:xfrm>
          <a:prstGeom prst="rect">
            <a:avLst/>
          </a:prstGeom>
        </p:spPr>
      </p:pic>
    </p:spTree>
    <p:extLst>
      <p:ext uri="{BB962C8B-B14F-4D97-AF65-F5344CB8AC3E}">
        <p14:creationId xmlns:p14="http://schemas.microsoft.com/office/powerpoint/2010/main" val="352378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Antwerpen_1beeldmetU">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C3132F7D-D063-1C4B-8D0F-49AC33221A42}"/>
              </a:ext>
            </a:extLst>
          </p:cNvPr>
          <p:cNvSpPr>
            <a:spLocks noGrp="1"/>
          </p:cNvSpPr>
          <p:nvPr>
            <p:ph type="pic" sz="quarter" idx="10" hasCustomPrompt="1"/>
          </p:nvPr>
        </p:nvSpPr>
        <p:spPr>
          <a:xfrm>
            <a:off x="623888" y="627478"/>
            <a:ext cx="10944225" cy="5609810"/>
          </a:xfrm>
          <a:custGeom>
            <a:avLst/>
            <a:gdLst>
              <a:gd name="connsiteX0" fmla="*/ 8545 w 10944225"/>
              <a:gd name="connsiteY0" fmla="*/ 0 h 5609810"/>
              <a:gd name="connsiteX1" fmla="*/ 10944225 w 10944225"/>
              <a:gd name="connsiteY1" fmla="*/ 8545 h 5609810"/>
              <a:gd name="connsiteX2" fmla="*/ 10944225 w 10944225"/>
              <a:gd name="connsiteY2" fmla="*/ 5609810 h 5609810"/>
              <a:gd name="connsiteX3" fmla="*/ 253304 w 10944225"/>
              <a:gd name="connsiteY3" fmla="*/ 5609810 h 5609810"/>
              <a:gd name="connsiteX4" fmla="*/ 202263 w 10944225"/>
              <a:gd name="connsiteY4" fmla="*/ 5604665 h 5609810"/>
              <a:gd name="connsiteX5" fmla="*/ 0 w 10944225"/>
              <a:gd name="connsiteY5" fmla="*/ 5356497 h 5609810"/>
              <a:gd name="connsiteX6" fmla="*/ 8545 w 10944225"/>
              <a:gd name="connsiteY6" fmla="*/ 0 h 560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4225" h="5609810">
                <a:moveTo>
                  <a:pt x="8545" y="0"/>
                </a:moveTo>
                <a:lnTo>
                  <a:pt x="10944225" y="8545"/>
                </a:lnTo>
                <a:lnTo>
                  <a:pt x="10944225" y="5609810"/>
                </a:lnTo>
                <a:lnTo>
                  <a:pt x="253304" y="5609810"/>
                </a:lnTo>
                <a:lnTo>
                  <a:pt x="202263" y="5604665"/>
                </a:lnTo>
                <a:cubicBezTo>
                  <a:pt x="86832" y="5581044"/>
                  <a:pt x="0" y="5478911"/>
                  <a:pt x="0" y="5356497"/>
                </a:cubicBezTo>
                <a:cubicBezTo>
                  <a:pt x="2848" y="3570998"/>
                  <a:pt x="5697" y="1785499"/>
                  <a:pt x="8545" y="0"/>
                </a:cubicBezTo>
                <a:close/>
              </a:path>
            </a:pathLst>
          </a:custGeom>
          <a:solidFill>
            <a:schemeClr val="tx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Tree>
    <p:extLst>
      <p:ext uri="{BB962C8B-B14F-4D97-AF65-F5344CB8AC3E}">
        <p14:creationId xmlns:p14="http://schemas.microsoft.com/office/powerpoint/2010/main" val="3398203282"/>
      </p:ext>
    </p:extLst>
  </p:cSld>
  <p:clrMapOvr>
    <a:masterClrMapping/>
  </p:clrMapOvr>
  <p:extLst>
    <p:ext uri="{DCECCB84-F9BA-43D5-87BE-67443E8EF086}">
      <p15:sldGuideLst xmlns:p15="http://schemas.microsoft.com/office/powerpoint/2012/main">
        <p15:guide id="1" orient="horz" pos="39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Antwerpen_1bee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999222-05DA-F24F-99F4-A098BCC40D85}"/>
              </a:ext>
            </a:extLst>
          </p:cNvPr>
          <p:cNvSpPr>
            <a:spLocks noGrp="1"/>
          </p:cNvSpPr>
          <p:nvPr>
            <p:ph type="pic" sz="quarter" idx="10" hasCustomPrompt="1"/>
          </p:nvPr>
        </p:nvSpPr>
        <p:spPr>
          <a:xfrm>
            <a:off x="623888" y="627478"/>
            <a:ext cx="10944225" cy="5609810"/>
          </a:xfrm>
          <a:custGeom>
            <a:avLst/>
            <a:gdLst>
              <a:gd name="connsiteX0" fmla="*/ 8545 w 10944225"/>
              <a:gd name="connsiteY0" fmla="*/ 0 h 5609810"/>
              <a:gd name="connsiteX1" fmla="*/ 10944225 w 10944225"/>
              <a:gd name="connsiteY1" fmla="*/ 8545 h 5609810"/>
              <a:gd name="connsiteX2" fmla="*/ 10944225 w 10944225"/>
              <a:gd name="connsiteY2" fmla="*/ 5609810 h 5609810"/>
              <a:gd name="connsiteX3" fmla="*/ 253304 w 10944225"/>
              <a:gd name="connsiteY3" fmla="*/ 5609810 h 5609810"/>
              <a:gd name="connsiteX4" fmla="*/ 202263 w 10944225"/>
              <a:gd name="connsiteY4" fmla="*/ 5604665 h 5609810"/>
              <a:gd name="connsiteX5" fmla="*/ 0 w 10944225"/>
              <a:gd name="connsiteY5" fmla="*/ 5356497 h 5609810"/>
              <a:gd name="connsiteX6" fmla="*/ 8545 w 10944225"/>
              <a:gd name="connsiteY6" fmla="*/ 0 h 560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4225" h="5609810">
                <a:moveTo>
                  <a:pt x="8545" y="0"/>
                </a:moveTo>
                <a:lnTo>
                  <a:pt x="10944225" y="8545"/>
                </a:lnTo>
                <a:lnTo>
                  <a:pt x="10944225" y="5609810"/>
                </a:lnTo>
                <a:lnTo>
                  <a:pt x="253304" y="5609810"/>
                </a:lnTo>
                <a:lnTo>
                  <a:pt x="202263" y="5604665"/>
                </a:lnTo>
                <a:cubicBezTo>
                  <a:pt x="86832" y="5581044"/>
                  <a:pt x="0" y="5478911"/>
                  <a:pt x="0" y="5356497"/>
                </a:cubicBezTo>
                <a:cubicBezTo>
                  <a:pt x="2848" y="3570998"/>
                  <a:pt x="5697" y="1785499"/>
                  <a:pt x="8545" y="0"/>
                </a:cubicBezTo>
                <a:close/>
              </a:path>
            </a:pathLst>
          </a:custGeom>
          <a:solidFill>
            <a:schemeClr val="tx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pic>
        <p:nvPicPr>
          <p:cNvPr id="4" name="Afbeelding 3">
            <a:extLst>
              <a:ext uri="{FF2B5EF4-FFF2-40B4-BE49-F238E27FC236}">
                <a16:creationId xmlns:a16="http://schemas.microsoft.com/office/drawing/2014/main" id="{CF29443D-971D-AB45-BDAB-982CE2E0ACC4}"/>
              </a:ext>
            </a:extLst>
          </p:cNvPr>
          <p:cNvPicPr>
            <a:picLocks noChangeAspect="1"/>
          </p:cNvPicPr>
          <p:nvPr userDrawn="1"/>
        </p:nvPicPr>
        <p:blipFill>
          <a:blip r:embed="rId2"/>
          <a:stretch>
            <a:fillRect/>
          </a:stretch>
        </p:blipFill>
        <p:spPr>
          <a:xfrm>
            <a:off x="626400" y="6449522"/>
            <a:ext cx="1044403" cy="227141"/>
          </a:xfrm>
          <a:prstGeom prst="rect">
            <a:avLst/>
          </a:prstGeom>
        </p:spPr>
      </p:pic>
    </p:spTree>
    <p:extLst>
      <p:ext uri="{BB962C8B-B14F-4D97-AF65-F5344CB8AC3E}">
        <p14:creationId xmlns:p14="http://schemas.microsoft.com/office/powerpoint/2010/main" val="419609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Antwerpen_1beeldenquote">
    <p:spTree>
      <p:nvGrpSpPr>
        <p:cNvPr id="1" name=""/>
        <p:cNvGrpSpPr/>
        <p:nvPr/>
      </p:nvGrpSpPr>
      <p:grpSpPr>
        <a:xfrm>
          <a:off x="0" y="0"/>
          <a:ext cx="0" cy="0"/>
          <a:chOff x="0" y="0"/>
          <a:chExt cx="0" cy="0"/>
        </a:xfrm>
      </p:grpSpPr>
      <p:sp>
        <p:nvSpPr>
          <p:cNvPr id="3" name="Tijdelijke aanduiding voor afbeelding 3">
            <a:extLst>
              <a:ext uri="{FF2B5EF4-FFF2-40B4-BE49-F238E27FC236}">
                <a16:creationId xmlns:a16="http://schemas.microsoft.com/office/drawing/2014/main" id="{BF020726-1AA6-EE4D-9CD8-9B40673609EC}"/>
              </a:ext>
            </a:extLst>
          </p:cNvPr>
          <p:cNvSpPr>
            <a:spLocks noGrp="1"/>
          </p:cNvSpPr>
          <p:nvPr>
            <p:ph type="pic" sz="quarter" idx="10" hasCustomPrompt="1"/>
          </p:nvPr>
        </p:nvSpPr>
        <p:spPr>
          <a:xfrm>
            <a:off x="0" y="0"/>
            <a:ext cx="12192000" cy="6858000"/>
          </a:xfrm>
          <a:prstGeom prst="rect">
            <a:avLst/>
          </a:prstGeom>
          <a:solidFill>
            <a:schemeClr val="accent1"/>
          </a:solidFill>
        </p:spPr>
        <p:txBody>
          <a:bodyPr/>
          <a:lstStyle>
            <a:lvl1pPr marL="0" marR="0" indent="0" algn="l" defTabSz="914400" rtl="0" eaLnBrk="1" fontAlgn="auto" latinLnBrk="0" hangingPunct="1">
              <a:lnSpc>
                <a:spcPct val="90000"/>
              </a:lnSpc>
              <a:spcBef>
                <a:spcPts val="1000"/>
              </a:spcBef>
              <a:spcAft>
                <a:spcPts val="0"/>
              </a:spcAft>
              <a:buClrTx/>
              <a:buSzTx/>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dirty="0"/>
              <a:t>Klik op het pictogram om een afbeelding wilt toevoegen</a:t>
            </a:r>
            <a:endParaRPr lang="nl-BE" dirty="0"/>
          </a:p>
          <a:p>
            <a:endParaRPr lang="nl-BE" dirty="0"/>
          </a:p>
        </p:txBody>
      </p:sp>
      <p:sp>
        <p:nvSpPr>
          <p:cNvPr id="4" name="Tijdelijke aanduiding voor tekst 5">
            <a:extLst>
              <a:ext uri="{FF2B5EF4-FFF2-40B4-BE49-F238E27FC236}">
                <a16:creationId xmlns:a16="http://schemas.microsoft.com/office/drawing/2014/main" id="{89753A3A-E019-254C-9677-C9C519017AAD}"/>
              </a:ext>
            </a:extLst>
          </p:cNvPr>
          <p:cNvSpPr>
            <a:spLocks noGrp="1"/>
          </p:cNvSpPr>
          <p:nvPr>
            <p:ph type="body" sz="quarter" idx="12" hasCustomPrompt="1"/>
          </p:nvPr>
        </p:nvSpPr>
        <p:spPr>
          <a:xfrm>
            <a:off x="7806518" y="3613790"/>
            <a:ext cx="3761595" cy="728662"/>
          </a:xfrm>
          <a:prstGeom prst="rect">
            <a:avLst/>
          </a:prstGeom>
        </p:spPr>
        <p:txBody>
          <a:bodyPr lIns="0" tIns="0" rIns="0" bIns="0">
            <a:noAutofit/>
          </a:bodyPr>
          <a:lstStyle>
            <a:lvl1pPr marL="0" indent="0">
              <a:buNone/>
              <a:defRPr sz="2400" b="0" i="0">
                <a:solidFill>
                  <a:schemeClr val="bg1"/>
                </a:solidFill>
                <a:latin typeface="Calibri Light" panose="020F0302020204030204" pitchFamily="34" charset="0"/>
                <a:cs typeface="Calibri Light" panose="020F0302020204030204" pitchFamily="34" charset="0"/>
              </a:defRPr>
            </a:lvl1pPr>
          </a:lstStyle>
          <a:p>
            <a:r>
              <a:rPr lang="nl-NL" dirty="0"/>
              <a:t>Voornaam Naam</a:t>
            </a:r>
            <a:endParaRPr lang="nl-BE" dirty="0"/>
          </a:p>
        </p:txBody>
      </p:sp>
      <p:sp>
        <p:nvSpPr>
          <p:cNvPr id="5" name="Text Placeholder 14">
            <a:extLst>
              <a:ext uri="{FF2B5EF4-FFF2-40B4-BE49-F238E27FC236}">
                <a16:creationId xmlns:a16="http://schemas.microsoft.com/office/drawing/2014/main" id="{4D01101A-4B64-9146-92CB-AB7133B61F74}"/>
              </a:ext>
            </a:extLst>
          </p:cNvPr>
          <p:cNvSpPr>
            <a:spLocks noGrp="1"/>
          </p:cNvSpPr>
          <p:nvPr>
            <p:ph type="body" sz="quarter" idx="13" hasCustomPrompt="1"/>
          </p:nvPr>
        </p:nvSpPr>
        <p:spPr>
          <a:xfrm>
            <a:off x="7805738" y="1500371"/>
            <a:ext cx="3762375" cy="1945955"/>
          </a:xfrm>
          <a:prstGeom prst="rect">
            <a:avLst/>
          </a:prstGeom>
        </p:spPr>
        <p:txBody>
          <a:bodyPr/>
          <a:lstStyle>
            <a:lvl1pPr>
              <a:spcBef>
                <a:spcPts val="0"/>
              </a:spcBef>
              <a:buNone/>
              <a:defRPr b="1" i="0">
                <a:solidFill>
                  <a:schemeClr val="bg1"/>
                </a:solidFill>
                <a:latin typeface="Calibri" panose="020F0502020204030204" pitchFamily="34" charset="0"/>
                <a:cs typeface="Calibri" panose="020F0502020204030204" pitchFamily="34" charset="0"/>
              </a:defRPr>
            </a:lvl1pPr>
          </a:lstStyle>
          <a:p>
            <a:r>
              <a:rPr lang="nl-NL" dirty="0"/>
              <a:t>Quote</a:t>
            </a:r>
            <a:endParaRPr lang="nl-BE" dirty="0"/>
          </a:p>
        </p:txBody>
      </p:sp>
    </p:spTree>
    <p:extLst>
      <p:ext uri="{BB962C8B-B14F-4D97-AF65-F5344CB8AC3E}">
        <p14:creationId xmlns:p14="http://schemas.microsoft.com/office/powerpoint/2010/main" val="109219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Antwerpen_beeldentek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1B9851-093E-A241-B582-F0998CFFFEA9}"/>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7" name="Titel 4">
            <a:extLst>
              <a:ext uri="{FF2B5EF4-FFF2-40B4-BE49-F238E27FC236}">
                <a16:creationId xmlns:a16="http://schemas.microsoft.com/office/drawing/2014/main" id="{041CBA9C-BD5E-424C-93BC-60164869E1DC}"/>
              </a:ext>
            </a:extLst>
          </p:cNvPr>
          <p:cNvSpPr>
            <a:spLocks noGrp="1"/>
          </p:cNvSpPr>
          <p:nvPr>
            <p:ph type="title" hasCustomPrompt="1"/>
          </p:nvPr>
        </p:nvSpPr>
        <p:spPr>
          <a:xfrm>
            <a:off x="6564313" y="620713"/>
            <a:ext cx="5003800" cy="1385085"/>
          </a:xfrm>
        </p:spPr>
        <p:txBody>
          <a:bodyPr/>
          <a:lstStyle>
            <a:lvl1pPr>
              <a:defRPr b="1" i="0">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8" name="Tijdelijke aanduiding voor inhoud 19">
            <a:extLst>
              <a:ext uri="{FF2B5EF4-FFF2-40B4-BE49-F238E27FC236}">
                <a16:creationId xmlns:a16="http://schemas.microsoft.com/office/drawing/2014/main" id="{BE210D56-4E21-934F-8202-FD47D01F6AAF}"/>
              </a:ext>
            </a:extLst>
          </p:cNvPr>
          <p:cNvSpPr>
            <a:spLocks noGrp="1"/>
          </p:cNvSpPr>
          <p:nvPr>
            <p:ph sz="quarter" idx="11" hasCustomPrompt="1"/>
          </p:nvPr>
        </p:nvSpPr>
        <p:spPr>
          <a:xfrm>
            <a:off x="6564313" y="2272145"/>
            <a:ext cx="5003800" cy="3965142"/>
          </a:xfrm>
        </p:spPr>
        <p:txBody>
          <a:bodyPr lIns="0" tIns="0" rIns="0" bIns="0"/>
          <a:lstStyle>
            <a:lvl1pPr>
              <a:defRPr b="0" i="0">
                <a:latin typeface="Calibri Light" panose="020F0302020204030204" pitchFamily="34" charset="0"/>
                <a:cs typeface="Calibri Light" panose="020F0302020204030204" pitchFamily="34" charset="0"/>
              </a:defRPr>
            </a:lvl1pPr>
          </a:lstStyle>
          <a:p>
            <a:r>
              <a:rPr lang="nl-NL" dirty="0"/>
              <a:t>Inhoud</a:t>
            </a:r>
            <a:endParaRPr lang="nl-BE" dirty="0"/>
          </a:p>
        </p:txBody>
      </p:sp>
      <p:sp>
        <p:nvSpPr>
          <p:cNvPr id="9" name="Picture Placeholder 32">
            <a:extLst>
              <a:ext uri="{FF2B5EF4-FFF2-40B4-BE49-F238E27FC236}">
                <a16:creationId xmlns:a16="http://schemas.microsoft.com/office/drawing/2014/main" id="{971C9B50-FEE3-1047-A14B-9C8C2F5D6064}"/>
              </a:ext>
            </a:extLst>
          </p:cNvPr>
          <p:cNvSpPr>
            <a:spLocks noGrp="1"/>
          </p:cNvSpPr>
          <p:nvPr>
            <p:ph type="pic" idx="1" hasCustomPrompt="1"/>
          </p:nvPr>
        </p:nvSpPr>
        <p:spPr>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Tree>
    <p:extLst>
      <p:ext uri="{BB962C8B-B14F-4D97-AF65-F5344CB8AC3E}">
        <p14:creationId xmlns:p14="http://schemas.microsoft.com/office/powerpoint/2010/main" val="17914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Antwerpen_1beeldquote en logo">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09DBE046-B8F3-D840-ABA8-37DDBE8E14F1}"/>
              </a:ext>
            </a:extLst>
          </p:cNvPr>
          <p:cNvSpPr>
            <a:spLocks noGrp="1"/>
          </p:cNvSpPr>
          <p:nvPr>
            <p:ph type="pic" sz="quarter" idx="10" hasCustomPrompt="1"/>
          </p:nvPr>
        </p:nvSpPr>
        <p:spPr>
          <a:xfrm>
            <a:off x="623888" y="627478"/>
            <a:ext cx="10944225" cy="5609810"/>
          </a:xfrm>
          <a:custGeom>
            <a:avLst/>
            <a:gdLst>
              <a:gd name="connsiteX0" fmla="*/ 8545 w 10944225"/>
              <a:gd name="connsiteY0" fmla="*/ 0 h 5609810"/>
              <a:gd name="connsiteX1" fmla="*/ 10944225 w 10944225"/>
              <a:gd name="connsiteY1" fmla="*/ 8545 h 5609810"/>
              <a:gd name="connsiteX2" fmla="*/ 10944225 w 10944225"/>
              <a:gd name="connsiteY2" fmla="*/ 5609810 h 5609810"/>
              <a:gd name="connsiteX3" fmla="*/ 253304 w 10944225"/>
              <a:gd name="connsiteY3" fmla="*/ 5609810 h 5609810"/>
              <a:gd name="connsiteX4" fmla="*/ 202263 w 10944225"/>
              <a:gd name="connsiteY4" fmla="*/ 5604665 h 5609810"/>
              <a:gd name="connsiteX5" fmla="*/ 0 w 10944225"/>
              <a:gd name="connsiteY5" fmla="*/ 5356497 h 5609810"/>
              <a:gd name="connsiteX6" fmla="*/ 8545 w 10944225"/>
              <a:gd name="connsiteY6" fmla="*/ 0 h 560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4225" h="5609810">
                <a:moveTo>
                  <a:pt x="8545" y="0"/>
                </a:moveTo>
                <a:lnTo>
                  <a:pt x="10944225" y="8545"/>
                </a:lnTo>
                <a:lnTo>
                  <a:pt x="10944225" y="5609810"/>
                </a:lnTo>
                <a:lnTo>
                  <a:pt x="253304" y="5609810"/>
                </a:lnTo>
                <a:lnTo>
                  <a:pt x="202263" y="5604665"/>
                </a:lnTo>
                <a:cubicBezTo>
                  <a:pt x="86832" y="5581044"/>
                  <a:pt x="0" y="5478911"/>
                  <a:pt x="0" y="5356497"/>
                </a:cubicBezTo>
                <a:cubicBezTo>
                  <a:pt x="2848" y="3570998"/>
                  <a:pt x="5697" y="1785499"/>
                  <a:pt x="8545" y="0"/>
                </a:cubicBezTo>
                <a:close/>
              </a:path>
            </a:pathLst>
          </a:custGeom>
          <a:solidFill>
            <a:schemeClr val="tx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
        <p:nvSpPr>
          <p:cNvPr id="4" name="Tijdelijke aanduiding voor tekst 5">
            <a:extLst>
              <a:ext uri="{FF2B5EF4-FFF2-40B4-BE49-F238E27FC236}">
                <a16:creationId xmlns:a16="http://schemas.microsoft.com/office/drawing/2014/main" id="{29C33EA9-EAA8-554B-9770-EC4BF96CD42E}"/>
              </a:ext>
            </a:extLst>
          </p:cNvPr>
          <p:cNvSpPr>
            <a:spLocks noGrp="1"/>
          </p:cNvSpPr>
          <p:nvPr>
            <p:ph type="body" sz="quarter" idx="12" hasCustomPrompt="1"/>
          </p:nvPr>
        </p:nvSpPr>
        <p:spPr>
          <a:xfrm>
            <a:off x="7806519" y="3613790"/>
            <a:ext cx="3415735" cy="728662"/>
          </a:xfrm>
          <a:prstGeom prst="rect">
            <a:avLst/>
          </a:prstGeom>
        </p:spPr>
        <p:txBody>
          <a:bodyPr lIns="0" tIns="0" rIns="0" bIns="0">
            <a:noAutofit/>
          </a:bodyPr>
          <a:lstStyle>
            <a:lvl1pPr marL="0" indent="0">
              <a:buNone/>
              <a:defRPr sz="2400" b="0" i="0">
                <a:solidFill>
                  <a:schemeClr val="bg1"/>
                </a:solidFill>
                <a:latin typeface="Calibri Light" panose="020F0302020204030204" pitchFamily="34" charset="0"/>
                <a:cs typeface="Calibri Light" panose="020F0302020204030204" pitchFamily="34" charset="0"/>
              </a:defRPr>
            </a:lvl1pPr>
          </a:lstStyle>
          <a:p>
            <a:r>
              <a:rPr lang="nl-NL" dirty="0"/>
              <a:t>Voornaam Naam</a:t>
            </a:r>
            <a:endParaRPr lang="nl-BE" dirty="0"/>
          </a:p>
        </p:txBody>
      </p:sp>
      <p:sp>
        <p:nvSpPr>
          <p:cNvPr id="5" name="Text Placeholder 14">
            <a:extLst>
              <a:ext uri="{FF2B5EF4-FFF2-40B4-BE49-F238E27FC236}">
                <a16:creationId xmlns:a16="http://schemas.microsoft.com/office/drawing/2014/main" id="{9A2A5195-C3FC-3548-A159-FD845F8D8AB0}"/>
              </a:ext>
            </a:extLst>
          </p:cNvPr>
          <p:cNvSpPr>
            <a:spLocks noGrp="1"/>
          </p:cNvSpPr>
          <p:nvPr>
            <p:ph type="body" sz="quarter" idx="13" hasCustomPrompt="1"/>
          </p:nvPr>
        </p:nvSpPr>
        <p:spPr>
          <a:xfrm>
            <a:off x="7805739" y="1500371"/>
            <a:ext cx="3416443" cy="1945955"/>
          </a:xfrm>
          <a:prstGeom prst="rect">
            <a:avLst/>
          </a:prstGeom>
        </p:spPr>
        <p:txBody>
          <a:bodyPr/>
          <a:lstStyle>
            <a:lvl1pPr>
              <a:buNone/>
              <a:defRPr b="1" i="0">
                <a:solidFill>
                  <a:schemeClr val="bg1"/>
                </a:solidFill>
                <a:latin typeface="Calibri" panose="020F0502020204030204" pitchFamily="34" charset="0"/>
                <a:cs typeface="Calibri" panose="020F0502020204030204" pitchFamily="34" charset="0"/>
              </a:defRPr>
            </a:lvl1pPr>
          </a:lstStyle>
          <a:p>
            <a:r>
              <a:rPr lang="nl-NL" dirty="0"/>
              <a:t>Quote</a:t>
            </a:r>
            <a:endParaRPr lang="nl-BE" dirty="0"/>
          </a:p>
        </p:txBody>
      </p:sp>
      <p:pic>
        <p:nvPicPr>
          <p:cNvPr id="6" name="Afbeelding 5">
            <a:extLst>
              <a:ext uri="{FF2B5EF4-FFF2-40B4-BE49-F238E27FC236}">
                <a16:creationId xmlns:a16="http://schemas.microsoft.com/office/drawing/2014/main" id="{446E933F-CC42-7E49-B4E2-7AC7B54A3EAB}"/>
              </a:ext>
            </a:extLst>
          </p:cNvPr>
          <p:cNvPicPr>
            <a:picLocks noChangeAspect="1"/>
          </p:cNvPicPr>
          <p:nvPr userDrawn="1"/>
        </p:nvPicPr>
        <p:blipFill>
          <a:blip r:embed="rId2"/>
          <a:stretch>
            <a:fillRect/>
          </a:stretch>
        </p:blipFill>
        <p:spPr>
          <a:xfrm>
            <a:off x="626400" y="6449522"/>
            <a:ext cx="1044403" cy="227141"/>
          </a:xfrm>
          <a:prstGeom prst="rect">
            <a:avLst/>
          </a:prstGeom>
        </p:spPr>
      </p:pic>
    </p:spTree>
    <p:extLst>
      <p:ext uri="{BB962C8B-B14F-4D97-AF65-F5344CB8AC3E}">
        <p14:creationId xmlns:p14="http://schemas.microsoft.com/office/powerpoint/2010/main" val="2810974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D7955-0DA1-0273-1354-D5E60FD486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2C93420-F8F6-D64A-7590-12FE04BAE7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341585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62A11C-BF66-3441-B5B7-64083799E59A}"/>
              </a:ext>
            </a:extLst>
          </p:cNvPr>
          <p:cNvSpPr>
            <a:spLocks noGrp="1"/>
          </p:cNvSpPr>
          <p:nvPr>
            <p:ph type="dt" sz="half" idx="10"/>
          </p:nvPr>
        </p:nvSpPr>
        <p:spPr/>
        <p:txBody>
          <a:bodyPr/>
          <a:lstStyle/>
          <a:p>
            <a:fld id="{0C8B7523-FDF8-6A46-94FD-9F8BF93EEC30}" type="datetimeFigureOut">
              <a:rPr lang="nl-BE" smtClean="0"/>
              <a:t>5/01/2026</a:t>
            </a:fld>
            <a:endParaRPr lang="nl-BE"/>
          </a:p>
        </p:txBody>
      </p:sp>
      <p:sp>
        <p:nvSpPr>
          <p:cNvPr id="3" name="Tijdelijke aanduiding voor voettekst 2">
            <a:extLst>
              <a:ext uri="{FF2B5EF4-FFF2-40B4-BE49-F238E27FC236}">
                <a16:creationId xmlns:a16="http://schemas.microsoft.com/office/drawing/2014/main" id="{750866A6-AE93-064C-AE95-09E9069321E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E961EDA-4D4E-2B49-A80E-B811CB922CD2}"/>
              </a:ext>
            </a:extLst>
          </p:cNvPr>
          <p:cNvSpPr>
            <a:spLocks noGrp="1"/>
          </p:cNvSpPr>
          <p:nvPr>
            <p:ph type="sldNum" sz="quarter" idx="12"/>
          </p:nvPr>
        </p:nvSpPr>
        <p:spPr/>
        <p:txBody>
          <a:bodyPr/>
          <a:lstStyle/>
          <a:p>
            <a:fld id="{E8C38671-9EB1-A145-9164-4C8BF63F750E}" type="slidenum">
              <a:rPr lang="nl-BE" smtClean="0"/>
              <a:t>‹nr.›</a:t>
            </a:fld>
            <a:endParaRPr lang="nl-BE"/>
          </a:p>
        </p:txBody>
      </p:sp>
    </p:spTree>
    <p:extLst>
      <p:ext uri="{BB962C8B-B14F-4D97-AF65-F5344CB8AC3E}">
        <p14:creationId xmlns:p14="http://schemas.microsoft.com/office/powerpoint/2010/main" val="3856366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UAntwerpen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64844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p:txBody>
          <a:bodyPr/>
          <a:lstStyle>
            <a:lvl1pPr>
              <a:defRPr b="1" i="0">
                <a:latin typeface="Calibri" panose="020F0502020204030204" pitchFamily="34" charset="0"/>
                <a:cs typeface="Calibri" panose="020F0502020204030204" pitchFamily="34" charset="0"/>
              </a:defRPr>
            </a:lvl1pPr>
          </a:lstStyle>
          <a:p>
            <a:r>
              <a:rPr lang="nl-NL" dirty="0"/>
              <a:t>Klik om de stijl van de mastertitel te bewerken</a:t>
            </a:r>
            <a:endParaRPr lang="en-BE" dirty="0"/>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2"/>
              </a:buClr>
              <a:buSzPct val="75000"/>
              <a:buFont typeface="Arial" panose="020B0604020202020204" pitchFamily="34" charset="0"/>
              <a:buNone/>
              <a:tabLst/>
              <a:defRPr b="0" i="0">
                <a:latin typeface="Calibri Light" panose="020F0302020204030204" pitchFamily="34" charset="0"/>
                <a:cs typeface="Calibri Light" panose="020F0302020204030204" pitchFamily="34" charset="0"/>
              </a:defRPr>
            </a:lvl1pPr>
          </a:lstStyle>
          <a:p>
            <a:pPr marL="457200" marR="0" lvl="0" indent="-457200" algn="l" defTabSz="914400" rtl="0" eaLnBrk="1" fontAlgn="auto" latinLnBrk="0" hangingPunct="1">
              <a:lnSpc>
                <a:spcPct val="90000"/>
              </a:lnSpc>
              <a:spcBef>
                <a:spcPts val="1000"/>
              </a:spcBef>
              <a:spcAft>
                <a:spcPts val="0"/>
              </a:spcAft>
              <a:buClr>
                <a:schemeClr val="accent2"/>
              </a:buClr>
              <a:buSzPct val="75000"/>
              <a:tabLst/>
              <a:defRPr/>
            </a:pPr>
            <a:r>
              <a:rPr lang="nl-NL" dirty="0"/>
              <a:t>Klik op het pictogram als u een object wilt toevoegen</a:t>
            </a:r>
          </a:p>
        </p:txBody>
      </p:sp>
    </p:spTree>
    <p:extLst>
      <p:ext uri="{BB962C8B-B14F-4D97-AF65-F5344CB8AC3E}">
        <p14:creationId xmlns:p14="http://schemas.microsoft.com/office/powerpoint/2010/main" val="2286928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UAntwerpen_titelroodvolvlak">
    <p:bg>
      <p:bgPr>
        <a:solidFill>
          <a:schemeClr val="accent2"/>
        </a:solidFill>
        <a:effectLst/>
      </p:bgPr>
    </p:bg>
    <p:spTree>
      <p:nvGrpSpPr>
        <p:cNvPr id="1" name=""/>
        <p:cNvGrpSpPr/>
        <p:nvPr/>
      </p:nvGrpSpPr>
      <p:grpSpPr>
        <a:xfrm>
          <a:off x="0" y="0"/>
          <a:ext cx="0" cy="0"/>
          <a:chOff x="0" y="0"/>
          <a:chExt cx="0" cy="0"/>
        </a:xfrm>
      </p:grpSpPr>
      <p:sp>
        <p:nvSpPr>
          <p:cNvPr id="3" name="Tijdelijke aanduiding voor titel 1">
            <a:extLst>
              <a:ext uri="{FF2B5EF4-FFF2-40B4-BE49-F238E27FC236}">
                <a16:creationId xmlns:a16="http://schemas.microsoft.com/office/drawing/2014/main" id="{7ABBDCB5-5D2A-8947-AEB8-B06A6093E366}"/>
              </a:ext>
            </a:extLst>
          </p:cNvPr>
          <p:cNvSpPr>
            <a:spLocks noGrp="1"/>
          </p:cNvSpPr>
          <p:nvPr>
            <p:ph type="title" hasCustomPrompt="1"/>
          </p:nvPr>
        </p:nvSpPr>
        <p:spPr>
          <a:xfrm>
            <a:off x="623888" y="2737623"/>
            <a:ext cx="1094422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nl-BE" dirty="0"/>
          </a:p>
        </p:txBody>
      </p:sp>
      <p:sp>
        <p:nvSpPr>
          <p:cNvPr id="5" name="Text Placeholder 6">
            <a:extLst>
              <a:ext uri="{FF2B5EF4-FFF2-40B4-BE49-F238E27FC236}">
                <a16:creationId xmlns:a16="http://schemas.microsoft.com/office/drawing/2014/main" id="{DBF08461-C600-4C47-803A-43BF0EAD9B39}"/>
              </a:ext>
            </a:extLst>
          </p:cNvPr>
          <p:cNvSpPr>
            <a:spLocks noGrp="1"/>
          </p:cNvSpPr>
          <p:nvPr>
            <p:ph type="body" sz="quarter" idx="10" hasCustomPrompt="1"/>
          </p:nvPr>
        </p:nvSpPr>
        <p:spPr>
          <a:xfrm>
            <a:off x="623888" y="4471987"/>
            <a:ext cx="10944225" cy="1062037"/>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dirty="0" err="1"/>
              <a:t>Klik</a:t>
            </a:r>
            <a:r>
              <a:rPr lang="en-GB" dirty="0"/>
              <a:t> om de </a:t>
            </a:r>
            <a:r>
              <a:rPr lang="en-GB" dirty="0" err="1"/>
              <a:t>stijl</a:t>
            </a:r>
            <a:r>
              <a:rPr lang="en-GB" dirty="0"/>
              <a:t> van de master </a:t>
            </a:r>
            <a:r>
              <a:rPr lang="en-GB" dirty="0" err="1"/>
              <a:t>ondertitel</a:t>
            </a:r>
            <a:r>
              <a:rPr lang="en-GB" dirty="0"/>
              <a:t> </a:t>
            </a:r>
            <a:r>
              <a:rPr lang="en-GB" dirty="0" err="1"/>
              <a:t>te</a:t>
            </a:r>
            <a:r>
              <a:rPr lang="en-GB" dirty="0"/>
              <a:t> </a:t>
            </a:r>
            <a:r>
              <a:rPr lang="en-GB" dirty="0" err="1"/>
              <a:t>bewerken</a:t>
            </a:r>
            <a:endParaRPr lang="en-GB" dirty="0"/>
          </a:p>
        </p:txBody>
      </p:sp>
      <p:pic>
        <p:nvPicPr>
          <p:cNvPr id="7" name="Afbeelding 6">
            <a:extLst>
              <a:ext uri="{FF2B5EF4-FFF2-40B4-BE49-F238E27FC236}">
                <a16:creationId xmlns:a16="http://schemas.microsoft.com/office/drawing/2014/main" id="{8D70CA58-3063-7B4A-BCB4-B3B665A54114}"/>
              </a:ext>
            </a:extLst>
          </p:cNvPr>
          <p:cNvPicPr>
            <a:picLocks noChangeAspect="1"/>
          </p:cNvPicPr>
          <p:nvPr userDrawn="1"/>
        </p:nvPicPr>
        <p:blipFill>
          <a:blip r:embed="rId2"/>
          <a:stretch>
            <a:fillRect/>
          </a:stretch>
        </p:blipFill>
        <p:spPr>
          <a:xfrm>
            <a:off x="4440705" y="1309963"/>
            <a:ext cx="3310588" cy="720000"/>
          </a:xfrm>
          <a:prstGeom prst="rect">
            <a:avLst/>
          </a:prstGeom>
        </p:spPr>
      </p:pic>
    </p:spTree>
    <p:extLst>
      <p:ext uri="{BB962C8B-B14F-4D97-AF65-F5344CB8AC3E}">
        <p14:creationId xmlns:p14="http://schemas.microsoft.com/office/powerpoint/2010/main" val="3623465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a:xfrm>
            <a:off x="2611808" y="808056"/>
            <a:ext cx="7958331" cy="1077229"/>
          </a:xfrm>
          <a:prstGeom prst="rect">
            <a:avLst/>
          </a:prstGeom>
        </p:spPr>
        <p:txBody>
          <a:bodyPr/>
          <a:lstStyle>
            <a:lvl1pPr>
              <a:defRPr b="1" i="0">
                <a:latin typeface="Calibri" panose="020F0502020204030204" pitchFamily="34" charset="0"/>
                <a:cs typeface="Calibri" panose="020F0502020204030204" pitchFamily="34" charset="0"/>
              </a:defRPr>
            </a:lvl1pPr>
          </a:lstStyle>
          <a:p>
            <a:r>
              <a:rPr lang="nl-NL" dirty="0"/>
              <a:t>Klik om de stijl van de mastertitel te bewerken</a:t>
            </a:r>
            <a:endParaRPr lang="en-BE" dirty="0"/>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a:xfrm>
            <a:off x="158407" y="164592"/>
            <a:ext cx="636727" cy="322851"/>
          </a:xfrm>
          <a:prstGeom prst="rect">
            <a:avLst/>
          </a:prstGeom>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2"/>
              </a:buClr>
              <a:buSzPct val="75000"/>
              <a:buFont typeface="Arial" panose="020B0604020202020204" pitchFamily="34" charset="0"/>
              <a:buNone/>
              <a:tabLst/>
              <a:defRPr b="0" i="0">
                <a:latin typeface="Calibri Light" panose="020F0302020204030204" pitchFamily="34" charset="0"/>
                <a:cs typeface="Calibri Light" panose="020F0302020204030204" pitchFamily="34" charset="0"/>
              </a:defRPr>
            </a:lvl1pPr>
          </a:lstStyle>
          <a:p>
            <a:pPr marL="457200" marR="0" lvl="0" indent="-457200" algn="l" defTabSz="914400" rtl="0" eaLnBrk="1" fontAlgn="auto" latinLnBrk="0" hangingPunct="1">
              <a:lnSpc>
                <a:spcPct val="90000"/>
              </a:lnSpc>
              <a:spcBef>
                <a:spcPts val="1000"/>
              </a:spcBef>
              <a:spcAft>
                <a:spcPts val="0"/>
              </a:spcAft>
              <a:buClr>
                <a:schemeClr val="accent2"/>
              </a:buClr>
              <a:buSzPct val="75000"/>
              <a:tabLst/>
              <a:defRPr/>
            </a:pPr>
            <a:r>
              <a:rPr lang="nl-NL" dirty="0"/>
              <a:t>Klik op het pictogram als u een object wilt toevoegen</a:t>
            </a:r>
          </a:p>
        </p:txBody>
      </p:sp>
    </p:spTree>
    <p:extLst>
      <p:ext uri="{BB962C8B-B14F-4D97-AF65-F5344CB8AC3E}">
        <p14:creationId xmlns:p14="http://schemas.microsoft.com/office/powerpoint/2010/main" val="422138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UAntwerpen_titelroodvolvlak">
    <p:bg>
      <p:bgPr>
        <a:solidFill>
          <a:schemeClr val="accent2"/>
        </a:solidFill>
        <a:effectLst/>
      </p:bgPr>
    </p:bg>
    <p:spTree>
      <p:nvGrpSpPr>
        <p:cNvPr id="1" name=""/>
        <p:cNvGrpSpPr/>
        <p:nvPr/>
      </p:nvGrpSpPr>
      <p:grpSpPr>
        <a:xfrm>
          <a:off x="0" y="0"/>
          <a:ext cx="0" cy="0"/>
          <a:chOff x="0" y="0"/>
          <a:chExt cx="0" cy="0"/>
        </a:xfrm>
      </p:grpSpPr>
      <p:sp>
        <p:nvSpPr>
          <p:cNvPr id="3" name="Tijdelijke aanduiding voor titel 1">
            <a:extLst>
              <a:ext uri="{FF2B5EF4-FFF2-40B4-BE49-F238E27FC236}">
                <a16:creationId xmlns:a16="http://schemas.microsoft.com/office/drawing/2014/main" id="{7ABBDCB5-5D2A-8947-AEB8-B06A6093E366}"/>
              </a:ext>
            </a:extLst>
          </p:cNvPr>
          <p:cNvSpPr>
            <a:spLocks noGrp="1"/>
          </p:cNvSpPr>
          <p:nvPr>
            <p:ph type="title" hasCustomPrompt="1"/>
          </p:nvPr>
        </p:nvSpPr>
        <p:spPr>
          <a:xfrm>
            <a:off x="623888" y="2737623"/>
            <a:ext cx="10944225" cy="1325563"/>
          </a:xfrm>
          <a:prstGeom prst="rect">
            <a:avLst/>
          </a:prstGeom>
        </p:spPr>
        <p:txBody>
          <a:bodyPr vert="horz" lIns="91440" tIns="45720" rIns="91440" bIns="45720" rtlCol="0" anchor="ctr">
            <a:normAutofit/>
          </a:bodyPr>
          <a:lstStyle>
            <a:lvl1pPr algn="ctr">
              <a:defRPr sz="6600" b="1" i="0">
                <a:solidFill>
                  <a:schemeClr val="bg1"/>
                </a:solidFill>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nl-BE" dirty="0"/>
          </a:p>
        </p:txBody>
      </p:sp>
      <p:sp>
        <p:nvSpPr>
          <p:cNvPr id="5" name="Text Placeholder 6">
            <a:extLst>
              <a:ext uri="{FF2B5EF4-FFF2-40B4-BE49-F238E27FC236}">
                <a16:creationId xmlns:a16="http://schemas.microsoft.com/office/drawing/2014/main" id="{DBF08461-C600-4C47-803A-43BF0EAD9B39}"/>
              </a:ext>
            </a:extLst>
          </p:cNvPr>
          <p:cNvSpPr>
            <a:spLocks noGrp="1"/>
          </p:cNvSpPr>
          <p:nvPr>
            <p:ph type="body" sz="quarter" idx="10" hasCustomPrompt="1"/>
          </p:nvPr>
        </p:nvSpPr>
        <p:spPr>
          <a:xfrm>
            <a:off x="623888" y="4471987"/>
            <a:ext cx="10944225" cy="1062037"/>
          </a:xfrm>
          <a:prstGeom prst="rect">
            <a:avLst/>
          </a:prstGeom>
        </p:spPr>
        <p:txBody>
          <a:bodyPr/>
          <a:lstStyle>
            <a:lvl1pPr algn="ctr">
              <a:buNone/>
              <a:defRPr b="1" i="0">
                <a:solidFill>
                  <a:schemeClr val="bg1"/>
                </a:solidFill>
                <a:latin typeface="Calibri" panose="020F0502020204030204" pitchFamily="34" charset="0"/>
                <a:cs typeface="Calibri" panose="020F0502020204030204" pitchFamily="34" charset="0"/>
              </a:defRPr>
            </a:lvl1pPr>
            <a:lvl2pPr algn="ctr">
              <a:buNone/>
              <a:defRPr b="1" i="0">
                <a:solidFill>
                  <a:schemeClr val="bg1"/>
                </a:solidFill>
                <a:latin typeface="ITC Officina Sans Std Book" panose="020B0506040203020204" pitchFamily="34" charset="77"/>
              </a:defRPr>
            </a:lvl2pPr>
            <a:lvl3pPr algn="ctr">
              <a:buNone/>
              <a:defRPr b="1" i="0">
                <a:solidFill>
                  <a:schemeClr val="bg1"/>
                </a:solidFill>
                <a:latin typeface="ITC Officina Sans Std Book" panose="020B0506040203020204" pitchFamily="34" charset="77"/>
              </a:defRPr>
            </a:lvl3pPr>
            <a:lvl4pPr algn="ctr">
              <a:buNone/>
              <a:defRPr b="1" i="0">
                <a:solidFill>
                  <a:schemeClr val="bg1"/>
                </a:solidFill>
                <a:latin typeface="ITC Officina Sans Std Book" panose="020B0506040203020204" pitchFamily="34" charset="77"/>
              </a:defRPr>
            </a:lvl4pPr>
            <a:lvl5pPr algn="ctr">
              <a:buNone/>
              <a:defRPr b="1" i="0">
                <a:solidFill>
                  <a:schemeClr val="bg1"/>
                </a:solidFill>
                <a:latin typeface="ITC Officina Sans Std Book" panose="020B0506040203020204" pitchFamily="34" charset="77"/>
              </a:defRPr>
            </a:lvl5pPr>
          </a:lstStyle>
          <a:p>
            <a:pPr lvl="0"/>
            <a:r>
              <a:rPr lang="en-GB" dirty="0" err="1"/>
              <a:t>Klik</a:t>
            </a:r>
            <a:r>
              <a:rPr lang="en-GB" dirty="0"/>
              <a:t> om de </a:t>
            </a:r>
            <a:r>
              <a:rPr lang="en-GB" dirty="0" err="1"/>
              <a:t>stijl</a:t>
            </a:r>
            <a:r>
              <a:rPr lang="en-GB" dirty="0"/>
              <a:t> van de master </a:t>
            </a:r>
            <a:r>
              <a:rPr lang="en-GB" dirty="0" err="1"/>
              <a:t>ondertitel</a:t>
            </a:r>
            <a:r>
              <a:rPr lang="en-GB" dirty="0"/>
              <a:t> </a:t>
            </a:r>
            <a:r>
              <a:rPr lang="en-GB" dirty="0" err="1"/>
              <a:t>te</a:t>
            </a:r>
            <a:r>
              <a:rPr lang="en-GB" dirty="0"/>
              <a:t> </a:t>
            </a:r>
            <a:r>
              <a:rPr lang="en-GB" dirty="0" err="1"/>
              <a:t>bewerken</a:t>
            </a:r>
            <a:endParaRPr lang="en-GB" dirty="0"/>
          </a:p>
        </p:txBody>
      </p:sp>
      <p:pic>
        <p:nvPicPr>
          <p:cNvPr id="7" name="Afbeelding 6">
            <a:extLst>
              <a:ext uri="{FF2B5EF4-FFF2-40B4-BE49-F238E27FC236}">
                <a16:creationId xmlns:a16="http://schemas.microsoft.com/office/drawing/2014/main" id="{8D70CA58-3063-7B4A-BCB4-B3B665A54114}"/>
              </a:ext>
            </a:extLst>
          </p:cNvPr>
          <p:cNvPicPr>
            <a:picLocks noChangeAspect="1"/>
          </p:cNvPicPr>
          <p:nvPr userDrawn="1"/>
        </p:nvPicPr>
        <p:blipFill>
          <a:blip r:embed="rId2"/>
          <a:stretch>
            <a:fillRect/>
          </a:stretch>
        </p:blipFill>
        <p:spPr>
          <a:xfrm>
            <a:off x="4440705" y="1309963"/>
            <a:ext cx="3310588" cy="720000"/>
          </a:xfrm>
          <a:prstGeom prst="rect">
            <a:avLst/>
          </a:prstGeom>
        </p:spPr>
      </p:pic>
    </p:spTree>
    <p:extLst>
      <p:ext uri="{BB962C8B-B14F-4D97-AF65-F5344CB8AC3E}">
        <p14:creationId xmlns:p14="http://schemas.microsoft.com/office/powerpoint/2010/main" val="261026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a:xfrm>
            <a:off x="2592924" y="624110"/>
            <a:ext cx="8911687" cy="1280890"/>
          </a:xfrm>
          <a:prstGeom prst="rect">
            <a:avLst/>
          </a:prstGeom>
        </p:spPr>
        <p:txBody>
          <a:bodyPr/>
          <a:lstStyle>
            <a:lvl1pPr>
              <a:defRPr b="1" i="0">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a:xfrm>
            <a:off x="531812" y="787782"/>
            <a:ext cx="779767" cy="365125"/>
          </a:xfrm>
          <a:prstGeom prst="rect">
            <a:avLst/>
          </a:prstGeom>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a:prstGeom prst="rect">
            <a:avLst/>
          </a:prstGeom>
        </p:spPr>
        <p:txBody>
          <a:bodyPr/>
          <a:lstStyle>
            <a:lvl1pPr>
              <a:defRPr b="0" i="0">
                <a:latin typeface="Calibri Light" panose="020F0302020204030204" pitchFamily="34" charset="0"/>
                <a:cs typeface="Calibri Light" panose="020F0302020204030204" pitchFamily="34" charset="0"/>
              </a:defRPr>
            </a:lvl1pPr>
          </a:lstStyle>
          <a:p>
            <a:r>
              <a:rPr lang="nl-NL" dirty="0"/>
              <a:t>Klik op het pictogram als u een object wilt toevoegen</a:t>
            </a:r>
            <a:endParaRPr lang="nl-BE" dirty="0"/>
          </a:p>
        </p:txBody>
      </p:sp>
    </p:spTree>
    <p:extLst>
      <p:ext uri="{BB962C8B-B14F-4D97-AF65-F5344CB8AC3E}">
        <p14:creationId xmlns:p14="http://schemas.microsoft.com/office/powerpoint/2010/main" val="2346347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D58A8-DF2F-E9AA-25CD-62C512458B5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32C94CA-5E1F-428B-79FB-6D7D27BE99D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86F112C-CAF1-F391-8923-B28078DE4B79}"/>
              </a:ext>
            </a:extLst>
          </p:cNvPr>
          <p:cNvSpPr>
            <a:spLocks noGrp="1"/>
          </p:cNvSpPr>
          <p:nvPr>
            <p:ph type="dt" sz="half" idx="10"/>
          </p:nvPr>
        </p:nvSpPr>
        <p:spPr/>
        <p:txBody>
          <a:bodyPr/>
          <a:lstStyle/>
          <a:p>
            <a:fld id="{115ECE31-ECEA-FD44-96B1-4B0EDFD94190}" type="datetimeFigureOut">
              <a:rPr lang="nl-BE" smtClean="0"/>
              <a:t>5/01/2026</a:t>
            </a:fld>
            <a:endParaRPr lang="nl-BE"/>
          </a:p>
        </p:txBody>
      </p:sp>
      <p:sp>
        <p:nvSpPr>
          <p:cNvPr id="5" name="Tijdelijke aanduiding voor voettekst 4">
            <a:extLst>
              <a:ext uri="{FF2B5EF4-FFF2-40B4-BE49-F238E27FC236}">
                <a16:creationId xmlns:a16="http://schemas.microsoft.com/office/drawing/2014/main" id="{CF581524-892F-267C-AC6B-E3E304927F9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3EBB033-6727-3E30-84E0-DF792564DABF}"/>
              </a:ext>
            </a:extLst>
          </p:cNvPr>
          <p:cNvSpPr>
            <a:spLocks noGrp="1"/>
          </p:cNvSpPr>
          <p:nvPr>
            <p:ph type="sldNum" sz="quarter" idx="12"/>
          </p:nvPr>
        </p:nvSpPr>
        <p:spPr/>
        <p:txBody>
          <a:bodyPr/>
          <a:lstStyle/>
          <a:p>
            <a:fld id="{37B56760-516E-F74D-8857-F22D06FF1668}" type="slidenum">
              <a:rPr lang="nl-BE" smtClean="0"/>
              <a:t>‹nr.›</a:t>
            </a:fld>
            <a:endParaRPr lang="nl-BE"/>
          </a:p>
        </p:txBody>
      </p:sp>
    </p:spTree>
    <p:extLst>
      <p:ext uri="{BB962C8B-B14F-4D97-AF65-F5344CB8AC3E}">
        <p14:creationId xmlns:p14="http://schemas.microsoft.com/office/powerpoint/2010/main" val="207148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Antwerpen_beeldenquote">
    <p:spTree>
      <p:nvGrpSpPr>
        <p:cNvPr id="1" name=""/>
        <p:cNvGrpSpPr/>
        <p:nvPr/>
      </p:nvGrpSpPr>
      <p:grpSpPr>
        <a:xfrm>
          <a:off x="0" y="0"/>
          <a:ext cx="0" cy="0"/>
          <a:chOff x="0" y="0"/>
          <a:chExt cx="0" cy="0"/>
        </a:xfrm>
      </p:grpSpPr>
      <p:sp>
        <p:nvSpPr>
          <p:cNvPr id="5" name="Tijdelijke aanduiding voor tekst 5">
            <a:extLst>
              <a:ext uri="{FF2B5EF4-FFF2-40B4-BE49-F238E27FC236}">
                <a16:creationId xmlns:a16="http://schemas.microsoft.com/office/drawing/2014/main" id="{B12DC5D2-C15B-384E-ACE3-F0E40CA5B411}"/>
              </a:ext>
            </a:extLst>
          </p:cNvPr>
          <p:cNvSpPr>
            <a:spLocks noGrp="1"/>
          </p:cNvSpPr>
          <p:nvPr>
            <p:ph type="body" sz="quarter" idx="12" hasCustomPrompt="1"/>
          </p:nvPr>
        </p:nvSpPr>
        <p:spPr>
          <a:xfrm>
            <a:off x="6419850" y="3790950"/>
            <a:ext cx="4679950" cy="728662"/>
          </a:xfrm>
        </p:spPr>
        <p:txBody>
          <a:bodyPr lIns="0" tIns="0" rIns="0" bIns="0">
            <a:noAutofit/>
          </a:bodyPr>
          <a:lstStyle>
            <a:lvl1pPr>
              <a:defRPr sz="2400" b="1" i="0">
                <a:latin typeface="Calibri" panose="020F0502020204030204" pitchFamily="34" charset="0"/>
                <a:cs typeface="Calibri" panose="020F0502020204030204" pitchFamily="34" charset="0"/>
              </a:defRPr>
            </a:lvl1pPr>
          </a:lstStyle>
          <a:p>
            <a:r>
              <a:rPr lang="nl-NL" dirty="0"/>
              <a:t>Voornaam Naam</a:t>
            </a:r>
            <a:endParaRPr lang="nl-BE" dirty="0"/>
          </a:p>
        </p:txBody>
      </p:sp>
      <p:sp>
        <p:nvSpPr>
          <p:cNvPr id="6" name="Tijdelijke aanduiding voor dianummer 3">
            <a:extLst>
              <a:ext uri="{FF2B5EF4-FFF2-40B4-BE49-F238E27FC236}">
                <a16:creationId xmlns:a16="http://schemas.microsoft.com/office/drawing/2014/main" id="{00FD63E4-7A1F-3F45-BEA4-5214676296E8}"/>
              </a:ext>
            </a:extLst>
          </p:cNvPr>
          <p:cNvSpPr txBox="1">
            <a:spLocks/>
          </p:cNvSpPr>
          <p:nvPr userDrawn="1"/>
        </p:nvSpPr>
        <p:spPr>
          <a:xfrm>
            <a:off x="8923493" y="6339173"/>
            <a:ext cx="2743200" cy="365125"/>
          </a:xfrm>
          <a:prstGeom prst="rect">
            <a:avLst/>
          </a:prstGeom>
        </p:spPr>
        <p:txBody>
          <a:bodyPr vert="horz" lIns="91440" tIns="45720" rIns="91440" bIns="45720" rtlCol="0" anchor="ctr"/>
          <a:lstStyle>
            <a:defPPr>
              <a:defRPr lang="nl-BE"/>
            </a:defPPr>
            <a:lvl1pPr algn="r" rtl="0" eaLnBrk="0" fontAlgn="base" hangingPunct="0">
              <a:spcBef>
                <a:spcPct val="0"/>
              </a:spcBef>
              <a:spcAft>
                <a:spcPct val="0"/>
              </a:spcAft>
              <a:defRPr sz="1000" b="0" i="0" kern="1200">
                <a:solidFill>
                  <a:schemeClr val="tx2"/>
                </a:solidFill>
                <a:latin typeface="ITC Officina Sans Std Book" panose="020B0506040203020204" pitchFamily="34" charset="77"/>
                <a:ea typeface="+mn-ea"/>
                <a:cs typeface="+mn-cs"/>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3047924" algn="l" defTabSz="1219170" rtl="0" eaLnBrk="1" latinLnBrk="0" hangingPunct="1">
              <a:defRPr kern="1200">
                <a:solidFill>
                  <a:schemeClr val="tx1"/>
                </a:solidFill>
                <a:latin typeface="Trebuchet MS" panose="020B0603020202020204" pitchFamily="34" charset="0"/>
                <a:ea typeface="+mn-ea"/>
                <a:cs typeface="+mn-cs"/>
              </a:defRPr>
            </a:lvl6pPr>
            <a:lvl7pPr marL="3657509" algn="l" defTabSz="1219170" rtl="0" eaLnBrk="1" latinLnBrk="0" hangingPunct="1">
              <a:defRPr kern="1200">
                <a:solidFill>
                  <a:schemeClr val="tx1"/>
                </a:solidFill>
                <a:latin typeface="Trebuchet MS" panose="020B0603020202020204" pitchFamily="34" charset="0"/>
                <a:ea typeface="+mn-ea"/>
                <a:cs typeface="+mn-cs"/>
              </a:defRPr>
            </a:lvl7pPr>
            <a:lvl8pPr marL="4267093" algn="l" defTabSz="1219170" rtl="0" eaLnBrk="1" latinLnBrk="0" hangingPunct="1">
              <a:defRPr kern="1200">
                <a:solidFill>
                  <a:schemeClr val="tx1"/>
                </a:solidFill>
                <a:latin typeface="Trebuchet MS" panose="020B0603020202020204" pitchFamily="34" charset="0"/>
                <a:ea typeface="+mn-ea"/>
                <a:cs typeface="+mn-cs"/>
              </a:defRPr>
            </a:lvl8pPr>
            <a:lvl9pPr marL="4876678" algn="l" defTabSz="1219170" rtl="0" eaLnBrk="1" latinLnBrk="0" hangingPunct="1">
              <a:defRPr kern="1200">
                <a:solidFill>
                  <a:schemeClr val="tx1"/>
                </a:solidFill>
                <a:latin typeface="Trebuchet MS" panose="020B0603020202020204" pitchFamily="34" charset="0"/>
                <a:ea typeface="+mn-ea"/>
                <a:cs typeface="+mn-cs"/>
              </a:defRPr>
            </a:lvl9pPr>
          </a:lstStyle>
          <a:p>
            <a:fld id="{E038E271-308C-2E46-A3EC-56326F9084CC}" type="slidenum">
              <a:rPr lang="nl-BE" b="0" i="0" smtClean="0">
                <a:latin typeface="Calibri Light" panose="020F0302020204030204" pitchFamily="34" charset="0"/>
                <a:cs typeface="Calibri Light" panose="020F0302020204030204" pitchFamily="34" charset="0"/>
              </a:rPr>
              <a:pPr/>
              <a:t>‹nr.›</a:t>
            </a:fld>
            <a:endParaRPr lang="nl-BE" b="0" i="0" dirty="0">
              <a:latin typeface="Calibri Light" panose="020F0302020204030204" pitchFamily="34" charset="0"/>
              <a:cs typeface="Calibri Light" panose="020F0302020204030204" pitchFamily="34" charset="0"/>
            </a:endParaRPr>
          </a:p>
        </p:txBody>
      </p:sp>
      <p:sp>
        <p:nvSpPr>
          <p:cNvPr id="7" name="Text Placeholder 6">
            <a:extLst>
              <a:ext uri="{FF2B5EF4-FFF2-40B4-BE49-F238E27FC236}">
                <a16:creationId xmlns:a16="http://schemas.microsoft.com/office/drawing/2014/main" id="{028C578B-3D4D-A146-A851-282B51A240E9}"/>
              </a:ext>
            </a:extLst>
          </p:cNvPr>
          <p:cNvSpPr>
            <a:spLocks noGrp="1"/>
          </p:cNvSpPr>
          <p:nvPr>
            <p:ph type="body" sz="quarter" idx="14" hasCustomPrompt="1"/>
          </p:nvPr>
        </p:nvSpPr>
        <p:spPr>
          <a:xfrm>
            <a:off x="6419850" y="1550988"/>
            <a:ext cx="5148263" cy="2009775"/>
          </a:xfrm>
        </p:spPr>
        <p:txBody>
          <a:bodyPr/>
          <a:lstStyle>
            <a:lvl1pPr>
              <a:buFontTx/>
              <a:buNone/>
              <a:defRPr sz="4000" b="1" i="0">
                <a:latin typeface="Calibri" panose="020F0502020204030204" pitchFamily="34" charset="0"/>
                <a:cs typeface="Calibri" panose="020F0502020204030204" pitchFamily="34" charset="0"/>
              </a:defRPr>
            </a:lvl1pPr>
            <a:lvl2pPr>
              <a:buFontTx/>
              <a:buNone/>
              <a:defRPr b="1" i="0">
                <a:latin typeface="ITC Officina Sans Std Book" panose="020B0506040203020204" pitchFamily="34" charset="77"/>
              </a:defRPr>
            </a:lvl2pPr>
            <a:lvl3pPr>
              <a:buFontTx/>
              <a:buNone/>
              <a:defRPr b="1" i="0">
                <a:latin typeface="ITC Officina Sans Std Book" panose="020B0506040203020204" pitchFamily="34" charset="77"/>
              </a:defRPr>
            </a:lvl3pPr>
            <a:lvl4pPr>
              <a:buFontTx/>
              <a:buNone/>
              <a:defRPr b="1" i="0">
                <a:latin typeface="ITC Officina Sans Std Book" panose="020B0506040203020204" pitchFamily="34" charset="77"/>
              </a:defRPr>
            </a:lvl4pPr>
            <a:lvl5pPr>
              <a:buFontTx/>
              <a:buNone/>
              <a:defRPr b="1" i="0">
                <a:latin typeface="ITC Officina Sans Std Book" panose="020B0506040203020204" pitchFamily="34" charset="77"/>
              </a:defRPr>
            </a:lvl5pPr>
          </a:lstStyle>
          <a:p>
            <a:pPr lvl="0"/>
            <a:r>
              <a:rPr lang="en-GB" dirty="0"/>
              <a:t>Quote</a:t>
            </a:r>
            <a:endParaRPr lang="en-BE" dirty="0"/>
          </a:p>
        </p:txBody>
      </p:sp>
      <p:sp>
        <p:nvSpPr>
          <p:cNvPr id="8" name="Picture Placeholder 32">
            <a:extLst>
              <a:ext uri="{FF2B5EF4-FFF2-40B4-BE49-F238E27FC236}">
                <a16:creationId xmlns:a16="http://schemas.microsoft.com/office/drawing/2014/main" id="{EC1F9A97-4534-9843-B646-D059D7C6C134}"/>
              </a:ext>
            </a:extLst>
          </p:cNvPr>
          <p:cNvSpPr>
            <a:spLocks noGrp="1"/>
          </p:cNvSpPr>
          <p:nvPr>
            <p:ph type="pic" idx="1" hasCustomPrompt="1"/>
          </p:nvPr>
        </p:nvSpPr>
        <p:spPr>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
        <p:nvSpPr>
          <p:cNvPr id="9" name="TextBox 8">
            <a:extLst>
              <a:ext uri="{FF2B5EF4-FFF2-40B4-BE49-F238E27FC236}">
                <a16:creationId xmlns:a16="http://schemas.microsoft.com/office/drawing/2014/main" id="{6A5BB1C7-FC5A-B946-BB68-C1CE13FA7270}"/>
              </a:ext>
            </a:extLst>
          </p:cNvPr>
          <p:cNvSpPr txBox="1"/>
          <p:nvPr userDrawn="1"/>
        </p:nvSpPr>
        <p:spPr>
          <a:xfrm>
            <a:off x="7758545" y="1939636"/>
            <a:ext cx="0" cy="0"/>
          </a:xfrm>
          <a:prstGeom prst="rect">
            <a:avLst/>
          </a:prstGeom>
        </p:spPr>
        <p:txBody>
          <a:bodyPr vert="horz" wrap="none" lIns="91440" tIns="45720" rIns="91440" bIns="45720" rtlCol="0">
            <a:normAutofit fontScale="25000" lnSpcReduction="20000"/>
          </a:bodyPr>
          <a:lstStyle/>
          <a:p>
            <a:pPr algn="l"/>
            <a:endParaRPr lang="en-BE" sz="1600" b="0" i="0" dirty="0">
              <a:latin typeface="ITC Officina Sans Std Book" panose="020B0506040203020204" pitchFamily="34" charset="77"/>
            </a:endParaRPr>
          </a:p>
        </p:txBody>
      </p:sp>
      <p:pic>
        <p:nvPicPr>
          <p:cNvPr id="10" name="Afbeelding 9">
            <a:extLst>
              <a:ext uri="{FF2B5EF4-FFF2-40B4-BE49-F238E27FC236}">
                <a16:creationId xmlns:a16="http://schemas.microsoft.com/office/drawing/2014/main" id="{725127B0-EC79-F244-9EB3-750558086614}"/>
              </a:ext>
            </a:extLst>
          </p:cNvPr>
          <p:cNvPicPr>
            <a:picLocks noChangeAspect="1"/>
          </p:cNvPicPr>
          <p:nvPr userDrawn="1"/>
        </p:nvPicPr>
        <p:blipFill>
          <a:blip r:embed="rId2"/>
          <a:stretch>
            <a:fillRect/>
          </a:stretch>
        </p:blipFill>
        <p:spPr>
          <a:xfrm>
            <a:off x="6419848" y="620713"/>
            <a:ext cx="457200" cy="431800"/>
          </a:xfrm>
          <a:prstGeom prst="rect">
            <a:avLst/>
          </a:prstGeom>
        </p:spPr>
      </p:pic>
    </p:spTree>
    <p:extLst>
      <p:ext uri="{BB962C8B-B14F-4D97-AF65-F5344CB8AC3E}">
        <p14:creationId xmlns:p14="http://schemas.microsoft.com/office/powerpoint/2010/main" val="1833643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UAntwerpen_enkel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A766-FA6C-4E42-BAD1-58E378599FB5}"/>
              </a:ext>
            </a:extLst>
          </p:cNvPr>
          <p:cNvSpPr>
            <a:spLocks noGrp="1"/>
          </p:cNvSpPr>
          <p:nvPr>
            <p:ph type="title" hasCustomPrompt="1"/>
          </p:nvPr>
        </p:nvSpPr>
        <p:spPr/>
        <p:txBody>
          <a:bodyPr/>
          <a:lstStyle>
            <a:lvl1pPr>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B21DCFB5-39F0-E04F-B592-B890194C076F}"/>
              </a:ext>
            </a:extLst>
          </p:cNvPr>
          <p:cNvSpPr>
            <a:spLocks noGrp="1"/>
          </p:cNvSpPr>
          <p:nvPr>
            <p:ph type="sldNum" sz="quarter" idx="10"/>
          </p:nvPr>
        </p:nvSpPr>
        <p:spPr/>
        <p:txBody>
          <a:bodyPr/>
          <a:lstStyle/>
          <a:p>
            <a:fld id="{E038E271-308C-2E46-A3EC-56326F9084CC}" type="slidenum">
              <a:rPr lang="nl-BE" smtClean="0"/>
              <a:pPr/>
              <a:t>‹nr.›</a:t>
            </a:fld>
            <a:endParaRPr lang="nl-BE" dirty="0"/>
          </a:p>
        </p:txBody>
      </p:sp>
      <p:sp>
        <p:nvSpPr>
          <p:cNvPr id="4" name="Tijdelijke aanduiding voor tekst 2">
            <a:extLst>
              <a:ext uri="{FF2B5EF4-FFF2-40B4-BE49-F238E27FC236}">
                <a16:creationId xmlns:a16="http://schemas.microsoft.com/office/drawing/2014/main" id="{1F0EA669-8677-CD4C-AD8D-C4852AC0E3E4}"/>
              </a:ext>
            </a:extLst>
          </p:cNvPr>
          <p:cNvSpPr>
            <a:spLocks noGrp="1"/>
          </p:cNvSpPr>
          <p:nvPr>
            <p:ph idx="1" hasCustomPrompt="1"/>
          </p:nvPr>
        </p:nvSpPr>
        <p:spPr>
          <a:xfrm>
            <a:off x="623887" y="1577009"/>
            <a:ext cx="10944226" cy="4660279"/>
          </a:xfrm>
          <a:prstGeom prst="rect">
            <a:avLst/>
          </a:prstGeom>
        </p:spPr>
        <p:txBody>
          <a:bodyPr vert="horz" wrap="none" lIns="0" tIns="0" rIns="0" bIns="0" rtlCol="0">
            <a:noAutofit/>
          </a:bodyPr>
          <a:lstStyle>
            <a:lvl1pPr marL="274638" indent="-274638">
              <a:buClr>
                <a:schemeClr val="accent2"/>
              </a:buClr>
              <a:buSzPct val="75000"/>
              <a:buFont typeface="Wingdings" pitchFamily="2" charset="2"/>
              <a:buChar char="§"/>
              <a:tabLst/>
              <a:defRPr b="1" i="0">
                <a:latin typeface="Calibri" panose="020F0502020204030204" pitchFamily="34" charset="0"/>
                <a:cs typeface="Calibri" panose="020F0502020204030204" pitchFamily="34" charset="0"/>
              </a:defRPr>
            </a:lvl1pPr>
            <a:lvl2pPr>
              <a:buSzPct val="75000"/>
              <a:buFont typeface="Wingdings" pitchFamily="2" charset="2"/>
              <a:buChar char="§"/>
              <a:defRPr sz="2400" b="0" i="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stStyle>
          <a:p>
            <a:r>
              <a:rPr lang="nl-NL" dirty="0"/>
              <a:t>Eerste niveau</a:t>
            </a:r>
          </a:p>
          <a:p>
            <a:pPr lvl="1"/>
            <a:r>
              <a:rPr lang="nl-NL" dirty="0"/>
              <a:t>Tweede niveau</a:t>
            </a:r>
          </a:p>
          <a:p>
            <a:pPr lvl="2"/>
            <a:r>
              <a:rPr lang="nl-NL" dirty="0"/>
              <a:t>Derde niveau</a:t>
            </a:r>
            <a:endParaRPr lang="nl-BE" dirty="0"/>
          </a:p>
        </p:txBody>
      </p:sp>
    </p:spTree>
    <p:extLst>
      <p:ext uri="{BB962C8B-B14F-4D97-AF65-F5344CB8AC3E}">
        <p14:creationId xmlns:p14="http://schemas.microsoft.com/office/powerpoint/2010/main" val="140890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ee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A8B2A7B4-7A2A-904A-09F0-5A0675D368E3}"/>
              </a:ext>
            </a:extLst>
          </p:cNvPr>
          <p:cNvSpPr>
            <a:spLocks noGrp="1"/>
          </p:cNvSpPr>
          <p:nvPr>
            <p:ph type="pic" sz="quarter" idx="11"/>
          </p:nvPr>
        </p:nvSpPr>
        <p:spPr>
          <a:xfrm>
            <a:off x="0" y="0"/>
            <a:ext cx="12192000" cy="6858000"/>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3533877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ee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A8B2A7B4-7A2A-904A-09F0-5A0675D368E3}"/>
              </a:ext>
            </a:extLst>
          </p:cNvPr>
          <p:cNvSpPr>
            <a:spLocks noGrp="1"/>
          </p:cNvSpPr>
          <p:nvPr>
            <p:ph type="pic" sz="quarter" idx="11"/>
          </p:nvPr>
        </p:nvSpPr>
        <p:spPr>
          <a:xfrm>
            <a:off x="0" y="0"/>
            <a:ext cx="12192000" cy="6858000"/>
          </a:xfrm>
          <a:prstGeom prst="rect">
            <a:avLst/>
          </a:prstGeo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1087020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UAntwerpen_enkel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A766-FA6C-4E42-BAD1-58E378599FB5}"/>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B21DCFB5-39F0-E04F-B592-B890194C076F}"/>
              </a:ext>
            </a:extLst>
          </p:cNvPr>
          <p:cNvSpPr>
            <a:spLocks noGrp="1"/>
          </p:cNvSpPr>
          <p:nvPr>
            <p:ph type="sldNum" sz="quarter" idx="10"/>
          </p:nvPr>
        </p:nvSpPr>
        <p:spPr>
          <a:xfrm>
            <a:off x="8610600" y="6356350"/>
            <a:ext cx="2743200" cy="365125"/>
          </a:xfrm>
          <a:prstGeom prst="rect">
            <a:avLst/>
          </a:prstGeom>
        </p:spPr>
        <p:txBody>
          <a:bodyPr/>
          <a:lstStyle/>
          <a:p>
            <a:fld id="{E038E271-308C-2E46-A3EC-56326F9084CC}" type="slidenum">
              <a:rPr lang="nl-BE" smtClean="0"/>
              <a:pPr/>
              <a:t>‹nr.›</a:t>
            </a:fld>
            <a:endParaRPr lang="nl-BE" dirty="0"/>
          </a:p>
        </p:txBody>
      </p:sp>
      <p:sp>
        <p:nvSpPr>
          <p:cNvPr id="4" name="Tijdelijke aanduiding voor tekst 2">
            <a:extLst>
              <a:ext uri="{FF2B5EF4-FFF2-40B4-BE49-F238E27FC236}">
                <a16:creationId xmlns:a16="http://schemas.microsoft.com/office/drawing/2014/main" id="{1F0EA669-8677-CD4C-AD8D-C4852AC0E3E4}"/>
              </a:ext>
            </a:extLst>
          </p:cNvPr>
          <p:cNvSpPr>
            <a:spLocks noGrp="1"/>
          </p:cNvSpPr>
          <p:nvPr>
            <p:ph idx="1" hasCustomPrompt="1"/>
          </p:nvPr>
        </p:nvSpPr>
        <p:spPr>
          <a:xfrm>
            <a:off x="623887" y="1577009"/>
            <a:ext cx="10944226" cy="4660279"/>
          </a:xfrm>
          <a:prstGeom prst="rect">
            <a:avLst/>
          </a:prstGeom>
        </p:spPr>
        <p:txBody>
          <a:bodyPr vert="horz" wrap="none" lIns="0" tIns="0" rIns="0" bIns="0" rtlCol="0">
            <a:noAutofit/>
          </a:bodyPr>
          <a:lstStyle>
            <a:lvl1pPr marL="274638" indent="-274638">
              <a:buClr>
                <a:schemeClr val="accent2"/>
              </a:buClr>
              <a:buSzPct val="75000"/>
              <a:buFont typeface="Wingdings" pitchFamily="2" charset="2"/>
              <a:buChar char="§"/>
              <a:tabLst/>
              <a:defRPr b="1" i="0">
                <a:latin typeface="Calibri" panose="020F0502020204030204" pitchFamily="34" charset="0"/>
                <a:cs typeface="Calibri" panose="020F0502020204030204" pitchFamily="34" charset="0"/>
              </a:defRPr>
            </a:lvl1pPr>
            <a:lvl2pPr>
              <a:buSzPct val="75000"/>
              <a:buFont typeface="Wingdings" pitchFamily="2" charset="2"/>
              <a:buChar char="§"/>
              <a:defRPr sz="2400" b="0" i="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stStyle>
          <a:p>
            <a:r>
              <a:rPr lang="nl-NL" dirty="0"/>
              <a:t>Eerste niveau</a:t>
            </a:r>
          </a:p>
          <a:p>
            <a:pPr lvl="1"/>
            <a:r>
              <a:rPr lang="nl-NL" dirty="0"/>
              <a:t>Tweede niveau</a:t>
            </a:r>
          </a:p>
          <a:p>
            <a:pPr lvl="2"/>
            <a:r>
              <a:rPr lang="nl-NL" dirty="0"/>
              <a:t>Derde niveau</a:t>
            </a:r>
            <a:endParaRPr lang="nl-BE" dirty="0"/>
          </a:p>
        </p:txBody>
      </p:sp>
    </p:spTree>
    <p:extLst>
      <p:ext uri="{BB962C8B-B14F-4D97-AF65-F5344CB8AC3E}">
        <p14:creationId xmlns:p14="http://schemas.microsoft.com/office/powerpoint/2010/main" val="1836117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a:xfrm>
            <a:off x="838200" y="365125"/>
            <a:ext cx="10515600" cy="1325563"/>
          </a:xfrm>
          <a:prstGeom prst="rect">
            <a:avLst/>
          </a:prstGeom>
        </p:spPr>
        <p:txBody>
          <a:bodyPr/>
          <a:lstStyle>
            <a:lvl1pPr>
              <a:defRPr b="1" i="0">
                <a:latin typeface="Calibri" panose="020F0502020204030204" pitchFamily="34" charset="0"/>
                <a:cs typeface="Calibri" panose="020F0502020204030204" pitchFamily="34" charset="0"/>
              </a:defRPr>
            </a:lvl1pPr>
          </a:lstStyle>
          <a:p>
            <a:r>
              <a:rPr lang="nl-NL" dirty="0"/>
              <a:t>Klik om de stijl van de mastertitel te bewerken</a:t>
            </a:r>
            <a:endParaRPr lang="en-BE" dirty="0"/>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a:xfrm>
            <a:off x="8610600" y="6356350"/>
            <a:ext cx="2743200" cy="365125"/>
          </a:xfrm>
          <a:prstGeom prst="rect">
            <a:avLst/>
          </a:prstGeom>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2"/>
              </a:buClr>
              <a:buSzPct val="75000"/>
              <a:buFont typeface="Arial" panose="020B0604020202020204" pitchFamily="34" charset="0"/>
              <a:buNone/>
              <a:tabLst/>
              <a:defRPr b="0" i="0">
                <a:latin typeface="Calibri Light" panose="020F0302020204030204" pitchFamily="34" charset="0"/>
                <a:cs typeface="Calibri Light" panose="020F0302020204030204" pitchFamily="34" charset="0"/>
              </a:defRPr>
            </a:lvl1pPr>
          </a:lstStyle>
          <a:p>
            <a:pPr marL="457200" marR="0" lvl="0" indent="-457200" algn="l" defTabSz="914400" rtl="0" eaLnBrk="1" fontAlgn="auto" latinLnBrk="0" hangingPunct="1">
              <a:lnSpc>
                <a:spcPct val="90000"/>
              </a:lnSpc>
              <a:spcBef>
                <a:spcPts val="1000"/>
              </a:spcBef>
              <a:spcAft>
                <a:spcPts val="0"/>
              </a:spcAft>
              <a:buClr>
                <a:schemeClr val="accent2"/>
              </a:buClr>
              <a:buSzPct val="75000"/>
              <a:tabLst/>
              <a:defRPr/>
            </a:pPr>
            <a:r>
              <a:rPr lang="nl-NL" dirty="0"/>
              <a:t>Klik op het pictogram als u een object wilt toevoegen</a:t>
            </a:r>
          </a:p>
        </p:txBody>
      </p:sp>
    </p:spTree>
    <p:extLst>
      <p:ext uri="{BB962C8B-B14F-4D97-AF65-F5344CB8AC3E}">
        <p14:creationId xmlns:p14="http://schemas.microsoft.com/office/powerpoint/2010/main" val="451891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617545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15ECE31-ECEA-FD44-96B1-4B0EDFD94190}" type="datetimeFigureOut">
              <a:rPr lang="nl-BE" smtClean="0"/>
              <a:t>5/01/2026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7B56760-516E-F74D-8857-F22D06FF1668}" type="slidenum">
              <a:rPr lang="nl-BE" smtClean="0"/>
              <a:t>‹nr.›</a:t>
            </a:fld>
            <a:endParaRPr lang="nl-BE"/>
          </a:p>
        </p:txBody>
      </p:sp>
    </p:spTree>
    <p:extLst>
      <p:ext uri="{BB962C8B-B14F-4D97-AF65-F5344CB8AC3E}">
        <p14:creationId xmlns:p14="http://schemas.microsoft.com/office/powerpoint/2010/main" val="1671836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764DE79-268F-4C1A-8933-263129D2AF90}"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631126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801990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84944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Antwerpen_smalbeeldentek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C6F1C0-FB41-374F-96D7-91F7C4144D94}"/>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tel 4">
            <a:extLst>
              <a:ext uri="{FF2B5EF4-FFF2-40B4-BE49-F238E27FC236}">
                <a16:creationId xmlns:a16="http://schemas.microsoft.com/office/drawing/2014/main" id="{9356378E-A322-0148-887E-E179D9487B69}"/>
              </a:ext>
            </a:extLst>
          </p:cNvPr>
          <p:cNvSpPr>
            <a:spLocks noGrp="1"/>
          </p:cNvSpPr>
          <p:nvPr>
            <p:ph type="title" hasCustomPrompt="1"/>
          </p:nvPr>
        </p:nvSpPr>
        <p:spPr>
          <a:xfrm>
            <a:off x="4187825" y="620713"/>
            <a:ext cx="7380287" cy="1524317"/>
          </a:xfrm>
        </p:spPr>
        <p:txBody>
          <a:bodyPr/>
          <a:lstStyle>
            <a:lvl1pPr>
              <a:defRPr b="1" i="0">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5" name="Tijdelijke aanduiding voor inhoud 19">
            <a:extLst>
              <a:ext uri="{FF2B5EF4-FFF2-40B4-BE49-F238E27FC236}">
                <a16:creationId xmlns:a16="http://schemas.microsoft.com/office/drawing/2014/main" id="{FF5D94AB-D4EB-5448-86E3-3EB6A7057B58}"/>
              </a:ext>
            </a:extLst>
          </p:cNvPr>
          <p:cNvSpPr>
            <a:spLocks noGrp="1"/>
          </p:cNvSpPr>
          <p:nvPr>
            <p:ph sz="quarter" idx="11" hasCustomPrompt="1"/>
          </p:nvPr>
        </p:nvSpPr>
        <p:spPr>
          <a:xfrm>
            <a:off x="4187825" y="2386148"/>
            <a:ext cx="7380287" cy="3851139"/>
          </a:xfrm>
        </p:spPr>
        <p:txBody>
          <a:bodyPr lIns="0" tIns="0" rIns="0" bIns="0"/>
          <a:lstStyle>
            <a:lvl1pPr>
              <a:defRPr b="0" i="0">
                <a:latin typeface="Calibri" panose="020F0502020204030204" pitchFamily="34" charset="0"/>
                <a:cs typeface="Calibri" panose="020F0502020204030204" pitchFamily="34" charset="0"/>
              </a:defRPr>
            </a:lvl1pPr>
          </a:lstStyle>
          <a:p>
            <a:r>
              <a:rPr lang="nl-NL" dirty="0"/>
              <a:t>Inhoud</a:t>
            </a:r>
            <a:endParaRPr lang="nl-BE" dirty="0"/>
          </a:p>
        </p:txBody>
      </p:sp>
      <p:sp>
        <p:nvSpPr>
          <p:cNvPr id="7" name="Picture Placeholder 24">
            <a:extLst>
              <a:ext uri="{FF2B5EF4-FFF2-40B4-BE49-F238E27FC236}">
                <a16:creationId xmlns:a16="http://schemas.microsoft.com/office/drawing/2014/main" id="{68654313-1537-5142-95BA-4A8661FBC4E6}"/>
              </a:ext>
            </a:extLst>
          </p:cNvPr>
          <p:cNvSpPr>
            <a:spLocks noGrp="1"/>
          </p:cNvSpPr>
          <p:nvPr>
            <p:ph type="pic" idx="1" hasCustomPrompt="1"/>
          </p:nvPr>
        </p:nvSpPr>
        <p:spPr>
          <a:xfrm>
            <a:off x="623888" y="620713"/>
            <a:ext cx="2596742" cy="5616575"/>
          </a:xfrm>
          <a:custGeom>
            <a:avLst/>
            <a:gdLst>
              <a:gd name="connsiteX0" fmla="*/ 0 w 2596742"/>
              <a:gd name="connsiteY0" fmla="*/ 0 h 5616575"/>
              <a:gd name="connsiteX1" fmla="*/ 2596742 w 2596742"/>
              <a:gd name="connsiteY1" fmla="*/ 0 h 5616575"/>
              <a:gd name="connsiteX2" fmla="*/ 2596742 w 2596742"/>
              <a:gd name="connsiteY2" fmla="*/ 5616575 h 5616575"/>
              <a:gd name="connsiteX3" fmla="*/ 253304 w 2596742"/>
              <a:gd name="connsiteY3" fmla="*/ 5616575 h 5616575"/>
              <a:gd name="connsiteX4" fmla="*/ 202263 w 2596742"/>
              <a:gd name="connsiteY4" fmla="*/ 5611430 h 5616575"/>
              <a:gd name="connsiteX5" fmla="*/ 0 w 259674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742" h="5616575">
                <a:moveTo>
                  <a:pt x="0" y="0"/>
                </a:moveTo>
                <a:lnTo>
                  <a:pt x="2596742" y="0"/>
                </a:lnTo>
                <a:lnTo>
                  <a:pt x="2596742" y="5616575"/>
                </a:lnTo>
                <a:lnTo>
                  <a:pt x="253304" y="5616575"/>
                </a:lnTo>
                <a:lnTo>
                  <a:pt x="202263" y="5611430"/>
                </a:lnTo>
                <a:cubicBezTo>
                  <a:pt x="86832" y="5587809"/>
                  <a:pt x="0" y="5485676"/>
                  <a:pt x="0" y="5363262"/>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Tree>
    <p:extLst>
      <p:ext uri="{BB962C8B-B14F-4D97-AF65-F5344CB8AC3E}">
        <p14:creationId xmlns:p14="http://schemas.microsoft.com/office/powerpoint/2010/main" val="1467339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2750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B7523-FDF8-6A46-94FD-9F8BF93EEC30}" type="datetimeFigureOut">
              <a:rPr lang="nl-BE" smtClean="0"/>
              <a:t>5/01/2026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8C38671-9EB1-A145-9164-4C8BF63F750E}" type="slidenum">
              <a:rPr lang="nl-BE" smtClean="0"/>
              <a:t>‹nr.›</a:t>
            </a:fld>
            <a:endParaRPr lang="nl-BE"/>
          </a:p>
        </p:txBody>
      </p:sp>
    </p:spTree>
    <p:extLst>
      <p:ext uri="{BB962C8B-B14F-4D97-AF65-F5344CB8AC3E}">
        <p14:creationId xmlns:p14="http://schemas.microsoft.com/office/powerpoint/2010/main" val="2739241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247975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764DE79-268F-4C1A-8933-263129D2AF90}" type="datetimeFigureOut">
              <a:rPr lang="en-US" dirty="0"/>
              <a:t>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730450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561137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971656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ee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A8B2A7B4-7A2A-904A-09F0-5A0675D368E3}"/>
              </a:ext>
            </a:extLst>
          </p:cNvPr>
          <p:cNvSpPr>
            <a:spLocks noGrp="1"/>
          </p:cNvSpPr>
          <p:nvPr>
            <p:ph type="pic" sz="quarter" idx="11"/>
          </p:nvPr>
        </p:nvSpPr>
        <p:spPr>
          <a:xfrm>
            <a:off x="0" y="0"/>
            <a:ext cx="12192000" cy="6858000"/>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3843186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UAntwerpen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62018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p:txBody>
          <a:bodyPr/>
          <a:lstStyle>
            <a:lvl1pPr>
              <a:defRPr b="1" i="0">
                <a:latin typeface="Calibri" panose="020F0502020204030204" pitchFamily="34" charset="0"/>
                <a:cs typeface="Calibri" panose="020F0502020204030204" pitchFamily="34" charset="0"/>
              </a:defRPr>
            </a:lvl1pPr>
          </a:lstStyle>
          <a:p>
            <a:r>
              <a:rPr lang="nl-NL" dirty="0"/>
              <a:t>Klik om de stijl van de mastertitel te bewerken</a:t>
            </a:r>
            <a:endParaRPr lang="en-BE" dirty="0"/>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accent2"/>
              </a:buClr>
              <a:buSzPct val="75000"/>
              <a:buFont typeface="Arial" panose="020B0604020202020204" pitchFamily="34" charset="0"/>
              <a:buNone/>
              <a:tabLst/>
              <a:defRPr b="0" i="0">
                <a:latin typeface="Calibri Light" panose="020F0302020204030204" pitchFamily="34" charset="0"/>
                <a:cs typeface="Calibri Light" panose="020F0302020204030204" pitchFamily="34" charset="0"/>
              </a:defRPr>
            </a:lvl1pPr>
          </a:lstStyle>
          <a:p>
            <a:pPr marL="457200" marR="0" lvl="0" indent="-457200" algn="l" defTabSz="914400" rtl="0" eaLnBrk="1" fontAlgn="auto" latinLnBrk="0" hangingPunct="1">
              <a:lnSpc>
                <a:spcPct val="90000"/>
              </a:lnSpc>
              <a:spcBef>
                <a:spcPts val="1000"/>
              </a:spcBef>
              <a:spcAft>
                <a:spcPts val="0"/>
              </a:spcAft>
              <a:buClr>
                <a:schemeClr val="accent2"/>
              </a:buClr>
              <a:buSzPct val="75000"/>
              <a:tabLst/>
              <a:defRPr/>
            </a:pPr>
            <a:r>
              <a:rPr lang="nl-NL" dirty="0"/>
              <a:t>Klik op het pictogram als u een object wilt toevoegen</a:t>
            </a:r>
          </a:p>
        </p:txBody>
      </p:sp>
    </p:spTree>
    <p:extLst>
      <p:ext uri="{BB962C8B-B14F-4D97-AF65-F5344CB8AC3E}">
        <p14:creationId xmlns:p14="http://schemas.microsoft.com/office/powerpoint/2010/main" val="416489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Antwerpen_breedbeeldentek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B888CD-A307-4440-9DD3-B7D11E6E0368}"/>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tel 4">
            <a:extLst>
              <a:ext uri="{FF2B5EF4-FFF2-40B4-BE49-F238E27FC236}">
                <a16:creationId xmlns:a16="http://schemas.microsoft.com/office/drawing/2014/main" id="{83767035-9902-FC49-AC72-35DC514AC308}"/>
              </a:ext>
            </a:extLst>
          </p:cNvPr>
          <p:cNvSpPr>
            <a:spLocks noGrp="1"/>
          </p:cNvSpPr>
          <p:nvPr>
            <p:ph type="title" hasCustomPrompt="1"/>
          </p:nvPr>
        </p:nvSpPr>
        <p:spPr>
          <a:xfrm>
            <a:off x="623887" y="3981389"/>
            <a:ext cx="10934529" cy="665480"/>
          </a:xfrm>
        </p:spPr>
        <p:txBody>
          <a:bodyPr/>
          <a:lstStyle>
            <a:lvl1pPr>
              <a:defRPr b="1" i="0">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5" name="Tijdelijke aanduiding voor inhoud 19">
            <a:extLst>
              <a:ext uri="{FF2B5EF4-FFF2-40B4-BE49-F238E27FC236}">
                <a16:creationId xmlns:a16="http://schemas.microsoft.com/office/drawing/2014/main" id="{A4040A68-34E6-9A48-9414-CDB50C7EDBAA}"/>
              </a:ext>
            </a:extLst>
          </p:cNvPr>
          <p:cNvSpPr>
            <a:spLocks noGrp="1"/>
          </p:cNvSpPr>
          <p:nvPr>
            <p:ph sz="quarter" idx="11" hasCustomPrompt="1"/>
          </p:nvPr>
        </p:nvSpPr>
        <p:spPr>
          <a:xfrm>
            <a:off x="623888" y="4857371"/>
            <a:ext cx="10934529" cy="1379915"/>
          </a:xfrm>
        </p:spPr>
        <p:txBody>
          <a:bodyPr lIns="0" tIns="0" rIns="0" bIns="0"/>
          <a:lstStyle>
            <a:lvl1pPr>
              <a:defRPr b="0" i="0">
                <a:latin typeface="Calibri Light" panose="020F0302020204030204" pitchFamily="34" charset="0"/>
                <a:cs typeface="Calibri Light" panose="020F0302020204030204" pitchFamily="34" charset="0"/>
              </a:defRPr>
            </a:lvl1pPr>
          </a:lstStyle>
          <a:p>
            <a:r>
              <a:rPr lang="nl-NL" dirty="0"/>
              <a:t>Inhoud</a:t>
            </a:r>
            <a:endParaRPr lang="nl-BE" dirty="0"/>
          </a:p>
        </p:txBody>
      </p:sp>
      <p:sp>
        <p:nvSpPr>
          <p:cNvPr id="6" name="Picture Placeholder 6">
            <a:extLst>
              <a:ext uri="{FF2B5EF4-FFF2-40B4-BE49-F238E27FC236}">
                <a16:creationId xmlns:a16="http://schemas.microsoft.com/office/drawing/2014/main" id="{D9E92B83-A16B-FC4F-BC12-7624D8F23711}"/>
              </a:ext>
            </a:extLst>
          </p:cNvPr>
          <p:cNvSpPr>
            <a:spLocks noGrp="1"/>
          </p:cNvSpPr>
          <p:nvPr>
            <p:ph type="pic" idx="1" hasCustomPrompt="1"/>
          </p:nvPr>
        </p:nvSpPr>
        <p:spPr>
          <a:xfrm>
            <a:off x="623888" y="620713"/>
            <a:ext cx="10934529" cy="3150175"/>
          </a:xfrm>
          <a:custGeom>
            <a:avLst/>
            <a:gdLst>
              <a:gd name="connsiteX0" fmla="*/ 0 w 10934529"/>
              <a:gd name="connsiteY0" fmla="*/ 0 h 3150175"/>
              <a:gd name="connsiteX1" fmla="*/ 10934529 w 10934529"/>
              <a:gd name="connsiteY1" fmla="*/ 0 h 3150175"/>
              <a:gd name="connsiteX2" fmla="*/ 10934529 w 10934529"/>
              <a:gd name="connsiteY2" fmla="*/ 3150175 h 3150175"/>
              <a:gd name="connsiteX3" fmla="*/ 253304 w 10934529"/>
              <a:gd name="connsiteY3" fmla="*/ 3150175 h 3150175"/>
              <a:gd name="connsiteX4" fmla="*/ 202263 w 10934529"/>
              <a:gd name="connsiteY4" fmla="*/ 3145030 h 3150175"/>
              <a:gd name="connsiteX5" fmla="*/ 0 w 10934529"/>
              <a:gd name="connsiteY5" fmla="*/ 2896862 h 31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4529" h="3150175">
                <a:moveTo>
                  <a:pt x="0" y="0"/>
                </a:moveTo>
                <a:lnTo>
                  <a:pt x="10934529" y="0"/>
                </a:lnTo>
                <a:lnTo>
                  <a:pt x="10934529" y="3150175"/>
                </a:lnTo>
                <a:lnTo>
                  <a:pt x="253304" y="3150175"/>
                </a:lnTo>
                <a:lnTo>
                  <a:pt x="202263" y="3145030"/>
                </a:lnTo>
                <a:cubicBezTo>
                  <a:pt x="86832" y="3121409"/>
                  <a:pt x="0" y="3019276"/>
                  <a:pt x="0" y="2896862"/>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Tree>
    <p:extLst>
      <p:ext uri="{BB962C8B-B14F-4D97-AF65-F5344CB8AC3E}">
        <p14:creationId xmlns:p14="http://schemas.microsoft.com/office/powerpoint/2010/main" val="360649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Antwerpen_3beeld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3DA42F-3FB6-ED4E-BB67-A10574D20985}"/>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inhoud 19">
            <a:extLst>
              <a:ext uri="{FF2B5EF4-FFF2-40B4-BE49-F238E27FC236}">
                <a16:creationId xmlns:a16="http://schemas.microsoft.com/office/drawing/2014/main" id="{C001DE70-4479-594D-A26D-6DB2E92A0AFD}"/>
              </a:ext>
            </a:extLst>
          </p:cNvPr>
          <p:cNvSpPr>
            <a:spLocks noGrp="1"/>
          </p:cNvSpPr>
          <p:nvPr>
            <p:ph sz="quarter" idx="11" hasCustomPrompt="1"/>
          </p:nvPr>
        </p:nvSpPr>
        <p:spPr>
          <a:xfrm>
            <a:off x="632724" y="4184248"/>
            <a:ext cx="3434216" cy="2050586"/>
          </a:xfrm>
        </p:spPr>
        <p:txBody>
          <a:bodyPr lIns="0" tIns="0" rIns="0" bIns="0"/>
          <a:lstStyle>
            <a:lvl1pPr>
              <a:defRPr sz="1600" b="0" i="0">
                <a:latin typeface="Calibri Light" panose="020F0302020204030204" pitchFamily="34" charset="0"/>
                <a:cs typeface="Calibri Light" panose="020F0302020204030204" pitchFamily="34" charset="0"/>
              </a:defRPr>
            </a:lvl1pPr>
          </a:lstStyle>
          <a:p>
            <a:r>
              <a:rPr lang="nl-NL" dirty="0"/>
              <a:t>Inhoud</a:t>
            </a:r>
            <a:endParaRPr lang="nl-BE" dirty="0"/>
          </a:p>
        </p:txBody>
      </p:sp>
      <p:sp>
        <p:nvSpPr>
          <p:cNvPr id="5" name="Tijdelijke aanduiding voor inhoud 19">
            <a:extLst>
              <a:ext uri="{FF2B5EF4-FFF2-40B4-BE49-F238E27FC236}">
                <a16:creationId xmlns:a16="http://schemas.microsoft.com/office/drawing/2014/main" id="{67FEAD4B-4784-944D-8A3A-6F8F05B24242}"/>
              </a:ext>
            </a:extLst>
          </p:cNvPr>
          <p:cNvSpPr>
            <a:spLocks noGrp="1"/>
          </p:cNvSpPr>
          <p:nvPr>
            <p:ph sz="quarter" idx="16" hasCustomPrompt="1"/>
          </p:nvPr>
        </p:nvSpPr>
        <p:spPr>
          <a:xfrm>
            <a:off x="4379572" y="4184248"/>
            <a:ext cx="3444601" cy="2053040"/>
          </a:xfrm>
        </p:spPr>
        <p:txBody>
          <a:bodyPr lIns="0" tIns="0" rIns="0" bIns="0"/>
          <a:lstStyle>
            <a:lvl1pP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6" name="Tijdelijke aanduiding voor inhoud 19">
            <a:extLst>
              <a:ext uri="{FF2B5EF4-FFF2-40B4-BE49-F238E27FC236}">
                <a16:creationId xmlns:a16="http://schemas.microsoft.com/office/drawing/2014/main" id="{9200DA6C-1B4D-7949-8FFA-3FD5A35A038A}"/>
              </a:ext>
            </a:extLst>
          </p:cNvPr>
          <p:cNvSpPr>
            <a:spLocks noGrp="1"/>
          </p:cNvSpPr>
          <p:nvPr>
            <p:ph sz="quarter" idx="17" hasCustomPrompt="1"/>
          </p:nvPr>
        </p:nvSpPr>
        <p:spPr>
          <a:xfrm>
            <a:off x="8125016" y="4184248"/>
            <a:ext cx="3422523" cy="2053040"/>
          </a:xfrm>
        </p:spPr>
        <p:txBody>
          <a:bodyPr lIns="0" tIns="0" rIns="0" bIns="0"/>
          <a:lstStyle>
            <a:lvl1pP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7" name="Tijdelijke aanduiding voor tekst 3">
            <a:extLst>
              <a:ext uri="{FF2B5EF4-FFF2-40B4-BE49-F238E27FC236}">
                <a16:creationId xmlns:a16="http://schemas.microsoft.com/office/drawing/2014/main" id="{AA798DC2-15C2-744D-A0DA-FBAD9971D432}"/>
              </a:ext>
            </a:extLst>
          </p:cNvPr>
          <p:cNvSpPr>
            <a:spLocks noGrp="1"/>
          </p:cNvSpPr>
          <p:nvPr>
            <p:ph type="body" sz="quarter" idx="20" hasCustomPrompt="1"/>
          </p:nvPr>
        </p:nvSpPr>
        <p:spPr>
          <a:xfrm>
            <a:off x="4367770" y="3547641"/>
            <a:ext cx="3457018" cy="522288"/>
          </a:xfrm>
        </p:spPr>
        <p:txBody>
          <a:bodyPr lIns="0" tIns="0" rIns="0" bIns="0">
            <a:normAutofit/>
          </a:bodyPr>
          <a:lstStyle>
            <a:lvl1pPr algn="l">
              <a:defRPr sz="2200" b="1" i="0">
                <a:solidFill>
                  <a:schemeClr val="accent2"/>
                </a:solidFill>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8" name="Tijdelijke aanduiding voor tekst 3">
            <a:extLst>
              <a:ext uri="{FF2B5EF4-FFF2-40B4-BE49-F238E27FC236}">
                <a16:creationId xmlns:a16="http://schemas.microsoft.com/office/drawing/2014/main" id="{45C6B10F-3A7A-0A4C-A932-1D4E1382BFDF}"/>
              </a:ext>
            </a:extLst>
          </p:cNvPr>
          <p:cNvSpPr>
            <a:spLocks noGrp="1"/>
          </p:cNvSpPr>
          <p:nvPr>
            <p:ph type="body" sz="quarter" idx="21" hasCustomPrompt="1"/>
          </p:nvPr>
        </p:nvSpPr>
        <p:spPr>
          <a:xfrm>
            <a:off x="8123711" y="3547641"/>
            <a:ext cx="3423828" cy="522288"/>
          </a:xfrm>
        </p:spPr>
        <p:txBody>
          <a:bodyPr lIns="0" tIns="0" rIns="0" bIns="0">
            <a:normAutofit/>
          </a:bodyPr>
          <a:lstStyle>
            <a:lvl1pPr algn="l">
              <a:defRPr sz="2200" b="1" i="0">
                <a:solidFill>
                  <a:schemeClr val="accent2"/>
                </a:solidFill>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9" name="Tijdelijke aanduiding voor tekst 3">
            <a:extLst>
              <a:ext uri="{FF2B5EF4-FFF2-40B4-BE49-F238E27FC236}">
                <a16:creationId xmlns:a16="http://schemas.microsoft.com/office/drawing/2014/main" id="{999ECC60-AB72-8647-A135-FB0CF9808264}"/>
              </a:ext>
            </a:extLst>
          </p:cNvPr>
          <p:cNvSpPr>
            <a:spLocks noGrp="1"/>
          </p:cNvSpPr>
          <p:nvPr>
            <p:ph type="body" sz="quarter" idx="22" hasCustomPrompt="1"/>
          </p:nvPr>
        </p:nvSpPr>
        <p:spPr>
          <a:xfrm>
            <a:off x="632724" y="3547641"/>
            <a:ext cx="3435526" cy="522288"/>
          </a:xfrm>
        </p:spPr>
        <p:txBody>
          <a:bodyPr lIns="0" tIns="0" rIns="0" bIns="0">
            <a:normAutofit/>
          </a:bodyPr>
          <a:lstStyle>
            <a:lvl1pPr algn="l">
              <a:defRPr sz="2200" b="1" i="0">
                <a:solidFill>
                  <a:schemeClr val="accent2"/>
                </a:solidFill>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11" name="Picture Placeholder 18">
            <a:extLst>
              <a:ext uri="{FF2B5EF4-FFF2-40B4-BE49-F238E27FC236}">
                <a16:creationId xmlns:a16="http://schemas.microsoft.com/office/drawing/2014/main" id="{9EEB3BC6-5818-4244-A78C-1A7B9F04BE53}"/>
              </a:ext>
            </a:extLst>
          </p:cNvPr>
          <p:cNvSpPr>
            <a:spLocks noGrp="1"/>
          </p:cNvSpPr>
          <p:nvPr>
            <p:ph type="pic" sz="quarter" idx="12" hasCustomPrompt="1"/>
          </p:nvPr>
        </p:nvSpPr>
        <p:spPr>
          <a:xfrm>
            <a:off x="632723" y="643266"/>
            <a:ext cx="3447151" cy="2447925"/>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151" h="2445472">
                <a:moveTo>
                  <a:pt x="0" y="0"/>
                </a:moveTo>
                <a:lnTo>
                  <a:pt x="3447151" y="0"/>
                </a:lnTo>
                <a:lnTo>
                  <a:pt x="3447151" y="2445472"/>
                </a:lnTo>
                <a:lnTo>
                  <a:pt x="253304" y="2445472"/>
                </a:lnTo>
                <a:lnTo>
                  <a:pt x="202263" y="2440327"/>
                </a:lnTo>
                <a:cubicBezTo>
                  <a:pt x="86832" y="2416706"/>
                  <a:pt x="0" y="2314573"/>
                  <a:pt x="0" y="2192159"/>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
        <p:nvSpPr>
          <p:cNvPr id="12" name="Picture Placeholder 20">
            <a:extLst>
              <a:ext uri="{FF2B5EF4-FFF2-40B4-BE49-F238E27FC236}">
                <a16:creationId xmlns:a16="http://schemas.microsoft.com/office/drawing/2014/main" id="{816787A9-2DFD-A54D-B3D1-B9387B7C8936}"/>
              </a:ext>
            </a:extLst>
          </p:cNvPr>
          <p:cNvSpPr>
            <a:spLocks noGrp="1"/>
          </p:cNvSpPr>
          <p:nvPr>
            <p:ph type="pic" sz="quarter" idx="23" hasCustomPrompt="1"/>
          </p:nvPr>
        </p:nvSpPr>
        <p:spPr>
          <a:xfrm>
            <a:off x="4381068" y="643266"/>
            <a:ext cx="3447151" cy="2447925"/>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151" h="2445472">
                <a:moveTo>
                  <a:pt x="0" y="0"/>
                </a:moveTo>
                <a:lnTo>
                  <a:pt x="3447151" y="0"/>
                </a:lnTo>
                <a:lnTo>
                  <a:pt x="3447151" y="2445472"/>
                </a:lnTo>
                <a:lnTo>
                  <a:pt x="253304" y="2445472"/>
                </a:lnTo>
                <a:lnTo>
                  <a:pt x="202263" y="2440327"/>
                </a:lnTo>
                <a:cubicBezTo>
                  <a:pt x="86832" y="2416706"/>
                  <a:pt x="0" y="2314573"/>
                  <a:pt x="0" y="2192159"/>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lang="nl-BE" sz="2800" b="0" i="0" kern="1200">
                <a:solidFill>
                  <a:schemeClr val="bg1"/>
                </a:solidFill>
                <a:latin typeface="Calibri Light" panose="020F0302020204030204" pitchFamily="34" charset="0"/>
                <a:ea typeface="Verdana"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
        <p:nvSpPr>
          <p:cNvPr id="13" name="Picture Placeholder 21">
            <a:extLst>
              <a:ext uri="{FF2B5EF4-FFF2-40B4-BE49-F238E27FC236}">
                <a16:creationId xmlns:a16="http://schemas.microsoft.com/office/drawing/2014/main" id="{B04326B7-E91B-9740-A418-C88B2E74C607}"/>
              </a:ext>
            </a:extLst>
          </p:cNvPr>
          <p:cNvSpPr>
            <a:spLocks noGrp="1"/>
          </p:cNvSpPr>
          <p:nvPr>
            <p:ph type="pic" sz="quarter" idx="24" hasCustomPrompt="1"/>
          </p:nvPr>
        </p:nvSpPr>
        <p:spPr>
          <a:xfrm>
            <a:off x="8128098" y="643266"/>
            <a:ext cx="3447151" cy="2447925"/>
          </a:xfrm>
          <a:custGeom>
            <a:avLst/>
            <a:gdLst>
              <a:gd name="connsiteX0" fmla="*/ 0 w 3447151"/>
              <a:gd name="connsiteY0" fmla="*/ 0 h 2445472"/>
              <a:gd name="connsiteX1" fmla="*/ 3447151 w 3447151"/>
              <a:gd name="connsiteY1" fmla="*/ 0 h 2445472"/>
              <a:gd name="connsiteX2" fmla="*/ 3447151 w 3447151"/>
              <a:gd name="connsiteY2" fmla="*/ 2445472 h 2445472"/>
              <a:gd name="connsiteX3" fmla="*/ 253304 w 3447151"/>
              <a:gd name="connsiteY3" fmla="*/ 2445472 h 2445472"/>
              <a:gd name="connsiteX4" fmla="*/ 202263 w 3447151"/>
              <a:gd name="connsiteY4" fmla="*/ 2440327 h 2445472"/>
              <a:gd name="connsiteX5" fmla="*/ 0 w 3447151"/>
              <a:gd name="connsiteY5" fmla="*/ 2192159 h 244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7151" h="2445472">
                <a:moveTo>
                  <a:pt x="0" y="0"/>
                </a:moveTo>
                <a:lnTo>
                  <a:pt x="3447151" y="0"/>
                </a:lnTo>
                <a:lnTo>
                  <a:pt x="3447151" y="2445472"/>
                </a:lnTo>
                <a:lnTo>
                  <a:pt x="253304" y="2445472"/>
                </a:lnTo>
                <a:lnTo>
                  <a:pt x="202263" y="2440327"/>
                </a:lnTo>
                <a:cubicBezTo>
                  <a:pt x="86832" y="2416706"/>
                  <a:pt x="0" y="2314573"/>
                  <a:pt x="0" y="2192159"/>
                </a:cubicBezTo>
                <a:close/>
              </a:path>
            </a:pathLst>
          </a:custGeom>
          <a:solidFill>
            <a:schemeClr val="accent1"/>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b="0" i="0">
                <a:solidFill>
                  <a:schemeClr val="bg1"/>
                </a:solidFill>
                <a:latin typeface="Calibri Light" panose="020F0302020204030204" pitchFamily="34" charset="0"/>
                <a:cs typeface="Calibri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NL" dirty="0"/>
              <a:t>Klik op het pictogram om een afbeelding wilt toevoegen</a:t>
            </a:r>
            <a:endParaRPr lang="nl-BE" dirty="0"/>
          </a:p>
        </p:txBody>
      </p:sp>
    </p:spTree>
    <p:extLst>
      <p:ext uri="{BB962C8B-B14F-4D97-AF65-F5344CB8AC3E}">
        <p14:creationId xmlns:p14="http://schemas.microsoft.com/office/powerpoint/2010/main" val="34221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Antwerpen_3pictogramm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D96712-8A94-CB4B-8CE6-B7A18FB19433}"/>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inhoud 19">
            <a:extLst>
              <a:ext uri="{FF2B5EF4-FFF2-40B4-BE49-F238E27FC236}">
                <a16:creationId xmlns:a16="http://schemas.microsoft.com/office/drawing/2014/main" id="{CEE21860-5FC5-0A4C-BF9F-FA989D78CDF1}"/>
              </a:ext>
            </a:extLst>
          </p:cNvPr>
          <p:cNvSpPr>
            <a:spLocks noGrp="1"/>
          </p:cNvSpPr>
          <p:nvPr>
            <p:ph sz="quarter" idx="11" hasCustomPrompt="1"/>
          </p:nvPr>
        </p:nvSpPr>
        <p:spPr>
          <a:xfrm>
            <a:off x="631466" y="4248036"/>
            <a:ext cx="3439464" cy="1989251"/>
          </a:xfrm>
        </p:spPr>
        <p:txBody>
          <a:bodyPr lIns="0" tIns="0" rIns="0" bIns="0"/>
          <a:lstStyle>
            <a:lvl1pPr algn="ctr">
              <a:defRPr sz="1600" b="0" i="0">
                <a:latin typeface="Calibri Light" panose="020F0302020204030204" pitchFamily="34" charset="0"/>
                <a:cs typeface="Calibri Light" panose="020F0302020204030204" pitchFamily="34" charset="0"/>
              </a:defRPr>
            </a:lvl1pPr>
          </a:lstStyle>
          <a:p>
            <a:r>
              <a:rPr lang="nl-NL" dirty="0"/>
              <a:t>Inhoud</a:t>
            </a:r>
            <a:endParaRPr lang="nl-BE" dirty="0"/>
          </a:p>
        </p:txBody>
      </p:sp>
      <p:sp>
        <p:nvSpPr>
          <p:cNvPr id="5" name="Tijdelijke aanduiding voor afbeelding 33">
            <a:extLst>
              <a:ext uri="{FF2B5EF4-FFF2-40B4-BE49-F238E27FC236}">
                <a16:creationId xmlns:a16="http://schemas.microsoft.com/office/drawing/2014/main" id="{9BF78AC3-F061-4145-A432-3FB7391D0F0E}"/>
              </a:ext>
            </a:extLst>
          </p:cNvPr>
          <p:cNvSpPr>
            <a:spLocks noGrp="1"/>
          </p:cNvSpPr>
          <p:nvPr>
            <p:ph type="pic" sz="quarter" idx="12" hasCustomPrompt="1"/>
          </p:nvPr>
        </p:nvSpPr>
        <p:spPr>
          <a:xfrm>
            <a:off x="1514198" y="1378339"/>
            <a:ext cx="1674000" cy="1672263"/>
          </a:xfrm>
          <a:prstGeom prst="roundRect">
            <a:avLst>
              <a:gd name="adj" fmla="val 7157"/>
            </a:avLst>
          </a:prstGeom>
          <a:solidFill>
            <a:schemeClr val="accent2"/>
          </a:solidFill>
        </p:spPr>
        <p:txBody>
          <a:bodyPr>
            <a:normAutofit/>
          </a:bodyPr>
          <a:lstStyle>
            <a:lvl1pPr>
              <a:defRPr lang="nl-BE" sz="1600" b="1"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6" name="Tijdelijke aanduiding voor afbeelding 33">
            <a:extLst>
              <a:ext uri="{FF2B5EF4-FFF2-40B4-BE49-F238E27FC236}">
                <a16:creationId xmlns:a16="http://schemas.microsoft.com/office/drawing/2014/main" id="{AAA97E2B-5188-B740-8501-2BF96B4796A0}"/>
              </a:ext>
            </a:extLst>
          </p:cNvPr>
          <p:cNvSpPr>
            <a:spLocks noGrp="1"/>
          </p:cNvSpPr>
          <p:nvPr>
            <p:ph type="pic" sz="quarter" idx="18" hasCustomPrompt="1"/>
          </p:nvPr>
        </p:nvSpPr>
        <p:spPr>
          <a:xfrm>
            <a:off x="5253126" y="1378339"/>
            <a:ext cx="1674000" cy="1672263"/>
          </a:xfrm>
          <a:prstGeom prst="roundRect">
            <a:avLst>
              <a:gd name="adj" fmla="val 7157"/>
            </a:avLst>
          </a:prstGeom>
          <a:solidFill>
            <a:schemeClr val="accent2"/>
          </a:solidFill>
        </p:spPr>
        <p:txBody>
          <a:bodyPr>
            <a:normAutofit/>
          </a:bodyPr>
          <a:lstStyle>
            <a:lvl1pPr>
              <a:defRPr lang="nl-BE" sz="16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7" name="Tijdelijke aanduiding voor afbeelding 33">
            <a:extLst>
              <a:ext uri="{FF2B5EF4-FFF2-40B4-BE49-F238E27FC236}">
                <a16:creationId xmlns:a16="http://schemas.microsoft.com/office/drawing/2014/main" id="{6410F448-44B9-E245-8CA2-3AC4F6FCD9F3}"/>
              </a:ext>
            </a:extLst>
          </p:cNvPr>
          <p:cNvSpPr>
            <a:spLocks noGrp="1"/>
          </p:cNvSpPr>
          <p:nvPr>
            <p:ph type="pic" sz="quarter" idx="19" hasCustomPrompt="1"/>
          </p:nvPr>
        </p:nvSpPr>
        <p:spPr>
          <a:xfrm>
            <a:off x="9005909" y="1378339"/>
            <a:ext cx="1674000" cy="1672263"/>
          </a:xfrm>
          <a:prstGeom prst="roundRect">
            <a:avLst>
              <a:gd name="adj" fmla="val 7157"/>
            </a:avLst>
          </a:prstGeom>
          <a:solidFill>
            <a:schemeClr val="accent2"/>
          </a:solidFill>
        </p:spPr>
        <p:txBody>
          <a:bodyPr>
            <a:normAutofit/>
          </a:bodyPr>
          <a:lstStyle>
            <a:lvl1pPr>
              <a:defRPr lang="nl-BE" sz="16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8" name="Tijdelijke aanduiding voor tekst 3">
            <a:extLst>
              <a:ext uri="{FF2B5EF4-FFF2-40B4-BE49-F238E27FC236}">
                <a16:creationId xmlns:a16="http://schemas.microsoft.com/office/drawing/2014/main" id="{C9026212-289C-F34A-A4D7-E30D294D4195}"/>
              </a:ext>
            </a:extLst>
          </p:cNvPr>
          <p:cNvSpPr>
            <a:spLocks noGrp="1"/>
          </p:cNvSpPr>
          <p:nvPr>
            <p:ph type="body" sz="quarter" idx="22" hasCustomPrompt="1"/>
          </p:nvPr>
        </p:nvSpPr>
        <p:spPr>
          <a:xfrm>
            <a:off x="630810" y="3725749"/>
            <a:ext cx="3440776" cy="522288"/>
          </a:xfrm>
        </p:spPr>
        <p:txBody>
          <a:bodyPr lIns="0" tIns="0" rIns="0" bIns="0">
            <a:normAutofit/>
          </a:bodyPr>
          <a:lstStyle>
            <a:lvl1pPr algn="ctr">
              <a:defRPr sz="2200" b="1" i="0">
                <a:solidFill>
                  <a:schemeClr val="accent2"/>
                </a:solidFill>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10" name="Tijdelijke aanduiding voor inhoud 19">
            <a:extLst>
              <a:ext uri="{FF2B5EF4-FFF2-40B4-BE49-F238E27FC236}">
                <a16:creationId xmlns:a16="http://schemas.microsoft.com/office/drawing/2014/main" id="{BAE77478-3281-CE4C-A99F-3E6F4A49E17C}"/>
              </a:ext>
            </a:extLst>
          </p:cNvPr>
          <p:cNvSpPr>
            <a:spLocks noGrp="1"/>
          </p:cNvSpPr>
          <p:nvPr>
            <p:ph sz="quarter" idx="23" hasCustomPrompt="1"/>
          </p:nvPr>
        </p:nvSpPr>
        <p:spPr>
          <a:xfrm>
            <a:off x="8123177" y="4248037"/>
            <a:ext cx="3439464" cy="1989251"/>
          </a:xfrm>
        </p:spPr>
        <p:txBody>
          <a:bodyPr lIns="0" tIns="0" rIns="0" bIns="0"/>
          <a:lstStyle>
            <a:lvl1pPr algn="ct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11" name="Tijdelijke aanduiding voor tekst 3">
            <a:extLst>
              <a:ext uri="{FF2B5EF4-FFF2-40B4-BE49-F238E27FC236}">
                <a16:creationId xmlns:a16="http://schemas.microsoft.com/office/drawing/2014/main" id="{642A680A-1625-824E-8281-465F0A135B3A}"/>
              </a:ext>
            </a:extLst>
          </p:cNvPr>
          <p:cNvSpPr>
            <a:spLocks noGrp="1"/>
          </p:cNvSpPr>
          <p:nvPr>
            <p:ph type="body" sz="quarter" idx="24" hasCustomPrompt="1"/>
          </p:nvPr>
        </p:nvSpPr>
        <p:spPr>
          <a:xfrm>
            <a:off x="8122521" y="3725750"/>
            <a:ext cx="3440776" cy="522288"/>
          </a:xfrm>
        </p:spPr>
        <p:txBody>
          <a:bodyPr lIns="0" tIns="0" rIns="0" bIns="0">
            <a:normAutofit/>
          </a:bodyPr>
          <a:lstStyle>
            <a:lvl1pPr algn="ctr">
              <a:defRPr sz="2200" b="1" i="0">
                <a:solidFill>
                  <a:schemeClr val="accent2"/>
                </a:solidFill>
                <a:latin typeface="Calibri" panose="020F0502020204030204" pitchFamily="34" charset="0"/>
                <a:cs typeface="Calibri" panose="020F0502020204030204" pitchFamily="34" charset="0"/>
              </a:defRPr>
            </a:lvl1pPr>
          </a:lstStyle>
          <a:p>
            <a:r>
              <a:rPr lang="nl-NL" dirty="0"/>
              <a:t>Klik om stijl te bewerken</a:t>
            </a:r>
            <a:endParaRPr lang="nl-BE" dirty="0"/>
          </a:p>
        </p:txBody>
      </p:sp>
      <p:sp>
        <p:nvSpPr>
          <p:cNvPr id="12" name="Tijdelijke aanduiding voor inhoud 19">
            <a:extLst>
              <a:ext uri="{FF2B5EF4-FFF2-40B4-BE49-F238E27FC236}">
                <a16:creationId xmlns:a16="http://schemas.microsoft.com/office/drawing/2014/main" id="{050AED9D-9374-024A-95E7-51259149F7B6}"/>
              </a:ext>
            </a:extLst>
          </p:cNvPr>
          <p:cNvSpPr>
            <a:spLocks noGrp="1"/>
          </p:cNvSpPr>
          <p:nvPr>
            <p:ph sz="quarter" idx="25" hasCustomPrompt="1"/>
          </p:nvPr>
        </p:nvSpPr>
        <p:spPr>
          <a:xfrm>
            <a:off x="4370394" y="4226560"/>
            <a:ext cx="3439464" cy="1989251"/>
          </a:xfrm>
        </p:spPr>
        <p:txBody>
          <a:bodyPr lIns="0" tIns="0" rIns="0" bIns="0"/>
          <a:lstStyle>
            <a:lvl1pPr algn="ctr">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13" name="Tijdelijke aanduiding voor tekst 3">
            <a:extLst>
              <a:ext uri="{FF2B5EF4-FFF2-40B4-BE49-F238E27FC236}">
                <a16:creationId xmlns:a16="http://schemas.microsoft.com/office/drawing/2014/main" id="{466E1215-57EE-734D-95D4-32CDFD6B77AE}"/>
              </a:ext>
            </a:extLst>
          </p:cNvPr>
          <p:cNvSpPr>
            <a:spLocks noGrp="1"/>
          </p:cNvSpPr>
          <p:nvPr>
            <p:ph type="body" sz="quarter" idx="26" hasCustomPrompt="1"/>
          </p:nvPr>
        </p:nvSpPr>
        <p:spPr>
          <a:xfrm>
            <a:off x="4369738" y="3704273"/>
            <a:ext cx="3440776" cy="522288"/>
          </a:xfrm>
        </p:spPr>
        <p:txBody>
          <a:bodyPr lIns="0" tIns="0" rIns="0" bIns="0">
            <a:normAutofit/>
          </a:bodyPr>
          <a:lstStyle>
            <a:lvl1pPr algn="ctr">
              <a:defRPr sz="2200" b="1" i="0">
                <a:solidFill>
                  <a:schemeClr val="accent2"/>
                </a:solidFill>
                <a:latin typeface="Calibri" panose="020F0502020204030204" pitchFamily="34" charset="0"/>
                <a:cs typeface="Calibri" panose="020F0502020204030204" pitchFamily="34" charset="0"/>
              </a:defRPr>
            </a:lvl1pPr>
          </a:lstStyle>
          <a:p>
            <a:r>
              <a:rPr lang="nl-NL" dirty="0"/>
              <a:t>Klik om stijl te bewerken</a:t>
            </a:r>
            <a:endParaRPr lang="nl-BE" dirty="0"/>
          </a:p>
        </p:txBody>
      </p:sp>
    </p:spTree>
    <p:extLst>
      <p:ext uri="{BB962C8B-B14F-4D97-AF65-F5344CB8AC3E}">
        <p14:creationId xmlns:p14="http://schemas.microsoft.com/office/powerpoint/2010/main" val="167923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Antwerpen_6pictogramm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A64A23-42F4-0341-A372-ED0B454B6701}"/>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inhoud 19">
            <a:extLst>
              <a:ext uri="{FF2B5EF4-FFF2-40B4-BE49-F238E27FC236}">
                <a16:creationId xmlns:a16="http://schemas.microsoft.com/office/drawing/2014/main" id="{A56CA53A-2F47-F94E-BBC9-739AF3FD799B}"/>
              </a:ext>
            </a:extLst>
          </p:cNvPr>
          <p:cNvSpPr>
            <a:spLocks noGrp="1"/>
          </p:cNvSpPr>
          <p:nvPr>
            <p:ph sz="quarter" idx="11" hasCustomPrompt="1"/>
          </p:nvPr>
        </p:nvSpPr>
        <p:spPr>
          <a:xfrm>
            <a:off x="1339266" y="2133247"/>
            <a:ext cx="2406350" cy="1404432"/>
          </a:xfrm>
        </p:spPr>
        <p:txBody>
          <a:bodyPr lIns="0" tIns="0" rIns="0" bIns="0"/>
          <a:lstStyle>
            <a:lvl1pPr algn="l">
              <a:defRPr sz="1600" b="0" i="0">
                <a:latin typeface="Calibri Light" panose="020F0302020204030204" pitchFamily="34" charset="0"/>
                <a:cs typeface="Calibri Light" panose="020F0302020204030204" pitchFamily="34" charset="0"/>
              </a:defRPr>
            </a:lvl1pPr>
          </a:lstStyle>
          <a:p>
            <a:r>
              <a:rPr lang="nl-NL" dirty="0"/>
              <a:t>Inhoud</a:t>
            </a:r>
            <a:endParaRPr lang="nl-BE" dirty="0"/>
          </a:p>
        </p:txBody>
      </p:sp>
      <p:sp>
        <p:nvSpPr>
          <p:cNvPr id="5" name="Tijdelijke aanduiding voor afbeelding 33">
            <a:extLst>
              <a:ext uri="{FF2B5EF4-FFF2-40B4-BE49-F238E27FC236}">
                <a16:creationId xmlns:a16="http://schemas.microsoft.com/office/drawing/2014/main" id="{19D3F277-1732-274A-BDAC-F3BB5EB73340}"/>
              </a:ext>
            </a:extLst>
          </p:cNvPr>
          <p:cNvSpPr>
            <a:spLocks noGrp="1"/>
          </p:cNvSpPr>
          <p:nvPr>
            <p:ph type="pic" sz="quarter" idx="12" hasCustomPrompt="1"/>
          </p:nvPr>
        </p:nvSpPr>
        <p:spPr>
          <a:xfrm>
            <a:off x="630664" y="1389094"/>
            <a:ext cx="467313" cy="466828"/>
          </a:xfrm>
          <a:prstGeom prst="roundRect">
            <a:avLst>
              <a:gd name="adj" fmla="val 7157"/>
            </a:avLst>
          </a:prstGeom>
          <a:solidFill>
            <a:schemeClr val="accent2"/>
          </a:solidFill>
        </p:spPr>
        <p:txBody>
          <a:bodyPr>
            <a:normAutofit/>
          </a:bodyPr>
          <a:lstStyle>
            <a:lvl1pPr>
              <a:defRPr sz="800" b="0" i="0">
                <a:solidFill>
                  <a:schemeClr val="bg1"/>
                </a:solidFill>
                <a:latin typeface="Calibri Light" panose="020F0302020204030204" pitchFamily="34"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6" name="Tijdelijke aanduiding voor inhoud 19">
            <a:extLst>
              <a:ext uri="{FF2B5EF4-FFF2-40B4-BE49-F238E27FC236}">
                <a16:creationId xmlns:a16="http://schemas.microsoft.com/office/drawing/2014/main" id="{9D9A0FC3-0D38-0441-BB3C-75F8A95AF946}"/>
              </a:ext>
            </a:extLst>
          </p:cNvPr>
          <p:cNvSpPr>
            <a:spLocks noGrp="1"/>
          </p:cNvSpPr>
          <p:nvPr>
            <p:ph sz="quarter" idx="14" hasCustomPrompt="1"/>
          </p:nvPr>
        </p:nvSpPr>
        <p:spPr>
          <a:xfrm>
            <a:off x="5070977" y="2133247"/>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7" name="Tijdelijke aanduiding voor afbeelding 33">
            <a:extLst>
              <a:ext uri="{FF2B5EF4-FFF2-40B4-BE49-F238E27FC236}">
                <a16:creationId xmlns:a16="http://schemas.microsoft.com/office/drawing/2014/main" id="{C73DE83C-1825-BF4A-A473-AF62420F8C69}"/>
              </a:ext>
            </a:extLst>
          </p:cNvPr>
          <p:cNvSpPr>
            <a:spLocks noGrp="1"/>
          </p:cNvSpPr>
          <p:nvPr>
            <p:ph type="pic" sz="quarter" idx="15" hasCustomPrompt="1"/>
          </p:nvPr>
        </p:nvSpPr>
        <p:spPr>
          <a:xfrm>
            <a:off x="4410221" y="1389094"/>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8" name="Tijdelijke aanduiding voor inhoud 19">
            <a:extLst>
              <a:ext uri="{FF2B5EF4-FFF2-40B4-BE49-F238E27FC236}">
                <a16:creationId xmlns:a16="http://schemas.microsoft.com/office/drawing/2014/main" id="{2045FFF3-F25B-614B-A526-AC100D6B9B02}"/>
              </a:ext>
            </a:extLst>
          </p:cNvPr>
          <p:cNvSpPr>
            <a:spLocks noGrp="1"/>
          </p:cNvSpPr>
          <p:nvPr>
            <p:ph sz="quarter" idx="16" hasCustomPrompt="1"/>
          </p:nvPr>
        </p:nvSpPr>
        <p:spPr>
          <a:xfrm>
            <a:off x="8815080" y="2133247"/>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9" name="Tijdelijke aanduiding voor afbeelding 33">
            <a:extLst>
              <a:ext uri="{FF2B5EF4-FFF2-40B4-BE49-F238E27FC236}">
                <a16:creationId xmlns:a16="http://schemas.microsoft.com/office/drawing/2014/main" id="{64A41B62-3349-A641-9E85-33C3E278DD4F}"/>
              </a:ext>
            </a:extLst>
          </p:cNvPr>
          <p:cNvSpPr>
            <a:spLocks noGrp="1"/>
          </p:cNvSpPr>
          <p:nvPr>
            <p:ph type="pic" sz="quarter" idx="17" hasCustomPrompt="1"/>
          </p:nvPr>
        </p:nvSpPr>
        <p:spPr>
          <a:xfrm>
            <a:off x="8141330" y="1389094"/>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10" name="Tijdelijke aanduiding voor inhoud 2">
            <a:extLst>
              <a:ext uri="{FF2B5EF4-FFF2-40B4-BE49-F238E27FC236}">
                <a16:creationId xmlns:a16="http://schemas.microsoft.com/office/drawing/2014/main" id="{88F6B30C-94E8-264F-86F5-31D0E47D7244}"/>
              </a:ext>
            </a:extLst>
          </p:cNvPr>
          <p:cNvSpPr>
            <a:spLocks noGrp="1"/>
          </p:cNvSpPr>
          <p:nvPr>
            <p:ph sz="quarter" idx="24" hasCustomPrompt="1"/>
          </p:nvPr>
        </p:nvSpPr>
        <p:spPr>
          <a:xfrm>
            <a:off x="5058585" y="1411391"/>
            <a:ext cx="2418742" cy="563562"/>
          </a:xfrm>
        </p:spPr>
        <p:txBody>
          <a:bodyPr lIns="0" tIns="0" rIns="0" bIns="0">
            <a:noAutofit/>
          </a:bodyPr>
          <a:lstStyle>
            <a:lvl1pPr>
              <a:defRPr sz="2200" b="1" i="0">
                <a:solidFill>
                  <a:schemeClr val="accent2"/>
                </a:solidFill>
                <a:latin typeface="Calibri" panose="020F0502020204030204" pitchFamily="34" charset="0"/>
                <a:cs typeface="Calibri" panose="020F0502020204030204" pitchFamily="34" charset="0"/>
              </a:defRPr>
            </a:lvl1pPr>
          </a:lstStyle>
          <a:p>
            <a:r>
              <a:rPr lang="nl-BE" dirty="0"/>
              <a:t>Project titel</a:t>
            </a:r>
          </a:p>
        </p:txBody>
      </p:sp>
      <p:sp>
        <p:nvSpPr>
          <p:cNvPr id="11" name="Tijdelijke aanduiding voor inhoud 2">
            <a:extLst>
              <a:ext uri="{FF2B5EF4-FFF2-40B4-BE49-F238E27FC236}">
                <a16:creationId xmlns:a16="http://schemas.microsoft.com/office/drawing/2014/main" id="{261850B4-D4F1-234A-9F22-195572228DA4}"/>
              </a:ext>
            </a:extLst>
          </p:cNvPr>
          <p:cNvSpPr>
            <a:spLocks noGrp="1"/>
          </p:cNvSpPr>
          <p:nvPr>
            <p:ph sz="quarter" idx="25" hasCustomPrompt="1"/>
          </p:nvPr>
        </p:nvSpPr>
        <p:spPr>
          <a:xfrm>
            <a:off x="8802688" y="1411391"/>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dirty="0"/>
              <a:t>Project titel</a:t>
            </a:r>
          </a:p>
        </p:txBody>
      </p:sp>
      <p:sp>
        <p:nvSpPr>
          <p:cNvPr id="12" name="Tijdelijke aanduiding voor inhoud 2">
            <a:extLst>
              <a:ext uri="{FF2B5EF4-FFF2-40B4-BE49-F238E27FC236}">
                <a16:creationId xmlns:a16="http://schemas.microsoft.com/office/drawing/2014/main" id="{DCDD9BD6-DB58-C84C-BD3C-F9652F4D492B}"/>
              </a:ext>
            </a:extLst>
          </p:cNvPr>
          <p:cNvSpPr>
            <a:spLocks noGrp="1"/>
          </p:cNvSpPr>
          <p:nvPr>
            <p:ph sz="quarter" idx="26" hasCustomPrompt="1"/>
          </p:nvPr>
        </p:nvSpPr>
        <p:spPr>
          <a:xfrm>
            <a:off x="1326874" y="1411391"/>
            <a:ext cx="2418742" cy="563562"/>
          </a:xfrm>
        </p:spPr>
        <p:txBody>
          <a:bodyPr lIns="0" tIns="0" rIns="0" bIns="0">
            <a:noAutofit/>
          </a:bodyPr>
          <a:lstStyle>
            <a:lvl1pPr>
              <a:defRPr sz="2200" b="1" i="0">
                <a:solidFill>
                  <a:schemeClr val="accent2"/>
                </a:solidFill>
                <a:latin typeface="Calibri" panose="020F0502020204030204" pitchFamily="34" charset="0"/>
                <a:cs typeface="Calibri" panose="020F0502020204030204" pitchFamily="34" charset="0"/>
              </a:defRPr>
            </a:lvl1pPr>
          </a:lstStyle>
          <a:p>
            <a:r>
              <a:rPr lang="nl-BE" dirty="0"/>
              <a:t>Project titel</a:t>
            </a:r>
          </a:p>
        </p:txBody>
      </p:sp>
      <p:sp>
        <p:nvSpPr>
          <p:cNvPr id="14" name="Tijdelijke aanduiding voor inhoud 19">
            <a:extLst>
              <a:ext uri="{FF2B5EF4-FFF2-40B4-BE49-F238E27FC236}">
                <a16:creationId xmlns:a16="http://schemas.microsoft.com/office/drawing/2014/main" id="{0385125A-3379-2746-BD83-583F817C5CC6}"/>
              </a:ext>
            </a:extLst>
          </p:cNvPr>
          <p:cNvSpPr>
            <a:spLocks noGrp="1"/>
          </p:cNvSpPr>
          <p:nvPr>
            <p:ph sz="quarter" idx="27" hasCustomPrompt="1"/>
          </p:nvPr>
        </p:nvSpPr>
        <p:spPr>
          <a:xfrm>
            <a:off x="1339266" y="4585989"/>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15" name="Tijdelijke aanduiding voor afbeelding 33">
            <a:extLst>
              <a:ext uri="{FF2B5EF4-FFF2-40B4-BE49-F238E27FC236}">
                <a16:creationId xmlns:a16="http://schemas.microsoft.com/office/drawing/2014/main" id="{965879DE-F296-964E-A952-9184C5050EF5}"/>
              </a:ext>
            </a:extLst>
          </p:cNvPr>
          <p:cNvSpPr>
            <a:spLocks noGrp="1"/>
          </p:cNvSpPr>
          <p:nvPr>
            <p:ph type="pic" sz="quarter" idx="28" hasCustomPrompt="1"/>
          </p:nvPr>
        </p:nvSpPr>
        <p:spPr>
          <a:xfrm>
            <a:off x="630664" y="3841836"/>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16" name="Tijdelijke aanduiding voor inhoud 19">
            <a:extLst>
              <a:ext uri="{FF2B5EF4-FFF2-40B4-BE49-F238E27FC236}">
                <a16:creationId xmlns:a16="http://schemas.microsoft.com/office/drawing/2014/main" id="{2459C232-5B0E-134D-B9C4-9B40E0751E2B}"/>
              </a:ext>
            </a:extLst>
          </p:cNvPr>
          <p:cNvSpPr>
            <a:spLocks noGrp="1"/>
          </p:cNvSpPr>
          <p:nvPr>
            <p:ph sz="quarter" idx="29" hasCustomPrompt="1"/>
          </p:nvPr>
        </p:nvSpPr>
        <p:spPr>
          <a:xfrm>
            <a:off x="5070977" y="4585989"/>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17" name="Tijdelijke aanduiding voor afbeelding 33">
            <a:extLst>
              <a:ext uri="{FF2B5EF4-FFF2-40B4-BE49-F238E27FC236}">
                <a16:creationId xmlns:a16="http://schemas.microsoft.com/office/drawing/2014/main" id="{D15EA347-33D1-EE4E-9464-3CF0EAE3CC0B}"/>
              </a:ext>
            </a:extLst>
          </p:cNvPr>
          <p:cNvSpPr>
            <a:spLocks noGrp="1"/>
          </p:cNvSpPr>
          <p:nvPr>
            <p:ph type="pic" sz="quarter" idx="30" hasCustomPrompt="1"/>
          </p:nvPr>
        </p:nvSpPr>
        <p:spPr>
          <a:xfrm>
            <a:off x="4410221" y="3841836"/>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18" name="Tijdelijke aanduiding voor inhoud 19">
            <a:extLst>
              <a:ext uri="{FF2B5EF4-FFF2-40B4-BE49-F238E27FC236}">
                <a16:creationId xmlns:a16="http://schemas.microsoft.com/office/drawing/2014/main" id="{FA64A415-5531-2B4D-907A-7C688388BF90}"/>
              </a:ext>
            </a:extLst>
          </p:cNvPr>
          <p:cNvSpPr>
            <a:spLocks noGrp="1"/>
          </p:cNvSpPr>
          <p:nvPr>
            <p:ph sz="quarter" idx="31" hasCustomPrompt="1"/>
          </p:nvPr>
        </p:nvSpPr>
        <p:spPr>
          <a:xfrm>
            <a:off x="8815080" y="4585989"/>
            <a:ext cx="2406350" cy="1404432"/>
          </a:xfrm>
        </p:spPr>
        <p:txBody>
          <a:bodyPr lIns="0" tIns="0" rIns="0" bIns="0"/>
          <a:lstStyle>
            <a:lvl1pPr algn="l">
              <a:defRPr lang="nl-BE" sz="1600" b="0" i="0" kern="1200" dirty="0">
                <a:solidFill>
                  <a:schemeClr val="tx1"/>
                </a:solidFill>
                <a:latin typeface="Calibri Light" panose="020F0302020204030204" pitchFamily="34" charset="0"/>
                <a:ea typeface="Verdana" charset="0"/>
                <a:cs typeface="Calibri Light" panose="020F0302020204030204" pitchFamily="34" charset="0"/>
              </a:defRPr>
            </a:lvl1pPr>
          </a:lstStyle>
          <a:p>
            <a:r>
              <a:rPr lang="nl-NL" dirty="0"/>
              <a:t>Inhoud</a:t>
            </a:r>
            <a:endParaRPr lang="nl-BE" dirty="0"/>
          </a:p>
        </p:txBody>
      </p:sp>
      <p:sp>
        <p:nvSpPr>
          <p:cNvPr id="19" name="Tijdelijke aanduiding voor afbeelding 33">
            <a:extLst>
              <a:ext uri="{FF2B5EF4-FFF2-40B4-BE49-F238E27FC236}">
                <a16:creationId xmlns:a16="http://schemas.microsoft.com/office/drawing/2014/main" id="{4EC1974C-2EB3-274B-A88C-617CC7414E5A}"/>
              </a:ext>
            </a:extLst>
          </p:cNvPr>
          <p:cNvSpPr>
            <a:spLocks noGrp="1"/>
          </p:cNvSpPr>
          <p:nvPr>
            <p:ph type="pic" sz="quarter" idx="32" hasCustomPrompt="1"/>
          </p:nvPr>
        </p:nvSpPr>
        <p:spPr>
          <a:xfrm>
            <a:off x="8141330" y="3841836"/>
            <a:ext cx="467313" cy="466828"/>
          </a:xfrm>
          <a:prstGeom prst="roundRect">
            <a:avLst>
              <a:gd name="adj" fmla="val 7157"/>
            </a:avLst>
          </a:prstGeom>
          <a:solidFill>
            <a:schemeClr val="accent2"/>
          </a:solidFill>
        </p:spPr>
        <p:txBody>
          <a:bodyPr>
            <a:normAutofit/>
          </a:bodyPr>
          <a:lstStyle>
            <a:lvl1pPr>
              <a:defRPr lang="nl-BE" sz="800" b="0" i="0" kern="1200" dirty="0">
                <a:solidFill>
                  <a:schemeClr val="bg1"/>
                </a:solidFill>
                <a:latin typeface="Calibri Light" panose="020F0302020204030204" pitchFamily="34" charset="0"/>
                <a:ea typeface="Verdana" charset="0"/>
                <a:cs typeface="Calibri Light" panose="020F0302020204030204" pitchFamily="34" charset="0"/>
              </a:defRPr>
            </a:lvl1pPr>
          </a:lstStyle>
          <a:p>
            <a:r>
              <a:rPr lang="nl-NL" dirty="0"/>
              <a:t>Klik op het pictogram om een witte afbeelding toe </a:t>
            </a:r>
            <a:r>
              <a:rPr lang="nl-NL" dirty="0" err="1"/>
              <a:t>tevoegen</a:t>
            </a:r>
            <a:r>
              <a:rPr lang="nl-NL" dirty="0"/>
              <a:t> (</a:t>
            </a:r>
            <a:r>
              <a:rPr lang="nl-NL" dirty="0" err="1"/>
              <a:t>png</a:t>
            </a:r>
            <a:r>
              <a:rPr lang="nl-NL" dirty="0"/>
              <a:t>)</a:t>
            </a:r>
            <a:endParaRPr lang="nl-BE" dirty="0"/>
          </a:p>
        </p:txBody>
      </p:sp>
      <p:sp>
        <p:nvSpPr>
          <p:cNvPr id="20" name="Tijdelijke aanduiding voor inhoud 2">
            <a:extLst>
              <a:ext uri="{FF2B5EF4-FFF2-40B4-BE49-F238E27FC236}">
                <a16:creationId xmlns:a16="http://schemas.microsoft.com/office/drawing/2014/main" id="{330314A6-BF29-EC42-BF75-622C5286D534}"/>
              </a:ext>
            </a:extLst>
          </p:cNvPr>
          <p:cNvSpPr>
            <a:spLocks noGrp="1"/>
          </p:cNvSpPr>
          <p:nvPr>
            <p:ph sz="quarter" idx="33" hasCustomPrompt="1"/>
          </p:nvPr>
        </p:nvSpPr>
        <p:spPr>
          <a:xfrm>
            <a:off x="5058585" y="3864133"/>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dirty="0"/>
              <a:t>Project titel</a:t>
            </a:r>
          </a:p>
        </p:txBody>
      </p:sp>
      <p:sp>
        <p:nvSpPr>
          <p:cNvPr id="21" name="Tijdelijke aanduiding voor inhoud 2">
            <a:extLst>
              <a:ext uri="{FF2B5EF4-FFF2-40B4-BE49-F238E27FC236}">
                <a16:creationId xmlns:a16="http://schemas.microsoft.com/office/drawing/2014/main" id="{D6D76FCC-D508-DD4F-BB82-48A5BCC54578}"/>
              </a:ext>
            </a:extLst>
          </p:cNvPr>
          <p:cNvSpPr>
            <a:spLocks noGrp="1"/>
          </p:cNvSpPr>
          <p:nvPr>
            <p:ph sz="quarter" idx="34" hasCustomPrompt="1"/>
          </p:nvPr>
        </p:nvSpPr>
        <p:spPr>
          <a:xfrm>
            <a:off x="8802688" y="3864133"/>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dirty="0"/>
              <a:t>Project titel</a:t>
            </a:r>
          </a:p>
        </p:txBody>
      </p:sp>
      <p:sp>
        <p:nvSpPr>
          <p:cNvPr id="22" name="Tijdelijke aanduiding voor inhoud 2">
            <a:extLst>
              <a:ext uri="{FF2B5EF4-FFF2-40B4-BE49-F238E27FC236}">
                <a16:creationId xmlns:a16="http://schemas.microsoft.com/office/drawing/2014/main" id="{125E4E80-E44F-EA4F-8054-6AB42A8470B4}"/>
              </a:ext>
            </a:extLst>
          </p:cNvPr>
          <p:cNvSpPr>
            <a:spLocks noGrp="1"/>
          </p:cNvSpPr>
          <p:nvPr>
            <p:ph sz="quarter" idx="35" hasCustomPrompt="1"/>
          </p:nvPr>
        </p:nvSpPr>
        <p:spPr>
          <a:xfrm>
            <a:off x="1326874" y="3864133"/>
            <a:ext cx="2418742" cy="563562"/>
          </a:xfrm>
        </p:spPr>
        <p:txBody>
          <a:bodyPr lIns="0" tIns="0" rIns="0" bIns="0">
            <a:noAutofit/>
          </a:bodyPr>
          <a:lstStyle>
            <a:lvl1pPr>
              <a:defRPr lang="nl-BE" sz="2200" b="1" i="0" kern="1200" dirty="0">
                <a:solidFill>
                  <a:schemeClr val="accent2"/>
                </a:solidFill>
                <a:latin typeface="Calibri" panose="020F0502020204030204" pitchFamily="34" charset="0"/>
                <a:ea typeface="Verdana" charset="0"/>
                <a:cs typeface="Calibri" panose="020F0502020204030204" pitchFamily="34" charset="0"/>
              </a:defRPr>
            </a:lvl1pPr>
          </a:lstStyle>
          <a:p>
            <a:r>
              <a:rPr lang="nl-BE" dirty="0"/>
              <a:t>Project titel</a:t>
            </a:r>
          </a:p>
        </p:txBody>
      </p:sp>
    </p:spTree>
    <p:extLst>
      <p:ext uri="{BB962C8B-B14F-4D97-AF65-F5344CB8AC3E}">
        <p14:creationId xmlns:p14="http://schemas.microsoft.com/office/powerpoint/2010/main" val="414916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ntwerpen-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06A4-C8C0-BA4F-A09B-9014BCE49913}"/>
              </a:ext>
            </a:extLst>
          </p:cNvPr>
          <p:cNvSpPr>
            <a:spLocks noGrp="1"/>
          </p:cNvSpPr>
          <p:nvPr>
            <p:ph type="title" hasCustomPrompt="1"/>
          </p:nvPr>
        </p:nvSpPr>
        <p:spPr/>
        <p:txBody>
          <a:bodyPr/>
          <a:lstStyle>
            <a:lvl1pPr>
              <a:defRPr b="1" i="0">
                <a:latin typeface="Calibri" panose="020F0502020204030204" pitchFamily="34" charset="0"/>
                <a:cs typeface="Calibri" panose="020F0502020204030204" pitchFamily="34" charset="0"/>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1876E971-EE47-7745-ACA8-1DEF0415F3DA}"/>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endParaRPr>
          </a:p>
        </p:txBody>
      </p:sp>
      <p:sp>
        <p:nvSpPr>
          <p:cNvPr id="4" name="Tijdelijke aanduiding voor grafiek 4">
            <a:extLst>
              <a:ext uri="{FF2B5EF4-FFF2-40B4-BE49-F238E27FC236}">
                <a16:creationId xmlns:a16="http://schemas.microsoft.com/office/drawing/2014/main" id="{967EE9E6-2701-5E4F-A341-5478485FBD82}"/>
              </a:ext>
            </a:extLst>
          </p:cNvPr>
          <p:cNvSpPr>
            <a:spLocks noGrp="1"/>
          </p:cNvSpPr>
          <p:nvPr>
            <p:ph type="chart" sz="quarter" idx="11" hasCustomPrompt="1"/>
          </p:nvPr>
        </p:nvSpPr>
        <p:spPr>
          <a:xfrm>
            <a:off x="623889" y="1578459"/>
            <a:ext cx="10944224" cy="4658829"/>
          </a:xfrm>
        </p:spPr>
        <p:txBody>
          <a:bodyPr/>
          <a:lstStyle>
            <a:lvl1pPr>
              <a:defRPr b="0" i="0">
                <a:latin typeface="Calibri Light" panose="020F0302020204030204" pitchFamily="34" charset="0"/>
                <a:cs typeface="Calibri Light" panose="020F0302020204030204" pitchFamily="34" charset="0"/>
              </a:defRPr>
            </a:lvl1pPr>
          </a:lstStyle>
          <a:p>
            <a:r>
              <a:rPr lang="nl-NL" dirty="0"/>
              <a:t>Klik op het pictogram als u een object wilt toevoegen</a:t>
            </a:r>
            <a:endParaRPr lang="nl-BE" dirty="0"/>
          </a:p>
        </p:txBody>
      </p:sp>
    </p:spTree>
    <p:extLst>
      <p:ext uri="{BB962C8B-B14F-4D97-AF65-F5344CB8AC3E}">
        <p14:creationId xmlns:p14="http://schemas.microsoft.com/office/powerpoint/2010/main" val="308275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jdelijke aanduiding voor titel 1">
            <a:extLst>
              <a:ext uri="{FF2B5EF4-FFF2-40B4-BE49-F238E27FC236}">
                <a16:creationId xmlns:a16="http://schemas.microsoft.com/office/drawing/2014/main" id="{1948A336-DFA9-6348-B512-B2BBC75D1D43}"/>
              </a:ext>
            </a:extLst>
          </p:cNvPr>
          <p:cNvSpPr>
            <a:spLocks noGrp="1"/>
          </p:cNvSpPr>
          <p:nvPr>
            <p:ph type="title"/>
          </p:nvPr>
        </p:nvSpPr>
        <p:spPr>
          <a:xfrm>
            <a:off x="623887" y="620713"/>
            <a:ext cx="10944226" cy="791794"/>
          </a:xfrm>
          <a:prstGeom prst="rect">
            <a:avLst/>
          </a:prstGeom>
        </p:spPr>
        <p:txBody>
          <a:bodyPr vert="horz" lIns="0" tIns="0" rIns="0" bIns="0" rtlCol="0" anchor="t" anchorCtr="0">
            <a:normAutofit/>
          </a:bodyPr>
          <a:lstStyle/>
          <a:p>
            <a:r>
              <a:rPr lang="nl-NL" dirty="0"/>
              <a:t>Titel</a:t>
            </a:r>
            <a:endParaRPr lang="nl-BE" dirty="0"/>
          </a:p>
        </p:txBody>
      </p:sp>
      <p:sp>
        <p:nvSpPr>
          <p:cNvPr id="8" name="Tijdelijke aanduiding voor tekst 13">
            <a:extLst>
              <a:ext uri="{FF2B5EF4-FFF2-40B4-BE49-F238E27FC236}">
                <a16:creationId xmlns:a16="http://schemas.microsoft.com/office/drawing/2014/main" id="{FC89CC1E-5699-C54E-83AE-63F796F398B8}"/>
              </a:ext>
            </a:extLst>
          </p:cNvPr>
          <p:cNvSpPr>
            <a:spLocks noGrp="1"/>
          </p:cNvSpPr>
          <p:nvPr>
            <p:ph type="body" idx="1"/>
          </p:nvPr>
        </p:nvSpPr>
        <p:spPr>
          <a:xfrm>
            <a:off x="623888" y="1604479"/>
            <a:ext cx="10944226" cy="621013"/>
          </a:xfrm>
          <a:prstGeom prst="rect">
            <a:avLst/>
          </a:prstGeom>
        </p:spPr>
        <p:txBody>
          <a:bodyPr vert="horz" lIns="0" tIns="0" rIns="0" bIns="0" rtlCol="0">
            <a:normAutofit/>
          </a:bodyPr>
          <a:lstStyle/>
          <a:p>
            <a:r>
              <a:rPr lang="nl-NL" dirty="0"/>
              <a:t>Ondertitel</a:t>
            </a:r>
          </a:p>
        </p:txBody>
      </p:sp>
      <p:sp>
        <p:nvSpPr>
          <p:cNvPr id="9" name="Tijdelijke aanduiding voor dianummer 3">
            <a:extLst>
              <a:ext uri="{FF2B5EF4-FFF2-40B4-BE49-F238E27FC236}">
                <a16:creationId xmlns:a16="http://schemas.microsoft.com/office/drawing/2014/main" id="{ACEE07E0-D229-2548-A4C6-019956C34182}"/>
              </a:ext>
            </a:extLst>
          </p:cNvPr>
          <p:cNvSpPr>
            <a:spLocks noGrp="1"/>
          </p:cNvSpPr>
          <p:nvPr>
            <p:ph type="sldNum" sz="quarter" idx="4"/>
          </p:nvPr>
        </p:nvSpPr>
        <p:spPr>
          <a:xfrm>
            <a:off x="8923493" y="6339173"/>
            <a:ext cx="2743200" cy="365125"/>
          </a:xfrm>
          <a:prstGeom prst="rect">
            <a:avLst/>
          </a:prstGeom>
        </p:spPr>
        <p:txBody>
          <a:bodyPr vert="horz" lIns="91440" tIns="45720" rIns="91440" bIns="45720" rtlCol="0" anchor="ctr"/>
          <a:lstStyle>
            <a:lvl1pPr algn="r">
              <a:defRPr sz="1000" b="0" i="0">
                <a:solidFill>
                  <a:schemeClr val="tx2"/>
                </a:solidFill>
                <a:latin typeface="Calibri Light" panose="020F0302020204030204" pitchFamily="34" charset="0"/>
                <a:cs typeface="Calibri Light" panose="020F0302020204030204" pitchFamily="34" charset="0"/>
              </a:defRPr>
            </a:lvl1pPr>
          </a:lstStyle>
          <a:p>
            <a:fld id="{E038E271-308C-2E46-A3EC-56326F9084CC}" type="slidenum">
              <a:rPr lang="nl-BE" smtClean="0"/>
              <a:pPr/>
              <a:t>‹nr.›</a:t>
            </a:fld>
            <a:endParaRPr lang="nl-BE" dirty="0">
              <a:latin typeface="Calibri Light" panose="020F0302020204030204" pitchFamily="34" charset="0"/>
              <a:cs typeface="Calibri Light" panose="020F0302020204030204" pitchFamily="34" charset="0"/>
            </a:endParaRPr>
          </a:p>
        </p:txBody>
      </p:sp>
      <p:pic>
        <p:nvPicPr>
          <p:cNvPr id="6" name="Afbeelding 5">
            <a:extLst>
              <a:ext uri="{FF2B5EF4-FFF2-40B4-BE49-F238E27FC236}">
                <a16:creationId xmlns:a16="http://schemas.microsoft.com/office/drawing/2014/main" id="{8A4A0D17-02F8-394E-8B01-25583F65309E}"/>
              </a:ext>
            </a:extLst>
          </p:cNvPr>
          <p:cNvPicPr>
            <a:picLocks noChangeAspect="1"/>
          </p:cNvPicPr>
          <p:nvPr userDrawn="1"/>
        </p:nvPicPr>
        <p:blipFill>
          <a:blip r:embed="rId16"/>
          <a:stretch>
            <a:fillRect/>
          </a:stretch>
        </p:blipFill>
        <p:spPr>
          <a:xfrm>
            <a:off x="626400" y="6449522"/>
            <a:ext cx="1044403" cy="227141"/>
          </a:xfrm>
          <a:prstGeom prst="rect">
            <a:avLst/>
          </a:prstGeom>
        </p:spPr>
      </p:pic>
    </p:spTree>
  </p:cSld>
  <p:clrMap bg1="lt1" tx1="dk1" bg2="lt2" tx2="dk2" accent1="accent1" accent2="accent2" accent3="accent3" accent4="accent4" accent5="accent5" accent6="accent6" hlink="hlink" folHlink="folHlink"/>
  <p:sldLayoutIdLst>
    <p:sldLayoutId id="2147484115" r:id="rId1"/>
    <p:sldLayoutId id="2147484105" r:id="rId2"/>
    <p:sldLayoutId id="2147484106" r:id="rId3"/>
    <p:sldLayoutId id="2147484107" r:id="rId4"/>
    <p:sldLayoutId id="2147484108" r:id="rId5"/>
    <p:sldLayoutId id="2147484109" r:id="rId6"/>
    <p:sldLayoutId id="2147484110" r:id="rId7"/>
    <p:sldLayoutId id="2147484111" r:id="rId8"/>
    <p:sldLayoutId id="2147484113" r:id="rId9"/>
    <p:sldLayoutId id="2147484112" r:id="rId10"/>
    <p:sldLayoutId id="2147484102" r:id="rId11"/>
    <p:sldLayoutId id="2147484157" r:id="rId12"/>
    <p:sldLayoutId id="2147484158" r:id="rId13"/>
    <p:sldLayoutId id="2147484159" r:id="rId14"/>
  </p:sldLayoutIdLst>
  <p:hf hdr="0"/>
  <p:txStyles>
    <p:titleStyle>
      <a:lvl1pPr algn="l" defTabSz="1217054" rtl="0" eaLnBrk="1" fontAlgn="base" hangingPunct="1">
        <a:spcBef>
          <a:spcPct val="0"/>
        </a:spcBef>
        <a:spcAft>
          <a:spcPct val="0"/>
        </a:spcAft>
        <a:defRPr sz="3800" b="1" i="0" kern="1200">
          <a:solidFill>
            <a:schemeClr val="accent2"/>
          </a:solidFill>
          <a:latin typeface="Calibri" panose="020F0502020204030204" pitchFamily="34" charset="0"/>
          <a:ea typeface="Verdana" charset="0"/>
          <a:cs typeface="Calibri" panose="020F0502020204030204" pitchFamily="34" charset="0"/>
        </a:defRPr>
      </a:lvl1pPr>
      <a:lvl2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2pPr>
      <a:lvl3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3pPr>
      <a:lvl4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4pPr>
      <a:lvl5pPr algn="l" defTabSz="1217054" rtl="0" eaLnBrk="1" fontAlgn="base" hangingPunct="1">
        <a:spcBef>
          <a:spcPct val="0"/>
        </a:spcBef>
        <a:spcAft>
          <a:spcPct val="0"/>
        </a:spcAft>
        <a:defRPr sz="2667">
          <a:solidFill>
            <a:schemeClr val="accent1"/>
          </a:solidFill>
          <a:latin typeface="Verdana" panose="020B0604030504040204" pitchFamily="34" charset="0"/>
          <a:ea typeface="Verdana" panose="020B0604030504040204" pitchFamily="34" charset="0"/>
          <a:cs typeface="Verdan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217054" rtl="0" eaLnBrk="1" fontAlgn="base" hangingPunct="1">
        <a:spcBef>
          <a:spcPct val="20000"/>
        </a:spcBef>
        <a:spcAft>
          <a:spcPct val="0"/>
        </a:spcAft>
        <a:buClr>
          <a:schemeClr val="accent1"/>
        </a:buClr>
        <a:buFont typeface="Arial" panose="020B0604020202020204" pitchFamily="34" charset="0"/>
        <a:buNone/>
        <a:defRPr sz="2800" b="0" i="0" kern="1200">
          <a:solidFill>
            <a:schemeClr val="tx1"/>
          </a:solidFill>
          <a:latin typeface="+mn-lt"/>
          <a:ea typeface="Verdana" charset="0"/>
          <a:cs typeface="Calibri Light" panose="020F0302020204030204" pitchFamily="34" charset="0"/>
        </a:defRPr>
      </a:lvl1pPr>
      <a:lvl2pPr marL="740815" indent="-378875" algn="l" defTabSz="1217054" rtl="0" eaLnBrk="1" fontAlgn="base" hangingPunct="1">
        <a:spcBef>
          <a:spcPct val="20000"/>
        </a:spcBef>
        <a:spcAft>
          <a:spcPct val="0"/>
        </a:spcAft>
        <a:buClr>
          <a:schemeClr val="accent1"/>
        </a:buClr>
        <a:buFont typeface="Arial" panose="020B0604020202020204" pitchFamily="34" charset="0"/>
        <a:buChar char="•"/>
        <a:defRPr sz="1733" kern="1200">
          <a:solidFill>
            <a:schemeClr val="bg1"/>
          </a:solidFill>
          <a:latin typeface="Verdana" charset="0"/>
          <a:ea typeface="Verdana" charset="0"/>
          <a:cs typeface="Verdana" charset="0"/>
        </a:defRPr>
      </a:lvl2pPr>
      <a:lvl3pPr marL="1090057" indent="-378875" algn="l" defTabSz="1217054" rtl="0" eaLnBrk="1" fontAlgn="base" hangingPunct="1">
        <a:spcBef>
          <a:spcPct val="20000"/>
        </a:spcBef>
        <a:spcAft>
          <a:spcPct val="0"/>
        </a:spcAft>
        <a:buClr>
          <a:schemeClr val="accent1"/>
        </a:buClr>
        <a:buFont typeface="Arial" panose="020B0604020202020204" pitchFamily="34" charset="0"/>
        <a:buChar char="•"/>
        <a:defRPr sz="1733" kern="1200">
          <a:solidFill>
            <a:schemeClr val="bg1"/>
          </a:solidFill>
          <a:latin typeface="Verdana" charset="0"/>
          <a:ea typeface="Verdana" charset="0"/>
          <a:cs typeface="Verdana" charset="0"/>
        </a:defRPr>
      </a:lvl3pPr>
      <a:lvl4pPr marL="1454114" indent="-378875" algn="l" defTabSz="1217054" rtl="0" eaLnBrk="1" fontAlgn="base" hangingPunct="1">
        <a:spcBef>
          <a:spcPct val="20000"/>
        </a:spcBef>
        <a:spcAft>
          <a:spcPct val="0"/>
        </a:spcAft>
        <a:buClr>
          <a:schemeClr val="accent1"/>
        </a:buClr>
        <a:buFont typeface="Arial" panose="020B0604020202020204" pitchFamily="34" charset="0"/>
        <a:buChar char="•"/>
        <a:defRPr sz="1600" kern="1200">
          <a:solidFill>
            <a:schemeClr val="bg1"/>
          </a:solidFill>
          <a:latin typeface="Verdana" charset="0"/>
          <a:ea typeface="Verdana" charset="0"/>
          <a:cs typeface="Verdana" charset="0"/>
        </a:defRPr>
      </a:lvl4pPr>
      <a:lvl5pPr marL="1663658" indent="-226478" algn="l" defTabSz="1217054" rtl="0" eaLnBrk="1" fontAlgn="base" hangingPunct="1">
        <a:spcBef>
          <a:spcPct val="20000"/>
        </a:spcBef>
        <a:spcAft>
          <a:spcPct val="0"/>
        </a:spcAft>
        <a:buClr>
          <a:schemeClr val="accent1"/>
        </a:buClr>
        <a:buFont typeface="Arial" panose="020B0604020202020204" pitchFamily="34" charset="0"/>
        <a:buChar char="•"/>
        <a:defRPr sz="1600" kern="1200">
          <a:solidFill>
            <a:schemeClr val="bg1"/>
          </a:solidFill>
          <a:latin typeface="Verdana" charset="0"/>
          <a:ea typeface="Verdana" charset="0"/>
          <a:cs typeface="Verdana" charset="0"/>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B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7287" userDrawn="1">
          <p15:clr>
            <a:srgbClr val="F26B43"/>
          </p15:clr>
        </p15:guide>
        <p15:guide id="3" orient="horz" pos="391" userDrawn="1">
          <p15:clr>
            <a:srgbClr val="F26B43"/>
          </p15:clr>
        </p15:guide>
        <p15:guide id="4"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548678"/>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4121" r:id="rId7"/>
    <p:sldLayoutId id="2147484123" r:id="rId8"/>
    <p:sldLayoutId id="2147484125" r:id="rId9"/>
    <p:sldLayoutId id="2147484126" r:id="rId10"/>
    <p:sldLayoutId id="2147484154" r:id="rId11"/>
    <p:sldLayoutId id="2147484156" r:id="rId12"/>
    <p:sldLayoutId id="2147484192" r:id="rId13"/>
    <p:sldLayoutId id="2147484194" r:id="rId14"/>
    <p:sldLayoutId id="2147484196" r:id="rId15"/>
    <p:sldLayoutId id="2147484197" r:id="rId16"/>
    <p:sldLayoutId id="2147484198" r:id="rId17"/>
    <p:sldLayoutId id="2147484227" r:id="rId18"/>
    <p:sldLayoutId id="2147484228" r:id="rId19"/>
    <p:sldLayoutId id="214748423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93" userDrawn="1">
          <p15:clr>
            <a:srgbClr val="F26B43"/>
          </p15:clr>
        </p15:guide>
        <p15:guide id="3" pos="7287" userDrawn="1">
          <p15:clr>
            <a:srgbClr val="F26B43"/>
          </p15:clr>
        </p15:guide>
        <p15:guide id="4" orient="horz" pos="392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1/5/26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E271-308C-2E46-A3EC-56326F9084CC}" type="slidenum">
              <a:rPr lang="nl-BE" smtClean="0"/>
              <a:pPr/>
              <a:t>‹nr.›</a:t>
            </a:fld>
            <a:endParaRPr lang="nl-B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68317313"/>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 id="214748424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93" userDrawn="1">
          <p15:clr>
            <a:srgbClr val="F26B43"/>
          </p15:clr>
        </p15:guide>
        <p15:guide id="3" pos="7287" userDrawn="1">
          <p15:clr>
            <a:srgbClr val="F26B43"/>
          </p15:clr>
        </p15:guide>
        <p15:guide id="4"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8.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8.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hyperlink" Target="https://doi.org/10.1016/j.ijer.2024.102350" TargetMode="External"/><Relationship Id="rId2" Type="http://schemas.openxmlformats.org/officeDocument/2006/relationships/notesSlide" Target="../notesSlides/notesSlide78.xml"/><Relationship Id="rId1" Type="http://schemas.openxmlformats.org/officeDocument/2006/relationships/slideLayout" Target="../slideLayouts/slideLayout41.xml"/><Relationship Id="rId5" Type="http://schemas.openxmlformats.org/officeDocument/2006/relationships/hyperlink" Target="https://doi.org/10.1016/j.ijer.2024.102477" TargetMode="External"/><Relationship Id="rId4" Type="http://schemas.openxmlformats.org/officeDocument/2006/relationships/hyperlink" Target="https://doi.org/10.59302/ps.v100i4.1835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6B449-8791-B3FB-7610-9A46CBC3231E}"/>
            </a:ext>
          </a:extLst>
        </p:cNvPr>
        <p:cNvGrpSpPr/>
        <p:nvPr/>
      </p:nvGrpSpPr>
      <p:grpSpPr>
        <a:xfrm>
          <a:off x="0" y="0"/>
          <a:ext cx="0" cy="0"/>
          <a:chOff x="0" y="0"/>
          <a:chExt cx="0" cy="0"/>
        </a:xfrm>
      </p:grpSpPr>
      <p:pic>
        <p:nvPicPr>
          <p:cNvPr id="2" name="!! Optimism" descr="Afbeelding met zwart, duisternis&#10;&#10;Door AI gegenereerde inhoud is mogelijk onjuist.">
            <a:extLst>
              <a:ext uri="{FF2B5EF4-FFF2-40B4-BE49-F238E27FC236}">
                <a16:creationId xmlns:a16="http://schemas.microsoft.com/office/drawing/2014/main" id="{732485C7-973D-936B-9CC8-8D7EAA68D7C7}"/>
              </a:ext>
            </a:extLst>
          </p:cNvPr>
          <p:cNvPicPr>
            <a:picLocks noChangeAspect="1"/>
          </p:cNvPicPr>
          <p:nvPr/>
        </p:nvPicPr>
        <p:blipFill>
          <a:blip r:embed="rId3"/>
          <a:srcRect l="27234" t="41149" r="48217" b="42129"/>
          <a:stretch/>
        </p:blipFill>
        <p:spPr>
          <a:xfrm>
            <a:off x="2360384" y="1330333"/>
            <a:ext cx="4097941" cy="1115814"/>
          </a:xfrm>
          <a:prstGeom prst="rect">
            <a:avLst/>
          </a:prstGeom>
        </p:spPr>
      </p:pic>
      <p:pic>
        <p:nvPicPr>
          <p:cNvPr id="3" name="!! Academisch" descr="Afbeelding met zwart, duisternis&#10;&#10;Door AI gegenereerde inhoud is mogelijk onjuist.">
            <a:extLst>
              <a:ext uri="{FF2B5EF4-FFF2-40B4-BE49-F238E27FC236}">
                <a16:creationId xmlns:a16="http://schemas.microsoft.com/office/drawing/2014/main" id="{E575E56F-FDD2-2AB2-BA23-4E5009C67281}"/>
              </a:ext>
            </a:extLst>
          </p:cNvPr>
          <p:cNvPicPr>
            <a:picLocks noChangeAspect="1"/>
          </p:cNvPicPr>
          <p:nvPr/>
        </p:nvPicPr>
        <p:blipFill>
          <a:blip r:embed="rId3"/>
          <a:srcRect l="51783" t="41149" r="27450" b="44220"/>
          <a:stretch/>
        </p:blipFill>
        <p:spPr>
          <a:xfrm>
            <a:off x="6421001" y="1407999"/>
            <a:ext cx="3451600" cy="972000"/>
          </a:xfrm>
          <a:prstGeom prst="rect">
            <a:avLst/>
          </a:prstGeom>
        </p:spPr>
      </p:pic>
      <p:sp>
        <p:nvSpPr>
          <p:cNvPr id="7" name="Tekstvak 6">
            <a:extLst>
              <a:ext uri="{FF2B5EF4-FFF2-40B4-BE49-F238E27FC236}">
                <a16:creationId xmlns:a16="http://schemas.microsoft.com/office/drawing/2014/main" id="{1CDAF9BA-D4C0-9323-F241-390837607F27}"/>
              </a:ext>
            </a:extLst>
          </p:cNvPr>
          <p:cNvSpPr txBox="1"/>
          <p:nvPr/>
        </p:nvSpPr>
        <p:spPr>
          <a:xfrm>
            <a:off x="1048135" y="2586113"/>
            <a:ext cx="10095723" cy="461665"/>
          </a:xfrm>
          <a:prstGeom prst="rect">
            <a:avLst/>
          </a:prstGeom>
          <a:noFill/>
        </p:spPr>
        <p:txBody>
          <a:bodyPr wrap="square">
            <a:spAutoFit/>
          </a:bodyPr>
          <a:lstStyle/>
          <a:p>
            <a:pPr algn="ctr" fontAlgn="auto">
              <a:spcAft>
                <a:spcPts val="0"/>
              </a:spcAft>
            </a:pPr>
            <a:r>
              <a:rPr lang="en-US" sz="2350" dirty="0" err="1">
                <a:solidFill>
                  <a:schemeClr val="tx2"/>
                </a:solidFill>
                <a:latin typeface="Krub" pitchFamily="2" charset="-34"/>
                <a:cs typeface="Krub" pitchFamily="2" charset="-34"/>
              </a:rPr>
              <a:t>als</a:t>
            </a:r>
            <a:r>
              <a:rPr lang="en-US" sz="2350" dirty="0">
                <a:solidFill>
                  <a:schemeClr val="tx2"/>
                </a:solidFill>
                <a:latin typeface="Krub" pitchFamily="2" charset="-34"/>
                <a:cs typeface="Krub" pitchFamily="2" charset="-34"/>
              </a:rPr>
              <a:t> </a:t>
            </a:r>
            <a:r>
              <a:rPr lang="en-US" sz="2350" dirty="0" err="1">
                <a:solidFill>
                  <a:schemeClr val="tx2"/>
                </a:solidFill>
                <a:latin typeface="Krub" pitchFamily="2" charset="-34"/>
                <a:cs typeface="Krub" pitchFamily="2" charset="-34"/>
              </a:rPr>
              <a:t>hefboom</a:t>
            </a:r>
            <a:r>
              <a:rPr lang="en-US" sz="2350" dirty="0">
                <a:solidFill>
                  <a:schemeClr val="tx2"/>
                </a:solidFill>
                <a:latin typeface="Krub" pitchFamily="2" charset="-34"/>
                <a:cs typeface="Krub" pitchFamily="2" charset="-34"/>
              </a:rPr>
              <a:t> </a:t>
            </a:r>
            <a:r>
              <a:rPr lang="en-US" sz="2350" dirty="0" err="1">
                <a:solidFill>
                  <a:schemeClr val="tx2"/>
                </a:solidFill>
                <a:latin typeface="Krub" pitchFamily="2" charset="-34"/>
                <a:cs typeface="Krub" pitchFamily="2" charset="-34"/>
              </a:rPr>
              <a:t>voor</a:t>
            </a:r>
            <a:r>
              <a:rPr lang="en-US" sz="2350" dirty="0">
                <a:solidFill>
                  <a:schemeClr val="tx2"/>
                </a:solidFill>
                <a:latin typeface="Krub" pitchFamily="2" charset="-34"/>
                <a:cs typeface="Krub" pitchFamily="2" charset="-34"/>
              </a:rPr>
              <a:t> </a:t>
            </a:r>
            <a:r>
              <a:rPr lang="en-US" sz="2350" dirty="0" err="1">
                <a:solidFill>
                  <a:schemeClr val="tx2"/>
                </a:solidFill>
                <a:latin typeface="Krub" pitchFamily="2" charset="-34"/>
                <a:cs typeface="Krub" pitchFamily="2" charset="-34"/>
              </a:rPr>
              <a:t>kwaliteitsvolle</a:t>
            </a:r>
            <a:r>
              <a:rPr lang="en-US" sz="2350" dirty="0">
                <a:solidFill>
                  <a:schemeClr val="tx2"/>
                </a:solidFill>
                <a:latin typeface="Krub" pitchFamily="2" charset="-34"/>
                <a:cs typeface="Krub" pitchFamily="2" charset="-34"/>
              </a:rPr>
              <a:t> </a:t>
            </a:r>
            <a:r>
              <a:rPr lang="en-US" sz="2350" dirty="0" err="1">
                <a:solidFill>
                  <a:schemeClr val="tx2"/>
                </a:solidFill>
                <a:latin typeface="Krub" pitchFamily="2" charset="-34"/>
                <a:cs typeface="Krub" pitchFamily="2" charset="-34"/>
              </a:rPr>
              <a:t>schoolontwikkeling</a:t>
            </a:r>
            <a:endParaRPr lang="nl-NL" sz="2350" dirty="0">
              <a:solidFill>
                <a:schemeClr val="tx2"/>
              </a:solidFill>
              <a:latin typeface="Krub" pitchFamily="2" charset="-34"/>
              <a:cs typeface="Krub" pitchFamily="2" charset="-34"/>
            </a:endParaRPr>
          </a:p>
        </p:txBody>
      </p:sp>
      <p:sp>
        <p:nvSpPr>
          <p:cNvPr id="5" name="Text Placeholder 2">
            <a:extLst>
              <a:ext uri="{FF2B5EF4-FFF2-40B4-BE49-F238E27FC236}">
                <a16:creationId xmlns:a16="http://schemas.microsoft.com/office/drawing/2014/main" id="{C0C310EA-E91C-FB16-1A51-B28B11730FD0}"/>
              </a:ext>
            </a:extLst>
          </p:cNvPr>
          <p:cNvSpPr txBox="1">
            <a:spLocks/>
          </p:cNvSpPr>
          <p:nvPr/>
        </p:nvSpPr>
        <p:spPr>
          <a:xfrm>
            <a:off x="2276669" y="3865794"/>
            <a:ext cx="7689238" cy="1362540"/>
          </a:xfrm>
        </p:spPr>
        <p:txBody>
          <a:bodyPr/>
          <a:lstStyle>
            <a:defPPr>
              <a:defRPr lang="nl-BE"/>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3047924" algn="l" defTabSz="1219170" rtl="0" eaLnBrk="1" latinLnBrk="0" hangingPunct="1">
              <a:defRPr kern="1200">
                <a:solidFill>
                  <a:schemeClr val="tx1"/>
                </a:solidFill>
                <a:latin typeface="Trebuchet MS" panose="020B0603020202020204" pitchFamily="34" charset="0"/>
                <a:ea typeface="+mn-ea"/>
                <a:cs typeface="+mn-cs"/>
              </a:defRPr>
            </a:lvl6pPr>
            <a:lvl7pPr marL="3657509" algn="l" defTabSz="1219170" rtl="0" eaLnBrk="1" latinLnBrk="0" hangingPunct="1">
              <a:defRPr kern="1200">
                <a:solidFill>
                  <a:schemeClr val="tx1"/>
                </a:solidFill>
                <a:latin typeface="Trebuchet MS" panose="020B0603020202020204" pitchFamily="34" charset="0"/>
                <a:ea typeface="+mn-ea"/>
                <a:cs typeface="+mn-cs"/>
              </a:defRPr>
            </a:lvl7pPr>
            <a:lvl8pPr marL="4267093" algn="l" defTabSz="1219170" rtl="0" eaLnBrk="1" latinLnBrk="0" hangingPunct="1">
              <a:defRPr kern="1200">
                <a:solidFill>
                  <a:schemeClr val="tx1"/>
                </a:solidFill>
                <a:latin typeface="Trebuchet MS" panose="020B0603020202020204" pitchFamily="34" charset="0"/>
                <a:ea typeface="+mn-ea"/>
                <a:cs typeface="+mn-cs"/>
              </a:defRPr>
            </a:lvl8pPr>
            <a:lvl9pPr marL="4876678" algn="l" defTabSz="1219170" rtl="0" eaLnBrk="1" latinLnBrk="0" hangingPunct="1">
              <a:defRPr kern="1200">
                <a:solidFill>
                  <a:schemeClr val="tx1"/>
                </a:solidFill>
                <a:latin typeface="Trebuchet MS" panose="020B0603020202020204" pitchFamily="34" charset="0"/>
                <a:ea typeface="+mn-ea"/>
                <a:cs typeface="+mn-cs"/>
              </a:defRPr>
            </a:lvl9pPr>
          </a:lstStyle>
          <a:p>
            <a:pPr algn="ctr"/>
            <a:r>
              <a:rPr lang="nl-BE" sz="1850" dirty="0">
                <a:latin typeface="Krub" pitchFamily="2" charset="-34"/>
                <a:cs typeface="Krub" pitchFamily="2" charset="-34"/>
              </a:rPr>
              <a:t>Van data naar evidence-informed beleid op school</a:t>
            </a:r>
            <a:r>
              <a:rPr lang="nl-BE" sz="1850" b="1" dirty="0"/>
              <a:t> </a:t>
            </a:r>
            <a:r>
              <a:rPr lang="nl-NL" sz="1850" spc="100" dirty="0">
                <a:solidFill>
                  <a:schemeClr val="accent2"/>
                </a:solidFill>
                <a:latin typeface="Krub" pitchFamily="2" charset="-34"/>
                <a:ea typeface="Times New Roman" panose="02020603050405020304" pitchFamily="18" charset="0"/>
                <a:cs typeface="Krub" pitchFamily="2" charset="-34"/>
              </a:rPr>
              <a:t>|</a:t>
            </a:r>
            <a:r>
              <a:rPr lang="nl-NL" sz="1850" dirty="0">
                <a:solidFill>
                  <a:schemeClr val="accent2"/>
                </a:solidFill>
                <a:latin typeface="Krub" pitchFamily="2" charset="-34"/>
                <a:cs typeface="Krub" pitchFamily="2" charset="-34"/>
              </a:rPr>
              <a:t> </a:t>
            </a:r>
            <a:r>
              <a:rPr lang="nl-NL" sz="1850" dirty="0">
                <a:latin typeface="Krub" pitchFamily="2" charset="-34"/>
                <a:cs typeface="Krub" pitchFamily="2" charset="-34"/>
              </a:rPr>
              <a:t>7 januari 2026</a:t>
            </a:r>
          </a:p>
          <a:p>
            <a:pPr algn="ctr"/>
            <a:endParaRPr lang="nl-NL" dirty="0">
              <a:latin typeface="Krub" pitchFamily="2" charset="-34"/>
              <a:cs typeface="Krub" pitchFamily="2" charset="-34"/>
            </a:endParaRPr>
          </a:p>
          <a:p>
            <a:pPr algn="ctr"/>
            <a:r>
              <a:rPr lang="nl-NL" sz="1850" dirty="0">
                <a:latin typeface="Krub" pitchFamily="2" charset="-34"/>
                <a:cs typeface="Krub" pitchFamily="2" charset="-34"/>
              </a:rPr>
              <a:t>Ruud Lelieur</a:t>
            </a:r>
          </a:p>
          <a:p>
            <a:pPr algn="ctr"/>
            <a:r>
              <a:rPr lang="nl-NL" sz="1850" dirty="0">
                <a:latin typeface="Krub" pitchFamily="2" charset="-34"/>
                <a:cs typeface="Krub" pitchFamily="2" charset="-34"/>
              </a:rPr>
              <a:t>Opleidings- en Onderwijswetenschappen </a:t>
            </a:r>
            <a:r>
              <a:rPr lang="nl-NL" sz="1850" spc="100" dirty="0">
                <a:solidFill>
                  <a:schemeClr val="tx2"/>
                </a:solidFill>
                <a:latin typeface="Krub" pitchFamily="2" charset="-34"/>
                <a:ea typeface="Times New Roman" panose="02020603050405020304" pitchFamily="18" charset="0"/>
                <a:cs typeface="Krub" pitchFamily="2" charset="-34"/>
              </a:rPr>
              <a:t>|</a:t>
            </a:r>
            <a:r>
              <a:rPr lang="nl-NL" sz="1850" dirty="0">
                <a:latin typeface="Krub" pitchFamily="2" charset="-34"/>
                <a:cs typeface="Krub" pitchFamily="2" charset="-34"/>
              </a:rPr>
              <a:t> Universiteit Antwerpen</a:t>
            </a:r>
          </a:p>
        </p:txBody>
      </p:sp>
      <p:pic>
        <p:nvPicPr>
          <p:cNvPr id="10" name="Afbeelding 9" descr="Afbeelding met Lettertype, Graphics, logo, tekst&#10;&#10;Door AI gegenereerde inhoud is mogelijk onjuist.">
            <a:extLst>
              <a:ext uri="{FF2B5EF4-FFF2-40B4-BE49-F238E27FC236}">
                <a16:creationId xmlns:a16="http://schemas.microsoft.com/office/drawing/2014/main" id="{9E9EA01B-6B8E-4C28-3976-B79B65073513}"/>
              </a:ext>
            </a:extLst>
          </p:cNvPr>
          <p:cNvPicPr>
            <a:picLocks noChangeAspect="1"/>
          </p:cNvPicPr>
          <p:nvPr/>
        </p:nvPicPr>
        <p:blipFill>
          <a:blip r:embed="rId4"/>
          <a:srcRect t="19635" b="26026"/>
          <a:stretch>
            <a:fillRect/>
          </a:stretch>
        </p:blipFill>
        <p:spPr>
          <a:xfrm>
            <a:off x="4510766" y="5589667"/>
            <a:ext cx="1585230" cy="861391"/>
          </a:xfrm>
          <a:prstGeom prst="rect">
            <a:avLst/>
          </a:prstGeom>
        </p:spPr>
      </p:pic>
      <p:pic>
        <p:nvPicPr>
          <p:cNvPr id="12" name="Afbeelding 11" descr="Afbeelding met tekst, Lettertype, logo, Graphics&#10;&#10;Door AI gegenereerde inhoud is mogelijk onjuist.">
            <a:extLst>
              <a:ext uri="{FF2B5EF4-FFF2-40B4-BE49-F238E27FC236}">
                <a16:creationId xmlns:a16="http://schemas.microsoft.com/office/drawing/2014/main" id="{D9394914-57D0-85F7-26E8-5090F7B5A0ED}"/>
              </a:ext>
            </a:extLst>
          </p:cNvPr>
          <p:cNvPicPr>
            <a:picLocks noChangeAspect="1"/>
          </p:cNvPicPr>
          <p:nvPr/>
        </p:nvPicPr>
        <p:blipFill>
          <a:blip r:embed="rId5"/>
          <a:srcRect l="607" t="18338" r="-607" b="17483"/>
          <a:stretch>
            <a:fillRect/>
          </a:stretch>
        </p:blipFill>
        <p:spPr>
          <a:xfrm>
            <a:off x="6458325" y="5705478"/>
            <a:ext cx="1858976" cy="681741"/>
          </a:xfrm>
          <a:prstGeom prst="rect">
            <a:avLst/>
          </a:prstGeom>
        </p:spPr>
      </p:pic>
    </p:spTree>
    <p:extLst>
      <p:ext uri="{BB962C8B-B14F-4D97-AF65-F5344CB8AC3E}">
        <p14:creationId xmlns:p14="http://schemas.microsoft.com/office/powerpoint/2010/main" val="956010795"/>
      </p:ext>
    </p:extLst>
  </p:cSld>
  <p:clrMapOvr>
    <a:masterClrMapping/>
  </p:clrMapOvr>
  <mc:AlternateContent xmlns:mc="http://schemas.openxmlformats.org/markup-compatibility/2006" xmlns:p14="http://schemas.microsoft.com/office/powerpoint/2010/main">
    <mc:Choice Requires="p14">
      <p:transition p14:dur="0" advTm="26378"/>
    </mc:Choice>
    <mc:Fallback xmlns="">
      <p:transition advTm="263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FBD5D-E059-E108-5E37-25C80048C7CD}"/>
            </a:ext>
          </a:extLst>
        </p:cNvPr>
        <p:cNvGrpSpPr/>
        <p:nvPr/>
      </p:nvGrpSpPr>
      <p:grpSpPr>
        <a:xfrm>
          <a:off x="0" y="0"/>
          <a:ext cx="0" cy="0"/>
          <a:chOff x="0" y="0"/>
          <a:chExt cx="0" cy="0"/>
        </a:xfrm>
      </p:grpSpPr>
      <p:sp>
        <p:nvSpPr>
          <p:cNvPr id="2" name="!! Hoy">
            <a:extLst>
              <a:ext uri="{FF2B5EF4-FFF2-40B4-BE49-F238E27FC236}">
                <a16:creationId xmlns:a16="http://schemas.microsoft.com/office/drawing/2014/main" id="{5D9E841D-956F-4DFD-7C0F-96C05D3E6FB2}"/>
              </a:ext>
            </a:extLst>
          </p:cNvPr>
          <p:cNvSpPr txBox="1"/>
          <p:nvPr/>
        </p:nvSpPr>
        <p:spPr>
          <a:xfrm>
            <a:off x="3130948" y="6008976"/>
            <a:ext cx="2614100" cy="261610"/>
          </a:xfrm>
          <a:prstGeom prst="rect">
            <a:avLst/>
          </a:prstGeom>
          <a:noFill/>
        </p:spPr>
        <p:txBody>
          <a:bodyPr wrap="square">
            <a:spAutoFit/>
          </a:bodyPr>
          <a:lstStyle/>
          <a:p>
            <a:pPr algn="ctr"/>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pic>
        <p:nvPicPr>
          <p:cNvPr id="12" name="!! Optimism" descr="Afbeelding met zwart, duisternis&#10;&#10;Door AI gegenereerde inhoud is mogelijk onjuist.">
            <a:extLst>
              <a:ext uri="{FF2B5EF4-FFF2-40B4-BE49-F238E27FC236}">
                <a16:creationId xmlns:a16="http://schemas.microsoft.com/office/drawing/2014/main" id="{8A33D04A-2C18-2CF0-7605-33C0777FECFC}"/>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42CD9C47-5F9A-2DC9-817F-E51308CBF0FC}"/>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D727E759-B7DD-0BD1-EDE9-445C07002431}"/>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CDCF7754-2B25-C3D2-1F9C-53B3D5E7588F}"/>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6A9620AE-C88C-80E9-6B58-0AAD7369CBEC}"/>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7" name="!! Op leren">
            <a:extLst>
              <a:ext uri="{FF2B5EF4-FFF2-40B4-BE49-F238E27FC236}">
                <a16:creationId xmlns:a16="http://schemas.microsoft.com/office/drawing/2014/main" id="{A0E2F73D-25E1-F188-9DA5-04DD59575497}"/>
              </a:ext>
            </a:extLst>
          </p:cNvPr>
          <p:cNvPicPr>
            <a:picLocks noChangeAspect="1"/>
          </p:cNvPicPr>
          <p:nvPr/>
        </p:nvPicPr>
        <p:blipFill>
          <a:blip r:embed="rId4"/>
          <a:srcRect l="55066" t="41684" r="30409" b="42765"/>
          <a:stretch>
            <a:fillRect/>
          </a:stretch>
        </p:blipFill>
        <p:spPr>
          <a:xfrm>
            <a:off x="5824767" y="1203799"/>
            <a:ext cx="1205690" cy="515962"/>
          </a:xfrm>
          <a:prstGeom prst="rect">
            <a:avLst/>
          </a:prstGeom>
        </p:spPr>
      </p:pic>
      <p:pic>
        <p:nvPicPr>
          <p:cNvPr id="18" name="!! Focus">
            <a:extLst>
              <a:ext uri="{FF2B5EF4-FFF2-40B4-BE49-F238E27FC236}">
                <a16:creationId xmlns:a16="http://schemas.microsoft.com/office/drawing/2014/main" id="{2334482B-3734-DB80-5D62-3297053710E5}"/>
              </a:ext>
            </a:extLst>
          </p:cNvPr>
          <p:cNvPicPr>
            <a:picLocks noChangeAspect="1"/>
          </p:cNvPicPr>
          <p:nvPr/>
        </p:nvPicPr>
        <p:blipFill>
          <a:blip r:embed="rId4"/>
          <a:srcRect l="30339" t="38599" r="55278" b="39764"/>
          <a:stretch/>
        </p:blipFill>
        <p:spPr>
          <a:xfrm>
            <a:off x="5514136" y="669913"/>
            <a:ext cx="1205690" cy="724944"/>
          </a:xfrm>
          <a:prstGeom prst="rect">
            <a:avLst/>
          </a:prstGeom>
        </p:spPr>
      </p:pic>
      <p:pic>
        <p:nvPicPr>
          <p:cNvPr id="19" name="!! Vertrouwen" descr="Afbeelding met zwart, duisternis&#10;&#10;Door AI gegenereerde inhoud is mogelijk onjuist.">
            <a:extLst>
              <a:ext uri="{FF2B5EF4-FFF2-40B4-BE49-F238E27FC236}">
                <a16:creationId xmlns:a16="http://schemas.microsoft.com/office/drawing/2014/main" id="{5BDF1B18-F9EA-8815-A7F0-6E72ED21C86C}"/>
              </a:ext>
            </a:extLst>
          </p:cNvPr>
          <p:cNvPicPr>
            <a:picLocks noChangeAspect="1"/>
          </p:cNvPicPr>
          <p:nvPr/>
        </p:nvPicPr>
        <p:blipFill>
          <a:blip r:embed="rId5"/>
          <a:srcRect l="35696" t="40229" r="37413" b="42156"/>
          <a:stretch/>
        </p:blipFill>
        <p:spPr>
          <a:xfrm>
            <a:off x="1635198" y="4309068"/>
            <a:ext cx="2331564" cy="610461"/>
          </a:xfrm>
          <a:prstGeom prst="rect">
            <a:avLst/>
          </a:prstGeom>
        </p:spPr>
      </p:pic>
      <p:pic>
        <p:nvPicPr>
          <p:cNvPr id="20" name="!! Doelmatigheid" descr="Afbeelding met zwart, duisternis&#10;&#10;Door AI gegenereerde inhoud is mogelijk onjuist.">
            <a:extLst>
              <a:ext uri="{FF2B5EF4-FFF2-40B4-BE49-F238E27FC236}">
                <a16:creationId xmlns:a16="http://schemas.microsoft.com/office/drawing/2014/main" id="{9C60EE6F-C66B-B278-519C-2A469458B2CD}"/>
              </a:ext>
            </a:extLst>
          </p:cNvPr>
          <p:cNvPicPr>
            <a:picLocks noChangeAspect="1"/>
          </p:cNvPicPr>
          <p:nvPr/>
        </p:nvPicPr>
        <p:blipFill>
          <a:blip r:embed="rId6"/>
          <a:srcRect l="33511" t="42779" r="34908" b="42875"/>
          <a:stretch/>
        </p:blipFill>
        <p:spPr>
          <a:xfrm>
            <a:off x="8225240" y="4373445"/>
            <a:ext cx="2596623" cy="471468"/>
          </a:xfrm>
          <a:prstGeom prst="rect">
            <a:avLst/>
          </a:prstGeom>
        </p:spPr>
      </p:pic>
      <p:pic>
        <p:nvPicPr>
          <p:cNvPr id="21" name="!! Op leren">
            <a:extLst>
              <a:ext uri="{FF2B5EF4-FFF2-40B4-BE49-F238E27FC236}">
                <a16:creationId xmlns:a16="http://schemas.microsoft.com/office/drawing/2014/main" id="{72656E41-4197-D839-2F98-4A74B221193E}"/>
              </a:ext>
            </a:extLst>
          </p:cNvPr>
          <p:cNvPicPr>
            <a:picLocks noChangeAspect="1"/>
          </p:cNvPicPr>
          <p:nvPr/>
        </p:nvPicPr>
        <p:blipFill>
          <a:blip r:embed="rId4"/>
          <a:srcRect l="47150" t="42814" r="46072" b="41635"/>
          <a:stretch>
            <a:fillRect/>
          </a:stretch>
        </p:blipFill>
        <p:spPr>
          <a:xfrm>
            <a:off x="5357812" y="1215788"/>
            <a:ext cx="562602" cy="515962"/>
          </a:xfrm>
          <a:prstGeom prst="rect">
            <a:avLst/>
          </a:prstGeom>
        </p:spPr>
      </p:pic>
      <p:pic>
        <p:nvPicPr>
          <p:cNvPr id="3" name="!! School" descr="Afbeelding met zwart, duisternis&#10;&#10;Door AI gegenereerde inhoud is mogelijk onjuist.">
            <a:extLst>
              <a:ext uri="{FF2B5EF4-FFF2-40B4-BE49-F238E27FC236}">
                <a16:creationId xmlns:a16="http://schemas.microsoft.com/office/drawing/2014/main" id="{B78F783F-0BE5-4A77-61D5-5D5360C5C96F}"/>
              </a:ext>
            </a:extLst>
          </p:cNvPr>
          <p:cNvPicPr>
            <a:picLocks noChangeAspect="1"/>
          </p:cNvPicPr>
          <p:nvPr/>
        </p:nvPicPr>
        <p:blipFill>
          <a:blip r:embed="rId7"/>
          <a:srcRect l="35281" t="40715" r="33812" b="42083"/>
          <a:stretch/>
        </p:blipFill>
        <p:spPr>
          <a:xfrm>
            <a:off x="3236883" y="5381762"/>
            <a:ext cx="2402230" cy="534442"/>
          </a:xfrm>
          <a:prstGeom prst="rect">
            <a:avLst/>
          </a:prstGeom>
        </p:spPr>
      </p:pic>
      <p:pic>
        <p:nvPicPr>
          <p:cNvPr id="5" name="!! Leraar" descr="Afbeelding met zwart, duisternis&#10;&#10;Door AI gegenereerde inhoud is mogelijk onjuist.">
            <a:extLst>
              <a:ext uri="{FF2B5EF4-FFF2-40B4-BE49-F238E27FC236}">
                <a16:creationId xmlns:a16="http://schemas.microsoft.com/office/drawing/2014/main" id="{37815A3B-8A5A-F98D-039D-5C7ACE7C76B0}"/>
              </a:ext>
            </a:extLst>
          </p:cNvPr>
          <p:cNvPicPr>
            <a:picLocks noChangeAspect="1"/>
          </p:cNvPicPr>
          <p:nvPr/>
        </p:nvPicPr>
        <p:blipFill>
          <a:blip r:embed="rId8"/>
          <a:srcRect l="33376" t="43431" r="32702" b="41393"/>
          <a:stretch/>
        </p:blipFill>
        <p:spPr>
          <a:xfrm>
            <a:off x="12735235" y="7165501"/>
            <a:ext cx="2344701" cy="419301"/>
          </a:xfrm>
          <a:prstGeom prst="rect">
            <a:avLst/>
          </a:prstGeom>
        </p:spPr>
      </p:pic>
      <p:sp>
        <p:nvSpPr>
          <p:cNvPr id="6" name="!! Woolfolk">
            <a:extLst>
              <a:ext uri="{FF2B5EF4-FFF2-40B4-BE49-F238E27FC236}">
                <a16:creationId xmlns:a16="http://schemas.microsoft.com/office/drawing/2014/main" id="{9319AF62-CF38-923B-F3B8-782B3D1B9BC6}"/>
              </a:ext>
            </a:extLst>
          </p:cNvPr>
          <p:cNvSpPr txBox="1"/>
          <p:nvPr/>
        </p:nvSpPr>
        <p:spPr>
          <a:xfrm>
            <a:off x="12735235" y="7671909"/>
            <a:ext cx="2438401" cy="276999"/>
          </a:xfrm>
          <a:prstGeom prst="rect">
            <a:avLst/>
          </a:prstGeom>
          <a:noFill/>
        </p:spPr>
        <p:txBody>
          <a:bodyPr wrap="square">
            <a:spAutoFit/>
          </a:bodyPr>
          <a:lstStyle/>
          <a:p>
            <a:r>
              <a:rPr lang="nl-NL" sz="1200" dirty="0">
                <a:latin typeface="+mn-lt"/>
              </a:rPr>
              <a:t>*</a:t>
            </a:r>
            <a:r>
              <a:rPr lang="nl-NL" sz="1200" dirty="0" err="1">
                <a:latin typeface="+mn-lt"/>
              </a:rPr>
              <a:t>Woolfolk</a:t>
            </a:r>
            <a:r>
              <a:rPr lang="nl-NL" sz="1200" dirty="0">
                <a:latin typeface="+mn-lt"/>
              </a:rPr>
              <a:t> Hoy, Hoy &amp; </a:t>
            </a:r>
            <a:r>
              <a:rPr lang="nl-NL" sz="1200" dirty="0" err="1">
                <a:latin typeface="+mn-lt"/>
              </a:rPr>
              <a:t>Kurz</a:t>
            </a:r>
            <a:r>
              <a:rPr lang="nl-NL" sz="1200" dirty="0">
                <a:latin typeface="+mn-lt"/>
              </a:rPr>
              <a:t> (2008)</a:t>
            </a:r>
          </a:p>
        </p:txBody>
      </p:sp>
    </p:spTree>
    <p:extLst>
      <p:ext uri="{BB962C8B-B14F-4D97-AF65-F5344CB8AC3E}">
        <p14:creationId xmlns:p14="http://schemas.microsoft.com/office/powerpoint/2010/main" val="154694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9B9C-9B49-B351-E9BC-D7092F50BC6C}"/>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5F0E5F37-8493-DA5D-999F-5D2C42051E0A}"/>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88E5901F-F22F-BB6E-0416-EF773F4AC1E3}"/>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B62357F4-4AD6-9804-E159-5F07D14ADC53}"/>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3A20C326-2C5A-8220-040F-D463CC1AA0B1}"/>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F7ECBAF9-B67B-E5DA-83C2-45C437FEE645}"/>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7" name="!! Op leren">
            <a:extLst>
              <a:ext uri="{FF2B5EF4-FFF2-40B4-BE49-F238E27FC236}">
                <a16:creationId xmlns:a16="http://schemas.microsoft.com/office/drawing/2014/main" id="{03F9AEB3-78D5-0854-9298-C14F63D721C7}"/>
              </a:ext>
            </a:extLst>
          </p:cNvPr>
          <p:cNvPicPr>
            <a:picLocks noChangeAspect="1"/>
          </p:cNvPicPr>
          <p:nvPr/>
        </p:nvPicPr>
        <p:blipFill>
          <a:blip r:embed="rId4"/>
          <a:srcRect l="55066" t="41684" r="30409" b="42765"/>
          <a:stretch>
            <a:fillRect/>
          </a:stretch>
        </p:blipFill>
        <p:spPr>
          <a:xfrm>
            <a:off x="5824767" y="1203799"/>
            <a:ext cx="1205690" cy="515962"/>
          </a:xfrm>
          <a:prstGeom prst="rect">
            <a:avLst/>
          </a:prstGeom>
        </p:spPr>
      </p:pic>
      <p:pic>
        <p:nvPicPr>
          <p:cNvPr id="18" name="!! Focus">
            <a:extLst>
              <a:ext uri="{FF2B5EF4-FFF2-40B4-BE49-F238E27FC236}">
                <a16:creationId xmlns:a16="http://schemas.microsoft.com/office/drawing/2014/main" id="{93E056CD-BFE8-4E68-DE4B-A6054D83AA73}"/>
              </a:ext>
            </a:extLst>
          </p:cNvPr>
          <p:cNvPicPr>
            <a:picLocks noChangeAspect="1"/>
          </p:cNvPicPr>
          <p:nvPr/>
        </p:nvPicPr>
        <p:blipFill>
          <a:blip r:embed="rId4"/>
          <a:srcRect l="30339" t="38599" r="55278" b="39764"/>
          <a:stretch/>
        </p:blipFill>
        <p:spPr>
          <a:xfrm>
            <a:off x="5514136" y="669913"/>
            <a:ext cx="1205690" cy="724944"/>
          </a:xfrm>
          <a:prstGeom prst="rect">
            <a:avLst/>
          </a:prstGeom>
        </p:spPr>
      </p:pic>
      <p:pic>
        <p:nvPicPr>
          <p:cNvPr id="19" name="!! Vertrouwen" descr="Afbeelding met zwart, duisternis&#10;&#10;Door AI gegenereerde inhoud is mogelijk onjuist.">
            <a:extLst>
              <a:ext uri="{FF2B5EF4-FFF2-40B4-BE49-F238E27FC236}">
                <a16:creationId xmlns:a16="http://schemas.microsoft.com/office/drawing/2014/main" id="{C970D01A-0D87-AE4C-81F8-B431B1C639DF}"/>
              </a:ext>
            </a:extLst>
          </p:cNvPr>
          <p:cNvPicPr>
            <a:picLocks noChangeAspect="1"/>
          </p:cNvPicPr>
          <p:nvPr/>
        </p:nvPicPr>
        <p:blipFill>
          <a:blip r:embed="rId5"/>
          <a:srcRect l="35696" t="40229" r="37413" b="42156"/>
          <a:stretch/>
        </p:blipFill>
        <p:spPr>
          <a:xfrm>
            <a:off x="1635198" y="4309068"/>
            <a:ext cx="2331564" cy="610461"/>
          </a:xfrm>
          <a:prstGeom prst="rect">
            <a:avLst/>
          </a:prstGeom>
        </p:spPr>
      </p:pic>
      <p:pic>
        <p:nvPicPr>
          <p:cNvPr id="20" name="!! Doelmatigheid" descr="Afbeelding met zwart, duisternis&#10;&#10;Door AI gegenereerde inhoud is mogelijk onjuist.">
            <a:extLst>
              <a:ext uri="{FF2B5EF4-FFF2-40B4-BE49-F238E27FC236}">
                <a16:creationId xmlns:a16="http://schemas.microsoft.com/office/drawing/2014/main" id="{397343CE-F922-F3F1-2F8A-7F427EAB5D51}"/>
              </a:ext>
            </a:extLst>
          </p:cNvPr>
          <p:cNvPicPr>
            <a:picLocks noChangeAspect="1"/>
          </p:cNvPicPr>
          <p:nvPr/>
        </p:nvPicPr>
        <p:blipFill>
          <a:blip r:embed="rId6"/>
          <a:srcRect l="33511" t="42779" r="34908" b="42875"/>
          <a:stretch/>
        </p:blipFill>
        <p:spPr>
          <a:xfrm>
            <a:off x="8225240" y="4373445"/>
            <a:ext cx="2596623" cy="471468"/>
          </a:xfrm>
          <a:prstGeom prst="rect">
            <a:avLst/>
          </a:prstGeom>
        </p:spPr>
      </p:pic>
      <p:pic>
        <p:nvPicPr>
          <p:cNvPr id="21" name="!! Op leren">
            <a:extLst>
              <a:ext uri="{FF2B5EF4-FFF2-40B4-BE49-F238E27FC236}">
                <a16:creationId xmlns:a16="http://schemas.microsoft.com/office/drawing/2014/main" id="{5FA8589C-D92C-45AD-2933-F2C3F3B9DF7F}"/>
              </a:ext>
            </a:extLst>
          </p:cNvPr>
          <p:cNvPicPr>
            <a:picLocks noChangeAspect="1"/>
          </p:cNvPicPr>
          <p:nvPr/>
        </p:nvPicPr>
        <p:blipFill>
          <a:blip r:embed="rId4"/>
          <a:srcRect l="47150" t="42814" r="46072" b="41635"/>
          <a:stretch>
            <a:fillRect/>
          </a:stretch>
        </p:blipFill>
        <p:spPr>
          <a:xfrm>
            <a:off x="5357812" y="1215788"/>
            <a:ext cx="562602" cy="515962"/>
          </a:xfrm>
          <a:prstGeom prst="rect">
            <a:avLst/>
          </a:prstGeom>
        </p:spPr>
      </p:pic>
      <p:pic>
        <p:nvPicPr>
          <p:cNvPr id="3" name="!! School" descr="Afbeelding met zwart, duisternis&#10;&#10;Door AI gegenereerde inhoud is mogelijk onjuist.">
            <a:extLst>
              <a:ext uri="{FF2B5EF4-FFF2-40B4-BE49-F238E27FC236}">
                <a16:creationId xmlns:a16="http://schemas.microsoft.com/office/drawing/2014/main" id="{0E9BC511-DE3A-1E37-DBDD-31B3F697C716}"/>
              </a:ext>
            </a:extLst>
          </p:cNvPr>
          <p:cNvPicPr>
            <a:picLocks noChangeAspect="1"/>
          </p:cNvPicPr>
          <p:nvPr/>
        </p:nvPicPr>
        <p:blipFill>
          <a:blip r:embed="rId7"/>
          <a:srcRect l="35281" t="40715" r="33812" b="42083"/>
          <a:stretch/>
        </p:blipFill>
        <p:spPr>
          <a:xfrm>
            <a:off x="3236883" y="5381762"/>
            <a:ext cx="2402230" cy="534442"/>
          </a:xfrm>
          <a:prstGeom prst="rect">
            <a:avLst/>
          </a:prstGeom>
        </p:spPr>
      </p:pic>
      <p:pic>
        <p:nvPicPr>
          <p:cNvPr id="5" name="!! Leraar" descr="Afbeelding met zwart, duisternis&#10;&#10;Door AI gegenereerde inhoud is mogelijk onjuist.">
            <a:extLst>
              <a:ext uri="{FF2B5EF4-FFF2-40B4-BE49-F238E27FC236}">
                <a16:creationId xmlns:a16="http://schemas.microsoft.com/office/drawing/2014/main" id="{29FEC0E1-0BF1-E905-F65C-9E50B4B7933E}"/>
              </a:ext>
            </a:extLst>
          </p:cNvPr>
          <p:cNvPicPr>
            <a:picLocks noChangeAspect="1"/>
          </p:cNvPicPr>
          <p:nvPr/>
        </p:nvPicPr>
        <p:blipFill>
          <a:blip r:embed="rId8"/>
          <a:srcRect l="33376" t="43431" r="32702" b="41393"/>
          <a:stretch/>
        </p:blipFill>
        <p:spPr>
          <a:xfrm>
            <a:off x="6552889" y="5496645"/>
            <a:ext cx="2344701" cy="419301"/>
          </a:xfrm>
          <a:prstGeom prst="rect">
            <a:avLst/>
          </a:prstGeom>
        </p:spPr>
      </p:pic>
      <p:sp>
        <p:nvSpPr>
          <p:cNvPr id="6" name="!! Woolfolk">
            <a:extLst>
              <a:ext uri="{FF2B5EF4-FFF2-40B4-BE49-F238E27FC236}">
                <a16:creationId xmlns:a16="http://schemas.microsoft.com/office/drawing/2014/main" id="{9E2DAA7C-AD46-2C18-9BB7-0BDD6BCCAE9F}"/>
              </a:ext>
            </a:extLst>
          </p:cNvPr>
          <p:cNvSpPr txBox="1"/>
          <p:nvPr/>
        </p:nvSpPr>
        <p:spPr>
          <a:xfrm>
            <a:off x="6552889" y="6008976"/>
            <a:ext cx="2438401" cy="261610"/>
          </a:xfrm>
          <a:prstGeom prst="rect">
            <a:avLst/>
          </a:prstGeom>
          <a:noFill/>
        </p:spPr>
        <p:txBody>
          <a:bodyPr wrap="square">
            <a:spAutoFit/>
          </a:bodyPr>
          <a:lstStyle/>
          <a:p>
            <a:r>
              <a:rPr lang="nl-NL" sz="1100" dirty="0">
                <a:latin typeface="Krub" pitchFamily="2" charset="-34"/>
                <a:cs typeface="Krub" pitchFamily="2" charset="-34"/>
              </a:rPr>
              <a:t>*</a:t>
            </a:r>
            <a:r>
              <a:rPr lang="nl-NL" sz="1100" dirty="0" err="1">
                <a:latin typeface="Krub" pitchFamily="2" charset="-34"/>
                <a:cs typeface="Krub" pitchFamily="2" charset="-34"/>
              </a:rPr>
              <a:t>Woolfolk</a:t>
            </a:r>
            <a:r>
              <a:rPr lang="nl-NL" sz="1100" dirty="0">
                <a:latin typeface="Krub" pitchFamily="2" charset="-34"/>
                <a:cs typeface="Krub" pitchFamily="2" charset="-34"/>
              </a:rPr>
              <a:t> Hoy, Hoy &amp; </a:t>
            </a:r>
            <a:r>
              <a:rPr lang="nl-NL" sz="1100" dirty="0" err="1">
                <a:latin typeface="Krub" pitchFamily="2" charset="-34"/>
                <a:cs typeface="Krub" pitchFamily="2" charset="-34"/>
              </a:rPr>
              <a:t>Kurz</a:t>
            </a:r>
            <a:r>
              <a:rPr lang="nl-NL" sz="1100" dirty="0">
                <a:latin typeface="Krub" pitchFamily="2" charset="-34"/>
                <a:cs typeface="Krub" pitchFamily="2" charset="-34"/>
              </a:rPr>
              <a:t> (2008)</a:t>
            </a:r>
          </a:p>
        </p:txBody>
      </p:sp>
      <p:sp>
        <p:nvSpPr>
          <p:cNvPr id="4" name="Tekstvak 3">
            <a:extLst>
              <a:ext uri="{FF2B5EF4-FFF2-40B4-BE49-F238E27FC236}">
                <a16:creationId xmlns:a16="http://schemas.microsoft.com/office/drawing/2014/main" id="{52DED397-2079-CC63-6BBD-60220F0CB776}"/>
              </a:ext>
            </a:extLst>
          </p:cNvPr>
          <p:cNvSpPr txBox="1"/>
          <p:nvPr/>
        </p:nvSpPr>
        <p:spPr>
          <a:xfrm>
            <a:off x="5848317" y="5277532"/>
            <a:ext cx="537327" cy="707886"/>
          </a:xfrm>
          <a:prstGeom prst="rect">
            <a:avLst/>
          </a:prstGeom>
          <a:noFill/>
        </p:spPr>
        <p:txBody>
          <a:bodyPr wrap="none" rtlCol="0">
            <a:spAutoFit/>
          </a:bodyPr>
          <a:lstStyle/>
          <a:p>
            <a:r>
              <a:rPr lang="nl-NL" sz="4000" dirty="0">
                <a:solidFill>
                  <a:schemeClr val="tx2"/>
                </a:solidFill>
                <a:latin typeface="Krub" pitchFamily="2" charset="-34"/>
                <a:ea typeface="Krungthep" panose="02000400000000000000" pitchFamily="2" charset="-34"/>
                <a:cs typeface="Krub" pitchFamily="2" charset="-34"/>
              </a:rPr>
              <a:t>&amp;</a:t>
            </a:r>
          </a:p>
        </p:txBody>
      </p:sp>
      <p:sp>
        <p:nvSpPr>
          <p:cNvPr id="7" name="!! Hoy">
            <a:extLst>
              <a:ext uri="{FF2B5EF4-FFF2-40B4-BE49-F238E27FC236}">
                <a16:creationId xmlns:a16="http://schemas.microsoft.com/office/drawing/2014/main" id="{20F5ED9D-7AB1-359E-D0ED-48DC25A7A194}"/>
              </a:ext>
            </a:extLst>
          </p:cNvPr>
          <p:cNvSpPr txBox="1"/>
          <p:nvPr/>
        </p:nvSpPr>
        <p:spPr>
          <a:xfrm>
            <a:off x="3130948" y="6008976"/>
            <a:ext cx="2614100" cy="261610"/>
          </a:xfrm>
          <a:prstGeom prst="rect">
            <a:avLst/>
          </a:prstGeom>
          <a:noFill/>
        </p:spPr>
        <p:txBody>
          <a:bodyPr wrap="square">
            <a:spAutoFit/>
          </a:bodyPr>
          <a:lstStyle/>
          <a:p>
            <a:pPr algn="ctr"/>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3559438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A2130-903B-D7B6-4634-FC944E86AEDF}"/>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A708EBC0-84B7-967E-D061-8503E64FF475}"/>
              </a:ext>
            </a:extLst>
          </p:cNvPr>
          <p:cNvPicPr>
            <a:picLocks noChangeAspect="1"/>
          </p:cNvPicPr>
          <p:nvPr/>
        </p:nvPicPr>
        <p:blipFill>
          <a:blip r:embed="rId3"/>
          <a:srcRect l="27234" t="41149" r="48217" b="42129"/>
          <a:stretch/>
        </p:blipFill>
        <p:spPr>
          <a:xfrm>
            <a:off x="5022331" y="198084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908E1D29-CEF1-0066-5EA6-1B86BA9B32F1}"/>
              </a:ext>
            </a:extLst>
          </p:cNvPr>
          <p:cNvPicPr>
            <a:picLocks noChangeAspect="1"/>
          </p:cNvPicPr>
          <p:nvPr/>
        </p:nvPicPr>
        <p:blipFill>
          <a:blip r:embed="rId3"/>
          <a:srcRect l="51783" t="41149" r="27450" b="44220"/>
          <a:stretch/>
        </p:blipFill>
        <p:spPr>
          <a:xfrm>
            <a:off x="5066748" y="2562222"/>
            <a:ext cx="2131530" cy="600257"/>
          </a:xfrm>
          <a:prstGeom prst="rect">
            <a:avLst/>
          </a:prstGeom>
        </p:spPr>
      </p:pic>
      <p:sp>
        <p:nvSpPr>
          <p:cNvPr id="4" name="Tekstvak 3">
            <a:extLst>
              <a:ext uri="{FF2B5EF4-FFF2-40B4-BE49-F238E27FC236}">
                <a16:creationId xmlns:a16="http://schemas.microsoft.com/office/drawing/2014/main" id="{E71C4323-9639-1D1D-7651-CA2B1977561E}"/>
              </a:ext>
            </a:extLst>
          </p:cNvPr>
          <p:cNvSpPr txBox="1"/>
          <p:nvPr/>
        </p:nvSpPr>
        <p:spPr>
          <a:xfrm>
            <a:off x="5320787" y="1228496"/>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7" name="Tekstvak 6">
            <a:extLst>
              <a:ext uri="{FF2B5EF4-FFF2-40B4-BE49-F238E27FC236}">
                <a16:creationId xmlns:a16="http://schemas.microsoft.com/office/drawing/2014/main" id="{CCC87E75-7242-7B81-45C9-429136E9561B}"/>
              </a:ext>
            </a:extLst>
          </p:cNvPr>
          <p:cNvSpPr txBox="1"/>
          <p:nvPr/>
        </p:nvSpPr>
        <p:spPr>
          <a:xfrm>
            <a:off x="3803552" y="3501980"/>
            <a:ext cx="4584909" cy="461665"/>
          </a:xfrm>
          <a:prstGeom prst="rect">
            <a:avLst/>
          </a:prstGeom>
          <a:noFill/>
        </p:spPr>
        <p:txBody>
          <a:bodyPr wrap="none" rtlCol="0">
            <a:spAutoFit/>
          </a:bodyPr>
          <a:lstStyle/>
          <a:p>
            <a:pPr algn="ctr"/>
            <a:r>
              <a:rPr lang="nl-NL" sz="2400" dirty="0">
                <a:latin typeface="Krub" pitchFamily="2" charset="-34"/>
                <a:cs typeface="Krub" pitchFamily="2" charset="-34"/>
              </a:rPr>
              <a:t>hoe beter leerlingen presteren</a:t>
            </a:r>
          </a:p>
        </p:txBody>
      </p:sp>
      <p:sp>
        <p:nvSpPr>
          <p:cNvPr id="8" name="Tekstvak 7">
            <a:extLst>
              <a:ext uri="{FF2B5EF4-FFF2-40B4-BE49-F238E27FC236}">
                <a16:creationId xmlns:a16="http://schemas.microsoft.com/office/drawing/2014/main" id="{5ED05015-15C8-80F2-652E-90538A31CD04}"/>
              </a:ext>
            </a:extLst>
          </p:cNvPr>
          <p:cNvSpPr txBox="1"/>
          <p:nvPr/>
        </p:nvSpPr>
        <p:spPr>
          <a:xfrm>
            <a:off x="4594627" y="7352655"/>
            <a:ext cx="3002745" cy="584775"/>
          </a:xfrm>
          <a:prstGeom prst="rect">
            <a:avLst/>
          </a:prstGeom>
          <a:noFill/>
        </p:spPr>
        <p:txBody>
          <a:bodyPr wrap="none" rtlCol="0">
            <a:spAutoFit/>
          </a:bodyPr>
          <a:lstStyle/>
          <a:p>
            <a:pPr algn="ctr"/>
            <a:r>
              <a:rPr lang="nl-NL" sz="3200" dirty="0">
                <a:latin typeface="Krub" pitchFamily="2" charset="-34"/>
                <a:cs typeface="Krub" pitchFamily="2" charset="-34"/>
              </a:rPr>
              <a:t>alle leerlingen!</a:t>
            </a:r>
          </a:p>
        </p:txBody>
      </p:sp>
      <p:sp>
        <p:nvSpPr>
          <p:cNvPr id="9" name="!! Hoy">
            <a:extLst>
              <a:ext uri="{FF2B5EF4-FFF2-40B4-BE49-F238E27FC236}">
                <a16:creationId xmlns:a16="http://schemas.microsoft.com/office/drawing/2014/main" id="{C47909AF-F06E-268E-19D8-7BDF7337EC0C}"/>
              </a:ext>
            </a:extLst>
          </p:cNvPr>
          <p:cNvSpPr txBox="1"/>
          <p:nvPr/>
        </p:nvSpPr>
        <p:spPr>
          <a:xfrm>
            <a:off x="3053850" y="-837909"/>
            <a:ext cx="2525487"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cxnSp>
        <p:nvCxnSpPr>
          <p:cNvPr id="11" name="Rechte verbindingslijn 10">
            <a:extLst>
              <a:ext uri="{FF2B5EF4-FFF2-40B4-BE49-F238E27FC236}">
                <a16:creationId xmlns:a16="http://schemas.microsoft.com/office/drawing/2014/main" id="{7A723EA0-FE27-F396-5949-A198E7FDF939}"/>
              </a:ext>
            </a:extLst>
          </p:cNvPr>
          <p:cNvCxnSpPr>
            <a:cxnSpLocks noChangeAspect="1"/>
          </p:cNvCxnSpPr>
          <p:nvPr/>
        </p:nvCxnSpPr>
        <p:spPr>
          <a:xfrm flipH="1">
            <a:off x="3740795" y="-5115181"/>
            <a:ext cx="2160000" cy="2520000"/>
          </a:xfrm>
          <a:prstGeom prst="line">
            <a:avLst/>
          </a:prstGeom>
          <a:ln w="50800">
            <a:solidFill>
              <a:srgbClr val="3F8A74"/>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2E9E25D5-68F0-AED9-18D1-860BE6C28B6D}"/>
              </a:ext>
            </a:extLst>
          </p:cNvPr>
          <p:cNvCxnSpPr>
            <a:cxnSpLocks/>
          </p:cNvCxnSpPr>
          <p:nvPr/>
        </p:nvCxnSpPr>
        <p:spPr>
          <a:xfrm>
            <a:off x="6291206" y="-5115181"/>
            <a:ext cx="2160000" cy="2520000"/>
          </a:xfrm>
          <a:prstGeom prst="line">
            <a:avLst/>
          </a:prstGeom>
          <a:ln w="50800">
            <a:solidFill>
              <a:srgbClr val="3F8A74"/>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id="{69BF65F8-77CC-B8A5-8456-C4AAC67A0896}"/>
              </a:ext>
            </a:extLst>
          </p:cNvPr>
          <p:cNvCxnSpPr>
            <a:cxnSpLocks/>
          </p:cNvCxnSpPr>
          <p:nvPr/>
        </p:nvCxnSpPr>
        <p:spPr>
          <a:xfrm>
            <a:off x="4143214" y="-2278317"/>
            <a:ext cx="4014061" cy="0"/>
          </a:xfrm>
          <a:prstGeom prst="line">
            <a:avLst/>
          </a:prstGeom>
          <a:ln w="50800">
            <a:solidFill>
              <a:srgbClr val="3F8A74"/>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24" name="!! Op leren">
            <a:extLst>
              <a:ext uri="{FF2B5EF4-FFF2-40B4-BE49-F238E27FC236}">
                <a16:creationId xmlns:a16="http://schemas.microsoft.com/office/drawing/2014/main" id="{E2C2FEDF-EBB9-5A27-D0A6-CB1C3037EBD6}"/>
              </a:ext>
            </a:extLst>
          </p:cNvPr>
          <p:cNvPicPr>
            <a:picLocks noChangeAspect="1"/>
          </p:cNvPicPr>
          <p:nvPr/>
        </p:nvPicPr>
        <p:blipFill>
          <a:blip r:embed="rId4"/>
          <a:srcRect l="55066" t="41684" r="30409" b="42765"/>
          <a:stretch>
            <a:fillRect/>
          </a:stretch>
        </p:blipFill>
        <p:spPr>
          <a:xfrm>
            <a:off x="5824767" y="-5683697"/>
            <a:ext cx="1205690" cy="515962"/>
          </a:xfrm>
          <a:prstGeom prst="rect">
            <a:avLst/>
          </a:prstGeom>
        </p:spPr>
      </p:pic>
      <p:pic>
        <p:nvPicPr>
          <p:cNvPr id="25" name="!! Focus">
            <a:extLst>
              <a:ext uri="{FF2B5EF4-FFF2-40B4-BE49-F238E27FC236}">
                <a16:creationId xmlns:a16="http://schemas.microsoft.com/office/drawing/2014/main" id="{BCB2F052-196F-2128-4F27-7FF914579AB2}"/>
              </a:ext>
            </a:extLst>
          </p:cNvPr>
          <p:cNvPicPr>
            <a:picLocks noChangeAspect="1"/>
          </p:cNvPicPr>
          <p:nvPr/>
        </p:nvPicPr>
        <p:blipFill>
          <a:blip r:embed="rId4"/>
          <a:srcRect l="30339" t="38599" r="55278" b="39764"/>
          <a:stretch/>
        </p:blipFill>
        <p:spPr>
          <a:xfrm>
            <a:off x="5514136" y="-6217583"/>
            <a:ext cx="1205690" cy="724944"/>
          </a:xfrm>
          <a:prstGeom prst="rect">
            <a:avLst/>
          </a:prstGeom>
        </p:spPr>
      </p:pic>
      <p:pic>
        <p:nvPicPr>
          <p:cNvPr id="26" name="!! Vertrouwen" descr="Afbeelding met zwart, duisternis&#10;&#10;Door AI gegenereerde inhoud is mogelijk onjuist.">
            <a:extLst>
              <a:ext uri="{FF2B5EF4-FFF2-40B4-BE49-F238E27FC236}">
                <a16:creationId xmlns:a16="http://schemas.microsoft.com/office/drawing/2014/main" id="{1217A89E-4F90-4C8D-E13E-11FF629A766F}"/>
              </a:ext>
            </a:extLst>
          </p:cNvPr>
          <p:cNvPicPr>
            <a:picLocks noChangeAspect="1"/>
          </p:cNvPicPr>
          <p:nvPr/>
        </p:nvPicPr>
        <p:blipFill>
          <a:blip r:embed="rId5"/>
          <a:srcRect l="35696" t="40229" r="37413" b="42156"/>
          <a:stretch/>
        </p:blipFill>
        <p:spPr>
          <a:xfrm>
            <a:off x="1635198" y="-2578428"/>
            <a:ext cx="2331564" cy="610461"/>
          </a:xfrm>
          <a:prstGeom prst="rect">
            <a:avLst/>
          </a:prstGeom>
        </p:spPr>
      </p:pic>
      <p:pic>
        <p:nvPicPr>
          <p:cNvPr id="27" name="!! Doelmatigheid" descr="Afbeelding met zwart, duisternis&#10;&#10;Door AI gegenereerde inhoud is mogelijk onjuist.">
            <a:extLst>
              <a:ext uri="{FF2B5EF4-FFF2-40B4-BE49-F238E27FC236}">
                <a16:creationId xmlns:a16="http://schemas.microsoft.com/office/drawing/2014/main" id="{6A6178B9-48CE-0BB7-08F8-CD5BC7BF3CD1}"/>
              </a:ext>
            </a:extLst>
          </p:cNvPr>
          <p:cNvPicPr>
            <a:picLocks noChangeAspect="1"/>
          </p:cNvPicPr>
          <p:nvPr/>
        </p:nvPicPr>
        <p:blipFill>
          <a:blip r:embed="rId6"/>
          <a:srcRect l="33511" t="42779" r="34908" b="42875"/>
          <a:stretch/>
        </p:blipFill>
        <p:spPr>
          <a:xfrm>
            <a:off x="8225240" y="-2514051"/>
            <a:ext cx="2596623" cy="471468"/>
          </a:xfrm>
          <a:prstGeom prst="rect">
            <a:avLst/>
          </a:prstGeom>
        </p:spPr>
      </p:pic>
      <p:pic>
        <p:nvPicPr>
          <p:cNvPr id="28" name="!! Op leren">
            <a:extLst>
              <a:ext uri="{FF2B5EF4-FFF2-40B4-BE49-F238E27FC236}">
                <a16:creationId xmlns:a16="http://schemas.microsoft.com/office/drawing/2014/main" id="{FE165454-1E41-7D32-27F8-1CD84836CAFC}"/>
              </a:ext>
            </a:extLst>
          </p:cNvPr>
          <p:cNvPicPr>
            <a:picLocks noChangeAspect="1"/>
          </p:cNvPicPr>
          <p:nvPr/>
        </p:nvPicPr>
        <p:blipFill>
          <a:blip r:embed="rId4"/>
          <a:srcRect l="47150" t="42814" r="46072" b="41635"/>
          <a:stretch>
            <a:fillRect/>
          </a:stretch>
        </p:blipFill>
        <p:spPr>
          <a:xfrm>
            <a:off x="5357812" y="-5671708"/>
            <a:ext cx="562602" cy="515962"/>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CC7974AC-B211-78A2-F740-F73D90F8C2BB}"/>
              </a:ext>
            </a:extLst>
          </p:cNvPr>
          <p:cNvPicPr>
            <a:picLocks noChangeAspect="1"/>
          </p:cNvPicPr>
          <p:nvPr/>
        </p:nvPicPr>
        <p:blipFill>
          <a:blip r:embed="rId7"/>
          <a:srcRect l="35281" t="40715" r="33812" b="42083"/>
          <a:stretch/>
        </p:blipFill>
        <p:spPr>
          <a:xfrm>
            <a:off x="3111906" y="-1445016"/>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B240375E-C4C7-2BCE-114B-D1D3A32FE06D}"/>
              </a:ext>
            </a:extLst>
          </p:cNvPr>
          <p:cNvPicPr>
            <a:picLocks noChangeAspect="1"/>
          </p:cNvPicPr>
          <p:nvPr/>
        </p:nvPicPr>
        <p:blipFill>
          <a:blip r:embed="rId8"/>
          <a:srcRect l="33376" t="43431" r="32702" b="41393"/>
          <a:stretch/>
        </p:blipFill>
        <p:spPr>
          <a:xfrm>
            <a:off x="6806383" y="-1344318"/>
            <a:ext cx="2344701" cy="419301"/>
          </a:xfrm>
          <a:prstGeom prst="rect">
            <a:avLst/>
          </a:prstGeom>
        </p:spPr>
      </p:pic>
      <p:sp>
        <p:nvSpPr>
          <p:cNvPr id="31" name="!! Woolfolk">
            <a:extLst>
              <a:ext uri="{FF2B5EF4-FFF2-40B4-BE49-F238E27FC236}">
                <a16:creationId xmlns:a16="http://schemas.microsoft.com/office/drawing/2014/main" id="{E31BA581-6B5B-FE17-235B-984087B390A2}"/>
              </a:ext>
            </a:extLst>
          </p:cNvPr>
          <p:cNvSpPr txBox="1"/>
          <p:nvPr/>
        </p:nvSpPr>
        <p:spPr>
          <a:xfrm>
            <a:off x="6806383" y="-837910"/>
            <a:ext cx="2438401" cy="261610"/>
          </a:xfrm>
          <a:prstGeom prst="rect">
            <a:avLst/>
          </a:prstGeom>
          <a:noFill/>
        </p:spPr>
        <p:txBody>
          <a:bodyPr wrap="square">
            <a:spAutoFit/>
          </a:bodyPr>
          <a:lstStyle/>
          <a:p>
            <a:r>
              <a:rPr lang="nl-NL" sz="1100" dirty="0">
                <a:latin typeface="Krub" pitchFamily="2" charset="-34"/>
                <a:cs typeface="Krub" pitchFamily="2" charset="-34"/>
              </a:rPr>
              <a:t>*</a:t>
            </a:r>
            <a:r>
              <a:rPr lang="nl-NL" sz="1100" dirty="0" err="1">
                <a:latin typeface="Krub" pitchFamily="2" charset="-34"/>
                <a:cs typeface="Krub" pitchFamily="2" charset="-34"/>
              </a:rPr>
              <a:t>Woolfolk</a:t>
            </a:r>
            <a:r>
              <a:rPr lang="nl-NL" sz="1100" dirty="0">
                <a:latin typeface="Krub" pitchFamily="2" charset="-34"/>
                <a:cs typeface="Krub" pitchFamily="2" charset="-34"/>
              </a:rPr>
              <a:t> Hoy, Hoy &amp; </a:t>
            </a:r>
            <a:r>
              <a:rPr lang="nl-NL" sz="1100" dirty="0" err="1">
                <a:latin typeface="Krub" pitchFamily="2" charset="-34"/>
                <a:cs typeface="Krub" pitchFamily="2" charset="-34"/>
              </a:rPr>
              <a:t>Kurz</a:t>
            </a:r>
            <a:r>
              <a:rPr lang="nl-NL" sz="1100" dirty="0">
                <a:latin typeface="Krub" pitchFamily="2" charset="-34"/>
                <a:cs typeface="Krub" pitchFamily="2" charset="-34"/>
              </a:rPr>
              <a:t> (2008)</a:t>
            </a:r>
          </a:p>
        </p:txBody>
      </p:sp>
      <p:sp>
        <p:nvSpPr>
          <p:cNvPr id="32" name="Tekstvak 31">
            <a:extLst>
              <a:ext uri="{FF2B5EF4-FFF2-40B4-BE49-F238E27FC236}">
                <a16:creationId xmlns:a16="http://schemas.microsoft.com/office/drawing/2014/main" id="{41D966F2-4840-F2ED-1FCA-2A17AF314700}"/>
              </a:ext>
            </a:extLst>
          </p:cNvPr>
          <p:cNvSpPr txBox="1"/>
          <p:nvPr/>
        </p:nvSpPr>
        <p:spPr>
          <a:xfrm>
            <a:off x="5848317" y="-1545796"/>
            <a:ext cx="537327" cy="707886"/>
          </a:xfrm>
          <a:prstGeom prst="rect">
            <a:avLst/>
          </a:prstGeom>
          <a:noFill/>
        </p:spPr>
        <p:txBody>
          <a:bodyPr wrap="none" rtlCol="0">
            <a:spAutoFit/>
          </a:bodyPr>
          <a:lstStyle/>
          <a:p>
            <a:r>
              <a:rPr lang="nl-NL" sz="4000" dirty="0">
                <a:solidFill>
                  <a:srgbClr val="3F8A74"/>
                </a:solidFill>
                <a:latin typeface="Krub" pitchFamily="2" charset="-34"/>
                <a:ea typeface="Krungthep" panose="02000400000000000000" pitchFamily="2" charset="-34"/>
                <a:cs typeface="Krub" pitchFamily="2" charset="-34"/>
              </a:rPr>
              <a:t>&amp;</a:t>
            </a:r>
          </a:p>
        </p:txBody>
      </p:sp>
    </p:spTree>
    <p:extLst>
      <p:ext uri="{BB962C8B-B14F-4D97-AF65-F5344CB8AC3E}">
        <p14:creationId xmlns:p14="http://schemas.microsoft.com/office/powerpoint/2010/main" val="327509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F3E5-7F26-DF4F-1615-0B638B32B3F1}"/>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29560079-34DF-3F52-AD9A-8B24B9FBF016}"/>
              </a:ext>
            </a:extLst>
          </p:cNvPr>
          <p:cNvPicPr>
            <a:picLocks noChangeAspect="1"/>
          </p:cNvPicPr>
          <p:nvPr/>
        </p:nvPicPr>
        <p:blipFill>
          <a:blip r:embed="rId3"/>
          <a:srcRect l="27234" t="41149" r="48217" b="42129"/>
          <a:stretch/>
        </p:blipFill>
        <p:spPr>
          <a:xfrm>
            <a:off x="5022331" y="198084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83257BC9-DE99-6236-DD08-F5BAB50D9E3E}"/>
              </a:ext>
            </a:extLst>
          </p:cNvPr>
          <p:cNvPicPr>
            <a:picLocks noChangeAspect="1"/>
          </p:cNvPicPr>
          <p:nvPr/>
        </p:nvPicPr>
        <p:blipFill>
          <a:blip r:embed="rId3"/>
          <a:srcRect l="51783" t="41149" r="27450" b="44220"/>
          <a:stretch/>
        </p:blipFill>
        <p:spPr>
          <a:xfrm>
            <a:off x="5066748" y="2562222"/>
            <a:ext cx="2131530" cy="600257"/>
          </a:xfrm>
          <a:prstGeom prst="rect">
            <a:avLst/>
          </a:prstGeom>
        </p:spPr>
      </p:pic>
      <p:sp>
        <p:nvSpPr>
          <p:cNvPr id="4" name="Tekstvak 3">
            <a:extLst>
              <a:ext uri="{FF2B5EF4-FFF2-40B4-BE49-F238E27FC236}">
                <a16:creationId xmlns:a16="http://schemas.microsoft.com/office/drawing/2014/main" id="{BA89B24F-8BC6-AE75-4ECC-C28EA330B851}"/>
              </a:ext>
            </a:extLst>
          </p:cNvPr>
          <p:cNvSpPr txBox="1"/>
          <p:nvPr/>
        </p:nvSpPr>
        <p:spPr>
          <a:xfrm>
            <a:off x="5320787" y="1228496"/>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7" name="Tekstvak 6">
            <a:extLst>
              <a:ext uri="{FF2B5EF4-FFF2-40B4-BE49-F238E27FC236}">
                <a16:creationId xmlns:a16="http://schemas.microsoft.com/office/drawing/2014/main" id="{D675C298-5385-762C-E2E3-4352579B4AAF}"/>
              </a:ext>
            </a:extLst>
          </p:cNvPr>
          <p:cNvSpPr txBox="1"/>
          <p:nvPr/>
        </p:nvSpPr>
        <p:spPr>
          <a:xfrm>
            <a:off x="3803552" y="3501980"/>
            <a:ext cx="4584909" cy="461665"/>
          </a:xfrm>
          <a:prstGeom prst="rect">
            <a:avLst/>
          </a:prstGeom>
          <a:noFill/>
        </p:spPr>
        <p:txBody>
          <a:bodyPr wrap="none" rtlCol="0">
            <a:spAutoFit/>
          </a:bodyPr>
          <a:lstStyle/>
          <a:p>
            <a:pPr algn="ctr"/>
            <a:r>
              <a:rPr lang="nl-NL" sz="2400" dirty="0">
                <a:latin typeface="Krub" pitchFamily="2" charset="-34"/>
                <a:cs typeface="Krub" pitchFamily="2" charset="-34"/>
              </a:rPr>
              <a:t>hoe beter leerlingen presteren</a:t>
            </a:r>
          </a:p>
        </p:txBody>
      </p:sp>
      <p:sp>
        <p:nvSpPr>
          <p:cNvPr id="8" name="Tekstvak 7">
            <a:extLst>
              <a:ext uri="{FF2B5EF4-FFF2-40B4-BE49-F238E27FC236}">
                <a16:creationId xmlns:a16="http://schemas.microsoft.com/office/drawing/2014/main" id="{F4DF1981-CBBA-A325-1D32-7025E9CA03AC}"/>
              </a:ext>
            </a:extLst>
          </p:cNvPr>
          <p:cNvSpPr txBox="1"/>
          <p:nvPr/>
        </p:nvSpPr>
        <p:spPr>
          <a:xfrm>
            <a:off x="4594626" y="4299740"/>
            <a:ext cx="3002745" cy="584775"/>
          </a:xfrm>
          <a:prstGeom prst="rect">
            <a:avLst/>
          </a:prstGeom>
          <a:noFill/>
        </p:spPr>
        <p:txBody>
          <a:bodyPr wrap="none" rtlCol="0">
            <a:spAutoFit/>
          </a:bodyPr>
          <a:lstStyle/>
          <a:p>
            <a:pPr algn="ctr"/>
            <a:r>
              <a:rPr lang="nl-NL" sz="3200" dirty="0">
                <a:latin typeface="Krub" pitchFamily="2" charset="-34"/>
                <a:cs typeface="Krub" pitchFamily="2" charset="-34"/>
              </a:rPr>
              <a:t>alle leerlingen!</a:t>
            </a:r>
          </a:p>
        </p:txBody>
      </p:sp>
      <p:sp>
        <p:nvSpPr>
          <p:cNvPr id="9" name="!! Hoy">
            <a:extLst>
              <a:ext uri="{FF2B5EF4-FFF2-40B4-BE49-F238E27FC236}">
                <a16:creationId xmlns:a16="http://schemas.microsoft.com/office/drawing/2014/main" id="{24F73E2A-8905-D99C-84EB-2C33D57A7D00}"/>
              </a:ext>
            </a:extLst>
          </p:cNvPr>
          <p:cNvSpPr txBox="1"/>
          <p:nvPr/>
        </p:nvSpPr>
        <p:spPr>
          <a:xfrm>
            <a:off x="3053850" y="-837909"/>
            <a:ext cx="2525487" cy="276999"/>
          </a:xfrm>
          <a:prstGeom prst="rect">
            <a:avLst/>
          </a:prstGeom>
          <a:noFill/>
        </p:spPr>
        <p:txBody>
          <a:bodyPr wrap="square">
            <a:spAutoFit/>
          </a:bodyPr>
          <a:lstStyle/>
          <a:p>
            <a:r>
              <a:rPr lang="nl-NL" sz="1200" dirty="0"/>
              <a:t>*Hoy, Tarter &amp; </a:t>
            </a:r>
            <a:r>
              <a:rPr lang="nl-NL" sz="1200" dirty="0" err="1"/>
              <a:t>Woolfolk</a:t>
            </a:r>
            <a:r>
              <a:rPr lang="nl-NL" sz="1200" dirty="0"/>
              <a:t> Hoy (2006)</a:t>
            </a:r>
          </a:p>
        </p:txBody>
      </p:sp>
      <p:cxnSp>
        <p:nvCxnSpPr>
          <p:cNvPr id="11" name="Rechte verbindingslijn 10">
            <a:extLst>
              <a:ext uri="{FF2B5EF4-FFF2-40B4-BE49-F238E27FC236}">
                <a16:creationId xmlns:a16="http://schemas.microsoft.com/office/drawing/2014/main" id="{EA62422C-1B50-26E6-C32C-02589768A80B}"/>
              </a:ext>
            </a:extLst>
          </p:cNvPr>
          <p:cNvCxnSpPr>
            <a:cxnSpLocks noChangeAspect="1"/>
          </p:cNvCxnSpPr>
          <p:nvPr/>
        </p:nvCxnSpPr>
        <p:spPr>
          <a:xfrm flipH="1">
            <a:off x="3740795"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41313DA7-5B0A-3958-C2F8-0324B384D838}"/>
              </a:ext>
            </a:extLst>
          </p:cNvPr>
          <p:cNvCxnSpPr>
            <a:cxnSpLocks/>
          </p:cNvCxnSpPr>
          <p:nvPr/>
        </p:nvCxnSpPr>
        <p:spPr>
          <a:xfrm>
            <a:off x="6291206"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id="{7228C325-C214-D071-75C4-58B260346AE6}"/>
              </a:ext>
            </a:extLst>
          </p:cNvPr>
          <p:cNvCxnSpPr>
            <a:cxnSpLocks/>
          </p:cNvCxnSpPr>
          <p:nvPr/>
        </p:nvCxnSpPr>
        <p:spPr>
          <a:xfrm>
            <a:off x="4143214" y="-2278317"/>
            <a:ext cx="4014061" cy="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24" name="!! Op leren">
            <a:extLst>
              <a:ext uri="{FF2B5EF4-FFF2-40B4-BE49-F238E27FC236}">
                <a16:creationId xmlns:a16="http://schemas.microsoft.com/office/drawing/2014/main" id="{EA7E46A2-B8AE-7FB7-4358-A4927A9E340B}"/>
              </a:ext>
            </a:extLst>
          </p:cNvPr>
          <p:cNvPicPr>
            <a:picLocks noChangeAspect="1"/>
          </p:cNvPicPr>
          <p:nvPr/>
        </p:nvPicPr>
        <p:blipFill>
          <a:blip r:embed="rId4"/>
          <a:srcRect l="55066" t="41684" r="30409" b="42765"/>
          <a:stretch>
            <a:fillRect/>
          </a:stretch>
        </p:blipFill>
        <p:spPr>
          <a:xfrm>
            <a:off x="5824767" y="-5683697"/>
            <a:ext cx="1205690" cy="515962"/>
          </a:xfrm>
          <a:prstGeom prst="rect">
            <a:avLst/>
          </a:prstGeom>
        </p:spPr>
      </p:pic>
      <p:pic>
        <p:nvPicPr>
          <p:cNvPr id="25" name="!! Focus">
            <a:extLst>
              <a:ext uri="{FF2B5EF4-FFF2-40B4-BE49-F238E27FC236}">
                <a16:creationId xmlns:a16="http://schemas.microsoft.com/office/drawing/2014/main" id="{95B65A8F-E57D-0CFE-F8FC-6208B690C1AB}"/>
              </a:ext>
            </a:extLst>
          </p:cNvPr>
          <p:cNvPicPr>
            <a:picLocks noChangeAspect="1"/>
          </p:cNvPicPr>
          <p:nvPr/>
        </p:nvPicPr>
        <p:blipFill>
          <a:blip r:embed="rId4"/>
          <a:srcRect l="30339" t="38599" r="55278" b="39764"/>
          <a:stretch/>
        </p:blipFill>
        <p:spPr>
          <a:xfrm>
            <a:off x="5514136" y="-6217583"/>
            <a:ext cx="1205690" cy="724944"/>
          </a:xfrm>
          <a:prstGeom prst="rect">
            <a:avLst/>
          </a:prstGeom>
        </p:spPr>
      </p:pic>
      <p:pic>
        <p:nvPicPr>
          <p:cNvPr id="26" name="!! Vertrouwen" descr="Afbeelding met zwart, duisternis&#10;&#10;Door AI gegenereerde inhoud is mogelijk onjuist.">
            <a:extLst>
              <a:ext uri="{FF2B5EF4-FFF2-40B4-BE49-F238E27FC236}">
                <a16:creationId xmlns:a16="http://schemas.microsoft.com/office/drawing/2014/main" id="{1DF7CB36-18E6-1629-E322-4B1ECF6887D4}"/>
              </a:ext>
            </a:extLst>
          </p:cNvPr>
          <p:cNvPicPr>
            <a:picLocks noChangeAspect="1"/>
          </p:cNvPicPr>
          <p:nvPr/>
        </p:nvPicPr>
        <p:blipFill>
          <a:blip r:embed="rId5"/>
          <a:srcRect l="35696" t="40229" r="37413" b="42156"/>
          <a:stretch/>
        </p:blipFill>
        <p:spPr>
          <a:xfrm>
            <a:off x="1635198" y="-2578428"/>
            <a:ext cx="2331564" cy="610461"/>
          </a:xfrm>
          <a:prstGeom prst="rect">
            <a:avLst/>
          </a:prstGeom>
        </p:spPr>
      </p:pic>
      <p:pic>
        <p:nvPicPr>
          <p:cNvPr id="27" name="!! Doelmatigheid" descr="Afbeelding met zwart, duisternis&#10;&#10;Door AI gegenereerde inhoud is mogelijk onjuist.">
            <a:extLst>
              <a:ext uri="{FF2B5EF4-FFF2-40B4-BE49-F238E27FC236}">
                <a16:creationId xmlns:a16="http://schemas.microsoft.com/office/drawing/2014/main" id="{783CAE5B-3906-FD79-1A60-A6A800293105}"/>
              </a:ext>
            </a:extLst>
          </p:cNvPr>
          <p:cNvPicPr>
            <a:picLocks noChangeAspect="1"/>
          </p:cNvPicPr>
          <p:nvPr/>
        </p:nvPicPr>
        <p:blipFill>
          <a:blip r:embed="rId6"/>
          <a:srcRect l="33511" t="42779" r="34908" b="42875"/>
          <a:stretch/>
        </p:blipFill>
        <p:spPr>
          <a:xfrm>
            <a:off x="8225240" y="-2514051"/>
            <a:ext cx="2596623" cy="471468"/>
          </a:xfrm>
          <a:prstGeom prst="rect">
            <a:avLst/>
          </a:prstGeom>
        </p:spPr>
      </p:pic>
      <p:pic>
        <p:nvPicPr>
          <p:cNvPr id="28" name="!! Op leren">
            <a:extLst>
              <a:ext uri="{FF2B5EF4-FFF2-40B4-BE49-F238E27FC236}">
                <a16:creationId xmlns:a16="http://schemas.microsoft.com/office/drawing/2014/main" id="{20E0D0D7-447F-6CDF-1CA1-DC00B10F3749}"/>
              </a:ext>
            </a:extLst>
          </p:cNvPr>
          <p:cNvPicPr>
            <a:picLocks noChangeAspect="1"/>
          </p:cNvPicPr>
          <p:nvPr/>
        </p:nvPicPr>
        <p:blipFill>
          <a:blip r:embed="rId4"/>
          <a:srcRect l="47150" t="42814" r="46072" b="41635"/>
          <a:stretch>
            <a:fillRect/>
          </a:stretch>
        </p:blipFill>
        <p:spPr>
          <a:xfrm>
            <a:off x="5357812" y="-5671708"/>
            <a:ext cx="562602" cy="515962"/>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F44FD9FD-9BBD-6B9D-C850-01EFA7B84B17}"/>
              </a:ext>
            </a:extLst>
          </p:cNvPr>
          <p:cNvPicPr>
            <a:picLocks noChangeAspect="1"/>
          </p:cNvPicPr>
          <p:nvPr/>
        </p:nvPicPr>
        <p:blipFill>
          <a:blip r:embed="rId7"/>
          <a:srcRect l="35281" t="40715" r="33812" b="42083"/>
          <a:stretch/>
        </p:blipFill>
        <p:spPr>
          <a:xfrm>
            <a:off x="3111906" y="-928825"/>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DB9299BA-96C8-EE01-7D2B-51733417F9C5}"/>
              </a:ext>
            </a:extLst>
          </p:cNvPr>
          <p:cNvPicPr>
            <a:picLocks noChangeAspect="1"/>
          </p:cNvPicPr>
          <p:nvPr/>
        </p:nvPicPr>
        <p:blipFill>
          <a:blip r:embed="rId8"/>
          <a:srcRect l="33376" t="43431" r="32702" b="41393"/>
          <a:stretch/>
        </p:blipFill>
        <p:spPr>
          <a:xfrm>
            <a:off x="6806383" y="-828127"/>
            <a:ext cx="2344701" cy="419301"/>
          </a:xfrm>
          <a:prstGeom prst="rect">
            <a:avLst/>
          </a:prstGeom>
        </p:spPr>
      </p:pic>
      <p:sp>
        <p:nvSpPr>
          <p:cNvPr id="31" name="!! Woolfolk">
            <a:extLst>
              <a:ext uri="{FF2B5EF4-FFF2-40B4-BE49-F238E27FC236}">
                <a16:creationId xmlns:a16="http://schemas.microsoft.com/office/drawing/2014/main" id="{E823B121-CC37-6F55-3ABA-BD8F4DC75439}"/>
              </a:ext>
            </a:extLst>
          </p:cNvPr>
          <p:cNvSpPr txBox="1"/>
          <p:nvPr/>
        </p:nvSpPr>
        <p:spPr>
          <a:xfrm>
            <a:off x="6806383" y="-837910"/>
            <a:ext cx="2438401" cy="276999"/>
          </a:xfrm>
          <a:prstGeom prst="rect">
            <a:avLst/>
          </a:prstGeom>
          <a:noFill/>
        </p:spPr>
        <p:txBody>
          <a:bodyPr wrap="square">
            <a:spAutoFit/>
          </a:bodyPr>
          <a:lstStyle/>
          <a:p>
            <a:r>
              <a:rPr lang="nl-NL" sz="1200" dirty="0"/>
              <a:t>*</a:t>
            </a:r>
            <a:r>
              <a:rPr lang="nl-NL" sz="1200" dirty="0" err="1"/>
              <a:t>Woolfolk</a:t>
            </a:r>
            <a:r>
              <a:rPr lang="nl-NL" sz="1200" dirty="0"/>
              <a:t> Hoy, Hoy &amp; </a:t>
            </a:r>
            <a:r>
              <a:rPr lang="nl-NL" sz="1200" dirty="0" err="1"/>
              <a:t>Kurz</a:t>
            </a:r>
            <a:r>
              <a:rPr lang="nl-NL" sz="1200" dirty="0"/>
              <a:t> (2008)</a:t>
            </a:r>
          </a:p>
        </p:txBody>
      </p:sp>
      <p:sp>
        <p:nvSpPr>
          <p:cNvPr id="32" name="Tekstvak 31">
            <a:extLst>
              <a:ext uri="{FF2B5EF4-FFF2-40B4-BE49-F238E27FC236}">
                <a16:creationId xmlns:a16="http://schemas.microsoft.com/office/drawing/2014/main" id="{E5DA865F-E527-3DC0-ADE8-5FC85D85557B}"/>
              </a:ext>
            </a:extLst>
          </p:cNvPr>
          <p:cNvSpPr txBox="1"/>
          <p:nvPr/>
        </p:nvSpPr>
        <p:spPr>
          <a:xfrm>
            <a:off x="5848317" y="-1029605"/>
            <a:ext cx="537327" cy="707886"/>
          </a:xfrm>
          <a:prstGeom prst="rect">
            <a:avLst/>
          </a:prstGeom>
          <a:noFill/>
        </p:spPr>
        <p:txBody>
          <a:bodyPr wrap="none" rtlCol="0">
            <a:spAutoFit/>
          </a:bodyPr>
          <a:lstStyle/>
          <a:p>
            <a:r>
              <a:rPr lang="nl-NL" sz="4000" dirty="0">
                <a:solidFill>
                  <a:srgbClr val="C41873"/>
                </a:solidFill>
                <a:latin typeface="Krub" pitchFamily="2" charset="-34"/>
                <a:ea typeface="Krungthep" panose="02000400000000000000" pitchFamily="2" charset="-34"/>
                <a:cs typeface="Krub" pitchFamily="2" charset="-34"/>
              </a:rPr>
              <a:t>&amp;</a:t>
            </a:r>
          </a:p>
        </p:txBody>
      </p:sp>
      <p:sp>
        <p:nvSpPr>
          <p:cNvPr id="3" name="Tekstvak 2">
            <a:extLst>
              <a:ext uri="{FF2B5EF4-FFF2-40B4-BE49-F238E27FC236}">
                <a16:creationId xmlns:a16="http://schemas.microsoft.com/office/drawing/2014/main" id="{01313481-CA87-EA45-5670-924FF47957F9}"/>
              </a:ext>
            </a:extLst>
          </p:cNvPr>
          <p:cNvSpPr txBox="1"/>
          <p:nvPr/>
        </p:nvSpPr>
        <p:spPr>
          <a:xfrm>
            <a:off x="5298380" y="7858823"/>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5" name="Tekstvak 4">
            <a:extLst>
              <a:ext uri="{FF2B5EF4-FFF2-40B4-BE49-F238E27FC236}">
                <a16:creationId xmlns:a16="http://schemas.microsoft.com/office/drawing/2014/main" id="{DDF4800E-C146-D8EF-0E4A-5408B6EC7AE8}"/>
              </a:ext>
            </a:extLst>
          </p:cNvPr>
          <p:cNvSpPr txBox="1"/>
          <p:nvPr/>
        </p:nvSpPr>
        <p:spPr>
          <a:xfrm>
            <a:off x="6525640" y="7766489"/>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Tree>
    <p:extLst>
      <p:ext uri="{BB962C8B-B14F-4D97-AF65-F5344CB8AC3E}">
        <p14:creationId xmlns:p14="http://schemas.microsoft.com/office/powerpoint/2010/main" val="230827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D6D5-A5AD-E018-16F9-FB2BB2EA8562}"/>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D0E33DDC-E20D-BB11-D652-9AC4FEB8A3B3}"/>
              </a:ext>
            </a:extLst>
          </p:cNvPr>
          <p:cNvPicPr>
            <a:picLocks noChangeAspect="1"/>
          </p:cNvPicPr>
          <p:nvPr/>
        </p:nvPicPr>
        <p:blipFill>
          <a:blip r:embed="rId3"/>
          <a:srcRect l="27234" t="41149" r="48217" b="42129"/>
          <a:stretch/>
        </p:blipFill>
        <p:spPr>
          <a:xfrm>
            <a:off x="5022331" y="198084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8C006A79-8F6B-E870-0B98-38D794EC77A9}"/>
              </a:ext>
            </a:extLst>
          </p:cNvPr>
          <p:cNvPicPr>
            <a:picLocks noChangeAspect="1"/>
          </p:cNvPicPr>
          <p:nvPr/>
        </p:nvPicPr>
        <p:blipFill>
          <a:blip r:embed="rId3"/>
          <a:srcRect l="51783" t="41149" r="27450" b="44220"/>
          <a:stretch/>
        </p:blipFill>
        <p:spPr>
          <a:xfrm>
            <a:off x="5066748" y="2562222"/>
            <a:ext cx="2131530" cy="600257"/>
          </a:xfrm>
          <a:prstGeom prst="rect">
            <a:avLst/>
          </a:prstGeom>
        </p:spPr>
      </p:pic>
      <p:sp>
        <p:nvSpPr>
          <p:cNvPr id="4" name="Tekstvak 3">
            <a:extLst>
              <a:ext uri="{FF2B5EF4-FFF2-40B4-BE49-F238E27FC236}">
                <a16:creationId xmlns:a16="http://schemas.microsoft.com/office/drawing/2014/main" id="{9C054E4E-28E2-D339-EC96-7EC6507B83C9}"/>
              </a:ext>
            </a:extLst>
          </p:cNvPr>
          <p:cNvSpPr txBox="1"/>
          <p:nvPr/>
        </p:nvSpPr>
        <p:spPr>
          <a:xfrm>
            <a:off x="5320787" y="1228496"/>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7" name="Tekstvak 6">
            <a:extLst>
              <a:ext uri="{FF2B5EF4-FFF2-40B4-BE49-F238E27FC236}">
                <a16:creationId xmlns:a16="http://schemas.microsoft.com/office/drawing/2014/main" id="{6BA19658-7008-596C-91FE-5EB405AD829E}"/>
              </a:ext>
            </a:extLst>
          </p:cNvPr>
          <p:cNvSpPr txBox="1"/>
          <p:nvPr/>
        </p:nvSpPr>
        <p:spPr>
          <a:xfrm>
            <a:off x="3803552" y="-2343004"/>
            <a:ext cx="4584909" cy="461665"/>
          </a:xfrm>
          <a:prstGeom prst="rect">
            <a:avLst/>
          </a:prstGeom>
          <a:noFill/>
        </p:spPr>
        <p:txBody>
          <a:bodyPr wrap="none" rtlCol="0">
            <a:spAutoFit/>
          </a:bodyPr>
          <a:lstStyle/>
          <a:p>
            <a:pPr algn="ctr"/>
            <a:r>
              <a:rPr lang="nl-NL" sz="2400" dirty="0">
                <a:latin typeface="Krub" pitchFamily="2" charset="-34"/>
                <a:cs typeface="Krub" pitchFamily="2" charset="-34"/>
              </a:rPr>
              <a:t>hoe beter leerlingen presteren</a:t>
            </a:r>
          </a:p>
        </p:txBody>
      </p:sp>
      <p:sp>
        <p:nvSpPr>
          <p:cNvPr id="8" name="Tekstvak 7">
            <a:extLst>
              <a:ext uri="{FF2B5EF4-FFF2-40B4-BE49-F238E27FC236}">
                <a16:creationId xmlns:a16="http://schemas.microsoft.com/office/drawing/2014/main" id="{8E1B7FDA-9507-99E8-CEDC-EF1B6697EB27}"/>
              </a:ext>
            </a:extLst>
          </p:cNvPr>
          <p:cNvSpPr txBox="1"/>
          <p:nvPr/>
        </p:nvSpPr>
        <p:spPr>
          <a:xfrm>
            <a:off x="4594626" y="-1545244"/>
            <a:ext cx="3002745" cy="584775"/>
          </a:xfrm>
          <a:prstGeom prst="rect">
            <a:avLst/>
          </a:prstGeom>
          <a:noFill/>
        </p:spPr>
        <p:txBody>
          <a:bodyPr wrap="none" rtlCol="0">
            <a:spAutoFit/>
          </a:bodyPr>
          <a:lstStyle/>
          <a:p>
            <a:pPr algn="ctr"/>
            <a:r>
              <a:rPr lang="nl-NL" sz="3200" dirty="0">
                <a:latin typeface="Krub" pitchFamily="2" charset="-34"/>
                <a:cs typeface="Krub" pitchFamily="2" charset="-34"/>
              </a:rPr>
              <a:t>alle leerlingen!</a:t>
            </a:r>
          </a:p>
        </p:txBody>
      </p:sp>
      <p:sp>
        <p:nvSpPr>
          <p:cNvPr id="9" name="!! Hoy">
            <a:extLst>
              <a:ext uri="{FF2B5EF4-FFF2-40B4-BE49-F238E27FC236}">
                <a16:creationId xmlns:a16="http://schemas.microsoft.com/office/drawing/2014/main" id="{CE84E7DF-7B2C-C530-65F3-91F6B915CC43}"/>
              </a:ext>
            </a:extLst>
          </p:cNvPr>
          <p:cNvSpPr txBox="1"/>
          <p:nvPr/>
        </p:nvSpPr>
        <p:spPr>
          <a:xfrm>
            <a:off x="3053850" y="-837909"/>
            <a:ext cx="2525487" cy="276999"/>
          </a:xfrm>
          <a:prstGeom prst="rect">
            <a:avLst/>
          </a:prstGeom>
          <a:noFill/>
        </p:spPr>
        <p:txBody>
          <a:bodyPr wrap="square">
            <a:spAutoFit/>
          </a:bodyPr>
          <a:lstStyle/>
          <a:p>
            <a:r>
              <a:rPr lang="nl-NL" sz="1200" dirty="0"/>
              <a:t>*Hoy, Tarter &amp; </a:t>
            </a:r>
            <a:r>
              <a:rPr lang="nl-NL" sz="1200" dirty="0" err="1"/>
              <a:t>Woolfolk</a:t>
            </a:r>
            <a:r>
              <a:rPr lang="nl-NL" sz="1200" dirty="0"/>
              <a:t> Hoy (2006)</a:t>
            </a:r>
          </a:p>
        </p:txBody>
      </p:sp>
      <p:cxnSp>
        <p:nvCxnSpPr>
          <p:cNvPr id="11" name="Rechte verbindingslijn 10">
            <a:extLst>
              <a:ext uri="{FF2B5EF4-FFF2-40B4-BE49-F238E27FC236}">
                <a16:creationId xmlns:a16="http://schemas.microsoft.com/office/drawing/2014/main" id="{D29CA681-C108-44CA-8478-FCBFEE4FD6B7}"/>
              </a:ext>
            </a:extLst>
          </p:cNvPr>
          <p:cNvCxnSpPr>
            <a:cxnSpLocks noChangeAspect="1"/>
          </p:cNvCxnSpPr>
          <p:nvPr/>
        </p:nvCxnSpPr>
        <p:spPr>
          <a:xfrm flipH="1">
            <a:off x="3740795"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9B301C9A-4767-320D-6557-1F7998021332}"/>
              </a:ext>
            </a:extLst>
          </p:cNvPr>
          <p:cNvCxnSpPr>
            <a:cxnSpLocks/>
          </p:cNvCxnSpPr>
          <p:nvPr/>
        </p:nvCxnSpPr>
        <p:spPr>
          <a:xfrm>
            <a:off x="6291206"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id="{F427587D-E4A8-9275-A332-1BADD8771898}"/>
              </a:ext>
            </a:extLst>
          </p:cNvPr>
          <p:cNvCxnSpPr>
            <a:cxnSpLocks/>
          </p:cNvCxnSpPr>
          <p:nvPr/>
        </p:nvCxnSpPr>
        <p:spPr>
          <a:xfrm>
            <a:off x="4143214" y="-2278317"/>
            <a:ext cx="4014061" cy="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24" name="!! Op leren">
            <a:extLst>
              <a:ext uri="{FF2B5EF4-FFF2-40B4-BE49-F238E27FC236}">
                <a16:creationId xmlns:a16="http://schemas.microsoft.com/office/drawing/2014/main" id="{BB5773E1-2468-7461-737D-B4C02068E9D0}"/>
              </a:ext>
            </a:extLst>
          </p:cNvPr>
          <p:cNvPicPr>
            <a:picLocks noChangeAspect="1"/>
          </p:cNvPicPr>
          <p:nvPr/>
        </p:nvPicPr>
        <p:blipFill>
          <a:blip r:embed="rId4"/>
          <a:srcRect l="55066" t="41684" r="30409" b="42765"/>
          <a:stretch>
            <a:fillRect/>
          </a:stretch>
        </p:blipFill>
        <p:spPr>
          <a:xfrm>
            <a:off x="5824767" y="-5683697"/>
            <a:ext cx="1205690" cy="515962"/>
          </a:xfrm>
          <a:prstGeom prst="rect">
            <a:avLst/>
          </a:prstGeom>
        </p:spPr>
      </p:pic>
      <p:pic>
        <p:nvPicPr>
          <p:cNvPr id="25" name="!! Focus">
            <a:extLst>
              <a:ext uri="{FF2B5EF4-FFF2-40B4-BE49-F238E27FC236}">
                <a16:creationId xmlns:a16="http://schemas.microsoft.com/office/drawing/2014/main" id="{66851868-DADC-B689-4D27-E63FD143952A}"/>
              </a:ext>
            </a:extLst>
          </p:cNvPr>
          <p:cNvPicPr>
            <a:picLocks noChangeAspect="1"/>
          </p:cNvPicPr>
          <p:nvPr/>
        </p:nvPicPr>
        <p:blipFill>
          <a:blip r:embed="rId4"/>
          <a:srcRect l="30339" t="38599" r="55278" b="39764"/>
          <a:stretch/>
        </p:blipFill>
        <p:spPr>
          <a:xfrm>
            <a:off x="5514136" y="-6217583"/>
            <a:ext cx="1205690" cy="724944"/>
          </a:xfrm>
          <a:prstGeom prst="rect">
            <a:avLst/>
          </a:prstGeom>
        </p:spPr>
      </p:pic>
      <p:pic>
        <p:nvPicPr>
          <p:cNvPr id="26" name="!! Vertrouwen" descr="Afbeelding met zwart, duisternis&#10;&#10;Door AI gegenereerde inhoud is mogelijk onjuist.">
            <a:extLst>
              <a:ext uri="{FF2B5EF4-FFF2-40B4-BE49-F238E27FC236}">
                <a16:creationId xmlns:a16="http://schemas.microsoft.com/office/drawing/2014/main" id="{093C2C14-CC8C-31FA-E753-934B33FBCE50}"/>
              </a:ext>
            </a:extLst>
          </p:cNvPr>
          <p:cNvPicPr>
            <a:picLocks noChangeAspect="1"/>
          </p:cNvPicPr>
          <p:nvPr/>
        </p:nvPicPr>
        <p:blipFill>
          <a:blip r:embed="rId5"/>
          <a:srcRect l="35696" t="40229" r="37413" b="42156"/>
          <a:stretch/>
        </p:blipFill>
        <p:spPr>
          <a:xfrm>
            <a:off x="1635198" y="-2578428"/>
            <a:ext cx="2331564" cy="610461"/>
          </a:xfrm>
          <a:prstGeom prst="rect">
            <a:avLst/>
          </a:prstGeom>
        </p:spPr>
      </p:pic>
      <p:pic>
        <p:nvPicPr>
          <p:cNvPr id="27" name="!! Doelmatigheid" descr="Afbeelding met zwart, duisternis&#10;&#10;Door AI gegenereerde inhoud is mogelijk onjuist.">
            <a:extLst>
              <a:ext uri="{FF2B5EF4-FFF2-40B4-BE49-F238E27FC236}">
                <a16:creationId xmlns:a16="http://schemas.microsoft.com/office/drawing/2014/main" id="{7AF29714-0D2A-08FD-CAE4-2BE44756CFD3}"/>
              </a:ext>
            </a:extLst>
          </p:cNvPr>
          <p:cNvPicPr>
            <a:picLocks noChangeAspect="1"/>
          </p:cNvPicPr>
          <p:nvPr/>
        </p:nvPicPr>
        <p:blipFill>
          <a:blip r:embed="rId6"/>
          <a:srcRect l="33511" t="42779" r="34908" b="42875"/>
          <a:stretch/>
        </p:blipFill>
        <p:spPr>
          <a:xfrm>
            <a:off x="8225240" y="-2514051"/>
            <a:ext cx="2596623" cy="471468"/>
          </a:xfrm>
          <a:prstGeom prst="rect">
            <a:avLst/>
          </a:prstGeom>
        </p:spPr>
      </p:pic>
      <p:pic>
        <p:nvPicPr>
          <p:cNvPr id="28" name="!! Op leren">
            <a:extLst>
              <a:ext uri="{FF2B5EF4-FFF2-40B4-BE49-F238E27FC236}">
                <a16:creationId xmlns:a16="http://schemas.microsoft.com/office/drawing/2014/main" id="{49D86778-2D60-0AF7-F31D-927764FB4B3F}"/>
              </a:ext>
            </a:extLst>
          </p:cNvPr>
          <p:cNvPicPr>
            <a:picLocks noChangeAspect="1"/>
          </p:cNvPicPr>
          <p:nvPr/>
        </p:nvPicPr>
        <p:blipFill>
          <a:blip r:embed="rId4"/>
          <a:srcRect l="47150" t="42814" r="46072" b="41635"/>
          <a:stretch>
            <a:fillRect/>
          </a:stretch>
        </p:blipFill>
        <p:spPr>
          <a:xfrm>
            <a:off x="5357812" y="-5671708"/>
            <a:ext cx="562602" cy="515962"/>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CF50F091-649A-34DE-2000-F1A47A651188}"/>
              </a:ext>
            </a:extLst>
          </p:cNvPr>
          <p:cNvPicPr>
            <a:picLocks noChangeAspect="1"/>
          </p:cNvPicPr>
          <p:nvPr/>
        </p:nvPicPr>
        <p:blipFill>
          <a:blip r:embed="rId7"/>
          <a:srcRect l="35281" t="40715" r="33812" b="42083"/>
          <a:stretch/>
        </p:blipFill>
        <p:spPr>
          <a:xfrm>
            <a:off x="3111906" y="-928825"/>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647186D0-322A-023F-8183-110A967CC978}"/>
              </a:ext>
            </a:extLst>
          </p:cNvPr>
          <p:cNvPicPr>
            <a:picLocks noChangeAspect="1"/>
          </p:cNvPicPr>
          <p:nvPr/>
        </p:nvPicPr>
        <p:blipFill>
          <a:blip r:embed="rId8"/>
          <a:srcRect l="33376" t="43431" r="32702" b="41393"/>
          <a:stretch/>
        </p:blipFill>
        <p:spPr>
          <a:xfrm>
            <a:off x="6806383" y="-828127"/>
            <a:ext cx="2344701" cy="419301"/>
          </a:xfrm>
          <a:prstGeom prst="rect">
            <a:avLst/>
          </a:prstGeom>
        </p:spPr>
      </p:pic>
      <p:sp>
        <p:nvSpPr>
          <p:cNvPr id="31" name="!! Woolfolk">
            <a:extLst>
              <a:ext uri="{FF2B5EF4-FFF2-40B4-BE49-F238E27FC236}">
                <a16:creationId xmlns:a16="http://schemas.microsoft.com/office/drawing/2014/main" id="{07000F29-FA01-A434-46B1-6C7572EE3B79}"/>
              </a:ext>
            </a:extLst>
          </p:cNvPr>
          <p:cNvSpPr txBox="1"/>
          <p:nvPr/>
        </p:nvSpPr>
        <p:spPr>
          <a:xfrm>
            <a:off x="6806383" y="-837910"/>
            <a:ext cx="2438401" cy="276999"/>
          </a:xfrm>
          <a:prstGeom prst="rect">
            <a:avLst/>
          </a:prstGeom>
          <a:noFill/>
        </p:spPr>
        <p:txBody>
          <a:bodyPr wrap="square">
            <a:spAutoFit/>
          </a:bodyPr>
          <a:lstStyle/>
          <a:p>
            <a:r>
              <a:rPr lang="nl-NL" sz="1200" dirty="0"/>
              <a:t>*</a:t>
            </a:r>
            <a:r>
              <a:rPr lang="nl-NL" sz="1200" dirty="0" err="1"/>
              <a:t>Woolfolk</a:t>
            </a:r>
            <a:r>
              <a:rPr lang="nl-NL" sz="1200" dirty="0"/>
              <a:t> Hoy, Hoy &amp; </a:t>
            </a:r>
            <a:r>
              <a:rPr lang="nl-NL" sz="1200" dirty="0" err="1"/>
              <a:t>Kurz</a:t>
            </a:r>
            <a:r>
              <a:rPr lang="nl-NL" sz="1200" dirty="0"/>
              <a:t> (2008)</a:t>
            </a:r>
          </a:p>
        </p:txBody>
      </p:sp>
      <p:sp>
        <p:nvSpPr>
          <p:cNvPr id="32" name="Tekstvak 31">
            <a:extLst>
              <a:ext uri="{FF2B5EF4-FFF2-40B4-BE49-F238E27FC236}">
                <a16:creationId xmlns:a16="http://schemas.microsoft.com/office/drawing/2014/main" id="{DC7F9A49-8E10-7DC7-3B02-C9AB06434FFE}"/>
              </a:ext>
            </a:extLst>
          </p:cNvPr>
          <p:cNvSpPr txBox="1"/>
          <p:nvPr/>
        </p:nvSpPr>
        <p:spPr>
          <a:xfrm>
            <a:off x="5848317" y="-1029605"/>
            <a:ext cx="537327" cy="707886"/>
          </a:xfrm>
          <a:prstGeom prst="rect">
            <a:avLst/>
          </a:prstGeom>
          <a:noFill/>
        </p:spPr>
        <p:txBody>
          <a:bodyPr wrap="none" rtlCol="0">
            <a:spAutoFit/>
          </a:bodyPr>
          <a:lstStyle/>
          <a:p>
            <a:r>
              <a:rPr lang="nl-NL" sz="4000" dirty="0">
                <a:solidFill>
                  <a:srgbClr val="C41873"/>
                </a:solidFill>
                <a:latin typeface="Krub" pitchFamily="2" charset="-34"/>
                <a:ea typeface="Krungthep" panose="02000400000000000000" pitchFamily="2" charset="-34"/>
                <a:cs typeface="Krub" pitchFamily="2" charset="-34"/>
              </a:rPr>
              <a:t>&amp;</a:t>
            </a:r>
          </a:p>
        </p:txBody>
      </p:sp>
      <p:sp>
        <p:nvSpPr>
          <p:cNvPr id="6" name="Tekstvak 5">
            <a:extLst>
              <a:ext uri="{FF2B5EF4-FFF2-40B4-BE49-F238E27FC236}">
                <a16:creationId xmlns:a16="http://schemas.microsoft.com/office/drawing/2014/main" id="{6DAAD144-CBDD-70A5-3F52-6434FFEEB403}"/>
              </a:ext>
            </a:extLst>
          </p:cNvPr>
          <p:cNvSpPr txBox="1"/>
          <p:nvPr/>
        </p:nvSpPr>
        <p:spPr>
          <a:xfrm>
            <a:off x="5298380" y="3430258"/>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10" name="Tekstvak 9">
            <a:extLst>
              <a:ext uri="{FF2B5EF4-FFF2-40B4-BE49-F238E27FC236}">
                <a16:creationId xmlns:a16="http://schemas.microsoft.com/office/drawing/2014/main" id="{E25B81C9-E2D4-FAAD-5FDF-930C86FC456B}"/>
              </a:ext>
            </a:extLst>
          </p:cNvPr>
          <p:cNvSpPr txBox="1"/>
          <p:nvPr/>
        </p:nvSpPr>
        <p:spPr>
          <a:xfrm>
            <a:off x="6525640" y="3337924"/>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Tree>
    <p:extLst>
      <p:ext uri="{BB962C8B-B14F-4D97-AF65-F5344CB8AC3E}">
        <p14:creationId xmlns:p14="http://schemas.microsoft.com/office/powerpoint/2010/main" val="3326552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AB85-4331-1657-737B-9A41D62455A3}"/>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AAE50DA6-4080-5214-A4BB-68A57199420D}"/>
              </a:ext>
            </a:extLst>
          </p:cNvPr>
          <p:cNvSpPr txBox="1"/>
          <p:nvPr/>
        </p:nvSpPr>
        <p:spPr>
          <a:xfrm>
            <a:off x="3803552" y="-1897329"/>
            <a:ext cx="4584909" cy="461665"/>
          </a:xfrm>
          <a:prstGeom prst="rect">
            <a:avLst/>
          </a:prstGeom>
          <a:noFill/>
        </p:spPr>
        <p:txBody>
          <a:bodyPr wrap="none" rtlCol="0">
            <a:spAutoFit/>
          </a:bodyPr>
          <a:lstStyle/>
          <a:p>
            <a:pPr algn="ctr"/>
            <a:r>
              <a:rPr lang="nl-NL" sz="2400" dirty="0">
                <a:latin typeface="Krub" pitchFamily="2" charset="-34"/>
                <a:cs typeface="Krub" pitchFamily="2" charset="-34"/>
              </a:rPr>
              <a:t>hoe beter leerlingen presteren</a:t>
            </a:r>
          </a:p>
        </p:txBody>
      </p:sp>
      <p:sp>
        <p:nvSpPr>
          <p:cNvPr id="8" name="Tekstvak 7">
            <a:extLst>
              <a:ext uri="{FF2B5EF4-FFF2-40B4-BE49-F238E27FC236}">
                <a16:creationId xmlns:a16="http://schemas.microsoft.com/office/drawing/2014/main" id="{58C83609-B785-75A8-36DC-1EA9A0FD97B1}"/>
              </a:ext>
            </a:extLst>
          </p:cNvPr>
          <p:cNvSpPr txBox="1"/>
          <p:nvPr/>
        </p:nvSpPr>
        <p:spPr>
          <a:xfrm>
            <a:off x="4594626" y="-1099569"/>
            <a:ext cx="3002745" cy="584775"/>
          </a:xfrm>
          <a:prstGeom prst="rect">
            <a:avLst/>
          </a:prstGeom>
          <a:noFill/>
        </p:spPr>
        <p:txBody>
          <a:bodyPr wrap="none" rtlCol="0">
            <a:spAutoFit/>
          </a:bodyPr>
          <a:lstStyle/>
          <a:p>
            <a:pPr algn="ctr"/>
            <a:r>
              <a:rPr lang="nl-NL" sz="3200" dirty="0">
                <a:latin typeface="Krub" pitchFamily="2" charset="-34"/>
                <a:cs typeface="Krub" pitchFamily="2" charset="-34"/>
              </a:rPr>
              <a:t>alle leerlingen!</a:t>
            </a:r>
          </a:p>
        </p:txBody>
      </p:sp>
      <p:sp>
        <p:nvSpPr>
          <p:cNvPr id="9" name="!! Hoy">
            <a:extLst>
              <a:ext uri="{FF2B5EF4-FFF2-40B4-BE49-F238E27FC236}">
                <a16:creationId xmlns:a16="http://schemas.microsoft.com/office/drawing/2014/main" id="{3DD60224-13DA-6D17-5003-9E43F1322012}"/>
              </a:ext>
            </a:extLst>
          </p:cNvPr>
          <p:cNvSpPr txBox="1"/>
          <p:nvPr/>
        </p:nvSpPr>
        <p:spPr>
          <a:xfrm>
            <a:off x="3053850" y="-837909"/>
            <a:ext cx="2525487" cy="276999"/>
          </a:xfrm>
          <a:prstGeom prst="rect">
            <a:avLst/>
          </a:prstGeom>
          <a:noFill/>
        </p:spPr>
        <p:txBody>
          <a:bodyPr wrap="square">
            <a:spAutoFit/>
          </a:bodyPr>
          <a:lstStyle/>
          <a:p>
            <a:r>
              <a:rPr lang="nl-NL" sz="1200" dirty="0"/>
              <a:t>*Hoy, Tarter &amp; </a:t>
            </a:r>
            <a:r>
              <a:rPr lang="nl-NL" sz="1200" dirty="0" err="1"/>
              <a:t>Woolfolk</a:t>
            </a:r>
            <a:r>
              <a:rPr lang="nl-NL" sz="1200" dirty="0"/>
              <a:t> Hoy (2006)</a:t>
            </a:r>
          </a:p>
        </p:txBody>
      </p:sp>
      <p:cxnSp>
        <p:nvCxnSpPr>
          <p:cNvPr id="11" name="Rechte verbindingslijn 10">
            <a:extLst>
              <a:ext uri="{FF2B5EF4-FFF2-40B4-BE49-F238E27FC236}">
                <a16:creationId xmlns:a16="http://schemas.microsoft.com/office/drawing/2014/main" id="{B5C1260D-BB9D-92D5-9894-A57BB653A7AE}"/>
              </a:ext>
            </a:extLst>
          </p:cNvPr>
          <p:cNvCxnSpPr>
            <a:cxnSpLocks noChangeAspect="1"/>
          </p:cNvCxnSpPr>
          <p:nvPr/>
        </p:nvCxnSpPr>
        <p:spPr>
          <a:xfrm flipH="1">
            <a:off x="3740795"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F7699DB3-4299-862B-1A67-17CD9D1A9E2D}"/>
              </a:ext>
            </a:extLst>
          </p:cNvPr>
          <p:cNvCxnSpPr>
            <a:cxnSpLocks/>
          </p:cNvCxnSpPr>
          <p:nvPr/>
        </p:nvCxnSpPr>
        <p:spPr>
          <a:xfrm>
            <a:off x="6291206"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id="{C78E9140-6F86-F17D-73ED-15AFB384591C}"/>
              </a:ext>
            </a:extLst>
          </p:cNvPr>
          <p:cNvCxnSpPr>
            <a:cxnSpLocks/>
          </p:cNvCxnSpPr>
          <p:nvPr/>
        </p:nvCxnSpPr>
        <p:spPr>
          <a:xfrm>
            <a:off x="4143214" y="-2278317"/>
            <a:ext cx="4014061" cy="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24" name="!! Op leren">
            <a:extLst>
              <a:ext uri="{FF2B5EF4-FFF2-40B4-BE49-F238E27FC236}">
                <a16:creationId xmlns:a16="http://schemas.microsoft.com/office/drawing/2014/main" id="{49FE2A30-2F37-DC69-4D74-F2700DED5B1B}"/>
              </a:ext>
            </a:extLst>
          </p:cNvPr>
          <p:cNvPicPr>
            <a:picLocks noChangeAspect="1"/>
          </p:cNvPicPr>
          <p:nvPr/>
        </p:nvPicPr>
        <p:blipFill>
          <a:blip r:embed="rId3"/>
          <a:srcRect l="55066" t="41684" r="30409" b="42765"/>
          <a:stretch>
            <a:fillRect/>
          </a:stretch>
        </p:blipFill>
        <p:spPr>
          <a:xfrm>
            <a:off x="5824767" y="-5683697"/>
            <a:ext cx="1205690" cy="515962"/>
          </a:xfrm>
          <a:prstGeom prst="rect">
            <a:avLst/>
          </a:prstGeom>
        </p:spPr>
      </p:pic>
      <p:pic>
        <p:nvPicPr>
          <p:cNvPr id="25" name="!! Focus">
            <a:extLst>
              <a:ext uri="{FF2B5EF4-FFF2-40B4-BE49-F238E27FC236}">
                <a16:creationId xmlns:a16="http://schemas.microsoft.com/office/drawing/2014/main" id="{30714DBF-8DD4-7206-D01B-98C2A4B59F00}"/>
              </a:ext>
            </a:extLst>
          </p:cNvPr>
          <p:cNvPicPr>
            <a:picLocks noChangeAspect="1"/>
          </p:cNvPicPr>
          <p:nvPr/>
        </p:nvPicPr>
        <p:blipFill>
          <a:blip r:embed="rId3"/>
          <a:srcRect l="30339" t="38599" r="55278" b="39764"/>
          <a:stretch/>
        </p:blipFill>
        <p:spPr>
          <a:xfrm>
            <a:off x="5514136" y="-6217583"/>
            <a:ext cx="1205690" cy="724944"/>
          </a:xfrm>
          <a:prstGeom prst="rect">
            <a:avLst/>
          </a:prstGeom>
        </p:spPr>
      </p:pic>
      <p:pic>
        <p:nvPicPr>
          <p:cNvPr id="26" name="!! Vertrouwen" descr="Afbeelding met zwart, duisternis&#10;&#10;Door AI gegenereerde inhoud is mogelijk onjuist.">
            <a:extLst>
              <a:ext uri="{FF2B5EF4-FFF2-40B4-BE49-F238E27FC236}">
                <a16:creationId xmlns:a16="http://schemas.microsoft.com/office/drawing/2014/main" id="{87D15D8A-B56C-9A97-0B07-52354D38EE5C}"/>
              </a:ext>
            </a:extLst>
          </p:cNvPr>
          <p:cNvPicPr>
            <a:picLocks noChangeAspect="1"/>
          </p:cNvPicPr>
          <p:nvPr/>
        </p:nvPicPr>
        <p:blipFill>
          <a:blip r:embed="rId4"/>
          <a:srcRect l="35696" t="40229" r="37413" b="42156"/>
          <a:stretch/>
        </p:blipFill>
        <p:spPr>
          <a:xfrm>
            <a:off x="1635198" y="-2578428"/>
            <a:ext cx="2331564" cy="610461"/>
          </a:xfrm>
          <a:prstGeom prst="rect">
            <a:avLst/>
          </a:prstGeom>
        </p:spPr>
      </p:pic>
      <p:pic>
        <p:nvPicPr>
          <p:cNvPr id="27" name="!! Doelmatigheid" descr="Afbeelding met zwart, duisternis&#10;&#10;Door AI gegenereerde inhoud is mogelijk onjuist.">
            <a:extLst>
              <a:ext uri="{FF2B5EF4-FFF2-40B4-BE49-F238E27FC236}">
                <a16:creationId xmlns:a16="http://schemas.microsoft.com/office/drawing/2014/main" id="{4E605303-01DB-128F-EC44-A880CC979EAB}"/>
              </a:ext>
            </a:extLst>
          </p:cNvPr>
          <p:cNvPicPr>
            <a:picLocks noChangeAspect="1"/>
          </p:cNvPicPr>
          <p:nvPr/>
        </p:nvPicPr>
        <p:blipFill>
          <a:blip r:embed="rId5"/>
          <a:srcRect l="33511" t="42779" r="34908" b="42875"/>
          <a:stretch/>
        </p:blipFill>
        <p:spPr>
          <a:xfrm>
            <a:off x="8225240" y="-2514051"/>
            <a:ext cx="2596623" cy="471468"/>
          </a:xfrm>
          <a:prstGeom prst="rect">
            <a:avLst/>
          </a:prstGeom>
        </p:spPr>
      </p:pic>
      <p:pic>
        <p:nvPicPr>
          <p:cNvPr id="28" name="!! Op leren">
            <a:extLst>
              <a:ext uri="{FF2B5EF4-FFF2-40B4-BE49-F238E27FC236}">
                <a16:creationId xmlns:a16="http://schemas.microsoft.com/office/drawing/2014/main" id="{202D22F7-836C-E4C6-CBFB-8086A7F1D35F}"/>
              </a:ext>
            </a:extLst>
          </p:cNvPr>
          <p:cNvPicPr>
            <a:picLocks noChangeAspect="1"/>
          </p:cNvPicPr>
          <p:nvPr/>
        </p:nvPicPr>
        <p:blipFill>
          <a:blip r:embed="rId3"/>
          <a:srcRect l="47150" t="42814" r="46072" b="41635"/>
          <a:stretch>
            <a:fillRect/>
          </a:stretch>
        </p:blipFill>
        <p:spPr>
          <a:xfrm>
            <a:off x="5357812" y="-5671708"/>
            <a:ext cx="562602" cy="515962"/>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8D40F8F5-19DC-2B8B-C406-8765EEC3F15B}"/>
              </a:ext>
            </a:extLst>
          </p:cNvPr>
          <p:cNvPicPr>
            <a:picLocks noChangeAspect="1"/>
          </p:cNvPicPr>
          <p:nvPr/>
        </p:nvPicPr>
        <p:blipFill>
          <a:blip r:embed="rId6"/>
          <a:srcRect l="35281" t="40715" r="33812" b="42083"/>
          <a:stretch/>
        </p:blipFill>
        <p:spPr>
          <a:xfrm>
            <a:off x="3111906" y="-928825"/>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470CAF73-86C0-BEA2-42CA-D826A88E6B89}"/>
              </a:ext>
            </a:extLst>
          </p:cNvPr>
          <p:cNvPicPr>
            <a:picLocks noChangeAspect="1"/>
          </p:cNvPicPr>
          <p:nvPr/>
        </p:nvPicPr>
        <p:blipFill>
          <a:blip r:embed="rId7"/>
          <a:srcRect l="33376" t="43431" r="32702" b="41393"/>
          <a:stretch/>
        </p:blipFill>
        <p:spPr>
          <a:xfrm>
            <a:off x="6806383" y="-828127"/>
            <a:ext cx="2344701" cy="419301"/>
          </a:xfrm>
          <a:prstGeom prst="rect">
            <a:avLst/>
          </a:prstGeom>
        </p:spPr>
      </p:pic>
      <p:sp>
        <p:nvSpPr>
          <p:cNvPr id="31" name="!! Woolfolk">
            <a:extLst>
              <a:ext uri="{FF2B5EF4-FFF2-40B4-BE49-F238E27FC236}">
                <a16:creationId xmlns:a16="http://schemas.microsoft.com/office/drawing/2014/main" id="{0E1135BD-0288-167A-B3DB-DF533181F9C0}"/>
              </a:ext>
            </a:extLst>
          </p:cNvPr>
          <p:cNvSpPr txBox="1"/>
          <p:nvPr/>
        </p:nvSpPr>
        <p:spPr>
          <a:xfrm>
            <a:off x="6806383" y="-837910"/>
            <a:ext cx="2438401" cy="276999"/>
          </a:xfrm>
          <a:prstGeom prst="rect">
            <a:avLst/>
          </a:prstGeom>
          <a:noFill/>
        </p:spPr>
        <p:txBody>
          <a:bodyPr wrap="square">
            <a:spAutoFit/>
          </a:bodyPr>
          <a:lstStyle/>
          <a:p>
            <a:r>
              <a:rPr lang="nl-NL" sz="1200" dirty="0"/>
              <a:t>*</a:t>
            </a:r>
            <a:r>
              <a:rPr lang="nl-NL" sz="1200" dirty="0" err="1"/>
              <a:t>Woolfolk</a:t>
            </a:r>
            <a:r>
              <a:rPr lang="nl-NL" sz="1200" dirty="0"/>
              <a:t> Hoy, Hoy &amp; </a:t>
            </a:r>
            <a:r>
              <a:rPr lang="nl-NL" sz="1200" dirty="0" err="1"/>
              <a:t>Kurz</a:t>
            </a:r>
            <a:r>
              <a:rPr lang="nl-NL" sz="1200" dirty="0"/>
              <a:t> (2008)</a:t>
            </a:r>
          </a:p>
        </p:txBody>
      </p:sp>
      <p:sp>
        <p:nvSpPr>
          <p:cNvPr id="32" name="Tekstvak 31">
            <a:extLst>
              <a:ext uri="{FF2B5EF4-FFF2-40B4-BE49-F238E27FC236}">
                <a16:creationId xmlns:a16="http://schemas.microsoft.com/office/drawing/2014/main" id="{20D386F6-EA3C-015B-E707-3DC2ADDBF401}"/>
              </a:ext>
            </a:extLst>
          </p:cNvPr>
          <p:cNvSpPr txBox="1"/>
          <p:nvPr/>
        </p:nvSpPr>
        <p:spPr>
          <a:xfrm>
            <a:off x="5848317" y="-1029605"/>
            <a:ext cx="537327" cy="707886"/>
          </a:xfrm>
          <a:prstGeom prst="rect">
            <a:avLst/>
          </a:prstGeom>
          <a:noFill/>
        </p:spPr>
        <p:txBody>
          <a:bodyPr wrap="none" rtlCol="0">
            <a:spAutoFit/>
          </a:bodyPr>
          <a:lstStyle/>
          <a:p>
            <a:r>
              <a:rPr lang="nl-NL" sz="4000" dirty="0">
                <a:solidFill>
                  <a:srgbClr val="C41873"/>
                </a:solidFill>
                <a:latin typeface="Krub" pitchFamily="2" charset="-34"/>
                <a:ea typeface="Krungthep" panose="02000400000000000000" pitchFamily="2" charset="-34"/>
                <a:cs typeface="Krub" pitchFamily="2" charset="-34"/>
              </a:rPr>
              <a:t>&amp;</a:t>
            </a:r>
          </a:p>
        </p:txBody>
      </p:sp>
      <p:pic>
        <p:nvPicPr>
          <p:cNvPr id="17" name="!! Optimism" descr="Afbeelding met zwart, duisternis&#10;&#10;Door AI gegenereerde inhoud is mogelijk onjuist.">
            <a:extLst>
              <a:ext uri="{FF2B5EF4-FFF2-40B4-BE49-F238E27FC236}">
                <a16:creationId xmlns:a16="http://schemas.microsoft.com/office/drawing/2014/main" id="{ED15164B-B1EC-CE43-646F-C546EBAFF08E}"/>
              </a:ext>
            </a:extLst>
          </p:cNvPr>
          <p:cNvPicPr>
            <a:picLocks noChangeAspect="1"/>
          </p:cNvPicPr>
          <p:nvPr/>
        </p:nvPicPr>
        <p:blipFill>
          <a:blip r:embed="rId8"/>
          <a:srcRect l="27234" t="41149" r="48217" b="42129"/>
          <a:stretch/>
        </p:blipFill>
        <p:spPr>
          <a:xfrm>
            <a:off x="2570064" y="952371"/>
            <a:ext cx="2204523" cy="600262"/>
          </a:xfrm>
          <a:prstGeom prst="rect">
            <a:avLst/>
          </a:prstGeom>
        </p:spPr>
      </p:pic>
      <p:pic>
        <p:nvPicPr>
          <p:cNvPr id="18" name="!! Academisch" descr="Afbeelding met zwart, duisternis&#10;&#10;Door AI gegenereerde inhoud is mogelijk onjuist.">
            <a:extLst>
              <a:ext uri="{FF2B5EF4-FFF2-40B4-BE49-F238E27FC236}">
                <a16:creationId xmlns:a16="http://schemas.microsoft.com/office/drawing/2014/main" id="{31B39730-3DDF-0597-C3B2-F71BE5F4C265}"/>
              </a:ext>
            </a:extLst>
          </p:cNvPr>
          <p:cNvPicPr>
            <a:picLocks noChangeAspect="1"/>
          </p:cNvPicPr>
          <p:nvPr/>
        </p:nvPicPr>
        <p:blipFill>
          <a:blip r:embed="rId8"/>
          <a:srcRect l="51783" t="41149" r="27450" b="44220"/>
          <a:stretch/>
        </p:blipFill>
        <p:spPr>
          <a:xfrm>
            <a:off x="4774587" y="952371"/>
            <a:ext cx="2131530" cy="600257"/>
          </a:xfrm>
          <a:prstGeom prst="rect">
            <a:avLst/>
          </a:prstGeom>
        </p:spPr>
      </p:pic>
      <p:sp>
        <p:nvSpPr>
          <p:cNvPr id="19" name="Tekstvak 18">
            <a:extLst>
              <a:ext uri="{FF2B5EF4-FFF2-40B4-BE49-F238E27FC236}">
                <a16:creationId xmlns:a16="http://schemas.microsoft.com/office/drawing/2014/main" id="{B7880B7B-4C55-DB98-160F-E88F59AFE157}"/>
              </a:ext>
            </a:extLst>
          </p:cNvPr>
          <p:cNvSpPr txBox="1"/>
          <p:nvPr/>
        </p:nvSpPr>
        <p:spPr>
          <a:xfrm>
            <a:off x="1019640" y="102167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20" name="Tekstvak 19">
            <a:extLst>
              <a:ext uri="{FF2B5EF4-FFF2-40B4-BE49-F238E27FC236}">
                <a16:creationId xmlns:a16="http://schemas.microsoft.com/office/drawing/2014/main" id="{B61C5554-7F56-59D7-7661-8A1FFAF1AC6B}"/>
              </a:ext>
            </a:extLst>
          </p:cNvPr>
          <p:cNvSpPr txBox="1"/>
          <p:nvPr/>
        </p:nvSpPr>
        <p:spPr>
          <a:xfrm>
            <a:off x="6984151" y="102166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33" name="Tekstvak 32">
            <a:extLst>
              <a:ext uri="{FF2B5EF4-FFF2-40B4-BE49-F238E27FC236}">
                <a16:creationId xmlns:a16="http://schemas.microsoft.com/office/drawing/2014/main" id="{8FFE0FD7-5E44-78A1-C2B6-ABBCFE3DC318}"/>
              </a:ext>
            </a:extLst>
          </p:cNvPr>
          <p:cNvSpPr txBox="1"/>
          <p:nvPr/>
        </p:nvSpPr>
        <p:spPr>
          <a:xfrm>
            <a:off x="8249067" y="906297"/>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2" name="Tekstvak 1">
            <a:extLst>
              <a:ext uri="{FF2B5EF4-FFF2-40B4-BE49-F238E27FC236}">
                <a16:creationId xmlns:a16="http://schemas.microsoft.com/office/drawing/2014/main" id="{B3CC772C-8244-2F69-F03D-BC2DB5081874}"/>
              </a:ext>
            </a:extLst>
          </p:cNvPr>
          <p:cNvSpPr txBox="1"/>
          <p:nvPr/>
        </p:nvSpPr>
        <p:spPr>
          <a:xfrm>
            <a:off x="12676500" y="5544130"/>
            <a:ext cx="6926030" cy="400110"/>
          </a:xfrm>
          <a:prstGeom prst="rect">
            <a:avLst/>
          </a:prstGeom>
          <a:noFill/>
        </p:spPr>
        <p:txBody>
          <a:bodyPr wrap="square" rtlCol="0">
            <a:spAutoFit/>
          </a:bodyPr>
          <a:lstStyle/>
          <a:p>
            <a:pPr algn="ctr"/>
            <a:r>
              <a:rPr lang="nl-NL" sz="2000" dirty="0">
                <a:solidFill>
                  <a:schemeClr val="accent1"/>
                </a:solidFill>
                <a:latin typeface="Krub" pitchFamily="2" charset="-34"/>
                <a:cs typeface="Krub" pitchFamily="2" charset="-34"/>
              </a:rPr>
              <a:t>DEEL 2 – WELKOM TERUG</a:t>
            </a:r>
          </a:p>
        </p:txBody>
      </p:sp>
    </p:spTree>
    <p:extLst>
      <p:ext uri="{BB962C8B-B14F-4D97-AF65-F5344CB8AC3E}">
        <p14:creationId xmlns:p14="http://schemas.microsoft.com/office/powerpoint/2010/main" val="733463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21C7-CB0C-FCCD-0239-4DD4053F5A7B}"/>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4B5D1A9B-4629-6630-A9CA-13E5CF43A2A2}"/>
              </a:ext>
            </a:extLst>
          </p:cNvPr>
          <p:cNvPicPr>
            <a:picLocks noChangeAspect="1"/>
          </p:cNvPicPr>
          <p:nvPr/>
        </p:nvPicPr>
        <p:blipFill>
          <a:blip r:embed="rId3"/>
          <a:srcRect l="27234" t="41149" r="48217" b="42129"/>
          <a:stretch/>
        </p:blipFill>
        <p:spPr>
          <a:xfrm>
            <a:off x="2570064" y="952371"/>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2AB8ED4D-A115-A90C-6EF5-714625911923}"/>
              </a:ext>
            </a:extLst>
          </p:cNvPr>
          <p:cNvPicPr>
            <a:picLocks noChangeAspect="1"/>
          </p:cNvPicPr>
          <p:nvPr/>
        </p:nvPicPr>
        <p:blipFill>
          <a:blip r:embed="rId3"/>
          <a:srcRect l="51783" t="41149" r="27450" b="44220"/>
          <a:stretch/>
        </p:blipFill>
        <p:spPr>
          <a:xfrm>
            <a:off x="4774587" y="952371"/>
            <a:ext cx="2131530" cy="600257"/>
          </a:xfrm>
          <a:prstGeom prst="rect">
            <a:avLst/>
          </a:prstGeom>
        </p:spPr>
      </p:pic>
      <p:sp>
        <p:nvSpPr>
          <p:cNvPr id="4" name="Tekstvak 3">
            <a:extLst>
              <a:ext uri="{FF2B5EF4-FFF2-40B4-BE49-F238E27FC236}">
                <a16:creationId xmlns:a16="http://schemas.microsoft.com/office/drawing/2014/main" id="{0A87CAEC-7BC1-99D2-7E44-AC864ADE6056}"/>
              </a:ext>
            </a:extLst>
          </p:cNvPr>
          <p:cNvSpPr txBox="1"/>
          <p:nvPr/>
        </p:nvSpPr>
        <p:spPr>
          <a:xfrm>
            <a:off x="1019640" y="102167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5" name="Tekstvak 4">
            <a:extLst>
              <a:ext uri="{FF2B5EF4-FFF2-40B4-BE49-F238E27FC236}">
                <a16:creationId xmlns:a16="http://schemas.microsoft.com/office/drawing/2014/main" id="{28F124C0-AB09-2402-5E02-219C2F9D3F28}"/>
              </a:ext>
            </a:extLst>
          </p:cNvPr>
          <p:cNvSpPr txBox="1"/>
          <p:nvPr/>
        </p:nvSpPr>
        <p:spPr>
          <a:xfrm>
            <a:off x="1635198" y="2471503"/>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6" name="Tekstvak 15">
            <a:extLst>
              <a:ext uri="{FF2B5EF4-FFF2-40B4-BE49-F238E27FC236}">
                <a16:creationId xmlns:a16="http://schemas.microsoft.com/office/drawing/2014/main" id="{D8BD5E29-4D9F-D3CC-2A07-DA3A854F614C}"/>
              </a:ext>
            </a:extLst>
          </p:cNvPr>
          <p:cNvSpPr txBox="1"/>
          <p:nvPr/>
        </p:nvSpPr>
        <p:spPr>
          <a:xfrm>
            <a:off x="1014933" y="2533058"/>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7" name="Tekstvak 6">
            <a:extLst>
              <a:ext uri="{FF2B5EF4-FFF2-40B4-BE49-F238E27FC236}">
                <a16:creationId xmlns:a16="http://schemas.microsoft.com/office/drawing/2014/main" id="{D142CBEF-5437-1C1C-A609-9701020C74F4}"/>
              </a:ext>
            </a:extLst>
          </p:cNvPr>
          <p:cNvSpPr txBox="1"/>
          <p:nvPr/>
        </p:nvSpPr>
        <p:spPr>
          <a:xfrm>
            <a:off x="6984151" y="102166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8" name="Tekstvak 7">
            <a:extLst>
              <a:ext uri="{FF2B5EF4-FFF2-40B4-BE49-F238E27FC236}">
                <a16:creationId xmlns:a16="http://schemas.microsoft.com/office/drawing/2014/main" id="{74C93F9E-A612-72D5-DC9A-5EC78FB3684C}"/>
              </a:ext>
            </a:extLst>
          </p:cNvPr>
          <p:cNvSpPr txBox="1"/>
          <p:nvPr/>
        </p:nvSpPr>
        <p:spPr>
          <a:xfrm>
            <a:off x="8249067" y="906297"/>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Tree>
    <p:extLst>
      <p:ext uri="{BB962C8B-B14F-4D97-AF65-F5344CB8AC3E}">
        <p14:creationId xmlns:p14="http://schemas.microsoft.com/office/powerpoint/2010/main" val="3590701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0A3D7-4D06-DBF6-B1DE-24E528014AE6}"/>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0870FD7A-1B72-B82A-30B8-552B8D885426}"/>
              </a:ext>
            </a:extLst>
          </p:cNvPr>
          <p:cNvPicPr>
            <a:picLocks noChangeAspect="1"/>
          </p:cNvPicPr>
          <p:nvPr/>
        </p:nvPicPr>
        <p:blipFill>
          <a:blip r:embed="rId3"/>
          <a:srcRect l="27234" t="41149" r="48217" b="42129"/>
          <a:stretch/>
        </p:blipFill>
        <p:spPr>
          <a:xfrm>
            <a:off x="2570064" y="952371"/>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942EDBA4-A334-5772-D8A0-EC82EFD14BEB}"/>
              </a:ext>
            </a:extLst>
          </p:cNvPr>
          <p:cNvPicPr>
            <a:picLocks noChangeAspect="1"/>
          </p:cNvPicPr>
          <p:nvPr/>
        </p:nvPicPr>
        <p:blipFill>
          <a:blip r:embed="rId3"/>
          <a:srcRect l="51783" t="41149" r="27450" b="44220"/>
          <a:stretch/>
        </p:blipFill>
        <p:spPr>
          <a:xfrm>
            <a:off x="4774587" y="952371"/>
            <a:ext cx="2131530" cy="600257"/>
          </a:xfrm>
          <a:prstGeom prst="rect">
            <a:avLst/>
          </a:prstGeom>
        </p:spPr>
      </p:pic>
      <p:sp>
        <p:nvSpPr>
          <p:cNvPr id="4" name="Tekstvak 3">
            <a:extLst>
              <a:ext uri="{FF2B5EF4-FFF2-40B4-BE49-F238E27FC236}">
                <a16:creationId xmlns:a16="http://schemas.microsoft.com/office/drawing/2014/main" id="{31A9DFB2-0BAC-6B08-F0C5-9E4CA9076F70}"/>
              </a:ext>
            </a:extLst>
          </p:cNvPr>
          <p:cNvSpPr txBox="1"/>
          <p:nvPr/>
        </p:nvSpPr>
        <p:spPr>
          <a:xfrm>
            <a:off x="1019640" y="102167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5" name="Tekstvak 4">
            <a:extLst>
              <a:ext uri="{FF2B5EF4-FFF2-40B4-BE49-F238E27FC236}">
                <a16:creationId xmlns:a16="http://schemas.microsoft.com/office/drawing/2014/main" id="{5ECB2F7A-B228-93F3-8EB4-BD9F9120B6D6}"/>
              </a:ext>
            </a:extLst>
          </p:cNvPr>
          <p:cNvSpPr txBox="1"/>
          <p:nvPr/>
        </p:nvSpPr>
        <p:spPr>
          <a:xfrm>
            <a:off x="1635198" y="2471503"/>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4" name="Tekstvak 13">
            <a:extLst>
              <a:ext uri="{FF2B5EF4-FFF2-40B4-BE49-F238E27FC236}">
                <a16:creationId xmlns:a16="http://schemas.microsoft.com/office/drawing/2014/main" id="{F2E3218C-4C9E-29FD-87C1-29D2B709809F}"/>
              </a:ext>
            </a:extLst>
          </p:cNvPr>
          <p:cNvSpPr txBox="1"/>
          <p:nvPr/>
        </p:nvSpPr>
        <p:spPr>
          <a:xfrm>
            <a:off x="1635197" y="3414956"/>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16" name="Tekstvak 15">
            <a:extLst>
              <a:ext uri="{FF2B5EF4-FFF2-40B4-BE49-F238E27FC236}">
                <a16:creationId xmlns:a16="http://schemas.microsoft.com/office/drawing/2014/main" id="{BB683625-141B-299B-FAB8-1337AD138A43}"/>
              </a:ext>
            </a:extLst>
          </p:cNvPr>
          <p:cNvSpPr txBox="1"/>
          <p:nvPr/>
        </p:nvSpPr>
        <p:spPr>
          <a:xfrm>
            <a:off x="1014933" y="2533058"/>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17" name="Tekstvak 16">
            <a:extLst>
              <a:ext uri="{FF2B5EF4-FFF2-40B4-BE49-F238E27FC236}">
                <a16:creationId xmlns:a16="http://schemas.microsoft.com/office/drawing/2014/main" id="{6CE127B3-52AD-C5FE-CBE1-7782E26202AC}"/>
              </a:ext>
            </a:extLst>
          </p:cNvPr>
          <p:cNvSpPr txBox="1"/>
          <p:nvPr/>
        </p:nvSpPr>
        <p:spPr>
          <a:xfrm>
            <a:off x="1013415" y="3322623"/>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7" name="Tekstvak 6">
            <a:extLst>
              <a:ext uri="{FF2B5EF4-FFF2-40B4-BE49-F238E27FC236}">
                <a16:creationId xmlns:a16="http://schemas.microsoft.com/office/drawing/2014/main" id="{D31A6EA9-791E-703C-5B0D-2DA53AEE1289}"/>
              </a:ext>
            </a:extLst>
          </p:cNvPr>
          <p:cNvSpPr txBox="1"/>
          <p:nvPr/>
        </p:nvSpPr>
        <p:spPr>
          <a:xfrm>
            <a:off x="6984151" y="102166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8" name="Tekstvak 7">
            <a:extLst>
              <a:ext uri="{FF2B5EF4-FFF2-40B4-BE49-F238E27FC236}">
                <a16:creationId xmlns:a16="http://schemas.microsoft.com/office/drawing/2014/main" id="{B26E97F4-F55A-5CD3-77ED-1E06A6E971A8}"/>
              </a:ext>
            </a:extLst>
          </p:cNvPr>
          <p:cNvSpPr txBox="1"/>
          <p:nvPr/>
        </p:nvSpPr>
        <p:spPr>
          <a:xfrm>
            <a:off x="8249067" y="906297"/>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Tree>
    <p:extLst>
      <p:ext uri="{BB962C8B-B14F-4D97-AF65-F5344CB8AC3E}">
        <p14:creationId xmlns:p14="http://schemas.microsoft.com/office/powerpoint/2010/main" val="1700227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DF49F-7721-9EA7-E59C-7C7204756561}"/>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6A5CC447-9D1E-D922-148F-2F7E21BCD549}"/>
              </a:ext>
            </a:extLst>
          </p:cNvPr>
          <p:cNvPicPr>
            <a:picLocks noChangeAspect="1"/>
          </p:cNvPicPr>
          <p:nvPr/>
        </p:nvPicPr>
        <p:blipFill>
          <a:blip r:embed="rId3"/>
          <a:srcRect l="27234" t="41149" r="48217" b="42129"/>
          <a:stretch/>
        </p:blipFill>
        <p:spPr>
          <a:xfrm>
            <a:off x="2570064" y="952371"/>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28B5D0AD-4DEA-DC09-512C-BF118E8755BB}"/>
              </a:ext>
            </a:extLst>
          </p:cNvPr>
          <p:cNvPicPr>
            <a:picLocks noChangeAspect="1"/>
          </p:cNvPicPr>
          <p:nvPr/>
        </p:nvPicPr>
        <p:blipFill>
          <a:blip r:embed="rId3"/>
          <a:srcRect l="51783" t="41149" r="27450" b="44220"/>
          <a:stretch/>
        </p:blipFill>
        <p:spPr>
          <a:xfrm>
            <a:off x="4774587" y="952371"/>
            <a:ext cx="2131530" cy="600257"/>
          </a:xfrm>
          <a:prstGeom prst="rect">
            <a:avLst/>
          </a:prstGeom>
        </p:spPr>
      </p:pic>
      <p:sp>
        <p:nvSpPr>
          <p:cNvPr id="4" name="Tekstvak 3">
            <a:extLst>
              <a:ext uri="{FF2B5EF4-FFF2-40B4-BE49-F238E27FC236}">
                <a16:creationId xmlns:a16="http://schemas.microsoft.com/office/drawing/2014/main" id="{CC67F6DD-1B6E-1B17-3694-21318964B56D}"/>
              </a:ext>
            </a:extLst>
          </p:cNvPr>
          <p:cNvSpPr txBox="1"/>
          <p:nvPr/>
        </p:nvSpPr>
        <p:spPr>
          <a:xfrm>
            <a:off x="1019640" y="102167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5" name="Tekstvak 4">
            <a:extLst>
              <a:ext uri="{FF2B5EF4-FFF2-40B4-BE49-F238E27FC236}">
                <a16:creationId xmlns:a16="http://schemas.microsoft.com/office/drawing/2014/main" id="{186F6861-4183-0C3B-F2DE-2395DDC43A0D}"/>
              </a:ext>
            </a:extLst>
          </p:cNvPr>
          <p:cNvSpPr txBox="1"/>
          <p:nvPr/>
        </p:nvSpPr>
        <p:spPr>
          <a:xfrm>
            <a:off x="1635198" y="2471503"/>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4" name="Tekstvak 13">
            <a:extLst>
              <a:ext uri="{FF2B5EF4-FFF2-40B4-BE49-F238E27FC236}">
                <a16:creationId xmlns:a16="http://schemas.microsoft.com/office/drawing/2014/main" id="{72715B79-89D1-0661-8D91-9855F77684F9}"/>
              </a:ext>
            </a:extLst>
          </p:cNvPr>
          <p:cNvSpPr txBox="1"/>
          <p:nvPr/>
        </p:nvSpPr>
        <p:spPr>
          <a:xfrm>
            <a:off x="1635197" y="3414956"/>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16" name="Tekstvak 15">
            <a:extLst>
              <a:ext uri="{FF2B5EF4-FFF2-40B4-BE49-F238E27FC236}">
                <a16:creationId xmlns:a16="http://schemas.microsoft.com/office/drawing/2014/main" id="{5338282A-336A-791E-1572-298C1CBE0F00}"/>
              </a:ext>
            </a:extLst>
          </p:cNvPr>
          <p:cNvSpPr txBox="1"/>
          <p:nvPr/>
        </p:nvSpPr>
        <p:spPr>
          <a:xfrm>
            <a:off x="1014933" y="2533058"/>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17" name="Tekstvak 16">
            <a:extLst>
              <a:ext uri="{FF2B5EF4-FFF2-40B4-BE49-F238E27FC236}">
                <a16:creationId xmlns:a16="http://schemas.microsoft.com/office/drawing/2014/main" id="{ECF078EE-5324-78F2-F796-07099228D651}"/>
              </a:ext>
            </a:extLst>
          </p:cNvPr>
          <p:cNvSpPr txBox="1"/>
          <p:nvPr/>
        </p:nvSpPr>
        <p:spPr>
          <a:xfrm>
            <a:off x="1013415" y="3322623"/>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18" name="Tekstvak 17">
            <a:extLst>
              <a:ext uri="{FF2B5EF4-FFF2-40B4-BE49-F238E27FC236}">
                <a16:creationId xmlns:a16="http://schemas.microsoft.com/office/drawing/2014/main" id="{11942B9B-9572-5A4F-2270-2B702B64AA23}"/>
              </a:ext>
            </a:extLst>
          </p:cNvPr>
          <p:cNvSpPr txBox="1"/>
          <p:nvPr/>
        </p:nvSpPr>
        <p:spPr>
          <a:xfrm>
            <a:off x="1010209" y="4112188"/>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7" name="Tekstvak 6">
            <a:extLst>
              <a:ext uri="{FF2B5EF4-FFF2-40B4-BE49-F238E27FC236}">
                <a16:creationId xmlns:a16="http://schemas.microsoft.com/office/drawing/2014/main" id="{BBA2B5F9-B2C1-8740-2C7C-493B843F9038}"/>
              </a:ext>
            </a:extLst>
          </p:cNvPr>
          <p:cNvSpPr txBox="1"/>
          <p:nvPr/>
        </p:nvSpPr>
        <p:spPr>
          <a:xfrm>
            <a:off x="6984151" y="102166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8" name="Tekstvak 7">
            <a:extLst>
              <a:ext uri="{FF2B5EF4-FFF2-40B4-BE49-F238E27FC236}">
                <a16:creationId xmlns:a16="http://schemas.microsoft.com/office/drawing/2014/main" id="{64C03B3B-1D44-42F5-6501-559D1F017341}"/>
              </a:ext>
            </a:extLst>
          </p:cNvPr>
          <p:cNvSpPr txBox="1"/>
          <p:nvPr/>
        </p:nvSpPr>
        <p:spPr>
          <a:xfrm>
            <a:off x="8249067" y="906297"/>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9" name="Tekstvak 8">
            <a:extLst>
              <a:ext uri="{FF2B5EF4-FFF2-40B4-BE49-F238E27FC236}">
                <a16:creationId xmlns:a16="http://schemas.microsoft.com/office/drawing/2014/main" id="{FE0B3E19-2D19-C35B-7690-AA2DB966B958}"/>
              </a:ext>
            </a:extLst>
          </p:cNvPr>
          <p:cNvSpPr txBox="1"/>
          <p:nvPr/>
        </p:nvSpPr>
        <p:spPr>
          <a:xfrm>
            <a:off x="1635197" y="4205992"/>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a:t>
            </a:r>
          </a:p>
        </p:txBody>
      </p:sp>
    </p:spTree>
    <p:extLst>
      <p:ext uri="{BB962C8B-B14F-4D97-AF65-F5344CB8AC3E}">
        <p14:creationId xmlns:p14="http://schemas.microsoft.com/office/powerpoint/2010/main" val="1082980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5764-5942-26D5-96BF-0F469AE39042}"/>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4139CF90-379A-6130-EC75-2E8856878F3B}"/>
              </a:ext>
            </a:extLst>
          </p:cNvPr>
          <p:cNvPicPr>
            <a:picLocks noChangeAspect="1"/>
          </p:cNvPicPr>
          <p:nvPr/>
        </p:nvPicPr>
        <p:blipFill>
          <a:blip r:embed="rId3"/>
          <a:srcRect l="27234" t="41149" r="48217" b="42129"/>
          <a:stretch/>
        </p:blipFill>
        <p:spPr>
          <a:xfrm>
            <a:off x="2570064" y="952371"/>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605FC12D-A06C-12B7-2D75-B420B444CC68}"/>
              </a:ext>
            </a:extLst>
          </p:cNvPr>
          <p:cNvPicPr>
            <a:picLocks noChangeAspect="1"/>
          </p:cNvPicPr>
          <p:nvPr/>
        </p:nvPicPr>
        <p:blipFill>
          <a:blip r:embed="rId3"/>
          <a:srcRect l="51783" t="41149" r="27450" b="44220"/>
          <a:stretch/>
        </p:blipFill>
        <p:spPr>
          <a:xfrm>
            <a:off x="4774587" y="952371"/>
            <a:ext cx="2131530" cy="600257"/>
          </a:xfrm>
          <a:prstGeom prst="rect">
            <a:avLst/>
          </a:prstGeom>
        </p:spPr>
      </p:pic>
      <p:sp>
        <p:nvSpPr>
          <p:cNvPr id="4" name="Tekstvak 3">
            <a:extLst>
              <a:ext uri="{FF2B5EF4-FFF2-40B4-BE49-F238E27FC236}">
                <a16:creationId xmlns:a16="http://schemas.microsoft.com/office/drawing/2014/main" id="{BD4078B6-3E0D-8093-0071-8FEC0DA84C5C}"/>
              </a:ext>
            </a:extLst>
          </p:cNvPr>
          <p:cNvSpPr txBox="1"/>
          <p:nvPr/>
        </p:nvSpPr>
        <p:spPr>
          <a:xfrm>
            <a:off x="1019640" y="102167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5" name="Tekstvak 4">
            <a:extLst>
              <a:ext uri="{FF2B5EF4-FFF2-40B4-BE49-F238E27FC236}">
                <a16:creationId xmlns:a16="http://schemas.microsoft.com/office/drawing/2014/main" id="{61A8DDE7-FBDA-BD40-2CFC-9E4227C36915}"/>
              </a:ext>
            </a:extLst>
          </p:cNvPr>
          <p:cNvSpPr txBox="1"/>
          <p:nvPr/>
        </p:nvSpPr>
        <p:spPr>
          <a:xfrm>
            <a:off x="1635198" y="2471503"/>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0" name="Tekstvak 9">
            <a:extLst>
              <a:ext uri="{FF2B5EF4-FFF2-40B4-BE49-F238E27FC236}">
                <a16:creationId xmlns:a16="http://schemas.microsoft.com/office/drawing/2014/main" id="{8072C625-D4E2-8BB5-968B-6C40E2853FC0}"/>
              </a:ext>
            </a:extLst>
          </p:cNvPr>
          <p:cNvSpPr txBox="1"/>
          <p:nvPr/>
        </p:nvSpPr>
        <p:spPr>
          <a:xfrm>
            <a:off x="1635198" y="4994085"/>
            <a:ext cx="10030780" cy="707886"/>
          </a:xfrm>
          <a:prstGeom prst="rect">
            <a:avLst/>
          </a:prstGeom>
          <a:noFill/>
        </p:spPr>
        <p:txBody>
          <a:bodyPr wrap="square" rtlCol="0">
            <a:spAutoFit/>
          </a:bodyPr>
          <a:lstStyle/>
          <a:p>
            <a:r>
              <a:rPr lang="nl-NL" sz="2000" dirty="0">
                <a:latin typeface="Krub" pitchFamily="2" charset="-34"/>
                <a:cs typeface="Krub" pitchFamily="2" charset="-34"/>
              </a:rPr>
              <a:t>Ken je pappenheimers en anticipeer door eerst te ondersteunen waar de draagkracht het laagst is.</a:t>
            </a:r>
          </a:p>
        </p:txBody>
      </p:sp>
      <p:sp>
        <p:nvSpPr>
          <p:cNvPr id="14" name="Tekstvak 13">
            <a:extLst>
              <a:ext uri="{FF2B5EF4-FFF2-40B4-BE49-F238E27FC236}">
                <a16:creationId xmlns:a16="http://schemas.microsoft.com/office/drawing/2014/main" id="{FB7BAA23-84BE-F206-5306-FF7E90C33BCB}"/>
              </a:ext>
            </a:extLst>
          </p:cNvPr>
          <p:cNvSpPr txBox="1"/>
          <p:nvPr/>
        </p:nvSpPr>
        <p:spPr>
          <a:xfrm>
            <a:off x="1635197" y="3414956"/>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16" name="Tekstvak 15">
            <a:extLst>
              <a:ext uri="{FF2B5EF4-FFF2-40B4-BE49-F238E27FC236}">
                <a16:creationId xmlns:a16="http://schemas.microsoft.com/office/drawing/2014/main" id="{B91F01FB-426D-E7BF-B044-790556508CC6}"/>
              </a:ext>
            </a:extLst>
          </p:cNvPr>
          <p:cNvSpPr txBox="1"/>
          <p:nvPr/>
        </p:nvSpPr>
        <p:spPr>
          <a:xfrm>
            <a:off x="1014933" y="2533058"/>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17" name="Tekstvak 16">
            <a:extLst>
              <a:ext uri="{FF2B5EF4-FFF2-40B4-BE49-F238E27FC236}">
                <a16:creationId xmlns:a16="http://schemas.microsoft.com/office/drawing/2014/main" id="{583DC638-9E59-D656-B2BD-24EB9E22ADFC}"/>
              </a:ext>
            </a:extLst>
          </p:cNvPr>
          <p:cNvSpPr txBox="1"/>
          <p:nvPr/>
        </p:nvSpPr>
        <p:spPr>
          <a:xfrm>
            <a:off x="1013415" y="3322623"/>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18" name="Tekstvak 17">
            <a:extLst>
              <a:ext uri="{FF2B5EF4-FFF2-40B4-BE49-F238E27FC236}">
                <a16:creationId xmlns:a16="http://schemas.microsoft.com/office/drawing/2014/main" id="{C469590A-995A-785E-1F76-D5E0154338F7}"/>
              </a:ext>
            </a:extLst>
          </p:cNvPr>
          <p:cNvSpPr txBox="1"/>
          <p:nvPr/>
        </p:nvSpPr>
        <p:spPr>
          <a:xfrm>
            <a:off x="1010209" y="4112188"/>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19" name="Tekstvak 18">
            <a:extLst>
              <a:ext uri="{FF2B5EF4-FFF2-40B4-BE49-F238E27FC236}">
                <a16:creationId xmlns:a16="http://schemas.microsoft.com/office/drawing/2014/main" id="{8A547884-4FA0-19F5-3E69-96549A170E51}"/>
              </a:ext>
            </a:extLst>
          </p:cNvPr>
          <p:cNvSpPr txBox="1"/>
          <p:nvPr/>
        </p:nvSpPr>
        <p:spPr>
          <a:xfrm>
            <a:off x="1019640" y="5055640"/>
            <a:ext cx="39946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4</a:t>
            </a:r>
          </a:p>
        </p:txBody>
      </p:sp>
      <p:sp>
        <p:nvSpPr>
          <p:cNvPr id="7" name="Tekstvak 6">
            <a:extLst>
              <a:ext uri="{FF2B5EF4-FFF2-40B4-BE49-F238E27FC236}">
                <a16:creationId xmlns:a16="http://schemas.microsoft.com/office/drawing/2014/main" id="{6CCFCD0A-19E1-8E96-EC54-82C6236B65EB}"/>
              </a:ext>
            </a:extLst>
          </p:cNvPr>
          <p:cNvSpPr txBox="1"/>
          <p:nvPr/>
        </p:nvSpPr>
        <p:spPr>
          <a:xfrm>
            <a:off x="6984151" y="102166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8" name="Tekstvak 7">
            <a:extLst>
              <a:ext uri="{FF2B5EF4-FFF2-40B4-BE49-F238E27FC236}">
                <a16:creationId xmlns:a16="http://schemas.microsoft.com/office/drawing/2014/main" id="{19162CEF-AFFA-EF02-25C7-FFE8E7F4773E}"/>
              </a:ext>
            </a:extLst>
          </p:cNvPr>
          <p:cNvSpPr txBox="1"/>
          <p:nvPr/>
        </p:nvSpPr>
        <p:spPr>
          <a:xfrm>
            <a:off x="8249067" y="906297"/>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9" name="Tekstvak 8">
            <a:extLst>
              <a:ext uri="{FF2B5EF4-FFF2-40B4-BE49-F238E27FC236}">
                <a16:creationId xmlns:a16="http://schemas.microsoft.com/office/drawing/2014/main" id="{1D847430-1B81-5268-B7DF-460627C73266}"/>
              </a:ext>
            </a:extLst>
          </p:cNvPr>
          <p:cNvSpPr txBox="1"/>
          <p:nvPr/>
        </p:nvSpPr>
        <p:spPr>
          <a:xfrm>
            <a:off x="1635197" y="4208188"/>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a:t>
            </a:r>
          </a:p>
        </p:txBody>
      </p:sp>
    </p:spTree>
    <p:extLst>
      <p:ext uri="{BB962C8B-B14F-4D97-AF65-F5344CB8AC3E}">
        <p14:creationId xmlns:p14="http://schemas.microsoft.com/office/powerpoint/2010/main" val="2478537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 Optimism" descr="Afbeelding met zwart, duisternis&#10;&#10;Door AI gegenereerde inhoud is mogelijk onjuist.">
            <a:extLst>
              <a:ext uri="{FF2B5EF4-FFF2-40B4-BE49-F238E27FC236}">
                <a16:creationId xmlns:a16="http://schemas.microsoft.com/office/drawing/2014/main" id="{33CB99D7-F697-7524-83F7-484B8D346521}"/>
              </a:ext>
            </a:extLst>
          </p:cNvPr>
          <p:cNvPicPr>
            <a:picLocks noChangeAspect="1"/>
          </p:cNvPicPr>
          <p:nvPr/>
        </p:nvPicPr>
        <p:blipFill>
          <a:blip r:embed="rId3"/>
          <a:srcRect l="27234" t="41149" r="48217" b="42129"/>
          <a:stretch/>
        </p:blipFill>
        <p:spPr>
          <a:xfrm>
            <a:off x="5022331" y="1674410"/>
            <a:ext cx="2204523" cy="600262"/>
          </a:xfrm>
          <a:prstGeom prst="rect">
            <a:avLst/>
          </a:prstGeom>
        </p:spPr>
      </p:pic>
      <p:pic>
        <p:nvPicPr>
          <p:cNvPr id="4" name="!! Academisch" descr="Afbeelding met zwart, duisternis&#10;&#10;Door AI gegenereerde inhoud is mogelijk onjuist.">
            <a:extLst>
              <a:ext uri="{FF2B5EF4-FFF2-40B4-BE49-F238E27FC236}">
                <a16:creationId xmlns:a16="http://schemas.microsoft.com/office/drawing/2014/main" id="{241A640A-23C3-8A76-FCC5-CF4440D61710}"/>
              </a:ext>
            </a:extLst>
          </p:cNvPr>
          <p:cNvPicPr>
            <a:picLocks noChangeAspect="1"/>
          </p:cNvPicPr>
          <p:nvPr/>
        </p:nvPicPr>
        <p:blipFill>
          <a:blip r:embed="rId3"/>
          <a:srcRect l="51783" t="41149" r="27450" b="44220"/>
          <a:stretch/>
        </p:blipFill>
        <p:spPr>
          <a:xfrm>
            <a:off x="5066748" y="2255784"/>
            <a:ext cx="2131530" cy="600257"/>
          </a:xfrm>
          <a:prstGeom prst="rect">
            <a:avLst/>
          </a:prstGeom>
        </p:spPr>
      </p:pic>
      <p:sp>
        <p:nvSpPr>
          <p:cNvPr id="5" name="!! Hoy">
            <a:extLst>
              <a:ext uri="{FF2B5EF4-FFF2-40B4-BE49-F238E27FC236}">
                <a16:creationId xmlns:a16="http://schemas.microsoft.com/office/drawing/2014/main" id="{12BE826A-831D-F6EF-E360-EB7D9927B6B5}"/>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317462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AFAA-CFB3-9806-D7BE-C2EB010376A3}"/>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E76100B0-C426-442B-C977-13CF5A7B338C}"/>
              </a:ext>
            </a:extLst>
          </p:cNvPr>
          <p:cNvSpPr txBox="1"/>
          <p:nvPr/>
        </p:nvSpPr>
        <p:spPr>
          <a:xfrm>
            <a:off x="3803552" y="-1897329"/>
            <a:ext cx="4584909" cy="461665"/>
          </a:xfrm>
          <a:prstGeom prst="rect">
            <a:avLst/>
          </a:prstGeom>
          <a:noFill/>
        </p:spPr>
        <p:txBody>
          <a:bodyPr wrap="none" rtlCol="0">
            <a:spAutoFit/>
          </a:bodyPr>
          <a:lstStyle/>
          <a:p>
            <a:pPr algn="ctr"/>
            <a:r>
              <a:rPr lang="nl-NL" sz="2400" dirty="0">
                <a:latin typeface="Krub" pitchFamily="2" charset="-34"/>
                <a:cs typeface="Krub" pitchFamily="2" charset="-34"/>
              </a:rPr>
              <a:t>hoe beter leerlingen presteren</a:t>
            </a:r>
          </a:p>
        </p:txBody>
      </p:sp>
      <p:sp>
        <p:nvSpPr>
          <p:cNvPr id="8" name="Tekstvak 7">
            <a:extLst>
              <a:ext uri="{FF2B5EF4-FFF2-40B4-BE49-F238E27FC236}">
                <a16:creationId xmlns:a16="http://schemas.microsoft.com/office/drawing/2014/main" id="{4CC290F5-9CF8-025A-F525-4F2CEAB373F8}"/>
              </a:ext>
            </a:extLst>
          </p:cNvPr>
          <p:cNvSpPr txBox="1"/>
          <p:nvPr/>
        </p:nvSpPr>
        <p:spPr>
          <a:xfrm>
            <a:off x="4594626" y="-1099569"/>
            <a:ext cx="3002745" cy="584775"/>
          </a:xfrm>
          <a:prstGeom prst="rect">
            <a:avLst/>
          </a:prstGeom>
          <a:noFill/>
        </p:spPr>
        <p:txBody>
          <a:bodyPr wrap="none" rtlCol="0">
            <a:spAutoFit/>
          </a:bodyPr>
          <a:lstStyle/>
          <a:p>
            <a:pPr algn="ctr"/>
            <a:r>
              <a:rPr lang="nl-NL" sz="3200" dirty="0">
                <a:latin typeface="Krub" pitchFamily="2" charset="-34"/>
                <a:cs typeface="Krub" pitchFamily="2" charset="-34"/>
              </a:rPr>
              <a:t>alle leerlingen!</a:t>
            </a:r>
          </a:p>
        </p:txBody>
      </p:sp>
      <p:sp>
        <p:nvSpPr>
          <p:cNvPr id="9" name="!! Hoy">
            <a:extLst>
              <a:ext uri="{FF2B5EF4-FFF2-40B4-BE49-F238E27FC236}">
                <a16:creationId xmlns:a16="http://schemas.microsoft.com/office/drawing/2014/main" id="{233114E2-953E-5834-DBE7-1000B206E9D8}"/>
              </a:ext>
            </a:extLst>
          </p:cNvPr>
          <p:cNvSpPr txBox="1"/>
          <p:nvPr/>
        </p:nvSpPr>
        <p:spPr>
          <a:xfrm>
            <a:off x="3053850" y="-837909"/>
            <a:ext cx="2525487" cy="276999"/>
          </a:xfrm>
          <a:prstGeom prst="rect">
            <a:avLst/>
          </a:prstGeom>
          <a:noFill/>
        </p:spPr>
        <p:txBody>
          <a:bodyPr wrap="square">
            <a:spAutoFit/>
          </a:bodyPr>
          <a:lstStyle/>
          <a:p>
            <a:r>
              <a:rPr lang="nl-NL" sz="1200" dirty="0"/>
              <a:t>*Hoy, Tarter &amp; </a:t>
            </a:r>
            <a:r>
              <a:rPr lang="nl-NL" sz="1200" dirty="0" err="1"/>
              <a:t>Woolfolk</a:t>
            </a:r>
            <a:r>
              <a:rPr lang="nl-NL" sz="1200" dirty="0"/>
              <a:t> Hoy (2006)</a:t>
            </a:r>
          </a:p>
        </p:txBody>
      </p:sp>
      <p:cxnSp>
        <p:nvCxnSpPr>
          <p:cNvPr id="11" name="Rechte verbindingslijn 10">
            <a:extLst>
              <a:ext uri="{FF2B5EF4-FFF2-40B4-BE49-F238E27FC236}">
                <a16:creationId xmlns:a16="http://schemas.microsoft.com/office/drawing/2014/main" id="{39DF4401-87F8-EF47-C3E7-0CC5EBF87838}"/>
              </a:ext>
            </a:extLst>
          </p:cNvPr>
          <p:cNvCxnSpPr>
            <a:cxnSpLocks noChangeAspect="1"/>
          </p:cNvCxnSpPr>
          <p:nvPr/>
        </p:nvCxnSpPr>
        <p:spPr>
          <a:xfrm flipH="1">
            <a:off x="3740795"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2" name="Rechte verbindingslijn 21">
            <a:extLst>
              <a:ext uri="{FF2B5EF4-FFF2-40B4-BE49-F238E27FC236}">
                <a16:creationId xmlns:a16="http://schemas.microsoft.com/office/drawing/2014/main" id="{DE61AA9F-B665-8393-F9DC-1F7CE419B46C}"/>
              </a:ext>
            </a:extLst>
          </p:cNvPr>
          <p:cNvCxnSpPr>
            <a:cxnSpLocks/>
          </p:cNvCxnSpPr>
          <p:nvPr/>
        </p:nvCxnSpPr>
        <p:spPr>
          <a:xfrm>
            <a:off x="6291206" y="-5115181"/>
            <a:ext cx="2160000" cy="252000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3" name="Rechte verbindingslijn 22">
            <a:extLst>
              <a:ext uri="{FF2B5EF4-FFF2-40B4-BE49-F238E27FC236}">
                <a16:creationId xmlns:a16="http://schemas.microsoft.com/office/drawing/2014/main" id="{831D1CA1-6329-4AB8-83E2-FE6C5AF249BB}"/>
              </a:ext>
            </a:extLst>
          </p:cNvPr>
          <p:cNvCxnSpPr>
            <a:cxnSpLocks/>
          </p:cNvCxnSpPr>
          <p:nvPr/>
        </p:nvCxnSpPr>
        <p:spPr>
          <a:xfrm>
            <a:off x="4143214" y="-2278317"/>
            <a:ext cx="4014061" cy="0"/>
          </a:xfrm>
          <a:prstGeom prst="line">
            <a:avLst/>
          </a:prstGeom>
          <a:ln w="50800">
            <a:solidFill>
              <a:srgbClr val="C41873"/>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24" name="!! Op leren">
            <a:extLst>
              <a:ext uri="{FF2B5EF4-FFF2-40B4-BE49-F238E27FC236}">
                <a16:creationId xmlns:a16="http://schemas.microsoft.com/office/drawing/2014/main" id="{1AC06CEF-93D7-5681-97F6-CD3CD86BA6AB}"/>
              </a:ext>
            </a:extLst>
          </p:cNvPr>
          <p:cNvPicPr>
            <a:picLocks noChangeAspect="1"/>
          </p:cNvPicPr>
          <p:nvPr/>
        </p:nvPicPr>
        <p:blipFill>
          <a:blip r:embed="rId3"/>
          <a:srcRect l="55066" t="41684" r="30409" b="42765"/>
          <a:stretch>
            <a:fillRect/>
          </a:stretch>
        </p:blipFill>
        <p:spPr>
          <a:xfrm>
            <a:off x="5824767" y="-5683697"/>
            <a:ext cx="1205690" cy="515962"/>
          </a:xfrm>
          <a:prstGeom prst="rect">
            <a:avLst/>
          </a:prstGeom>
        </p:spPr>
      </p:pic>
      <p:pic>
        <p:nvPicPr>
          <p:cNvPr id="25" name="!! Focus">
            <a:extLst>
              <a:ext uri="{FF2B5EF4-FFF2-40B4-BE49-F238E27FC236}">
                <a16:creationId xmlns:a16="http://schemas.microsoft.com/office/drawing/2014/main" id="{D93674C1-9C7C-4A39-7FF3-CDC54D4AE91D}"/>
              </a:ext>
            </a:extLst>
          </p:cNvPr>
          <p:cNvPicPr>
            <a:picLocks noChangeAspect="1"/>
          </p:cNvPicPr>
          <p:nvPr/>
        </p:nvPicPr>
        <p:blipFill>
          <a:blip r:embed="rId3"/>
          <a:srcRect l="30339" t="38599" r="55278" b="39764"/>
          <a:stretch/>
        </p:blipFill>
        <p:spPr>
          <a:xfrm>
            <a:off x="5514136" y="-6217583"/>
            <a:ext cx="1205690" cy="724944"/>
          </a:xfrm>
          <a:prstGeom prst="rect">
            <a:avLst/>
          </a:prstGeom>
        </p:spPr>
      </p:pic>
      <p:pic>
        <p:nvPicPr>
          <p:cNvPr id="26" name="!! Vertrouwen" descr="Afbeelding met zwart, duisternis&#10;&#10;Door AI gegenereerde inhoud is mogelijk onjuist.">
            <a:extLst>
              <a:ext uri="{FF2B5EF4-FFF2-40B4-BE49-F238E27FC236}">
                <a16:creationId xmlns:a16="http://schemas.microsoft.com/office/drawing/2014/main" id="{B66666B4-3446-2CB7-23A6-F5F69A183AC2}"/>
              </a:ext>
            </a:extLst>
          </p:cNvPr>
          <p:cNvPicPr>
            <a:picLocks noChangeAspect="1"/>
          </p:cNvPicPr>
          <p:nvPr/>
        </p:nvPicPr>
        <p:blipFill>
          <a:blip r:embed="rId4"/>
          <a:srcRect l="35696" t="40229" r="37413" b="42156"/>
          <a:stretch/>
        </p:blipFill>
        <p:spPr>
          <a:xfrm>
            <a:off x="1635198" y="-2578428"/>
            <a:ext cx="2331564" cy="610461"/>
          </a:xfrm>
          <a:prstGeom prst="rect">
            <a:avLst/>
          </a:prstGeom>
        </p:spPr>
      </p:pic>
      <p:pic>
        <p:nvPicPr>
          <p:cNvPr id="27" name="!! Doelmatigheid" descr="Afbeelding met zwart, duisternis&#10;&#10;Door AI gegenereerde inhoud is mogelijk onjuist.">
            <a:extLst>
              <a:ext uri="{FF2B5EF4-FFF2-40B4-BE49-F238E27FC236}">
                <a16:creationId xmlns:a16="http://schemas.microsoft.com/office/drawing/2014/main" id="{242D3151-0A13-F634-A0DC-22700147ADC4}"/>
              </a:ext>
            </a:extLst>
          </p:cNvPr>
          <p:cNvPicPr>
            <a:picLocks noChangeAspect="1"/>
          </p:cNvPicPr>
          <p:nvPr/>
        </p:nvPicPr>
        <p:blipFill>
          <a:blip r:embed="rId5"/>
          <a:srcRect l="33511" t="42779" r="34908" b="42875"/>
          <a:stretch/>
        </p:blipFill>
        <p:spPr>
          <a:xfrm>
            <a:off x="8225240" y="-2514051"/>
            <a:ext cx="2596623" cy="471468"/>
          </a:xfrm>
          <a:prstGeom prst="rect">
            <a:avLst/>
          </a:prstGeom>
        </p:spPr>
      </p:pic>
      <p:pic>
        <p:nvPicPr>
          <p:cNvPr id="28" name="!! Op leren">
            <a:extLst>
              <a:ext uri="{FF2B5EF4-FFF2-40B4-BE49-F238E27FC236}">
                <a16:creationId xmlns:a16="http://schemas.microsoft.com/office/drawing/2014/main" id="{7FD7626F-AFA9-81B4-B3CE-4716FC01B72E}"/>
              </a:ext>
            </a:extLst>
          </p:cNvPr>
          <p:cNvPicPr>
            <a:picLocks noChangeAspect="1"/>
          </p:cNvPicPr>
          <p:nvPr/>
        </p:nvPicPr>
        <p:blipFill>
          <a:blip r:embed="rId3"/>
          <a:srcRect l="47150" t="42814" r="46072" b="41635"/>
          <a:stretch>
            <a:fillRect/>
          </a:stretch>
        </p:blipFill>
        <p:spPr>
          <a:xfrm>
            <a:off x="5357812" y="-5671708"/>
            <a:ext cx="562602" cy="515962"/>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97BFED76-E085-EA58-66D9-CCAED809FC15}"/>
              </a:ext>
            </a:extLst>
          </p:cNvPr>
          <p:cNvPicPr>
            <a:picLocks noChangeAspect="1"/>
          </p:cNvPicPr>
          <p:nvPr/>
        </p:nvPicPr>
        <p:blipFill>
          <a:blip r:embed="rId6"/>
          <a:srcRect l="35281" t="40715" r="33812" b="42083"/>
          <a:stretch/>
        </p:blipFill>
        <p:spPr>
          <a:xfrm>
            <a:off x="3111906" y="-928825"/>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C0DC503A-DCA0-3600-3F6B-B84CB72DC7C3}"/>
              </a:ext>
            </a:extLst>
          </p:cNvPr>
          <p:cNvPicPr>
            <a:picLocks noChangeAspect="1"/>
          </p:cNvPicPr>
          <p:nvPr/>
        </p:nvPicPr>
        <p:blipFill>
          <a:blip r:embed="rId7"/>
          <a:srcRect l="33376" t="43431" r="32702" b="41393"/>
          <a:stretch/>
        </p:blipFill>
        <p:spPr>
          <a:xfrm>
            <a:off x="6806383" y="-828127"/>
            <a:ext cx="2344701" cy="419301"/>
          </a:xfrm>
          <a:prstGeom prst="rect">
            <a:avLst/>
          </a:prstGeom>
        </p:spPr>
      </p:pic>
      <p:sp>
        <p:nvSpPr>
          <p:cNvPr id="31" name="!! Woolfolk">
            <a:extLst>
              <a:ext uri="{FF2B5EF4-FFF2-40B4-BE49-F238E27FC236}">
                <a16:creationId xmlns:a16="http://schemas.microsoft.com/office/drawing/2014/main" id="{27B09009-B82F-F4BD-D75B-7FD46701D127}"/>
              </a:ext>
            </a:extLst>
          </p:cNvPr>
          <p:cNvSpPr txBox="1"/>
          <p:nvPr/>
        </p:nvSpPr>
        <p:spPr>
          <a:xfrm>
            <a:off x="6806383" y="-837910"/>
            <a:ext cx="2438401" cy="276999"/>
          </a:xfrm>
          <a:prstGeom prst="rect">
            <a:avLst/>
          </a:prstGeom>
          <a:noFill/>
        </p:spPr>
        <p:txBody>
          <a:bodyPr wrap="square">
            <a:spAutoFit/>
          </a:bodyPr>
          <a:lstStyle/>
          <a:p>
            <a:r>
              <a:rPr lang="nl-NL" sz="1200" dirty="0"/>
              <a:t>*</a:t>
            </a:r>
            <a:r>
              <a:rPr lang="nl-NL" sz="1200" dirty="0" err="1"/>
              <a:t>Woolfolk</a:t>
            </a:r>
            <a:r>
              <a:rPr lang="nl-NL" sz="1200" dirty="0"/>
              <a:t> Hoy, Hoy &amp; </a:t>
            </a:r>
            <a:r>
              <a:rPr lang="nl-NL" sz="1200" dirty="0" err="1"/>
              <a:t>Kurz</a:t>
            </a:r>
            <a:r>
              <a:rPr lang="nl-NL" sz="1200" dirty="0"/>
              <a:t> (2008)</a:t>
            </a:r>
          </a:p>
        </p:txBody>
      </p:sp>
      <p:sp>
        <p:nvSpPr>
          <p:cNvPr id="32" name="Tekstvak 31">
            <a:extLst>
              <a:ext uri="{FF2B5EF4-FFF2-40B4-BE49-F238E27FC236}">
                <a16:creationId xmlns:a16="http://schemas.microsoft.com/office/drawing/2014/main" id="{F537722D-9995-24E9-3775-DD50205794CA}"/>
              </a:ext>
            </a:extLst>
          </p:cNvPr>
          <p:cNvSpPr txBox="1"/>
          <p:nvPr/>
        </p:nvSpPr>
        <p:spPr>
          <a:xfrm>
            <a:off x="5848317" y="-1029605"/>
            <a:ext cx="537327" cy="707886"/>
          </a:xfrm>
          <a:prstGeom prst="rect">
            <a:avLst/>
          </a:prstGeom>
          <a:noFill/>
        </p:spPr>
        <p:txBody>
          <a:bodyPr wrap="none" rtlCol="0">
            <a:spAutoFit/>
          </a:bodyPr>
          <a:lstStyle/>
          <a:p>
            <a:r>
              <a:rPr lang="nl-NL" sz="4000" dirty="0">
                <a:solidFill>
                  <a:srgbClr val="C41873"/>
                </a:solidFill>
                <a:latin typeface="Krub" pitchFamily="2" charset="-34"/>
                <a:ea typeface="Krungthep" panose="02000400000000000000" pitchFamily="2" charset="-34"/>
                <a:cs typeface="Krub" pitchFamily="2" charset="-34"/>
              </a:rPr>
              <a:t>&amp;</a:t>
            </a:r>
          </a:p>
        </p:txBody>
      </p:sp>
      <p:sp>
        <p:nvSpPr>
          <p:cNvPr id="5" name="Tekstvak 4">
            <a:extLst>
              <a:ext uri="{FF2B5EF4-FFF2-40B4-BE49-F238E27FC236}">
                <a16:creationId xmlns:a16="http://schemas.microsoft.com/office/drawing/2014/main" id="{D07C5F03-F778-363D-12D4-D155605EA8A5}"/>
              </a:ext>
            </a:extLst>
          </p:cNvPr>
          <p:cNvSpPr txBox="1"/>
          <p:nvPr/>
        </p:nvSpPr>
        <p:spPr>
          <a:xfrm>
            <a:off x="1635198" y="642708"/>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6" name="Tekstvak 15">
            <a:extLst>
              <a:ext uri="{FF2B5EF4-FFF2-40B4-BE49-F238E27FC236}">
                <a16:creationId xmlns:a16="http://schemas.microsoft.com/office/drawing/2014/main" id="{128E76CE-8E9A-06F6-4EBB-E7AA3EE4964A}"/>
              </a:ext>
            </a:extLst>
          </p:cNvPr>
          <p:cNvSpPr txBox="1"/>
          <p:nvPr/>
        </p:nvSpPr>
        <p:spPr>
          <a:xfrm>
            <a:off x="1014933" y="704263"/>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pic>
        <p:nvPicPr>
          <p:cNvPr id="33" name="!! Optimism" descr="Afbeelding met zwart, duisternis&#10;&#10;Door AI gegenereerde inhoud is mogelijk onjuist.">
            <a:extLst>
              <a:ext uri="{FF2B5EF4-FFF2-40B4-BE49-F238E27FC236}">
                <a16:creationId xmlns:a16="http://schemas.microsoft.com/office/drawing/2014/main" id="{C2D61234-7E9D-E78B-05C0-98E77F6F84C8}"/>
              </a:ext>
            </a:extLst>
          </p:cNvPr>
          <p:cNvPicPr>
            <a:picLocks noChangeAspect="1"/>
          </p:cNvPicPr>
          <p:nvPr/>
        </p:nvPicPr>
        <p:blipFill>
          <a:blip r:embed="rId8"/>
          <a:srcRect l="27234" t="41149" r="48217" b="42129"/>
          <a:stretch/>
        </p:blipFill>
        <p:spPr>
          <a:xfrm>
            <a:off x="2570064" y="-1457001"/>
            <a:ext cx="2204523" cy="600262"/>
          </a:xfrm>
          <a:prstGeom prst="rect">
            <a:avLst/>
          </a:prstGeom>
        </p:spPr>
      </p:pic>
      <p:pic>
        <p:nvPicPr>
          <p:cNvPr id="34" name="!! Academisch" descr="Afbeelding met zwart, duisternis&#10;&#10;Door AI gegenereerde inhoud is mogelijk onjuist.">
            <a:extLst>
              <a:ext uri="{FF2B5EF4-FFF2-40B4-BE49-F238E27FC236}">
                <a16:creationId xmlns:a16="http://schemas.microsoft.com/office/drawing/2014/main" id="{8363E350-6DA4-FA36-AFF7-4D42DAB9B1D4}"/>
              </a:ext>
            </a:extLst>
          </p:cNvPr>
          <p:cNvPicPr>
            <a:picLocks noChangeAspect="1"/>
          </p:cNvPicPr>
          <p:nvPr/>
        </p:nvPicPr>
        <p:blipFill>
          <a:blip r:embed="rId8"/>
          <a:srcRect l="51783" t="41149" r="27450" b="44220"/>
          <a:stretch/>
        </p:blipFill>
        <p:spPr>
          <a:xfrm>
            <a:off x="4774587" y="-1457001"/>
            <a:ext cx="2131530" cy="600257"/>
          </a:xfrm>
          <a:prstGeom prst="rect">
            <a:avLst/>
          </a:prstGeom>
        </p:spPr>
      </p:pic>
      <p:sp>
        <p:nvSpPr>
          <p:cNvPr id="35" name="Tekstvak 34">
            <a:extLst>
              <a:ext uri="{FF2B5EF4-FFF2-40B4-BE49-F238E27FC236}">
                <a16:creationId xmlns:a16="http://schemas.microsoft.com/office/drawing/2014/main" id="{B7AA646D-812D-1FD3-D448-D5498FB427C8}"/>
              </a:ext>
            </a:extLst>
          </p:cNvPr>
          <p:cNvSpPr txBox="1"/>
          <p:nvPr/>
        </p:nvSpPr>
        <p:spPr>
          <a:xfrm>
            <a:off x="1019640" y="-1387702"/>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36" name="Tekstvak 35">
            <a:extLst>
              <a:ext uri="{FF2B5EF4-FFF2-40B4-BE49-F238E27FC236}">
                <a16:creationId xmlns:a16="http://schemas.microsoft.com/office/drawing/2014/main" id="{ED3B5F51-10F6-710F-E2BA-14947FF76D2A}"/>
              </a:ext>
            </a:extLst>
          </p:cNvPr>
          <p:cNvSpPr txBox="1"/>
          <p:nvPr/>
        </p:nvSpPr>
        <p:spPr>
          <a:xfrm>
            <a:off x="6984151" y="-138770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37" name="Tekstvak 36">
            <a:extLst>
              <a:ext uri="{FF2B5EF4-FFF2-40B4-BE49-F238E27FC236}">
                <a16:creationId xmlns:a16="http://schemas.microsoft.com/office/drawing/2014/main" id="{02E60A84-CEAB-C970-A747-E38D43AEE6EA}"/>
              </a:ext>
            </a:extLst>
          </p:cNvPr>
          <p:cNvSpPr txBox="1"/>
          <p:nvPr/>
        </p:nvSpPr>
        <p:spPr>
          <a:xfrm>
            <a:off x="8127501" y="-1387707"/>
            <a:ext cx="2502609" cy="461665"/>
          </a:xfrm>
          <a:prstGeom prst="rect">
            <a:avLst/>
          </a:prstGeom>
          <a:noFill/>
        </p:spPr>
        <p:txBody>
          <a:bodyPr wrap="none" rtlCol="0">
            <a:spAutoFit/>
          </a:bodyPr>
          <a:lstStyle/>
          <a:p>
            <a:pPr algn="ctr"/>
            <a:r>
              <a:rPr lang="nl-NL" sz="2400" dirty="0">
                <a:solidFill>
                  <a:schemeClr val="tx2"/>
                </a:solidFill>
                <a:latin typeface="Krub" pitchFamily="2" charset="-34"/>
                <a:cs typeface="Krub" pitchFamily="2" charset="-34"/>
              </a:rPr>
              <a:t>als schoolleider</a:t>
            </a:r>
          </a:p>
        </p:txBody>
      </p:sp>
      <p:sp>
        <p:nvSpPr>
          <p:cNvPr id="38" name="Tekstvak 37">
            <a:extLst>
              <a:ext uri="{FF2B5EF4-FFF2-40B4-BE49-F238E27FC236}">
                <a16:creationId xmlns:a16="http://schemas.microsoft.com/office/drawing/2014/main" id="{9FFB2F9F-9C78-271B-DA99-AE77D31BA2C3}"/>
              </a:ext>
            </a:extLst>
          </p:cNvPr>
          <p:cNvSpPr txBox="1"/>
          <p:nvPr/>
        </p:nvSpPr>
        <p:spPr>
          <a:xfrm>
            <a:off x="10501038" y="-1517943"/>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2" name="Tekstvak 1">
            <a:extLst>
              <a:ext uri="{FF2B5EF4-FFF2-40B4-BE49-F238E27FC236}">
                <a16:creationId xmlns:a16="http://schemas.microsoft.com/office/drawing/2014/main" id="{344A4118-EF16-DDC5-C2BE-06C384E9C4B3}"/>
              </a:ext>
            </a:extLst>
          </p:cNvPr>
          <p:cNvSpPr txBox="1"/>
          <p:nvPr/>
        </p:nvSpPr>
        <p:spPr>
          <a:xfrm>
            <a:off x="9151084" y="-868094"/>
            <a:ext cx="2097049" cy="461665"/>
          </a:xfrm>
          <a:prstGeom prst="rect">
            <a:avLst/>
          </a:prstGeom>
          <a:noFill/>
        </p:spPr>
        <p:txBody>
          <a:bodyPr wrap="none" rtlCol="0">
            <a:spAutoFit/>
          </a:bodyPr>
          <a:lstStyle/>
          <a:p>
            <a:pPr algn="ctr"/>
            <a:r>
              <a:rPr lang="nl-NL" sz="2400" i="1" dirty="0">
                <a:solidFill>
                  <a:schemeClr val="tx2"/>
                </a:solidFill>
                <a:latin typeface="Krub" pitchFamily="2" charset="-34"/>
                <a:cs typeface="Krub" pitchFamily="2" charset="-34"/>
                <a:sym typeface="Wingdings" pitchFamily="2" charset="2"/>
              </a:rPr>
              <a:t> </a:t>
            </a:r>
            <a:r>
              <a:rPr lang="nl-NL" sz="2400" i="1" dirty="0">
                <a:solidFill>
                  <a:schemeClr val="tx2"/>
                </a:solidFill>
                <a:latin typeface="Krub" pitchFamily="2" charset="-34"/>
                <a:cs typeface="Krub" pitchFamily="2" charset="-34"/>
              </a:rPr>
              <a:t>verdieping</a:t>
            </a:r>
          </a:p>
        </p:txBody>
      </p:sp>
      <p:sp>
        <p:nvSpPr>
          <p:cNvPr id="3" name="Tekstvak 2">
            <a:extLst>
              <a:ext uri="{FF2B5EF4-FFF2-40B4-BE49-F238E27FC236}">
                <a16:creationId xmlns:a16="http://schemas.microsoft.com/office/drawing/2014/main" id="{2587E4BA-F929-AD51-0B98-4B2FA955AE44}"/>
              </a:ext>
            </a:extLst>
          </p:cNvPr>
          <p:cNvSpPr txBox="1"/>
          <p:nvPr/>
        </p:nvSpPr>
        <p:spPr>
          <a:xfrm>
            <a:off x="1635197" y="7621196"/>
            <a:ext cx="9556561" cy="400110"/>
          </a:xfrm>
          <a:prstGeom prst="rect">
            <a:avLst/>
          </a:prstGeom>
          <a:noFill/>
        </p:spPr>
        <p:txBody>
          <a:bodyPr wrap="square">
            <a:spAutoFit/>
          </a:bodyPr>
          <a:lstStyle/>
          <a:p>
            <a:r>
              <a:rPr lang="nl-NL" sz="2000" dirty="0">
                <a:latin typeface="Krub" pitchFamily="2" charset="-34"/>
                <a:cs typeface="Krub" pitchFamily="2" charset="-34"/>
              </a:rPr>
              <a:t>Focus op interne, veranderlijke en controleerbare attributies.</a:t>
            </a:r>
          </a:p>
        </p:txBody>
      </p:sp>
      <p:sp>
        <p:nvSpPr>
          <p:cNvPr id="4" name="Tekstvak 3">
            <a:extLst>
              <a:ext uri="{FF2B5EF4-FFF2-40B4-BE49-F238E27FC236}">
                <a16:creationId xmlns:a16="http://schemas.microsoft.com/office/drawing/2014/main" id="{4E161730-6848-58D5-8F1D-4E6363CCAF0F}"/>
              </a:ext>
            </a:extLst>
          </p:cNvPr>
          <p:cNvSpPr txBox="1"/>
          <p:nvPr/>
        </p:nvSpPr>
        <p:spPr>
          <a:xfrm>
            <a:off x="1013415" y="7528863"/>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6" name="Tekstvak 5">
            <a:extLst>
              <a:ext uri="{FF2B5EF4-FFF2-40B4-BE49-F238E27FC236}">
                <a16:creationId xmlns:a16="http://schemas.microsoft.com/office/drawing/2014/main" id="{06D013AE-6B49-1D4A-5E99-565508CD0BDA}"/>
              </a:ext>
            </a:extLst>
          </p:cNvPr>
          <p:cNvSpPr txBox="1"/>
          <p:nvPr/>
        </p:nvSpPr>
        <p:spPr>
          <a:xfrm>
            <a:off x="1635198" y="8256873"/>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a:t>
            </a:r>
          </a:p>
        </p:txBody>
      </p:sp>
      <p:sp>
        <p:nvSpPr>
          <p:cNvPr id="10" name="Tekstvak 9">
            <a:extLst>
              <a:ext uri="{FF2B5EF4-FFF2-40B4-BE49-F238E27FC236}">
                <a16:creationId xmlns:a16="http://schemas.microsoft.com/office/drawing/2014/main" id="{D3F92E1F-40A4-6582-950A-9DA08A2E2D9E}"/>
              </a:ext>
            </a:extLst>
          </p:cNvPr>
          <p:cNvSpPr txBox="1"/>
          <p:nvPr/>
        </p:nvSpPr>
        <p:spPr>
          <a:xfrm>
            <a:off x="1010209" y="8164540"/>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12" name="Tekstvak 11">
            <a:extLst>
              <a:ext uri="{FF2B5EF4-FFF2-40B4-BE49-F238E27FC236}">
                <a16:creationId xmlns:a16="http://schemas.microsoft.com/office/drawing/2014/main" id="{BC4F0810-B209-6608-86A6-57102D93DA04}"/>
              </a:ext>
            </a:extLst>
          </p:cNvPr>
          <p:cNvSpPr txBox="1"/>
          <p:nvPr/>
        </p:nvSpPr>
        <p:spPr>
          <a:xfrm>
            <a:off x="1635198" y="9163653"/>
            <a:ext cx="9556562" cy="707886"/>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En professionaliseer.</a:t>
            </a:r>
          </a:p>
        </p:txBody>
      </p:sp>
    </p:spTree>
    <p:extLst>
      <p:ext uri="{BB962C8B-B14F-4D97-AF65-F5344CB8AC3E}">
        <p14:creationId xmlns:p14="http://schemas.microsoft.com/office/powerpoint/2010/main" val="2148245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FDE56-3F18-D7C5-C7D7-2BF8718BCADA}"/>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E3FC1731-CA02-8B91-41AA-AB19EE91DA6C}"/>
              </a:ext>
            </a:extLst>
          </p:cNvPr>
          <p:cNvPicPr>
            <a:picLocks noChangeAspect="1"/>
          </p:cNvPicPr>
          <p:nvPr/>
        </p:nvPicPr>
        <p:blipFill>
          <a:blip r:embed="rId3"/>
          <a:srcRect l="27234" t="41149" r="48217" b="42129"/>
          <a:stretch/>
        </p:blipFill>
        <p:spPr>
          <a:xfrm>
            <a:off x="5022331" y="2025090"/>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8864713F-01C0-C485-7068-E0EC21793E91}"/>
              </a:ext>
            </a:extLst>
          </p:cNvPr>
          <p:cNvPicPr>
            <a:picLocks noChangeAspect="1"/>
          </p:cNvPicPr>
          <p:nvPr/>
        </p:nvPicPr>
        <p:blipFill>
          <a:blip r:embed="rId3"/>
          <a:srcRect l="51783" t="41149" r="27450" b="44220"/>
          <a:stretch/>
        </p:blipFill>
        <p:spPr>
          <a:xfrm>
            <a:off x="5066748" y="2606464"/>
            <a:ext cx="2131530" cy="600257"/>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ED9ADC6A-41A9-F51F-B4C5-733D9DDDB111}"/>
              </a:ext>
            </a:extLst>
          </p:cNvPr>
          <p:cNvPicPr>
            <a:picLocks noChangeAspect="1"/>
          </p:cNvPicPr>
          <p:nvPr/>
        </p:nvPicPr>
        <p:blipFill>
          <a:blip r:embed="rId4"/>
          <a:srcRect l="35281" t="40715" r="33812" b="42083"/>
          <a:stretch/>
        </p:blipFill>
        <p:spPr>
          <a:xfrm>
            <a:off x="3111906" y="3480936"/>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C14EC5EA-8E70-4D1C-47B3-86402C41A114}"/>
              </a:ext>
            </a:extLst>
          </p:cNvPr>
          <p:cNvPicPr>
            <a:picLocks noChangeAspect="1"/>
          </p:cNvPicPr>
          <p:nvPr/>
        </p:nvPicPr>
        <p:blipFill>
          <a:blip r:embed="rId5"/>
          <a:srcRect l="33376" t="43431" r="32702" b="41393"/>
          <a:stretch/>
        </p:blipFill>
        <p:spPr>
          <a:xfrm>
            <a:off x="6806383" y="3581630"/>
            <a:ext cx="2344701" cy="419301"/>
          </a:xfrm>
          <a:prstGeom prst="rect">
            <a:avLst/>
          </a:prstGeom>
        </p:spPr>
      </p:pic>
      <p:sp>
        <p:nvSpPr>
          <p:cNvPr id="2" name="Tekstvak 1">
            <a:extLst>
              <a:ext uri="{FF2B5EF4-FFF2-40B4-BE49-F238E27FC236}">
                <a16:creationId xmlns:a16="http://schemas.microsoft.com/office/drawing/2014/main" id="{000B71E3-4BB7-C21E-899A-0BCE1AADE0E3}"/>
              </a:ext>
            </a:extLst>
          </p:cNvPr>
          <p:cNvSpPr txBox="1"/>
          <p:nvPr/>
        </p:nvSpPr>
        <p:spPr>
          <a:xfrm>
            <a:off x="5890285" y="3434152"/>
            <a:ext cx="492443" cy="707886"/>
          </a:xfrm>
          <a:prstGeom prst="rect">
            <a:avLst/>
          </a:prstGeom>
          <a:noFill/>
        </p:spPr>
        <p:txBody>
          <a:bodyPr wrap="none" rtlCol="0">
            <a:spAutoFit/>
          </a:bodyPr>
          <a:lstStyle/>
          <a:p>
            <a:r>
              <a:rPr lang="nl-NL" sz="4000" dirty="0">
                <a:solidFill>
                  <a:schemeClr val="tx2"/>
                </a:solidFill>
                <a:latin typeface="Krub" pitchFamily="2" charset="-34"/>
                <a:ea typeface="Krungthep" panose="02000400000000000000" pitchFamily="2" charset="-34"/>
                <a:cs typeface="Krub" pitchFamily="2" charset="-34"/>
              </a:rPr>
              <a:t>≠</a:t>
            </a:r>
          </a:p>
        </p:txBody>
      </p:sp>
      <p:sp>
        <p:nvSpPr>
          <p:cNvPr id="10" name="Tekstvak 9">
            <a:extLst>
              <a:ext uri="{FF2B5EF4-FFF2-40B4-BE49-F238E27FC236}">
                <a16:creationId xmlns:a16="http://schemas.microsoft.com/office/drawing/2014/main" id="{B92BF089-81DA-815C-9692-28F5ED63B529}"/>
              </a:ext>
            </a:extLst>
          </p:cNvPr>
          <p:cNvSpPr txBox="1"/>
          <p:nvPr/>
        </p:nvSpPr>
        <p:spPr>
          <a:xfrm>
            <a:off x="905364" y="7608790"/>
            <a:ext cx="4094339" cy="830997"/>
          </a:xfrm>
          <a:prstGeom prst="rect">
            <a:avLst/>
          </a:prstGeom>
          <a:noFill/>
        </p:spPr>
        <p:txBody>
          <a:bodyPr wrap="square" rtlCol="0">
            <a:spAutoFit/>
          </a:bodyPr>
          <a:lstStyle/>
          <a:p>
            <a:pPr algn="ctr"/>
            <a:r>
              <a:rPr lang="nl-NL" sz="2400" dirty="0">
                <a:latin typeface="Krub" pitchFamily="2" charset="-34"/>
                <a:cs typeface="Krub" pitchFamily="2" charset="-34"/>
              </a:rPr>
              <a:t>samenstelling leerlingenpopulatie</a:t>
            </a:r>
          </a:p>
        </p:txBody>
      </p:sp>
      <p:sp>
        <p:nvSpPr>
          <p:cNvPr id="3" name="Tekstvak 2">
            <a:extLst>
              <a:ext uri="{FF2B5EF4-FFF2-40B4-BE49-F238E27FC236}">
                <a16:creationId xmlns:a16="http://schemas.microsoft.com/office/drawing/2014/main" id="{C8789599-5F9C-7B37-1248-B7312C714BD7}"/>
              </a:ext>
            </a:extLst>
          </p:cNvPr>
          <p:cNvSpPr txBox="1"/>
          <p:nvPr/>
        </p:nvSpPr>
        <p:spPr>
          <a:xfrm>
            <a:off x="1133165" y="7370786"/>
            <a:ext cx="9925665" cy="400110"/>
          </a:xfrm>
          <a:prstGeom prst="rect">
            <a:avLst/>
          </a:prstGeom>
          <a:noFill/>
        </p:spPr>
        <p:txBody>
          <a:bodyPr wrap="square" rtlCol="0">
            <a:spAutoFit/>
          </a:bodyPr>
          <a:lstStyle/>
          <a:p>
            <a:pPr algn="ctr"/>
            <a:r>
              <a:rPr lang="nl-NL" sz="2000" dirty="0">
                <a:latin typeface="Krub" pitchFamily="2" charset="-34"/>
                <a:cs typeface="Krub" pitchFamily="2" charset="-34"/>
              </a:rPr>
              <a:t>samenstelling leerlingenpopulatie heeft weinig invloed</a:t>
            </a:r>
          </a:p>
        </p:txBody>
      </p:sp>
      <p:sp>
        <p:nvSpPr>
          <p:cNvPr id="15" name="Boog 14">
            <a:extLst>
              <a:ext uri="{FF2B5EF4-FFF2-40B4-BE49-F238E27FC236}">
                <a16:creationId xmlns:a16="http://schemas.microsoft.com/office/drawing/2014/main" id="{F564496E-1088-CA23-1F2A-91F60D9A264A}"/>
              </a:ext>
            </a:extLst>
          </p:cNvPr>
          <p:cNvSpPr/>
          <p:nvPr/>
        </p:nvSpPr>
        <p:spPr>
          <a:xfrm rot="8229820">
            <a:off x="4101709" y="4253686"/>
            <a:ext cx="4239622" cy="3882824"/>
          </a:xfrm>
          <a:prstGeom prst="arc">
            <a:avLst/>
          </a:prstGeom>
          <a:ln w="38100">
            <a:solidFill>
              <a:srgbClr val="3F8A74"/>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6" name="Tekstvak 15">
            <a:extLst>
              <a:ext uri="{FF2B5EF4-FFF2-40B4-BE49-F238E27FC236}">
                <a16:creationId xmlns:a16="http://schemas.microsoft.com/office/drawing/2014/main" id="{1BA27709-15DF-0913-0A2B-F2F61E3B24AD}"/>
              </a:ext>
            </a:extLst>
          </p:cNvPr>
          <p:cNvSpPr txBox="1"/>
          <p:nvPr/>
        </p:nvSpPr>
        <p:spPr>
          <a:xfrm>
            <a:off x="5732501" y="8344342"/>
            <a:ext cx="835485" cy="369332"/>
          </a:xfrm>
          <a:prstGeom prst="rect">
            <a:avLst/>
          </a:prstGeom>
          <a:noFill/>
        </p:spPr>
        <p:txBody>
          <a:bodyPr wrap="none" rtlCol="0">
            <a:spAutoFit/>
          </a:bodyPr>
          <a:lstStyle/>
          <a:p>
            <a:r>
              <a:rPr lang="en-GB" i="1" dirty="0">
                <a:latin typeface="Krub" pitchFamily="2" charset="-34"/>
                <a:cs typeface="Krub" pitchFamily="2" charset="-34"/>
              </a:rPr>
              <a:t>r</a:t>
            </a:r>
            <a:r>
              <a:rPr lang="en-GB" dirty="0">
                <a:latin typeface="Krub" pitchFamily="2" charset="-34"/>
                <a:cs typeface="Krub" pitchFamily="2" charset="-34"/>
              </a:rPr>
              <a:t> = .47</a:t>
            </a:r>
            <a:endParaRPr lang="en-GB" i="1" dirty="0">
              <a:latin typeface="Krub" pitchFamily="2" charset="-34"/>
              <a:cs typeface="Krub" pitchFamily="2" charset="-34"/>
            </a:endParaRPr>
          </a:p>
        </p:txBody>
      </p:sp>
    </p:spTree>
    <p:extLst>
      <p:ext uri="{BB962C8B-B14F-4D97-AF65-F5344CB8AC3E}">
        <p14:creationId xmlns:p14="http://schemas.microsoft.com/office/powerpoint/2010/main" val="965450767"/>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FDEB-4337-44EE-9726-24E67D0A1F93}"/>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9A4B31A2-24A1-DD8D-8649-B13D89661804}"/>
              </a:ext>
            </a:extLst>
          </p:cNvPr>
          <p:cNvPicPr>
            <a:picLocks noChangeAspect="1"/>
          </p:cNvPicPr>
          <p:nvPr/>
        </p:nvPicPr>
        <p:blipFill>
          <a:blip r:embed="rId3"/>
          <a:srcRect l="27234" t="41149" r="48217" b="42129"/>
          <a:stretch/>
        </p:blipFill>
        <p:spPr>
          <a:xfrm>
            <a:off x="5022331" y="2025090"/>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4F694EB1-5BE9-2CAB-F0D7-3354B92F6CC9}"/>
              </a:ext>
            </a:extLst>
          </p:cNvPr>
          <p:cNvPicPr>
            <a:picLocks noChangeAspect="1"/>
          </p:cNvPicPr>
          <p:nvPr/>
        </p:nvPicPr>
        <p:blipFill>
          <a:blip r:embed="rId3"/>
          <a:srcRect l="51783" t="41149" r="27450" b="44220"/>
          <a:stretch/>
        </p:blipFill>
        <p:spPr>
          <a:xfrm>
            <a:off x="5066748" y="2606464"/>
            <a:ext cx="2131530" cy="600257"/>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2633F04D-A652-4C88-122E-C24E6245202B}"/>
              </a:ext>
            </a:extLst>
          </p:cNvPr>
          <p:cNvPicPr>
            <a:picLocks noChangeAspect="1"/>
          </p:cNvPicPr>
          <p:nvPr/>
        </p:nvPicPr>
        <p:blipFill>
          <a:blip r:embed="rId4"/>
          <a:srcRect l="35281" t="40715" r="33812" b="42083"/>
          <a:stretch/>
        </p:blipFill>
        <p:spPr>
          <a:xfrm>
            <a:off x="3111906" y="3480936"/>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89EC96F6-EB35-5EFF-406B-1F7FA60B5F93}"/>
              </a:ext>
            </a:extLst>
          </p:cNvPr>
          <p:cNvPicPr>
            <a:picLocks noChangeAspect="1"/>
          </p:cNvPicPr>
          <p:nvPr/>
        </p:nvPicPr>
        <p:blipFill>
          <a:blip r:embed="rId5"/>
          <a:srcRect l="33376" t="43431" r="32702" b="41393"/>
          <a:stretch/>
        </p:blipFill>
        <p:spPr>
          <a:xfrm>
            <a:off x="6806383" y="3581630"/>
            <a:ext cx="2344701" cy="419301"/>
          </a:xfrm>
          <a:prstGeom prst="rect">
            <a:avLst/>
          </a:prstGeom>
        </p:spPr>
      </p:pic>
      <p:sp>
        <p:nvSpPr>
          <p:cNvPr id="2" name="Tekstvak 1">
            <a:extLst>
              <a:ext uri="{FF2B5EF4-FFF2-40B4-BE49-F238E27FC236}">
                <a16:creationId xmlns:a16="http://schemas.microsoft.com/office/drawing/2014/main" id="{1D9175DA-20C0-0B17-51BC-FBCE9C9502FC}"/>
              </a:ext>
            </a:extLst>
          </p:cNvPr>
          <p:cNvSpPr txBox="1"/>
          <p:nvPr/>
        </p:nvSpPr>
        <p:spPr>
          <a:xfrm>
            <a:off x="5890285" y="3434152"/>
            <a:ext cx="492443" cy="707886"/>
          </a:xfrm>
          <a:prstGeom prst="rect">
            <a:avLst/>
          </a:prstGeom>
          <a:noFill/>
        </p:spPr>
        <p:txBody>
          <a:bodyPr wrap="none" rtlCol="0">
            <a:spAutoFit/>
          </a:bodyPr>
          <a:lstStyle/>
          <a:p>
            <a:r>
              <a:rPr lang="nl-NL" sz="4000" dirty="0">
                <a:solidFill>
                  <a:schemeClr val="tx2"/>
                </a:solidFill>
                <a:latin typeface="Krub" pitchFamily="2" charset="-34"/>
                <a:ea typeface="Krungthep" panose="02000400000000000000" pitchFamily="2" charset="-34"/>
                <a:cs typeface="Krub" pitchFamily="2" charset="-34"/>
              </a:rPr>
              <a:t>≠</a:t>
            </a:r>
          </a:p>
        </p:txBody>
      </p:sp>
      <p:sp>
        <p:nvSpPr>
          <p:cNvPr id="6" name="Boog 5">
            <a:extLst>
              <a:ext uri="{FF2B5EF4-FFF2-40B4-BE49-F238E27FC236}">
                <a16:creationId xmlns:a16="http://schemas.microsoft.com/office/drawing/2014/main" id="{BA3A1454-628E-9C28-F4C6-580CBF464257}"/>
              </a:ext>
            </a:extLst>
          </p:cNvPr>
          <p:cNvSpPr/>
          <p:nvPr/>
        </p:nvSpPr>
        <p:spPr>
          <a:xfrm rot="8229820">
            <a:off x="4101709" y="1144078"/>
            <a:ext cx="4239622" cy="3882824"/>
          </a:xfrm>
          <a:prstGeom prst="arc">
            <a:avLst/>
          </a:prstGeom>
          <a:ln w="381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0" name="Tekstvak 9">
            <a:extLst>
              <a:ext uri="{FF2B5EF4-FFF2-40B4-BE49-F238E27FC236}">
                <a16:creationId xmlns:a16="http://schemas.microsoft.com/office/drawing/2014/main" id="{FC437BF6-20A3-512D-3578-5731BC81443F}"/>
              </a:ext>
            </a:extLst>
          </p:cNvPr>
          <p:cNvSpPr txBox="1"/>
          <p:nvPr/>
        </p:nvSpPr>
        <p:spPr>
          <a:xfrm>
            <a:off x="905364" y="7608790"/>
            <a:ext cx="4094339" cy="830997"/>
          </a:xfrm>
          <a:prstGeom prst="rect">
            <a:avLst/>
          </a:prstGeom>
          <a:noFill/>
        </p:spPr>
        <p:txBody>
          <a:bodyPr wrap="square" rtlCol="0">
            <a:spAutoFit/>
          </a:bodyPr>
          <a:lstStyle/>
          <a:p>
            <a:pPr algn="ctr"/>
            <a:r>
              <a:rPr lang="nl-NL" sz="2400" dirty="0">
                <a:latin typeface="Krub" pitchFamily="2" charset="-34"/>
                <a:cs typeface="Krub" pitchFamily="2" charset="-34"/>
              </a:rPr>
              <a:t>samenstelling leerlingenpopulatie</a:t>
            </a:r>
          </a:p>
        </p:txBody>
      </p:sp>
      <p:sp>
        <p:nvSpPr>
          <p:cNvPr id="3" name="Tekstvak 2">
            <a:extLst>
              <a:ext uri="{FF2B5EF4-FFF2-40B4-BE49-F238E27FC236}">
                <a16:creationId xmlns:a16="http://schemas.microsoft.com/office/drawing/2014/main" id="{C01F0410-3E5B-EA85-6451-2E38E4897175}"/>
              </a:ext>
            </a:extLst>
          </p:cNvPr>
          <p:cNvSpPr txBox="1"/>
          <p:nvPr/>
        </p:nvSpPr>
        <p:spPr>
          <a:xfrm>
            <a:off x="1133165" y="7370786"/>
            <a:ext cx="9925665" cy="400110"/>
          </a:xfrm>
          <a:prstGeom prst="rect">
            <a:avLst/>
          </a:prstGeom>
          <a:noFill/>
        </p:spPr>
        <p:txBody>
          <a:bodyPr wrap="square" rtlCol="0">
            <a:spAutoFit/>
          </a:bodyPr>
          <a:lstStyle/>
          <a:p>
            <a:pPr algn="ctr"/>
            <a:r>
              <a:rPr lang="nl-NL" sz="2000" dirty="0">
                <a:latin typeface="Krub" pitchFamily="2" charset="-34"/>
                <a:cs typeface="Krub" pitchFamily="2" charset="-34"/>
              </a:rPr>
              <a:t>samenstelling leerlingenpopulatie heeft weinig invloed</a:t>
            </a:r>
          </a:p>
        </p:txBody>
      </p:sp>
      <p:sp>
        <p:nvSpPr>
          <p:cNvPr id="5" name="Tekstvak 4">
            <a:extLst>
              <a:ext uri="{FF2B5EF4-FFF2-40B4-BE49-F238E27FC236}">
                <a16:creationId xmlns:a16="http://schemas.microsoft.com/office/drawing/2014/main" id="{53C1ABE9-6729-81E4-EC01-FF0D86C550E1}"/>
              </a:ext>
            </a:extLst>
          </p:cNvPr>
          <p:cNvSpPr txBox="1"/>
          <p:nvPr/>
        </p:nvSpPr>
        <p:spPr>
          <a:xfrm>
            <a:off x="5732501" y="5234734"/>
            <a:ext cx="835485" cy="369332"/>
          </a:xfrm>
          <a:prstGeom prst="rect">
            <a:avLst/>
          </a:prstGeom>
          <a:noFill/>
        </p:spPr>
        <p:txBody>
          <a:bodyPr wrap="none" rtlCol="0">
            <a:spAutoFit/>
          </a:bodyPr>
          <a:lstStyle/>
          <a:p>
            <a:r>
              <a:rPr lang="en-GB" i="1" dirty="0">
                <a:latin typeface="Krub" pitchFamily="2" charset="-34"/>
                <a:cs typeface="Krub" pitchFamily="2" charset="-34"/>
              </a:rPr>
              <a:t>r</a:t>
            </a:r>
            <a:r>
              <a:rPr lang="en-GB" dirty="0">
                <a:latin typeface="Krub" pitchFamily="2" charset="-34"/>
                <a:cs typeface="Krub" pitchFamily="2" charset="-34"/>
              </a:rPr>
              <a:t> = .47</a:t>
            </a:r>
            <a:endParaRPr lang="en-GB" i="1" dirty="0">
              <a:latin typeface="Krub" pitchFamily="2" charset="-34"/>
              <a:cs typeface="Krub" pitchFamily="2" charset="-34"/>
            </a:endParaRPr>
          </a:p>
        </p:txBody>
      </p:sp>
      <p:pic>
        <p:nvPicPr>
          <p:cNvPr id="16" name="!! Op leren">
            <a:extLst>
              <a:ext uri="{FF2B5EF4-FFF2-40B4-BE49-F238E27FC236}">
                <a16:creationId xmlns:a16="http://schemas.microsoft.com/office/drawing/2014/main" id="{6090B5B5-4EE4-CB65-BD9D-B8668ECCDF9A}"/>
              </a:ext>
            </a:extLst>
          </p:cNvPr>
          <p:cNvPicPr>
            <a:picLocks noChangeAspect="1"/>
          </p:cNvPicPr>
          <p:nvPr/>
        </p:nvPicPr>
        <p:blipFill>
          <a:blip r:embed="rId6"/>
          <a:srcRect l="55066" t="41684" r="30409" b="42765"/>
          <a:stretch>
            <a:fillRect/>
          </a:stretch>
        </p:blipFill>
        <p:spPr>
          <a:xfrm>
            <a:off x="-1530497" y="3079240"/>
            <a:ext cx="840174" cy="359543"/>
          </a:xfrm>
          <a:prstGeom prst="rect">
            <a:avLst/>
          </a:prstGeom>
        </p:spPr>
      </p:pic>
      <p:pic>
        <p:nvPicPr>
          <p:cNvPr id="17" name="!! Focus">
            <a:extLst>
              <a:ext uri="{FF2B5EF4-FFF2-40B4-BE49-F238E27FC236}">
                <a16:creationId xmlns:a16="http://schemas.microsoft.com/office/drawing/2014/main" id="{1815331F-B60B-849C-4EE5-0CA9706A9E56}"/>
              </a:ext>
            </a:extLst>
          </p:cNvPr>
          <p:cNvPicPr>
            <a:picLocks noChangeAspect="1"/>
          </p:cNvPicPr>
          <p:nvPr/>
        </p:nvPicPr>
        <p:blipFill>
          <a:blip r:embed="rId6"/>
          <a:srcRect l="30339" t="38599" r="55278" b="39764"/>
          <a:stretch/>
        </p:blipFill>
        <p:spPr>
          <a:xfrm>
            <a:off x="-2679509" y="3009081"/>
            <a:ext cx="840174" cy="505171"/>
          </a:xfrm>
          <a:prstGeom prst="rect">
            <a:avLst/>
          </a:prstGeom>
        </p:spPr>
      </p:pic>
      <p:pic>
        <p:nvPicPr>
          <p:cNvPr id="18" name="!! Vertrouwen" descr="Afbeelding met zwart, duisternis&#10;&#10;Door AI gegenereerde inhoud is mogelijk onjuist.">
            <a:extLst>
              <a:ext uri="{FF2B5EF4-FFF2-40B4-BE49-F238E27FC236}">
                <a16:creationId xmlns:a16="http://schemas.microsoft.com/office/drawing/2014/main" id="{25700DDD-D9AC-5C29-BF07-ACBA461190D7}"/>
              </a:ext>
            </a:extLst>
          </p:cNvPr>
          <p:cNvPicPr>
            <a:picLocks noChangeAspect="1"/>
          </p:cNvPicPr>
          <p:nvPr/>
        </p:nvPicPr>
        <p:blipFill>
          <a:blip r:embed="rId7"/>
          <a:srcRect l="35696" t="40229" r="37413" b="42156"/>
          <a:stretch/>
        </p:blipFill>
        <p:spPr>
          <a:xfrm>
            <a:off x="-2694402" y="4812753"/>
            <a:ext cx="1624728" cy="425394"/>
          </a:xfrm>
          <a:prstGeom prst="rect">
            <a:avLst/>
          </a:prstGeom>
        </p:spPr>
      </p:pic>
      <p:pic>
        <p:nvPicPr>
          <p:cNvPr id="19" name="!! Doelmatigheid" descr="Afbeelding met zwart, duisternis&#10;&#10;Door AI gegenereerde inhoud is mogelijk onjuist.">
            <a:extLst>
              <a:ext uri="{FF2B5EF4-FFF2-40B4-BE49-F238E27FC236}">
                <a16:creationId xmlns:a16="http://schemas.microsoft.com/office/drawing/2014/main" id="{5D3712A8-AE2E-49DD-E479-A28EEDD917E2}"/>
              </a:ext>
            </a:extLst>
          </p:cNvPr>
          <p:cNvPicPr>
            <a:picLocks noChangeAspect="1"/>
          </p:cNvPicPr>
          <p:nvPr/>
        </p:nvPicPr>
        <p:blipFill>
          <a:blip r:embed="rId8"/>
          <a:srcRect l="33511" t="42779" r="34908" b="42875"/>
          <a:stretch/>
        </p:blipFill>
        <p:spPr>
          <a:xfrm>
            <a:off x="-2679510" y="3991187"/>
            <a:ext cx="1809431" cy="328538"/>
          </a:xfrm>
          <a:prstGeom prst="rect">
            <a:avLst/>
          </a:prstGeom>
        </p:spPr>
      </p:pic>
      <p:pic>
        <p:nvPicPr>
          <p:cNvPr id="20" name="!! Op leren">
            <a:extLst>
              <a:ext uri="{FF2B5EF4-FFF2-40B4-BE49-F238E27FC236}">
                <a16:creationId xmlns:a16="http://schemas.microsoft.com/office/drawing/2014/main" id="{0B2D314B-5684-92C3-D915-476134E3E4A0}"/>
              </a:ext>
            </a:extLst>
          </p:cNvPr>
          <p:cNvPicPr>
            <a:picLocks noChangeAspect="1"/>
          </p:cNvPicPr>
          <p:nvPr/>
        </p:nvPicPr>
        <p:blipFill>
          <a:blip r:embed="rId6"/>
          <a:srcRect l="47150" t="42814" r="46072" b="41635"/>
          <a:stretch>
            <a:fillRect/>
          </a:stretch>
        </p:blipFill>
        <p:spPr>
          <a:xfrm>
            <a:off x="-1904264" y="3079235"/>
            <a:ext cx="392044" cy="359543"/>
          </a:xfrm>
          <a:prstGeom prst="rect">
            <a:avLst/>
          </a:prstGeom>
        </p:spPr>
      </p:pic>
      <p:sp>
        <p:nvSpPr>
          <p:cNvPr id="21" name="Tekstvak 20">
            <a:extLst>
              <a:ext uri="{FF2B5EF4-FFF2-40B4-BE49-F238E27FC236}">
                <a16:creationId xmlns:a16="http://schemas.microsoft.com/office/drawing/2014/main" id="{5982604C-3DB7-0E9E-FC32-17E741A75995}"/>
              </a:ext>
            </a:extLst>
          </p:cNvPr>
          <p:cNvSpPr txBox="1"/>
          <p:nvPr/>
        </p:nvSpPr>
        <p:spPr>
          <a:xfrm>
            <a:off x="-1904264" y="5325764"/>
            <a:ext cx="1540806" cy="369332"/>
          </a:xfrm>
          <a:prstGeom prst="rect">
            <a:avLst/>
          </a:prstGeom>
          <a:noFill/>
        </p:spPr>
        <p:txBody>
          <a:bodyPr wrap="none" rtlCol="0">
            <a:spAutoFit/>
          </a:bodyPr>
          <a:lstStyle/>
          <a:p>
            <a:r>
              <a:rPr lang="en-GB" dirty="0">
                <a:latin typeface="Krub" pitchFamily="2" charset="-34"/>
                <a:cs typeface="Krub" pitchFamily="2" charset="-34"/>
              </a:rPr>
              <a:t>in </a:t>
            </a:r>
            <a:r>
              <a:rPr lang="en-GB" dirty="0" err="1">
                <a:latin typeface="Krub" pitchFamily="2" charset="-34"/>
                <a:cs typeface="Krub" pitchFamily="2" charset="-34"/>
              </a:rPr>
              <a:t>leerlingen</a:t>
            </a:r>
            <a:endParaRPr lang="en-GB" dirty="0">
              <a:latin typeface="Krub" pitchFamily="2" charset="-34"/>
              <a:cs typeface="Krub" pitchFamily="2" charset="-34"/>
            </a:endParaRPr>
          </a:p>
        </p:txBody>
      </p:sp>
      <p:sp>
        <p:nvSpPr>
          <p:cNvPr id="32" name="Tekstvak 31">
            <a:extLst>
              <a:ext uri="{FF2B5EF4-FFF2-40B4-BE49-F238E27FC236}">
                <a16:creationId xmlns:a16="http://schemas.microsoft.com/office/drawing/2014/main" id="{85141E33-A2C5-6ABA-61CF-C612FA406D1B}"/>
              </a:ext>
            </a:extLst>
          </p:cNvPr>
          <p:cNvSpPr txBox="1"/>
          <p:nvPr/>
        </p:nvSpPr>
        <p:spPr>
          <a:xfrm>
            <a:off x="-1904264" y="5831142"/>
            <a:ext cx="1191352" cy="369332"/>
          </a:xfrm>
          <a:prstGeom prst="rect">
            <a:avLst/>
          </a:prstGeom>
          <a:noFill/>
        </p:spPr>
        <p:txBody>
          <a:bodyPr wrap="none" rtlCol="0">
            <a:spAutoFit/>
          </a:bodyPr>
          <a:lstStyle/>
          <a:p>
            <a:r>
              <a:rPr lang="en-GB" dirty="0">
                <a:latin typeface="Krub" pitchFamily="2" charset="-34"/>
                <a:cs typeface="Krub" pitchFamily="2" charset="-34"/>
              </a:rPr>
              <a:t>in </a:t>
            </a:r>
            <a:r>
              <a:rPr lang="en-GB" dirty="0" err="1">
                <a:latin typeface="Krub" pitchFamily="2" charset="-34"/>
                <a:cs typeface="Krub" pitchFamily="2" charset="-34"/>
              </a:rPr>
              <a:t>ouders</a:t>
            </a:r>
            <a:endParaRPr lang="en-GB" dirty="0">
              <a:latin typeface="Krub" pitchFamily="2" charset="-34"/>
              <a:cs typeface="Krub" pitchFamily="2" charset="-34"/>
            </a:endParaRPr>
          </a:p>
        </p:txBody>
      </p:sp>
    </p:spTree>
    <p:extLst>
      <p:ext uri="{BB962C8B-B14F-4D97-AF65-F5344CB8AC3E}">
        <p14:creationId xmlns:p14="http://schemas.microsoft.com/office/powerpoint/2010/main" val="1100061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E5158-45FF-6D46-1507-4D3572B62A61}"/>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0520B1D9-48E2-62D3-10B3-9C10B9431570}"/>
              </a:ext>
            </a:extLst>
          </p:cNvPr>
          <p:cNvPicPr>
            <a:picLocks noChangeAspect="1"/>
          </p:cNvPicPr>
          <p:nvPr/>
        </p:nvPicPr>
        <p:blipFill>
          <a:blip r:embed="rId3"/>
          <a:srcRect l="27234" t="41149" r="48217" b="42129"/>
          <a:stretch/>
        </p:blipFill>
        <p:spPr>
          <a:xfrm>
            <a:off x="5867719" y="230794"/>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2E109BE1-57F6-D35B-91BD-D5BBA4EF18CA}"/>
              </a:ext>
            </a:extLst>
          </p:cNvPr>
          <p:cNvPicPr>
            <a:picLocks noChangeAspect="1"/>
          </p:cNvPicPr>
          <p:nvPr/>
        </p:nvPicPr>
        <p:blipFill>
          <a:blip r:embed="rId3"/>
          <a:srcRect l="51783" t="41149" r="27450" b="44220"/>
          <a:stretch/>
        </p:blipFill>
        <p:spPr>
          <a:xfrm>
            <a:off x="5912136" y="812168"/>
            <a:ext cx="2131530" cy="600257"/>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39032FFD-7085-DD39-906A-8B6A907FFC29}"/>
              </a:ext>
            </a:extLst>
          </p:cNvPr>
          <p:cNvPicPr>
            <a:picLocks noChangeAspect="1"/>
          </p:cNvPicPr>
          <p:nvPr/>
        </p:nvPicPr>
        <p:blipFill>
          <a:blip r:embed="rId4"/>
          <a:srcRect l="35281" t="40715" r="33812" b="42083"/>
          <a:stretch/>
        </p:blipFill>
        <p:spPr>
          <a:xfrm>
            <a:off x="3957294" y="1686640"/>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98739999-3120-301A-535B-FBD7C18FA12F}"/>
              </a:ext>
            </a:extLst>
          </p:cNvPr>
          <p:cNvPicPr>
            <a:picLocks noChangeAspect="1"/>
          </p:cNvPicPr>
          <p:nvPr/>
        </p:nvPicPr>
        <p:blipFill>
          <a:blip r:embed="rId5"/>
          <a:srcRect l="33376" t="43431" r="32702" b="41393"/>
          <a:stretch/>
        </p:blipFill>
        <p:spPr>
          <a:xfrm>
            <a:off x="7651771" y="1787334"/>
            <a:ext cx="2344701" cy="419301"/>
          </a:xfrm>
          <a:prstGeom prst="rect">
            <a:avLst/>
          </a:prstGeom>
        </p:spPr>
      </p:pic>
      <p:sp>
        <p:nvSpPr>
          <p:cNvPr id="2" name="Tekstvak 1">
            <a:extLst>
              <a:ext uri="{FF2B5EF4-FFF2-40B4-BE49-F238E27FC236}">
                <a16:creationId xmlns:a16="http://schemas.microsoft.com/office/drawing/2014/main" id="{B16A7294-F374-3F73-C120-65D332396FE2}"/>
              </a:ext>
            </a:extLst>
          </p:cNvPr>
          <p:cNvSpPr txBox="1"/>
          <p:nvPr/>
        </p:nvSpPr>
        <p:spPr>
          <a:xfrm>
            <a:off x="6735673" y="1639856"/>
            <a:ext cx="492443" cy="707886"/>
          </a:xfrm>
          <a:prstGeom prst="rect">
            <a:avLst/>
          </a:prstGeom>
          <a:noFill/>
        </p:spPr>
        <p:txBody>
          <a:bodyPr wrap="none" rtlCol="0">
            <a:spAutoFit/>
          </a:bodyPr>
          <a:lstStyle/>
          <a:p>
            <a:r>
              <a:rPr lang="nl-NL" sz="4000" dirty="0">
                <a:solidFill>
                  <a:schemeClr val="tx2"/>
                </a:solidFill>
                <a:latin typeface="Krub" pitchFamily="2" charset="-34"/>
                <a:ea typeface="Krungthep" panose="02000400000000000000" pitchFamily="2" charset="-34"/>
                <a:cs typeface="Krub" pitchFamily="2" charset="-34"/>
              </a:rPr>
              <a:t>≠</a:t>
            </a:r>
          </a:p>
        </p:txBody>
      </p:sp>
      <p:pic>
        <p:nvPicPr>
          <p:cNvPr id="16" name="!! Op leren">
            <a:extLst>
              <a:ext uri="{FF2B5EF4-FFF2-40B4-BE49-F238E27FC236}">
                <a16:creationId xmlns:a16="http://schemas.microsoft.com/office/drawing/2014/main" id="{C27C87A3-8DB3-5C35-2D49-00C82DFC1D91}"/>
              </a:ext>
            </a:extLst>
          </p:cNvPr>
          <p:cNvPicPr>
            <a:picLocks noChangeAspect="1"/>
          </p:cNvPicPr>
          <p:nvPr/>
        </p:nvPicPr>
        <p:blipFill>
          <a:blip r:embed="rId6"/>
          <a:srcRect l="55066" t="41684" r="30409" b="42765"/>
          <a:stretch>
            <a:fillRect/>
          </a:stretch>
        </p:blipFill>
        <p:spPr>
          <a:xfrm>
            <a:off x="2196111" y="3079240"/>
            <a:ext cx="840174" cy="359543"/>
          </a:xfrm>
          <a:prstGeom prst="rect">
            <a:avLst/>
          </a:prstGeom>
        </p:spPr>
      </p:pic>
      <p:pic>
        <p:nvPicPr>
          <p:cNvPr id="17" name="!! Focus">
            <a:extLst>
              <a:ext uri="{FF2B5EF4-FFF2-40B4-BE49-F238E27FC236}">
                <a16:creationId xmlns:a16="http://schemas.microsoft.com/office/drawing/2014/main" id="{3CA8A798-95DB-E7DF-7B64-6A250BC0921C}"/>
              </a:ext>
            </a:extLst>
          </p:cNvPr>
          <p:cNvPicPr>
            <a:picLocks noChangeAspect="1"/>
          </p:cNvPicPr>
          <p:nvPr/>
        </p:nvPicPr>
        <p:blipFill>
          <a:blip r:embed="rId6"/>
          <a:srcRect l="30339" t="38599" r="55278" b="39764"/>
          <a:stretch/>
        </p:blipFill>
        <p:spPr>
          <a:xfrm>
            <a:off x="1047099" y="3009081"/>
            <a:ext cx="840174" cy="505171"/>
          </a:xfrm>
          <a:prstGeom prst="rect">
            <a:avLst/>
          </a:prstGeom>
        </p:spPr>
      </p:pic>
      <p:pic>
        <p:nvPicPr>
          <p:cNvPr id="18" name="!! Vertrouwen" descr="Afbeelding met zwart, duisternis&#10;&#10;Door AI gegenereerde inhoud is mogelijk onjuist.">
            <a:extLst>
              <a:ext uri="{FF2B5EF4-FFF2-40B4-BE49-F238E27FC236}">
                <a16:creationId xmlns:a16="http://schemas.microsoft.com/office/drawing/2014/main" id="{42375ADC-E83A-B77F-EFB0-9FC16039BA98}"/>
              </a:ext>
            </a:extLst>
          </p:cNvPr>
          <p:cNvPicPr>
            <a:picLocks noChangeAspect="1"/>
          </p:cNvPicPr>
          <p:nvPr/>
        </p:nvPicPr>
        <p:blipFill>
          <a:blip r:embed="rId7"/>
          <a:srcRect l="35696" t="40229" r="37413" b="42156"/>
          <a:stretch/>
        </p:blipFill>
        <p:spPr>
          <a:xfrm>
            <a:off x="1032206" y="4812753"/>
            <a:ext cx="1624728" cy="425394"/>
          </a:xfrm>
          <a:prstGeom prst="rect">
            <a:avLst/>
          </a:prstGeom>
        </p:spPr>
      </p:pic>
      <p:pic>
        <p:nvPicPr>
          <p:cNvPr id="19" name="!! Doelmatigheid" descr="Afbeelding met zwart, duisternis&#10;&#10;Door AI gegenereerde inhoud is mogelijk onjuist.">
            <a:extLst>
              <a:ext uri="{FF2B5EF4-FFF2-40B4-BE49-F238E27FC236}">
                <a16:creationId xmlns:a16="http://schemas.microsoft.com/office/drawing/2014/main" id="{EECEFCF3-8E07-3FEF-18DE-03A8561F4F51}"/>
              </a:ext>
            </a:extLst>
          </p:cNvPr>
          <p:cNvPicPr>
            <a:picLocks noChangeAspect="1"/>
          </p:cNvPicPr>
          <p:nvPr/>
        </p:nvPicPr>
        <p:blipFill>
          <a:blip r:embed="rId8"/>
          <a:srcRect l="33511" t="42779" r="34908" b="42875"/>
          <a:stretch/>
        </p:blipFill>
        <p:spPr>
          <a:xfrm>
            <a:off x="1047098" y="3991187"/>
            <a:ext cx="1809431" cy="328538"/>
          </a:xfrm>
          <a:prstGeom prst="rect">
            <a:avLst/>
          </a:prstGeom>
        </p:spPr>
      </p:pic>
      <p:pic>
        <p:nvPicPr>
          <p:cNvPr id="20" name="!! Op leren">
            <a:extLst>
              <a:ext uri="{FF2B5EF4-FFF2-40B4-BE49-F238E27FC236}">
                <a16:creationId xmlns:a16="http://schemas.microsoft.com/office/drawing/2014/main" id="{E19ECDA2-E762-4B1B-A202-40E53C539748}"/>
              </a:ext>
            </a:extLst>
          </p:cNvPr>
          <p:cNvPicPr>
            <a:picLocks noChangeAspect="1"/>
          </p:cNvPicPr>
          <p:nvPr/>
        </p:nvPicPr>
        <p:blipFill>
          <a:blip r:embed="rId6"/>
          <a:srcRect l="47150" t="42814" r="46072" b="41635"/>
          <a:stretch>
            <a:fillRect/>
          </a:stretch>
        </p:blipFill>
        <p:spPr>
          <a:xfrm>
            <a:off x="1822344" y="3079235"/>
            <a:ext cx="392044" cy="359543"/>
          </a:xfrm>
          <a:prstGeom prst="rect">
            <a:avLst/>
          </a:prstGeom>
        </p:spPr>
      </p:pic>
      <p:sp>
        <p:nvSpPr>
          <p:cNvPr id="21" name="Tekstvak 20">
            <a:extLst>
              <a:ext uri="{FF2B5EF4-FFF2-40B4-BE49-F238E27FC236}">
                <a16:creationId xmlns:a16="http://schemas.microsoft.com/office/drawing/2014/main" id="{08790AAA-26BA-B9ED-93E8-FC4271838BEF}"/>
              </a:ext>
            </a:extLst>
          </p:cNvPr>
          <p:cNvSpPr txBox="1"/>
          <p:nvPr/>
        </p:nvSpPr>
        <p:spPr>
          <a:xfrm>
            <a:off x="1822344" y="5325764"/>
            <a:ext cx="1540806" cy="369332"/>
          </a:xfrm>
          <a:prstGeom prst="rect">
            <a:avLst/>
          </a:prstGeom>
          <a:noFill/>
        </p:spPr>
        <p:txBody>
          <a:bodyPr wrap="none" rtlCol="0">
            <a:spAutoFit/>
          </a:bodyPr>
          <a:lstStyle/>
          <a:p>
            <a:r>
              <a:rPr lang="en-GB" dirty="0">
                <a:latin typeface="Krub" pitchFamily="2" charset="-34"/>
                <a:cs typeface="Krub" pitchFamily="2" charset="-34"/>
              </a:rPr>
              <a:t>in </a:t>
            </a:r>
            <a:r>
              <a:rPr lang="en-GB" dirty="0" err="1">
                <a:latin typeface="Krub" pitchFamily="2" charset="-34"/>
                <a:cs typeface="Krub" pitchFamily="2" charset="-34"/>
              </a:rPr>
              <a:t>leerlingen</a:t>
            </a:r>
            <a:endParaRPr lang="en-GB" dirty="0">
              <a:latin typeface="Krub" pitchFamily="2" charset="-34"/>
              <a:cs typeface="Krub" pitchFamily="2" charset="-34"/>
            </a:endParaRPr>
          </a:p>
        </p:txBody>
      </p:sp>
      <p:sp>
        <p:nvSpPr>
          <p:cNvPr id="32" name="Tekstvak 31">
            <a:extLst>
              <a:ext uri="{FF2B5EF4-FFF2-40B4-BE49-F238E27FC236}">
                <a16:creationId xmlns:a16="http://schemas.microsoft.com/office/drawing/2014/main" id="{8E47F11D-BD5E-33DE-0C57-A2E406BA2359}"/>
              </a:ext>
            </a:extLst>
          </p:cNvPr>
          <p:cNvSpPr txBox="1"/>
          <p:nvPr/>
        </p:nvSpPr>
        <p:spPr>
          <a:xfrm>
            <a:off x="1822344" y="5831142"/>
            <a:ext cx="1191352" cy="369332"/>
          </a:xfrm>
          <a:prstGeom prst="rect">
            <a:avLst/>
          </a:prstGeom>
          <a:noFill/>
        </p:spPr>
        <p:txBody>
          <a:bodyPr wrap="none" rtlCol="0">
            <a:spAutoFit/>
          </a:bodyPr>
          <a:lstStyle/>
          <a:p>
            <a:r>
              <a:rPr lang="en-GB" dirty="0">
                <a:latin typeface="Krub" pitchFamily="2" charset="-34"/>
                <a:cs typeface="Krub" pitchFamily="2" charset="-34"/>
              </a:rPr>
              <a:t>in </a:t>
            </a:r>
            <a:r>
              <a:rPr lang="en-GB" dirty="0" err="1">
                <a:latin typeface="Krub" pitchFamily="2" charset="-34"/>
                <a:cs typeface="Krub" pitchFamily="2" charset="-34"/>
              </a:rPr>
              <a:t>ouders</a:t>
            </a:r>
            <a:endParaRPr lang="en-GB" dirty="0">
              <a:latin typeface="Krub" pitchFamily="2" charset="-34"/>
              <a:cs typeface="Krub" pitchFamily="2" charset="-34"/>
            </a:endParaRPr>
          </a:p>
        </p:txBody>
      </p:sp>
      <p:sp>
        <p:nvSpPr>
          <p:cNvPr id="33" name="Tekstvak 32">
            <a:extLst>
              <a:ext uri="{FF2B5EF4-FFF2-40B4-BE49-F238E27FC236}">
                <a16:creationId xmlns:a16="http://schemas.microsoft.com/office/drawing/2014/main" id="{8B65BAF6-A1EB-D4C4-6DA4-1B3A4B18B848}"/>
              </a:ext>
            </a:extLst>
          </p:cNvPr>
          <p:cNvSpPr txBox="1"/>
          <p:nvPr/>
        </p:nvSpPr>
        <p:spPr>
          <a:xfrm>
            <a:off x="4614029" y="3069446"/>
            <a:ext cx="1088760"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4.96</a:t>
            </a:r>
            <a:endParaRPr lang="en-GB" i="1" dirty="0">
              <a:latin typeface="Krub" pitchFamily="2" charset="-34"/>
              <a:cs typeface="Krub" pitchFamily="2" charset="-34"/>
            </a:endParaRPr>
          </a:p>
        </p:txBody>
      </p:sp>
      <p:sp>
        <p:nvSpPr>
          <p:cNvPr id="34" name="Tekstvak 33">
            <a:extLst>
              <a:ext uri="{FF2B5EF4-FFF2-40B4-BE49-F238E27FC236}">
                <a16:creationId xmlns:a16="http://schemas.microsoft.com/office/drawing/2014/main" id="{D2052045-8C60-B0C6-57B3-651D39203659}"/>
              </a:ext>
            </a:extLst>
          </p:cNvPr>
          <p:cNvSpPr txBox="1"/>
          <p:nvPr/>
        </p:nvSpPr>
        <p:spPr>
          <a:xfrm>
            <a:off x="8279741" y="3069446"/>
            <a:ext cx="1069524"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5.91</a:t>
            </a:r>
            <a:endParaRPr lang="en-GB" i="1" dirty="0">
              <a:latin typeface="Krub" pitchFamily="2" charset="-34"/>
              <a:cs typeface="Krub" pitchFamily="2" charset="-34"/>
            </a:endParaRPr>
          </a:p>
        </p:txBody>
      </p:sp>
      <p:sp>
        <p:nvSpPr>
          <p:cNvPr id="35" name="Tekstvak 34">
            <a:extLst>
              <a:ext uri="{FF2B5EF4-FFF2-40B4-BE49-F238E27FC236}">
                <a16:creationId xmlns:a16="http://schemas.microsoft.com/office/drawing/2014/main" id="{8A7432D8-75F3-97CD-D0EC-71D45CBD81C6}"/>
              </a:ext>
            </a:extLst>
          </p:cNvPr>
          <p:cNvSpPr txBox="1"/>
          <p:nvPr/>
        </p:nvSpPr>
        <p:spPr>
          <a:xfrm>
            <a:off x="4614029" y="3950393"/>
            <a:ext cx="1083951"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5.49</a:t>
            </a:r>
            <a:endParaRPr lang="en-GB" i="1" dirty="0">
              <a:latin typeface="Krub" pitchFamily="2" charset="-34"/>
              <a:cs typeface="Krub" pitchFamily="2" charset="-34"/>
            </a:endParaRPr>
          </a:p>
        </p:txBody>
      </p:sp>
      <p:sp>
        <p:nvSpPr>
          <p:cNvPr id="36" name="Tekstvak 35">
            <a:extLst>
              <a:ext uri="{FF2B5EF4-FFF2-40B4-BE49-F238E27FC236}">
                <a16:creationId xmlns:a16="http://schemas.microsoft.com/office/drawing/2014/main" id="{00F80A9A-7441-45EC-D473-1253E9CA64AE}"/>
              </a:ext>
            </a:extLst>
          </p:cNvPr>
          <p:cNvSpPr txBox="1"/>
          <p:nvPr/>
        </p:nvSpPr>
        <p:spPr>
          <a:xfrm>
            <a:off x="8279741" y="3950393"/>
            <a:ext cx="1090363"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5.39</a:t>
            </a:r>
            <a:endParaRPr lang="en-GB" i="1" dirty="0">
              <a:latin typeface="Krub" pitchFamily="2" charset="-34"/>
              <a:cs typeface="Krub" pitchFamily="2" charset="-34"/>
            </a:endParaRPr>
          </a:p>
        </p:txBody>
      </p:sp>
      <p:sp>
        <p:nvSpPr>
          <p:cNvPr id="37" name="Tekstvak 36">
            <a:extLst>
              <a:ext uri="{FF2B5EF4-FFF2-40B4-BE49-F238E27FC236}">
                <a16:creationId xmlns:a16="http://schemas.microsoft.com/office/drawing/2014/main" id="{20FF28CF-9182-4692-C4FB-4EEDA710E066}"/>
              </a:ext>
            </a:extLst>
          </p:cNvPr>
          <p:cNvSpPr txBox="1"/>
          <p:nvPr/>
        </p:nvSpPr>
        <p:spPr>
          <a:xfrm>
            <a:off x="4609220" y="5325764"/>
            <a:ext cx="1047082"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5.17</a:t>
            </a:r>
            <a:endParaRPr lang="en-GB" i="1" dirty="0">
              <a:latin typeface="Krub" pitchFamily="2" charset="-34"/>
              <a:cs typeface="Krub" pitchFamily="2" charset="-34"/>
            </a:endParaRPr>
          </a:p>
        </p:txBody>
      </p:sp>
      <p:sp>
        <p:nvSpPr>
          <p:cNvPr id="38" name="Tekstvak 37">
            <a:extLst>
              <a:ext uri="{FF2B5EF4-FFF2-40B4-BE49-F238E27FC236}">
                <a16:creationId xmlns:a16="http://schemas.microsoft.com/office/drawing/2014/main" id="{2914BA0D-69E4-D175-8BAE-29C57A2A7D64}"/>
              </a:ext>
            </a:extLst>
          </p:cNvPr>
          <p:cNvSpPr txBox="1"/>
          <p:nvPr/>
        </p:nvSpPr>
        <p:spPr>
          <a:xfrm>
            <a:off x="4609220" y="5831142"/>
            <a:ext cx="1074333"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4.52</a:t>
            </a:r>
            <a:endParaRPr lang="en-GB" i="1" dirty="0">
              <a:latin typeface="Krub" pitchFamily="2" charset="-34"/>
              <a:cs typeface="Krub" pitchFamily="2" charset="-34"/>
            </a:endParaRPr>
          </a:p>
        </p:txBody>
      </p:sp>
      <p:sp>
        <p:nvSpPr>
          <p:cNvPr id="39" name="Tekstvak 38">
            <a:extLst>
              <a:ext uri="{FF2B5EF4-FFF2-40B4-BE49-F238E27FC236}">
                <a16:creationId xmlns:a16="http://schemas.microsoft.com/office/drawing/2014/main" id="{D682EA32-050F-173C-1F21-7E6C427AA284}"/>
              </a:ext>
            </a:extLst>
          </p:cNvPr>
          <p:cNvSpPr txBox="1"/>
          <p:nvPr/>
        </p:nvSpPr>
        <p:spPr>
          <a:xfrm>
            <a:off x="8279741" y="5325764"/>
            <a:ext cx="1085554"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5.35</a:t>
            </a:r>
            <a:endParaRPr lang="en-GB" i="1" dirty="0">
              <a:latin typeface="Krub" pitchFamily="2" charset="-34"/>
              <a:cs typeface="Krub" pitchFamily="2" charset="-34"/>
            </a:endParaRPr>
          </a:p>
        </p:txBody>
      </p:sp>
      <p:sp>
        <p:nvSpPr>
          <p:cNvPr id="40" name="Tekstvak 39">
            <a:extLst>
              <a:ext uri="{FF2B5EF4-FFF2-40B4-BE49-F238E27FC236}">
                <a16:creationId xmlns:a16="http://schemas.microsoft.com/office/drawing/2014/main" id="{1D17F9E4-2C8C-CC65-0ED8-5A08C3A317E2}"/>
              </a:ext>
            </a:extLst>
          </p:cNvPr>
          <p:cNvSpPr txBox="1"/>
          <p:nvPr/>
        </p:nvSpPr>
        <p:spPr>
          <a:xfrm>
            <a:off x="8279741" y="5831142"/>
            <a:ext cx="1066318"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4.67</a:t>
            </a:r>
            <a:endParaRPr lang="en-GB" i="1" dirty="0">
              <a:latin typeface="Krub" pitchFamily="2" charset="-34"/>
              <a:cs typeface="Krub" pitchFamily="2" charset="-34"/>
            </a:endParaRPr>
          </a:p>
        </p:txBody>
      </p:sp>
      <p:sp>
        <p:nvSpPr>
          <p:cNvPr id="41" name="Tekstvak 40">
            <a:extLst>
              <a:ext uri="{FF2B5EF4-FFF2-40B4-BE49-F238E27FC236}">
                <a16:creationId xmlns:a16="http://schemas.microsoft.com/office/drawing/2014/main" id="{DC2721E0-DAC4-87D8-8A6A-4A94C04F6797}"/>
              </a:ext>
            </a:extLst>
          </p:cNvPr>
          <p:cNvSpPr txBox="1"/>
          <p:nvPr/>
        </p:nvSpPr>
        <p:spPr>
          <a:xfrm>
            <a:off x="4618838" y="2283155"/>
            <a:ext cx="1079142"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5.10</a:t>
            </a:r>
            <a:endParaRPr lang="en-GB" i="1" dirty="0">
              <a:latin typeface="Krub" pitchFamily="2" charset="-34"/>
              <a:cs typeface="Krub" pitchFamily="2" charset="-34"/>
            </a:endParaRPr>
          </a:p>
        </p:txBody>
      </p:sp>
      <p:sp>
        <p:nvSpPr>
          <p:cNvPr id="42" name="Tekstvak 41">
            <a:extLst>
              <a:ext uri="{FF2B5EF4-FFF2-40B4-BE49-F238E27FC236}">
                <a16:creationId xmlns:a16="http://schemas.microsoft.com/office/drawing/2014/main" id="{92FA8FC8-C7B7-1C87-3336-16E1423F7CB3}"/>
              </a:ext>
            </a:extLst>
          </p:cNvPr>
          <p:cNvSpPr txBox="1"/>
          <p:nvPr/>
        </p:nvSpPr>
        <p:spPr>
          <a:xfrm>
            <a:off x="8279741" y="2283155"/>
            <a:ext cx="1071127"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5.44</a:t>
            </a:r>
            <a:endParaRPr lang="en-GB" i="1" dirty="0">
              <a:latin typeface="Krub" pitchFamily="2" charset="-34"/>
              <a:cs typeface="Krub" pitchFamily="2" charset="-34"/>
            </a:endParaRPr>
          </a:p>
        </p:txBody>
      </p:sp>
    </p:spTree>
    <p:extLst>
      <p:ext uri="{BB962C8B-B14F-4D97-AF65-F5344CB8AC3E}">
        <p14:creationId xmlns:p14="http://schemas.microsoft.com/office/powerpoint/2010/main" val="982246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249E-A1C8-9B49-31DC-46AAF9C15AB0}"/>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BC620020-E7AC-5CD4-7EBA-D41ADBB238DD}"/>
              </a:ext>
            </a:extLst>
          </p:cNvPr>
          <p:cNvPicPr>
            <a:picLocks noChangeAspect="1"/>
          </p:cNvPicPr>
          <p:nvPr/>
        </p:nvPicPr>
        <p:blipFill>
          <a:blip r:embed="rId3"/>
          <a:srcRect l="27234" t="41149" r="48217" b="42129"/>
          <a:stretch/>
        </p:blipFill>
        <p:spPr>
          <a:xfrm>
            <a:off x="5867719" y="230794"/>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AAC90C20-8202-57CD-BD61-F6740621D18E}"/>
              </a:ext>
            </a:extLst>
          </p:cNvPr>
          <p:cNvPicPr>
            <a:picLocks noChangeAspect="1"/>
          </p:cNvPicPr>
          <p:nvPr/>
        </p:nvPicPr>
        <p:blipFill>
          <a:blip r:embed="rId3"/>
          <a:srcRect l="51783" t="41149" r="27450" b="44220"/>
          <a:stretch/>
        </p:blipFill>
        <p:spPr>
          <a:xfrm>
            <a:off x="5912136" y="812168"/>
            <a:ext cx="2131530" cy="600257"/>
          </a:xfrm>
          <a:prstGeom prst="rect">
            <a:avLst/>
          </a:prstGeom>
        </p:spPr>
      </p:pic>
      <p:pic>
        <p:nvPicPr>
          <p:cNvPr id="29" name="!! School" descr="Afbeelding met zwart, duisternis&#10;&#10;Door AI gegenereerde inhoud is mogelijk onjuist.">
            <a:extLst>
              <a:ext uri="{FF2B5EF4-FFF2-40B4-BE49-F238E27FC236}">
                <a16:creationId xmlns:a16="http://schemas.microsoft.com/office/drawing/2014/main" id="{FBF2DCD6-0287-369E-4AB8-F04B916ABE33}"/>
              </a:ext>
            </a:extLst>
          </p:cNvPr>
          <p:cNvPicPr>
            <a:picLocks noChangeAspect="1"/>
          </p:cNvPicPr>
          <p:nvPr/>
        </p:nvPicPr>
        <p:blipFill>
          <a:blip r:embed="rId4"/>
          <a:srcRect l="35281" t="40715" r="33812" b="42083"/>
          <a:stretch/>
        </p:blipFill>
        <p:spPr>
          <a:xfrm>
            <a:off x="3957294" y="1686640"/>
            <a:ext cx="2402230" cy="534442"/>
          </a:xfrm>
          <a:prstGeom prst="rect">
            <a:avLst/>
          </a:prstGeom>
        </p:spPr>
      </p:pic>
      <p:pic>
        <p:nvPicPr>
          <p:cNvPr id="30" name="!! Leraar" descr="Afbeelding met zwart, duisternis&#10;&#10;Door AI gegenereerde inhoud is mogelijk onjuist.">
            <a:extLst>
              <a:ext uri="{FF2B5EF4-FFF2-40B4-BE49-F238E27FC236}">
                <a16:creationId xmlns:a16="http://schemas.microsoft.com/office/drawing/2014/main" id="{41392CAD-8887-2A98-6A42-AD8E9150BE5E}"/>
              </a:ext>
            </a:extLst>
          </p:cNvPr>
          <p:cNvPicPr>
            <a:picLocks noChangeAspect="1"/>
          </p:cNvPicPr>
          <p:nvPr/>
        </p:nvPicPr>
        <p:blipFill>
          <a:blip r:embed="rId5"/>
          <a:srcRect l="33376" t="43431" r="32702" b="41393"/>
          <a:stretch/>
        </p:blipFill>
        <p:spPr>
          <a:xfrm>
            <a:off x="7651771" y="1787334"/>
            <a:ext cx="2344701" cy="419301"/>
          </a:xfrm>
          <a:prstGeom prst="rect">
            <a:avLst/>
          </a:prstGeom>
        </p:spPr>
      </p:pic>
      <p:sp>
        <p:nvSpPr>
          <p:cNvPr id="2" name="Tekstvak 1">
            <a:extLst>
              <a:ext uri="{FF2B5EF4-FFF2-40B4-BE49-F238E27FC236}">
                <a16:creationId xmlns:a16="http://schemas.microsoft.com/office/drawing/2014/main" id="{7481D2DA-9C4F-B784-E17F-2218A77B87D8}"/>
              </a:ext>
            </a:extLst>
          </p:cNvPr>
          <p:cNvSpPr txBox="1"/>
          <p:nvPr/>
        </p:nvSpPr>
        <p:spPr>
          <a:xfrm>
            <a:off x="6735673" y="1639856"/>
            <a:ext cx="492443" cy="707886"/>
          </a:xfrm>
          <a:prstGeom prst="rect">
            <a:avLst/>
          </a:prstGeom>
          <a:noFill/>
        </p:spPr>
        <p:txBody>
          <a:bodyPr wrap="none" rtlCol="0">
            <a:spAutoFit/>
          </a:bodyPr>
          <a:lstStyle/>
          <a:p>
            <a:r>
              <a:rPr lang="nl-NL" sz="4000" dirty="0">
                <a:solidFill>
                  <a:schemeClr val="tx2"/>
                </a:solidFill>
                <a:latin typeface="Krub" pitchFamily="2" charset="-34"/>
                <a:ea typeface="Krungthep" panose="02000400000000000000" pitchFamily="2" charset="-34"/>
                <a:cs typeface="Krub" pitchFamily="2" charset="-34"/>
              </a:rPr>
              <a:t>≠</a:t>
            </a:r>
          </a:p>
        </p:txBody>
      </p:sp>
      <p:pic>
        <p:nvPicPr>
          <p:cNvPr id="16" name="!! Op leren">
            <a:extLst>
              <a:ext uri="{FF2B5EF4-FFF2-40B4-BE49-F238E27FC236}">
                <a16:creationId xmlns:a16="http://schemas.microsoft.com/office/drawing/2014/main" id="{0433C957-BFEC-C882-FE23-E92A36C35047}"/>
              </a:ext>
            </a:extLst>
          </p:cNvPr>
          <p:cNvPicPr>
            <a:picLocks noChangeAspect="1"/>
          </p:cNvPicPr>
          <p:nvPr/>
        </p:nvPicPr>
        <p:blipFill>
          <a:blip r:embed="rId6"/>
          <a:srcRect l="55066" t="41684" r="30409" b="42765"/>
          <a:stretch>
            <a:fillRect/>
          </a:stretch>
        </p:blipFill>
        <p:spPr>
          <a:xfrm>
            <a:off x="2196111" y="3079240"/>
            <a:ext cx="840174" cy="359543"/>
          </a:xfrm>
          <a:prstGeom prst="rect">
            <a:avLst/>
          </a:prstGeom>
        </p:spPr>
      </p:pic>
      <p:pic>
        <p:nvPicPr>
          <p:cNvPr id="17" name="!! Focus">
            <a:extLst>
              <a:ext uri="{FF2B5EF4-FFF2-40B4-BE49-F238E27FC236}">
                <a16:creationId xmlns:a16="http://schemas.microsoft.com/office/drawing/2014/main" id="{89051BF0-F78C-AA87-016E-BAB5FFF95ABE}"/>
              </a:ext>
            </a:extLst>
          </p:cNvPr>
          <p:cNvPicPr>
            <a:picLocks noChangeAspect="1"/>
          </p:cNvPicPr>
          <p:nvPr/>
        </p:nvPicPr>
        <p:blipFill>
          <a:blip r:embed="rId6"/>
          <a:srcRect l="30339" t="38599" r="55278" b="39764"/>
          <a:stretch/>
        </p:blipFill>
        <p:spPr>
          <a:xfrm>
            <a:off x="1047099" y="3009081"/>
            <a:ext cx="840174" cy="505171"/>
          </a:xfrm>
          <a:prstGeom prst="rect">
            <a:avLst/>
          </a:prstGeom>
        </p:spPr>
      </p:pic>
      <p:pic>
        <p:nvPicPr>
          <p:cNvPr id="18" name="!! Vertrouwen" descr="Afbeelding met zwart, duisternis&#10;&#10;Door AI gegenereerde inhoud is mogelijk onjuist.">
            <a:extLst>
              <a:ext uri="{FF2B5EF4-FFF2-40B4-BE49-F238E27FC236}">
                <a16:creationId xmlns:a16="http://schemas.microsoft.com/office/drawing/2014/main" id="{92F96788-CD9D-39AA-6843-E1588B0718A3}"/>
              </a:ext>
            </a:extLst>
          </p:cNvPr>
          <p:cNvPicPr>
            <a:picLocks noChangeAspect="1"/>
          </p:cNvPicPr>
          <p:nvPr/>
        </p:nvPicPr>
        <p:blipFill>
          <a:blip r:embed="rId7"/>
          <a:srcRect l="35696" t="40229" r="37413" b="42156"/>
          <a:stretch/>
        </p:blipFill>
        <p:spPr>
          <a:xfrm>
            <a:off x="1032206" y="4812753"/>
            <a:ext cx="1624728" cy="425394"/>
          </a:xfrm>
          <a:prstGeom prst="rect">
            <a:avLst/>
          </a:prstGeom>
        </p:spPr>
      </p:pic>
      <p:pic>
        <p:nvPicPr>
          <p:cNvPr id="19" name="!! Doelmatigheid" descr="Afbeelding met zwart, duisternis&#10;&#10;Door AI gegenereerde inhoud is mogelijk onjuist.">
            <a:extLst>
              <a:ext uri="{FF2B5EF4-FFF2-40B4-BE49-F238E27FC236}">
                <a16:creationId xmlns:a16="http://schemas.microsoft.com/office/drawing/2014/main" id="{F863C8CA-552F-8FFE-3AA8-C69C81DA5AAF}"/>
              </a:ext>
            </a:extLst>
          </p:cNvPr>
          <p:cNvPicPr>
            <a:picLocks noChangeAspect="1"/>
          </p:cNvPicPr>
          <p:nvPr/>
        </p:nvPicPr>
        <p:blipFill>
          <a:blip r:embed="rId8"/>
          <a:srcRect l="33511" t="42779" r="34908" b="42875"/>
          <a:stretch/>
        </p:blipFill>
        <p:spPr>
          <a:xfrm>
            <a:off x="1047098" y="3991187"/>
            <a:ext cx="1809431" cy="328538"/>
          </a:xfrm>
          <a:prstGeom prst="rect">
            <a:avLst/>
          </a:prstGeom>
        </p:spPr>
      </p:pic>
      <p:pic>
        <p:nvPicPr>
          <p:cNvPr id="20" name="!! Op leren">
            <a:extLst>
              <a:ext uri="{FF2B5EF4-FFF2-40B4-BE49-F238E27FC236}">
                <a16:creationId xmlns:a16="http://schemas.microsoft.com/office/drawing/2014/main" id="{B65AEA27-D1E0-BB0B-A711-0F2914B5ADF6}"/>
              </a:ext>
            </a:extLst>
          </p:cNvPr>
          <p:cNvPicPr>
            <a:picLocks noChangeAspect="1"/>
          </p:cNvPicPr>
          <p:nvPr/>
        </p:nvPicPr>
        <p:blipFill>
          <a:blip r:embed="rId6"/>
          <a:srcRect l="47150" t="42814" r="46072" b="41635"/>
          <a:stretch>
            <a:fillRect/>
          </a:stretch>
        </p:blipFill>
        <p:spPr>
          <a:xfrm>
            <a:off x="1822344" y="3079235"/>
            <a:ext cx="392044" cy="359543"/>
          </a:xfrm>
          <a:prstGeom prst="rect">
            <a:avLst/>
          </a:prstGeom>
        </p:spPr>
      </p:pic>
      <p:sp>
        <p:nvSpPr>
          <p:cNvPr id="21" name="Tekstvak 20">
            <a:extLst>
              <a:ext uri="{FF2B5EF4-FFF2-40B4-BE49-F238E27FC236}">
                <a16:creationId xmlns:a16="http://schemas.microsoft.com/office/drawing/2014/main" id="{691D904F-5085-B249-6E95-E6DFED3DDC27}"/>
              </a:ext>
            </a:extLst>
          </p:cNvPr>
          <p:cNvSpPr txBox="1"/>
          <p:nvPr/>
        </p:nvSpPr>
        <p:spPr>
          <a:xfrm>
            <a:off x="1822344" y="5325764"/>
            <a:ext cx="1540806" cy="369332"/>
          </a:xfrm>
          <a:prstGeom prst="rect">
            <a:avLst/>
          </a:prstGeom>
          <a:noFill/>
        </p:spPr>
        <p:txBody>
          <a:bodyPr wrap="none" rtlCol="0">
            <a:spAutoFit/>
          </a:bodyPr>
          <a:lstStyle/>
          <a:p>
            <a:r>
              <a:rPr lang="en-GB" dirty="0">
                <a:latin typeface="Krub" pitchFamily="2" charset="-34"/>
                <a:cs typeface="Krub" pitchFamily="2" charset="-34"/>
              </a:rPr>
              <a:t>in </a:t>
            </a:r>
            <a:r>
              <a:rPr lang="en-GB" dirty="0" err="1">
                <a:latin typeface="Krub" pitchFamily="2" charset="-34"/>
                <a:cs typeface="Krub" pitchFamily="2" charset="-34"/>
              </a:rPr>
              <a:t>leerlingen</a:t>
            </a:r>
            <a:endParaRPr lang="en-GB" dirty="0">
              <a:latin typeface="Krub" pitchFamily="2" charset="-34"/>
              <a:cs typeface="Krub" pitchFamily="2" charset="-34"/>
            </a:endParaRPr>
          </a:p>
        </p:txBody>
      </p:sp>
      <p:sp>
        <p:nvSpPr>
          <p:cNvPr id="32" name="Tekstvak 31">
            <a:extLst>
              <a:ext uri="{FF2B5EF4-FFF2-40B4-BE49-F238E27FC236}">
                <a16:creationId xmlns:a16="http://schemas.microsoft.com/office/drawing/2014/main" id="{323F1124-C42C-CEB4-3B2F-193492263AB2}"/>
              </a:ext>
            </a:extLst>
          </p:cNvPr>
          <p:cNvSpPr txBox="1"/>
          <p:nvPr/>
        </p:nvSpPr>
        <p:spPr>
          <a:xfrm>
            <a:off x="1822344" y="5831142"/>
            <a:ext cx="1191352" cy="369332"/>
          </a:xfrm>
          <a:prstGeom prst="rect">
            <a:avLst/>
          </a:prstGeom>
          <a:noFill/>
        </p:spPr>
        <p:txBody>
          <a:bodyPr wrap="none" rtlCol="0">
            <a:spAutoFit/>
          </a:bodyPr>
          <a:lstStyle/>
          <a:p>
            <a:r>
              <a:rPr lang="en-GB" dirty="0">
                <a:latin typeface="Krub" pitchFamily="2" charset="-34"/>
                <a:cs typeface="Krub" pitchFamily="2" charset="-34"/>
              </a:rPr>
              <a:t>in </a:t>
            </a:r>
            <a:r>
              <a:rPr lang="en-GB" dirty="0" err="1">
                <a:latin typeface="Krub" pitchFamily="2" charset="-34"/>
                <a:cs typeface="Krub" pitchFamily="2" charset="-34"/>
              </a:rPr>
              <a:t>ouders</a:t>
            </a:r>
            <a:endParaRPr lang="en-GB" dirty="0">
              <a:latin typeface="Krub" pitchFamily="2" charset="-34"/>
              <a:cs typeface="Krub" pitchFamily="2" charset="-34"/>
            </a:endParaRPr>
          </a:p>
        </p:txBody>
      </p:sp>
      <p:sp>
        <p:nvSpPr>
          <p:cNvPr id="33" name="Tekstvak 32">
            <a:extLst>
              <a:ext uri="{FF2B5EF4-FFF2-40B4-BE49-F238E27FC236}">
                <a16:creationId xmlns:a16="http://schemas.microsoft.com/office/drawing/2014/main" id="{8E265DC0-4C4B-4B58-92CF-E36352CD662F}"/>
              </a:ext>
            </a:extLst>
          </p:cNvPr>
          <p:cNvSpPr txBox="1"/>
          <p:nvPr/>
        </p:nvSpPr>
        <p:spPr>
          <a:xfrm>
            <a:off x="4614029" y="3069446"/>
            <a:ext cx="1088760"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4.96</a:t>
            </a:r>
            <a:endParaRPr lang="en-GB" i="1" dirty="0">
              <a:latin typeface="Krub" pitchFamily="2" charset="-34"/>
              <a:cs typeface="Krub" pitchFamily="2" charset="-34"/>
            </a:endParaRPr>
          </a:p>
        </p:txBody>
      </p:sp>
      <p:sp>
        <p:nvSpPr>
          <p:cNvPr id="34" name="Tekstvak 33">
            <a:extLst>
              <a:ext uri="{FF2B5EF4-FFF2-40B4-BE49-F238E27FC236}">
                <a16:creationId xmlns:a16="http://schemas.microsoft.com/office/drawing/2014/main" id="{A15D6EBB-194B-E411-3BA6-305C474B43C7}"/>
              </a:ext>
            </a:extLst>
          </p:cNvPr>
          <p:cNvSpPr txBox="1"/>
          <p:nvPr/>
        </p:nvSpPr>
        <p:spPr>
          <a:xfrm>
            <a:off x="8279741" y="3069446"/>
            <a:ext cx="1069524" cy="369332"/>
          </a:xfrm>
          <a:prstGeom prst="rect">
            <a:avLst/>
          </a:prstGeom>
          <a:noFill/>
        </p:spPr>
        <p:txBody>
          <a:bodyPr wrap="none" rtlCol="0">
            <a:spAutoFit/>
          </a:bodyPr>
          <a:lstStyle/>
          <a:p>
            <a:r>
              <a:rPr lang="en-GB" i="1" dirty="0">
                <a:solidFill>
                  <a:schemeClr val="tx2"/>
                </a:solidFill>
                <a:latin typeface="Krub" pitchFamily="2" charset="-34"/>
                <a:cs typeface="Krub" pitchFamily="2" charset="-34"/>
              </a:rPr>
              <a:t>M</a:t>
            </a:r>
            <a:r>
              <a:rPr lang="en-GB" dirty="0">
                <a:solidFill>
                  <a:schemeClr val="tx2"/>
                </a:solidFill>
                <a:latin typeface="Krub" pitchFamily="2" charset="-34"/>
                <a:cs typeface="Krub" pitchFamily="2" charset="-34"/>
              </a:rPr>
              <a:t> = 5.91</a:t>
            </a:r>
            <a:endParaRPr lang="en-GB" i="1" dirty="0">
              <a:solidFill>
                <a:schemeClr val="tx2"/>
              </a:solidFill>
              <a:latin typeface="Krub" pitchFamily="2" charset="-34"/>
              <a:cs typeface="Krub" pitchFamily="2" charset="-34"/>
            </a:endParaRPr>
          </a:p>
        </p:txBody>
      </p:sp>
      <p:sp>
        <p:nvSpPr>
          <p:cNvPr id="35" name="Tekstvak 34">
            <a:extLst>
              <a:ext uri="{FF2B5EF4-FFF2-40B4-BE49-F238E27FC236}">
                <a16:creationId xmlns:a16="http://schemas.microsoft.com/office/drawing/2014/main" id="{5C332790-F037-71D4-B9D1-44730F2D710C}"/>
              </a:ext>
            </a:extLst>
          </p:cNvPr>
          <p:cNvSpPr txBox="1"/>
          <p:nvPr/>
        </p:nvSpPr>
        <p:spPr>
          <a:xfrm>
            <a:off x="4614029" y="3950393"/>
            <a:ext cx="1083951" cy="369332"/>
          </a:xfrm>
          <a:prstGeom prst="rect">
            <a:avLst/>
          </a:prstGeom>
          <a:noFill/>
        </p:spPr>
        <p:txBody>
          <a:bodyPr wrap="none" rtlCol="0">
            <a:spAutoFit/>
          </a:bodyPr>
          <a:lstStyle/>
          <a:p>
            <a:r>
              <a:rPr lang="en-GB" i="1" dirty="0">
                <a:solidFill>
                  <a:schemeClr val="tx2"/>
                </a:solidFill>
                <a:latin typeface="Krub" pitchFamily="2" charset="-34"/>
                <a:cs typeface="Krub" pitchFamily="2" charset="-34"/>
              </a:rPr>
              <a:t>M</a:t>
            </a:r>
            <a:r>
              <a:rPr lang="en-GB" dirty="0">
                <a:solidFill>
                  <a:schemeClr val="tx2"/>
                </a:solidFill>
                <a:latin typeface="Krub" pitchFamily="2" charset="-34"/>
                <a:cs typeface="Krub" pitchFamily="2" charset="-34"/>
              </a:rPr>
              <a:t> = 5.49</a:t>
            </a:r>
            <a:endParaRPr lang="en-GB" i="1" dirty="0">
              <a:solidFill>
                <a:schemeClr val="tx2"/>
              </a:solidFill>
              <a:latin typeface="Krub" pitchFamily="2" charset="-34"/>
              <a:cs typeface="Krub" pitchFamily="2" charset="-34"/>
            </a:endParaRPr>
          </a:p>
        </p:txBody>
      </p:sp>
      <p:sp>
        <p:nvSpPr>
          <p:cNvPr id="36" name="Tekstvak 35">
            <a:extLst>
              <a:ext uri="{FF2B5EF4-FFF2-40B4-BE49-F238E27FC236}">
                <a16:creationId xmlns:a16="http://schemas.microsoft.com/office/drawing/2014/main" id="{34C4C4AF-F0D1-E069-B51B-8DD746F936DA}"/>
              </a:ext>
            </a:extLst>
          </p:cNvPr>
          <p:cNvSpPr txBox="1"/>
          <p:nvPr/>
        </p:nvSpPr>
        <p:spPr>
          <a:xfrm>
            <a:off x="8279741" y="3950393"/>
            <a:ext cx="1090363"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5.39</a:t>
            </a:r>
            <a:endParaRPr lang="en-GB" i="1" dirty="0">
              <a:latin typeface="Krub" pitchFamily="2" charset="-34"/>
              <a:cs typeface="Krub" pitchFamily="2" charset="-34"/>
            </a:endParaRPr>
          </a:p>
        </p:txBody>
      </p:sp>
      <p:sp>
        <p:nvSpPr>
          <p:cNvPr id="37" name="Tekstvak 36">
            <a:extLst>
              <a:ext uri="{FF2B5EF4-FFF2-40B4-BE49-F238E27FC236}">
                <a16:creationId xmlns:a16="http://schemas.microsoft.com/office/drawing/2014/main" id="{705C1DA0-E18B-CC80-5EC6-620D42465589}"/>
              </a:ext>
            </a:extLst>
          </p:cNvPr>
          <p:cNvSpPr txBox="1"/>
          <p:nvPr/>
        </p:nvSpPr>
        <p:spPr>
          <a:xfrm>
            <a:off x="4609220" y="5325764"/>
            <a:ext cx="1047082"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5.17</a:t>
            </a:r>
            <a:endParaRPr lang="en-GB" i="1" dirty="0">
              <a:latin typeface="Krub" pitchFamily="2" charset="-34"/>
              <a:cs typeface="Krub" pitchFamily="2" charset="-34"/>
            </a:endParaRPr>
          </a:p>
        </p:txBody>
      </p:sp>
      <p:sp>
        <p:nvSpPr>
          <p:cNvPr id="38" name="Tekstvak 37">
            <a:extLst>
              <a:ext uri="{FF2B5EF4-FFF2-40B4-BE49-F238E27FC236}">
                <a16:creationId xmlns:a16="http://schemas.microsoft.com/office/drawing/2014/main" id="{36412D83-1AE0-8014-ECEB-BCE7D5113697}"/>
              </a:ext>
            </a:extLst>
          </p:cNvPr>
          <p:cNvSpPr txBox="1"/>
          <p:nvPr/>
        </p:nvSpPr>
        <p:spPr>
          <a:xfrm>
            <a:off x="4609220" y="5831142"/>
            <a:ext cx="1074333" cy="369332"/>
          </a:xfrm>
          <a:prstGeom prst="rect">
            <a:avLst/>
          </a:prstGeom>
          <a:noFill/>
        </p:spPr>
        <p:txBody>
          <a:bodyPr wrap="none" rtlCol="0">
            <a:spAutoFit/>
          </a:bodyPr>
          <a:lstStyle/>
          <a:p>
            <a:r>
              <a:rPr lang="en-GB" i="1" dirty="0">
                <a:solidFill>
                  <a:schemeClr val="accent1"/>
                </a:solidFill>
                <a:latin typeface="Krub" pitchFamily="2" charset="-34"/>
                <a:cs typeface="Krub" pitchFamily="2" charset="-34"/>
              </a:rPr>
              <a:t>M</a:t>
            </a:r>
            <a:r>
              <a:rPr lang="en-GB" dirty="0">
                <a:solidFill>
                  <a:schemeClr val="accent1"/>
                </a:solidFill>
                <a:latin typeface="Krub" pitchFamily="2" charset="-34"/>
                <a:cs typeface="Krub" pitchFamily="2" charset="-34"/>
              </a:rPr>
              <a:t> = 4.52</a:t>
            </a:r>
            <a:endParaRPr lang="en-GB" i="1" dirty="0">
              <a:solidFill>
                <a:schemeClr val="accent1"/>
              </a:solidFill>
              <a:latin typeface="Krub" pitchFamily="2" charset="-34"/>
              <a:cs typeface="Krub" pitchFamily="2" charset="-34"/>
            </a:endParaRPr>
          </a:p>
        </p:txBody>
      </p:sp>
      <p:sp>
        <p:nvSpPr>
          <p:cNvPr id="39" name="Tekstvak 38">
            <a:extLst>
              <a:ext uri="{FF2B5EF4-FFF2-40B4-BE49-F238E27FC236}">
                <a16:creationId xmlns:a16="http://schemas.microsoft.com/office/drawing/2014/main" id="{E0BA4226-2356-C469-4F2C-576DAAD6E97D}"/>
              </a:ext>
            </a:extLst>
          </p:cNvPr>
          <p:cNvSpPr txBox="1"/>
          <p:nvPr/>
        </p:nvSpPr>
        <p:spPr>
          <a:xfrm>
            <a:off x="8279741" y="5325764"/>
            <a:ext cx="1085554"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5.35</a:t>
            </a:r>
            <a:endParaRPr lang="en-GB" i="1" dirty="0">
              <a:latin typeface="Krub" pitchFamily="2" charset="-34"/>
              <a:cs typeface="Krub" pitchFamily="2" charset="-34"/>
            </a:endParaRPr>
          </a:p>
        </p:txBody>
      </p:sp>
      <p:sp>
        <p:nvSpPr>
          <p:cNvPr id="40" name="Tekstvak 39">
            <a:extLst>
              <a:ext uri="{FF2B5EF4-FFF2-40B4-BE49-F238E27FC236}">
                <a16:creationId xmlns:a16="http://schemas.microsoft.com/office/drawing/2014/main" id="{D93C278C-6E87-3F77-AEE0-30172AA44717}"/>
              </a:ext>
            </a:extLst>
          </p:cNvPr>
          <p:cNvSpPr txBox="1"/>
          <p:nvPr/>
        </p:nvSpPr>
        <p:spPr>
          <a:xfrm>
            <a:off x="8279741" y="5831142"/>
            <a:ext cx="1066318" cy="369332"/>
          </a:xfrm>
          <a:prstGeom prst="rect">
            <a:avLst/>
          </a:prstGeom>
          <a:noFill/>
        </p:spPr>
        <p:txBody>
          <a:bodyPr wrap="none" rtlCol="0">
            <a:spAutoFit/>
          </a:bodyPr>
          <a:lstStyle/>
          <a:p>
            <a:r>
              <a:rPr lang="en-GB" i="1" dirty="0">
                <a:solidFill>
                  <a:schemeClr val="accent1"/>
                </a:solidFill>
                <a:latin typeface="Krub" pitchFamily="2" charset="-34"/>
                <a:cs typeface="Krub" pitchFamily="2" charset="-34"/>
              </a:rPr>
              <a:t>M</a:t>
            </a:r>
            <a:r>
              <a:rPr lang="en-GB" dirty="0">
                <a:solidFill>
                  <a:schemeClr val="accent1"/>
                </a:solidFill>
                <a:latin typeface="Krub" pitchFamily="2" charset="-34"/>
                <a:cs typeface="Krub" pitchFamily="2" charset="-34"/>
              </a:rPr>
              <a:t> = 4.67</a:t>
            </a:r>
            <a:endParaRPr lang="en-GB" i="1" dirty="0">
              <a:solidFill>
                <a:schemeClr val="accent1"/>
              </a:solidFill>
              <a:latin typeface="Krub" pitchFamily="2" charset="-34"/>
              <a:cs typeface="Krub" pitchFamily="2" charset="-34"/>
            </a:endParaRPr>
          </a:p>
        </p:txBody>
      </p:sp>
      <p:sp>
        <p:nvSpPr>
          <p:cNvPr id="41" name="Tekstvak 40">
            <a:extLst>
              <a:ext uri="{FF2B5EF4-FFF2-40B4-BE49-F238E27FC236}">
                <a16:creationId xmlns:a16="http://schemas.microsoft.com/office/drawing/2014/main" id="{ED0420D7-A69C-004F-E853-A6C5B0A78301}"/>
              </a:ext>
            </a:extLst>
          </p:cNvPr>
          <p:cNvSpPr txBox="1"/>
          <p:nvPr/>
        </p:nvSpPr>
        <p:spPr>
          <a:xfrm>
            <a:off x="4618838" y="2283155"/>
            <a:ext cx="1079142"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5.10</a:t>
            </a:r>
            <a:endParaRPr lang="en-GB" i="1" dirty="0">
              <a:latin typeface="Krub" pitchFamily="2" charset="-34"/>
              <a:cs typeface="Krub" pitchFamily="2" charset="-34"/>
            </a:endParaRPr>
          </a:p>
        </p:txBody>
      </p:sp>
      <p:sp>
        <p:nvSpPr>
          <p:cNvPr id="42" name="Tekstvak 41">
            <a:extLst>
              <a:ext uri="{FF2B5EF4-FFF2-40B4-BE49-F238E27FC236}">
                <a16:creationId xmlns:a16="http://schemas.microsoft.com/office/drawing/2014/main" id="{E1509128-E92A-92AF-A53A-D310EAED0036}"/>
              </a:ext>
            </a:extLst>
          </p:cNvPr>
          <p:cNvSpPr txBox="1"/>
          <p:nvPr/>
        </p:nvSpPr>
        <p:spPr>
          <a:xfrm>
            <a:off x="8279741" y="2283155"/>
            <a:ext cx="1071127" cy="369332"/>
          </a:xfrm>
          <a:prstGeom prst="rect">
            <a:avLst/>
          </a:prstGeom>
          <a:noFill/>
        </p:spPr>
        <p:txBody>
          <a:bodyPr wrap="none" rtlCol="0">
            <a:spAutoFit/>
          </a:bodyPr>
          <a:lstStyle/>
          <a:p>
            <a:r>
              <a:rPr lang="en-GB" i="1" dirty="0">
                <a:latin typeface="Krub" pitchFamily="2" charset="-34"/>
                <a:cs typeface="Krub" pitchFamily="2" charset="-34"/>
              </a:rPr>
              <a:t>M</a:t>
            </a:r>
            <a:r>
              <a:rPr lang="en-GB" dirty="0">
                <a:latin typeface="Krub" pitchFamily="2" charset="-34"/>
                <a:cs typeface="Krub" pitchFamily="2" charset="-34"/>
              </a:rPr>
              <a:t> = 5.44</a:t>
            </a:r>
            <a:endParaRPr lang="en-GB" i="1" dirty="0">
              <a:latin typeface="Krub" pitchFamily="2" charset="-34"/>
              <a:cs typeface="Krub" pitchFamily="2" charset="-34"/>
            </a:endParaRPr>
          </a:p>
        </p:txBody>
      </p:sp>
    </p:spTree>
    <p:extLst>
      <p:ext uri="{BB962C8B-B14F-4D97-AF65-F5344CB8AC3E}">
        <p14:creationId xmlns:p14="http://schemas.microsoft.com/office/powerpoint/2010/main" val="2604137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5F12-B6A1-16DB-9C5E-3E10718EBD12}"/>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AE597D63-9868-1539-7293-71AEB2F858A6}"/>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22F8E90C-0999-2FA5-4EA6-AB9D9718D526}"/>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45C87860-1248-3D3B-1FF9-40BF3AAE1EEF}"/>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0DDDC6DA-02EB-E3DE-D231-B35CD8BAFB7D}"/>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682EFF30-D170-13F4-69DC-615B54507430}"/>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7" name="!! Op leren">
            <a:extLst>
              <a:ext uri="{FF2B5EF4-FFF2-40B4-BE49-F238E27FC236}">
                <a16:creationId xmlns:a16="http://schemas.microsoft.com/office/drawing/2014/main" id="{65D71D8E-8E72-3938-68E3-BCE4AE13A7ED}"/>
              </a:ext>
            </a:extLst>
          </p:cNvPr>
          <p:cNvPicPr>
            <a:picLocks noChangeAspect="1"/>
          </p:cNvPicPr>
          <p:nvPr/>
        </p:nvPicPr>
        <p:blipFill>
          <a:blip r:embed="rId4"/>
          <a:srcRect l="55066" t="41684" r="30409" b="42765"/>
          <a:stretch>
            <a:fillRect/>
          </a:stretch>
        </p:blipFill>
        <p:spPr>
          <a:xfrm>
            <a:off x="5824767" y="1203799"/>
            <a:ext cx="1205690" cy="515962"/>
          </a:xfrm>
          <a:prstGeom prst="rect">
            <a:avLst/>
          </a:prstGeom>
        </p:spPr>
      </p:pic>
      <p:pic>
        <p:nvPicPr>
          <p:cNvPr id="18" name="!! Focus">
            <a:extLst>
              <a:ext uri="{FF2B5EF4-FFF2-40B4-BE49-F238E27FC236}">
                <a16:creationId xmlns:a16="http://schemas.microsoft.com/office/drawing/2014/main" id="{94D74E88-C30B-4001-C779-7378C5DA689D}"/>
              </a:ext>
            </a:extLst>
          </p:cNvPr>
          <p:cNvPicPr>
            <a:picLocks noChangeAspect="1"/>
          </p:cNvPicPr>
          <p:nvPr/>
        </p:nvPicPr>
        <p:blipFill>
          <a:blip r:embed="rId4"/>
          <a:srcRect l="30339" t="38599" r="55278" b="39764"/>
          <a:stretch/>
        </p:blipFill>
        <p:spPr>
          <a:xfrm>
            <a:off x="5514136" y="669913"/>
            <a:ext cx="1205690" cy="724944"/>
          </a:xfrm>
          <a:prstGeom prst="rect">
            <a:avLst/>
          </a:prstGeom>
        </p:spPr>
      </p:pic>
      <p:pic>
        <p:nvPicPr>
          <p:cNvPr id="19" name="!! Vertrouwen" descr="Afbeelding met zwart, duisternis&#10;&#10;Door AI gegenereerde inhoud is mogelijk onjuist.">
            <a:extLst>
              <a:ext uri="{FF2B5EF4-FFF2-40B4-BE49-F238E27FC236}">
                <a16:creationId xmlns:a16="http://schemas.microsoft.com/office/drawing/2014/main" id="{23165329-5A87-67ED-871F-43815DB19838}"/>
              </a:ext>
            </a:extLst>
          </p:cNvPr>
          <p:cNvPicPr>
            <a:picLocks noChangeAspect="1"/>
          </p:cNvPicPr>
          <p:nvPr/>
        </p:nvPicPr>
        <p:blipFill>
          <a:blip r:embed="rId5"/>
          <a:srcRect l="35696" t="40229" r="37413" b="42156"/>
          <a:stretch/>
        </p:blipFill>
        <p:spPr>
          <a:xfrm>
            <a:off x="1635198" y="4309068"/>
            <a:ext cx="2331564" cy="610461"/>
          </a:xfrm>
          <a:prstGeom prst="rect">
            <a:avLst/>
          </a:prstGeom>
        </p:spPr>
      </p:pic>
      <p:pic>
        <p:nvPicPr>
          <p:cNvPr id="20" name="!! Doelmatigheid" descr="Afbeelding met zwart, duisternis&#10;&#10;Door AI gegenereerde inhoud is mogelijk onjuist.">
            <a:extLst>
              <a:ext uri="{FF2B5EF4-FFF2-40B4-BE49-F238E27FC236}">
                <a16:creationId xmlns:a16="http://schemas.microsoft.com/office/drawing/2014/main" id="{2C095C94-0C6B-5B14-1BFB-D8D740E99C1C}"/>
              </a:ext>
            </a:extLst>
          </p:cNvPr>
          <p:cNvPicPr>
            <a:picLocks noChangeAspect="1"/>
          </p:cNvPicPr>
          <p:nvPr/>
        </p:nvPicPr>
        <p:blipFill>
          <a:blip r:embed="rId6"/>
          <a:srcRect l="33511" t="42779" r="34908" b="42875"/>
          <a:stretch/>
        </p:blipFill>
        <p:spPr>
          <a:xfrm>
            <a:off x="8225240" y="4373445"/>
            <a:ext cx="2596623" cy="471468"/>
          </a:xfrm>
          <a:prstGeom prst="rect">
            <a:avLst/>
          </a:prstGeom>
        </p:spPr>
      </p:pic>
      <p:pic>
        <p:nvPicPr>
          <p:cNvPr id="21" name="!! Op leren">
            <a:extLst>
              <a:ext uri="{FF2B5EF4-FFF2-40B4-BE49-F238E27FC236}">
                <a16:creationId xmlns:a16="http://schemas.microsoft.com/office/drawing/2014/main" id="{92B739DA-2444-C8B7-7F82-E994A8AD8FD5}"/>
              </a:ext>
            </a:extLst>
          </p:cNvPr>
          <p:cNvPicPr>
            <a:picLocks noChangeAspect="1"/>
          </p:cNvPicPr>
          <p:nvPr/>
        </p:nvPicPr>
        <p:blipFill>
          <a:blip r:embed="rId4"/>
          <a:srcRect l="47150" t="42814" r="46072" b="41635"/>
          <a:stretch>
            <a:fillRect/>
          </a:stretch>
        </p:blipFill>
        <p:spPr>
          <a:xfrm>
            <a:off x="5357812" y="1215788"/>
            <a:ext cx="562602" cy="515962"/>
          </a:xfrm>
          <a:prstGeom prst="rect">
            <a:avLst/>
          </a:prstGeom>
        </p:spPr>
      </p:pic>
      <p:sp>
        <p:nvSpPr>
          <p:cNvPr id="22" name="Tekstvak 21">
            <a:extLst>
              <a:ext uri="{FF2B5EF4-FFF2-40B4-BE49-F238E27FC236}">
                <a16:creationId xmlns:a16="http://schemas.microsoft.com/office/drawing/2014/main" id="{DC03CCFD-400A-EB54-45C2-1E1B9B481808}"/>
              </a:ext>
            </a:extLst>
          </p:cNvPr>
          <p:cNvSpPr txBox="1"/>
          <p:nvPr/>
        </p:nvSpPr>
        <p:spPr>
          <a:xfrm>
            <a:off x="7809540" y="555865"/>
            <a:ext cx="3852337" cy="1163460"/>
          </a:xfrm>
          <a:prstGeom prst="rect">
            <a:avLst/>
          </a:prstGeom>
          <a:noFill/>
        </p:spPr>
        <p:txBody>
          <a:bodyPr wrap="none" rtlCol="0">
            <a:spAutoFit/>
          </a:bodyPr>
          <a:lstStyle/>
          <a:p>
            <a:pPr>
              <a:lnSpc>
                <a:spcPct val="150000"/>
              </a:lnSpc>
            </a:pPr>
            <a:r>
              <a:rPr lang="nl-NL" sz="1600" dirty="0">
                <a:latin typeface="Krub" pitchFamily="2" charset="-34"/>
                <a:cs typeface="Krub" pitchFamily="2" charset="-34"/>
              </a:rPr>
              <a:t>Hoge doelen</a:t>
            </a:r>
          </a:p>
          <a:p>
            <a:pPr>
              <a:lnSpc>
                <a:spcPct val="150000"/>
              </a:lnSpc>
            </a:pPr>
            <a:r>
              <a:rPr lang="nl-NL" sz="1600" dirty="0">
                <a:latin typeface="Krub" pitchFamily="2" charset="-34"/>
                <a:cs typeface="Krub" pitchFamily="2" charset="-34"/>
              </a:rPr>
              <a:t>Hoge en positieve verwachtingen</a:t>
            </a:r>
          </a:p>
          <a:p>
            <a:pPr>
              <a:lnSpc>
                <a:spcPct val="150000"/>
              </a:lnSpc>
            </a:pPr>
            <a:r>
              <a:rPr lang="nl-NL" sz="1600" dirty="0">
                <a:latin typeface="Krub" pitchFamily="2" charset="-34"/>
                <a:cs typeface="Krub" pitchFamily="2" charset="-34"/>
              </a:rPr>
              <a:t>Overtuiging dat elke leerling kan leren</a:t>
            </a:r>
          </a:p>
        </p:txBody>
      </p:sp>
      <p:sp>
        <p:nvSpPr>
          <p:cNvPr id="24" name="Tekstvak 23">
            <a:extLst>
              <a:ext uri="{FF2B5EF4-FFF2-40B4-BE49-F238E27FC236}">
                <a16:creationId xmlns:a16="http://schemas.microsoft.com/office/drawing/2014/main" id="{AE55AF6B-EB97-D075-4B51-4EED13C4EC26}"/>
              </a:ext>
            </a:extLst>
          </p:cNvPr>
          <p:cNvSpPr txBox="1"/>
          <p:nvPr/>
        </p:nvSpPr>
        <p:spPr>
          <a:xfrm>
            <a:off x="7107788" y="5549362"/>
            <a:ext cx="3813865" cy="794128"/>
          </a:xfrm>
          <a:prstGeom prst="rect">
            <a:avLst/>
          </a:prstGeom>
          <a:noFill/>
        </p:spPr>
        <p:txBody>
          <a:bodyPr wrap="none" rtlCol="0">
            <a:spAutoFit/>
          </a:bodyPr>
          <a:lstStyle/>
          <a:p>
            <a:pPr>
              <a:lnSpc>
                <a:spcPct val="150000"/>
              </a:lnSpc>
            </a:pPr>
            <a:r>
              <a:rPr lang="nl-NL" sz="1600" dirty="0">
                <a:latin typeface="Krub" pitchFamily="2" charset="-34"/>
                <a:cs typeface="Krub" pitchFamily="2" charset="-34"/>
              </a:rPr>
              <a:t>Overtuiging dat wat je doet ertoe doet</a:t>
            </a:r>
          </a:p>
          <a:p>
            <a:pPr>
              <a:lnSpc>
                <a:spcPct val="150000"/>
              </a:lnSpc>
            </a:pPr>
            <a:r>
              <a:rPr lang="nl-NL" sz="1600" dirty="0">
                <a:latin typeface="Krub" pitchFamily="2" charset="-34"/>
                <a:cs typeface="Krub" pitchFamily="2" charset="-34"/>
              </a:rPr>
              <a:t>Leraren kunnen het verschil maken</a:t>
            </a:r>
          </a:p>
        </p:txBody>
      </p:sp>
      <p:cxnSp>
        <p:nvCxnSpPr>
          <p:cNvPr id="26" name="Rechte verbindingslijn 25">
            <a:extLst>
              <a:ext uri="{FF2B5EF4-FFF2-40B4-BE49-F238E27FC236}">
                <a16:creationId xmlns:a16="http://schemas.microsoft.com/office/drawing/2014/main" id="{3E7B6E9B-045D-1815-81BA-1A2BE312302F}"/>
              </a:ext>
            </a:extLst>
          </p:cNvPr>
          <p:cNvCxnSpPr>
            <a:cxnSpLocks/>
          </p:cNvCxnSpPr>
          <p:nvPr/>
        </p:nvCxnSpPr>
        <p:spPr>
          <a:xfrm>
            <a:off x="7769587" y="733646"/>
            <a:ext cx="0" cy="1017403"/>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27" name="Rechte verbindingslijn 26">
            <a:extLst>
              <a:ext uri="{FF2B5EF4-FFF2-40B4-BE49-F238E27FC236}">
                <a16:creationId xmlns:a16="http://schemas.microsoft.com/office/drawing/2014/main" id="{571EE6EB-FFFA-0F3D-DF49-4E4BEE388504}"/>
              </a:ext>
            </a:extLst>
          </p:cNvPr>
          <p:cNvCxnSpPr>
            <a:cxnSpLocks/>
          </p:cNvCxnSpPr>
          <p:nvPr/>
        </p:nvCxnSpPr>
        <p:spPr>
          <a:xfrm flipH="1">
            <a:off x="7174034" y="1203799"/>
            <a:ext cx="576000" cy="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0" name="Rechte verbindingslijn 29">
            <a:extLst>
              <a:ext uri="{FF2B5EF4-FFF2-40B4-BE49-F238E27FC236}">
                <a16:creationId xmlns:a16="http://schemas.microsoft.com/office/drawing/2014/main" id="{6A456D7A-D768-BC18-856B-0EEEB6EB3FE5}"/>
              </a:ext>
            </a:extLst>
          </p:cNvPr>
          <p:cNvCxnSpPr>
            <a:cxnSpLocks/>
          </p:cNvCxnSpPr>
          <p:nvPr/>
        </p:nvCxnSpPr>
        <p:spPr>
          <a:xfrm flipH="1">
            <a:off x="481841" y="3732028"/>
            <a:ext cx="274431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1" name="Rechte verbindingslijn 30">
            <a:extLst>
              <a:ext uri="{FF2B5EF4-FFF2-40B4-BE49-F238E27FC236}">
                <a16:creationId xmlns:a16="http://schemas.microsoft.com/office/drawing/2014/main" id="{7BFD219F-C4F9-1928-C4D6-22F77E6D452A}"/>
              </a:ext>
            </a:extLst>
          </p:cNvPr>
          <p:cNvCxnSpPr>
            <a:cxnSpLocks/>
          </p:cNvCxnSpPr>
          <p:nvPr/>
        </p:nvCxnSpPr>
        <p:spPr>
          <a:xfrm>
            <a:off x="2094614" y="3732028"/>
            <a:ext cx="0" cy="57704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0" name="Rechte verbindingslijn 39">
            <a:extLst>
              <a:ext uri="{FF2B5EF4-FFF2-40B4-BE49-F238E27FC236}">
                <a16:creationId xmlns:a16="http://schemas.microsoft.com/office/drawing/2014/main" id="{D7C8DAC7-FA07-90AF-C1B5-4A2FB6438DB5}"/>
              </a:ext>
            </a:extLst>
          </p:cNvPr>
          <p:cNvCxnSpPr>
            <a:cxnSpLocks/>
          </p:cNvCxnSpPr>
          <p:nvPr/>
        </p:nvCxnSpPr>
        <p:spPr>
          <a:xfrm flipH="1">
            <a:off x="7194523" y="5584805"/>
            <a:ext cx="3554988"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2" name="Rechte verbindingslijn 41">
            <a:extLst>
              <a:ext uri="{FF2B5EF4-FFF2-40B4-BE49-F238E27FC236}">
                <a16:creationId xmlns:a16="http://schemas.microsoft.com/office/drawing/2014/main" id="{0019168C-8A48-6FF8-4CCB-BB26A60A7FED}"/>
              </a:ext>
            </a:extLst>
          </p:cNvPr>
          <p:cNvCxnSpPr>
            <a:cxnSpLocks/>
          </p:cNvCxnSpPr>
          <p:nvPr/>
        </p:nvCxnSpPr>
        <p:spPr>
          <a:xfrm>
            <a:off x="10125747" y="4997132"/>
            <a:ext cx="0" cy="57704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3" name="!! School" descr="Afbeelding met zwart, duisternis&#10;&#10;Door AI gegenereerde inhoud is mogelijk onjuist.">
            <a:extLst>
              <a:ext uri="{FF2B5EF4-FFF2-40B4-BE49-F238E27FC236}">
                <a16:creationId xmlns:a16="http://schemas.microsoft.com/office/drawing/2014/main" id="{2E91D6DF-ABC4-A7A0-D064-C04869E5C4ED}"/>
              </a:ext>
            </a:extLst>
          </p:cNvPr>
          <p:cNvPicPr>
            <a:picLocks noChangeAspect="1"/>
          </p:cNvPicPr>
          <p:nvPr/>
        </p:nvPicPr>
        <p:blipFill>
          <a:blip r:embed="rId7"/>
          <a:srcRect l="35281" t="40715" r="33812" b="42083"/>
          <a:stretch/>
        </p:blipFill>
        <p:spPr>
          <a:xfrm>
            <a:off x="-2696085" y="6471358"/>
            <a:ext cx="2402230" cy="534442"/>
          </a:xfrm>
          <a:prstGeom prst="rect">
            <a:avLst/>
          </a:prstGeom>
        </p:spPr>
      </p:pic>
      <p:sp>
        <p:nvSpPr>
          <p:cNvPr id="4" name="Tekstvak 3">
            <a:extLst>
              <a:ext uri="{FF2B5EF4-FFF2-40B4-BE49-F238E27FC236}">
                <a16:creationId xmlns:a16="http://schemas.microsoft.com/office/drawing/2014/main" id="{949B465E-883E-192A-3D48-91AEB2615D75}"/>
              </a:ext>
            </a:extLst>
          </p:cNvPr>
          <p:cNvSpPr txBox="1"/>
          <p:nvPr/>
        </p:nvSpPr>
        <p:spPr>
          <a:xfrm>
            <a:off x="291903" y="2356890"/>
            <a:ext cx="3018775" cy="1163460"/>
          </a:xfrm>
          <a:prstGeom prst="rect">
            <a:avLst/>
          </a:prstGeom>
          <a:noFill/>
        </p:spPr>
        <p:txBody>
          <a:bodyPr wrap="none" rtlCol="0">
            <a:spAutoFit/>
          </a:bodyPr>
          <a:lstStyle/>
          <a:p>
            <a:pPr algn="r">
              <a:lnSpc>
                <a:spcPct val="150000"/>
              </a:lnSpc>
            </a:pPr>
            <a:r>
              <a:rPr lang="nl-NL" sz="1600" dirty="0">
                <a:latin typeface="Krub" pitchFamily="2" charset="-34"/>
                <a:cs typeface="Krub" pitchFamily="2" charset="-34"/>
              </a:rPr>
              <a:t>In leerlingen en ouders</a:t>
            </a:r>
          </a:p>
          <a:p>
            <a:pPr algn="r">
              <a:lnSpc>
                <a:spcPct val="150000"/>
              </a:lnSpc>
            </a:pPr>
            <a:r>
              <a:rPr lang="nl-NL" sz="1600" dirty="0">
                <a:latin typeface="Krub" pitchFamily="2" charset="-34"/>
                <a:cs typeface="Krub" pitchFamily="2" charset="-34"/>
              </a:rPr>
              <a:t>Veilige en respectvolle relatie</a:t>
            </a:r>
          </a:p>
          <a:p>
            <a:pPr algn="r">
              <a:lnSpc>
                <a:spcPct val="150000"/>
              </a:lnSpc>
            </a:pPr>
            <a:r>
              <a:rPr lang="nl-NL" sz="1600" dirty="0">
                <a:latin typeface="Krub" pitchFamily="2" charset="-34"/>
                <a:cs typeface="Krub" pitchFamily="2" charset="-34"/>
              </a:rPr>
              <a:t>Kwetsbaarheid</a:t>
            </a:r>
          </a:p>
        </p:txBody>
      </p:sp>
      <p:sp>
        <p:nvSpPr>
          <p:cNvPr id="6" name="!! Hoy">
            <a:extLst>
              <a:ext uri="{FF2B5EF4-FFF2-40B4-BE49-F238E27FC236}">
                <a16:creationId xmlns:a16="http://schemas.microsoft.com/office/drawing/2014/main" id="{3865DB67-BE24-9722-168B-51FA73FE790C}"/>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1147150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B25D-7CF1-B51A-23AC-C2723D8C0144}"/>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69722898-AE57-95FB-B125-E9F6BE1A5E70}"/>
              </a:ext>
            </a:extLst>
          </p:cNvPr>
          <p:cNvSpPr txBox="1"/>
          <p:nvPr/>
        </p:nvSpPr>
        <p:spPr>
          <a:xfrm>
            <a:off x="1635198" y="642708"/>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6" name="Tekstvak 15">
            <a:extLst>
              <a:ext uri="{FF2B5EF4-FFF2-40B4-BE49-F238E27FC236}">
                <a16:creationId xmlns:a16="http://schemas.microsoft.com/office/drawing/2014/main" id="{506FEEB9-12A6-3B0E-4581-0271137BE6B4}"/>
              </a:ext>
            </a:extLst>
          </p:cNvPr>
          <p:cNvSpPr txBox="1"/>
          <p:nvPr/>
        </p:nvSpPr>
        <p:spPr>
          <a:xfrm>
            <a:off x="1014933" y="704263"/>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21" name="Tekstvak 20">
            <a:extLst>
              <a:ext uri="{FF2B5EF4-FFF2-40B4-BE49-F238E27FC236}">
                <a16:creationId xmlns:a16="http://schemas.microsoft.com/office/drawing/2014/main" id="{B0B5DBC7-A3C8-FC13-42B1-46BDF2621866}"/>
              </a:ext>
            </a:extLst>
          </p:cNvPr>
          <p:cNvSpPr txBox="1"/>
          <p:nvPr/>
        </p:nvSpPr>
        <p:spPr>
          <a:xfrm>
            <a:off x="1014933" y="2101264"/>
            <a:ext cx="10190095" cy="3416320"/>
          </a:xfrm>
          <a:prstGeom prst="rect">
            <a:avLst/>
          </a:prstGeom>
          <a:noFill/>
        </p:spPr>
        <p:txBody>
          <a:bodyPr wrap="square" rtlCol="0">
            <a:spAutoFit/>
          </a:bodyPr>
          <a:lstStyle/>
          <a:p>
            <a:r>
              <a:rPr lang="nl-NL" dirty="0">
                <a:latin typeface="Krub" pitchFamily="2" charset="-34"/>
                <a:cs typeface="Krub" pitchFamily="2" charset="-34"/>
              </a:rPr>
              <a:t>Deel kennis over academisch optimisme, vermijd variatie in interpretatie, ontwikkel een gezamenlijk begrip van de centrale concepten.</a:t>
            </a:r>
          </a:p>
          <a:p>
            <a:endParaRPr lang="nl-NL" dirty="0">
              <a:latin typeface="Krub" pitchFamily="2" charset="-34"/>
              <a:cs typeface="Krub" pitchFamily="2" charset="-34"/>
            </a:endParaRPr>
          </a:p>
          <a:p>
            <a:r>
              <a:rPr lang="nl-NL" dirty="0">
                <a:latin typeface="Krub" pitchFamily="2" charset="-34"/>
                <a:cs typeface="Krub" pitchFamily="2" charset="-34"/>
              </a:rPr>
              <a:t>Zorg voor een collectief gedragen visie, veranker academisch optimisme in de kernpraktijken van de school. Herhaal die visie, verbind ze aan gemaakte keuzes, maak ze tot rode draad in alles wat op school gebeurt.</a:t>
            </a:r>
          </a:p>
          <a:p>
            <a:endParaRPr lang="nl-NL" dirty="0">
              <a:latin typeface="Krub" pitchFamily="2" charset="-34"/>
              <a:cs typeface="Krub" pitchFamily="2" charset="-34"/>
            </a:endParaRPr>
          </a:p>
          <a:p>
            <a:r>
              <a:rPr lang="nl-NL" dirty="0">
                <a:latin typeface="Krub" pitchFamily="2" charset="-34"/>
                <a:cs typeface="Krub" pitchFamily="2" charset="-34"/>
              </a:rPr>
              <a:t>Maak impliciete denkbeelden expliciet via gerichte dialoog over verwachtingen, vooroordelen en deficit denken. Herformuleer deze denkbeelden samen richting een groeiperspectief. </a:t>
            </a:r>
          </a:p>
          <a:p>
            <a:endParaRPr lang="nl-NL" dirty="0">
              <a:latin typeface="Krub" pitchFamily="2" charset="-34"/>
              <a:cs typeface="Krub" pitchFamily="2" charset="-34"/>
            </a:endParaRPr>
          </a:p>
          <a:p>
            <a:r>
              <a:rPr lang="nl-NL" dirty="0">
                <a:latin typeface="Krub" pitchFamily="2" charset="-34"/>
                <a:cs typeface="Krub" pitchFamily="2" charset="-34"/>
              </a:rPr>
              <a:t>Spreek consequent vanuit de overtuiging dat leren mogelijk is, dat leraren ertoe doen, leerlingen willen leren en ouders mee willen ondersteunen.</a:t>
            </a:r>
          </a:p>
        </p:txBody>
      </p:sp>
      <p:pic>
        <p:nvPicPr>
          <p:cNvPr id="2" name="!! Optimism" descr="Afbeelding met zwart, duisternis&#10;&#10;Door AI gegenereerde inhoud is mogelijk onjuist.">
            <a:extLst>
              <a:ext uri="{FF2B5EF4-FFF2-40B4-BE49-F238E27FC236}">
                <a16:creationId xmlns:a16="http://schemas.microsoft.com/office/drawing/2014/main" id="{AC522B6F-FB2C-F8ED-1C76-F0B395450026}"/>
              </a:ext>
            </a:extLst>
          </p:cNvPr>
          <p:cNvPicPr>
            <a:picLocks noChangeAspect="1"/>
          </p:cNvPicPr>
          <p:nvPr/>
        </p:nvPicPr>
        <p:blipFill>
          <a:blip r:embed="rId3"/>
          <a:srcRect l="27234" t="41149" r="48217" b="42129"/>
          <a:stretch/>
        </p:blipFill>
        <p:spPr>
          <a:xfrm>
            <a:off x="2570064" y="-1083462"/>
            <a:ext cx="2204523" cy="600262"/>
          </a:xfrm>
          <a:prstGeom prst="rect">
            <a:avLst/>
          </a:prstGeom>
        </p:spPr>
      </p:pic>
      <p:pic>
        <p:nvPicPr>
          <p:cNvPr id="3" name="!! Academisch" descr="Afbeelding met zwart, duisternis&#10;&#10;Door AI gegenereerde inhoud is mogelijk onjuist.">
            <a:extLst>
              <a:ext uri="{FF2B5EF4-FFF2-40B4-BE49-F238E27FC236}">
                <a16:creationId xmlns:a16="http://schemas.microsoft.com/office/drawing/2014/main" id="{E384C580-F564-AA95-878A-CF5922B6388E}"/>
              </a:ext>
            </a:extLst>
          </p:cNvPr>
          <p:cNvPicPr>
            <a:picLocks noChangeAspect="1"/>
          </p:cNvPicPr>
          <p:nvPr/>
        </p:nvPicPr>
        <p:blipFill>
          <a:blip r:embed="rId3"/>
          <a:srcRect l="51783" t="41149" r="27450" b="44220"/>
          <a:stretch/>
        </p:blipFill>
        <p:spPr>
          <a:xfrm>
            <a:off x="4774587" y="-1083462"/>
            <a:ext cx="2131530" cy="600257"/>
          </a:xfrm>
          <a:prstGeom prst="rect">
            <a:avLst/>
          </a:prstGeom>
        </p:spPr>
      </p:pic>
      <p:sp>
        <p:nvSpPr>
          <p:cNvPr id="4" name="Tekstvak 3">
            <a:extLst>
              <a:ext uri="{FF2B5EF4-FFF2-40B4-BE49-F238E27FC236}">
                <a16:creationId xmlns:a16="http://schemas.microsoft.com/office/drawing/2014/main" id="{23F6F34E-A3AE-E1FC-2F1B-2E4ECF1B5072}"/>
              </a:ext>
            </a:extLst>
          </p:cNvPr>
          <p:cNvSpPr txBox="1"/>
          <p:nvPr/>
        </p:nvSpPr>
        <p:spPr>
          <a:xfrm>
            <a:off x="1019640" y="-1014163"/>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6" name="Tekstvak 5">
            <a:extLst>
              <a:ext uri="{FF2B5EF4-FFF2-40B4-BE49-F238E27FC236}">
                <a16:creationId xmlns:a16="http://schemas.microsoft.com/office/drawing/2014/main" id="{30131C3B-0AA2-9DD5-8170-AB87CA2310AA}"/>
              </a:ext>
            </a:extLst>
          </p:cNvPr>
          <p:cNvSpPr txBox="1"/>
          <p:nvPr/>
        </p:nvSpPr>
        <p:spPr>
          <a:xfrm>
            <a:off x="6984151" y="-1014167"/>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10" name="Tekstvak 9">
            <a:extLst>
              <a:ext uri="{FF2B5EF4-FFF2-40B4-BE49-F238E27FC236}">
                <a16:creationId xmlns:a16="http://schemas.microsoft.com/office/drawing/2014/main" id="{9B2B85F2-31C9-42C1-06EC-1FC663DD2F68}"/>
              </a:ext>
            </a:extLst>
          </p:cNvPr>
          <p:cNvSpPr txBox="1"/>
          <p:nvPr/>
        </p:nvSpPr>
        <p:spPr>
          <a:xfrm>
            <a:off x="8127501" y="-1014168"/>
            <a:ext cx="2502609" cy="461665"/>
          </a:xfrm>
          <a:prstGeom prst="rect">
            <a:avLst/>
          </a:prstGeom>
          <a:noFill/>
        </p:spPr>
        <p:txBody>
          <a:bodyPr wrap="none" rtlCol="0">
            <a:spAutoFit/>
          </a:bodyPr>
          <a:lstStyle/>
          <a:p>
            <a:pPr algn="ctr"/>
            <a:r>
              <a:rPr lang="nl-NL" sz="2400" dirty="0">
                <a:solidFill>
                  <a:schemeClr val="tx2"/>
                </a:solidFill>
                <a:latin typeface="Krub" pitchFamily="2" charset="-34"/>
                <a:cs typeface="Krub" pitchFamily="2" charset="-34"/>
              </a:rPr>
              <a:t>als schoolleider</a:t>
            </a:r>
          </a:p>
        </p:txBody>
      </p:sp>
      <p:sp>
        <p:nvSpPr>
          <p:cNvPr id="12" name="Tekstvak 11">
            <a:extLst>
              <a:ext uri="{FF2B5EF4-FFF2-40B4-BE49-F238E27FC236}">
                <a16:creationId xmlns:a16="http://schemas.microsoft.com/office/drawing/2014/main" id="{CE434572-A45C-6DBD-F234-6A296E3BC500}"/>
              </a:ext>
            </a:extLst>
          </p:cNvPr>
          <p:cNvSpPr txBox="1"/>
          <p:nvPr/>
        </p:nvSpPr>
        <p:spPr>
          <a:xfrm>
            <a:off x="10501038" y="-1144404"/>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15" name="Tekstvak 14">
            <a:extLst>
              <a:ext uri="{FF2B5EF4-FFF2-40B4-BE49-F238E27FC236}">
                <a16:creationId xmlns:a16="http://schemas.microsoft.com/office/drawing/2014/main" id="{2B646CFE-C0AB-4025-81E0-AFBB041D102D}"/>
              </a:ext>
            </a:extLst>
          </p:cNvPr>
          <p:cNvSpPr txBox="1"/>
          <p:nvPr/>
        </p:nvSpPr>
        <p:spPr>
          <a:xfrm>
            <a:off x="1635197" y="7659148"/>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17" name="Tekstvak 16">
            <a:extLst>
              <a:ext uri="{FF2B5EF4-FFF2-40B4-BE49-F238E27FC236}">
                <a16:creationId xmlns:a16="http://schemas.microsoft.com/office/drawing/2014/main" id="{C196215C-D72D-78CF-EE44-8D4723B33A2D}"/>
              </a:ext>
            </a:extLst>
          </p:cNvPr>
          <p:cNvSpPr txBox="1"/>
          <p:nvPr/>
        </p:nvSpPr>
        <p:spPr>
          <a:xfrm>
            <a:off x="1013415" y="7566815"/>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Tree>
    <p:extLst>
      <p:ext uri="{BB962C8B-B14F-4D97-AF65-F5344CB8AC3E}">
        <p14:creationId xmlns:p14="http://schemas.microsoft.com/office/powerpoint/2010/main" val="29114026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C0BE-13AF-EA36-B30C-DF4BACC3910E}"/>
            </a:ext>
          </a:extLst>
        </p:cNvPr>
        <p:cNvGrpSpPr/>
        <p:nvPr/>
      </p:nvGrpSpPr>
      <p:grpSpPr>
        <a:xfrm>
          <a:off x="0" y="0"/>
          <a:ext cx="0" cy="0"/>
          <a:chOff x="0" y="0"/>
          <a:chExt cx="0" cy="0"/>
        </a:xfrm>
      </p:grpSpPr>
      <p:sp>
        <p:nvSpPr>
          <p:cNvPr id="14" name="Tekstvak 13">
            <a:extLst>
              <a:ext uri="{FF2B5EF4-FFF2-40B4-BE49-F238E27FC236}">
                <a16:creationId xmlns:a16="http://schemas.microsoft.com/office/drawing/2014/main" id="{84F24A78-5A3B-8DB6-74A6-D8872D6194B9}"/>
              </a:ext>
            </a:extLst>
          </p:cNvPr>
          <p:cNvSpPr txBox="1"/>
          <p:nvPr/>
        </p:nvSpPr>
        <p:spPr>
          <a:xfrm>
            <a:off x="1635197" y="637251"/>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17" name="Tekstvak 16">
            <a:extLst>
              <a:ext uri="{FF2B5EF4-FFF2-40B4-BE49-F238E27FC236}">
                <a16:creationId xmlns:a16="http://schemas.microsoft.com/office/drawing/2014/main" id="{860E0C74-FBC5-7760-852E-5626DFE46B3E}"/>
              </a:ext>
            </a:extLst>
          </p:cNvPr>
          <p:cNvSpPr txBox="1"/>
          <p:nvPr/>
        </p:nvSpPr>
        <p:spPr>
          <a:xfrm>
            <a:off x="1013415" y="544918"/>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21" name="Tekstvak 20">
            <a:extLst>
              <a:ext uri="{FF2B5EF4-FFF2-40B4-BE49-F238E27FC236}">
                <a16:creationId xmlns:a16="http://schemas.microsoft.com/office/drawing/2014/main" id="{0EF1D5C7-AAAA-0F9F-4538-C3129A3A8980}"/>
              </a:ext>
            </a:extLst>
          </p:cNvPr>
          <p:cNvSpPr txBox="1"/>
          <p:nvPr/>
        </p:nvSpPr>
        <p:spPr>
          <a:xfrm>
            <a:off x="1635198" y="-1099828"/>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33" name="Tekstvak 32">
            <a:extLst>
              <a:ext uri="{FF2B5EF4-FFF2-40B4-BE49-F238E27FC236}">
                <a16:creationId xmlns:a16="http://schemas.microsoft.com/office/drawing/2014/main" id="{883EDBCB-C572-CD03-D319-AA946CFA1589}"/>
              </a:ext>
            </a:extLst>
          </p:cNvPr>
          <p:cNvSpPr txBox="1"/>
          <p:nvPr/>
        </p:nvSpPr>
        <p:spPr>
          <a:xfrm>
            <a:off x="1014933" y="-1038273"/>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Tree>
    <p:extLst>
      <p:ext uri="{BB962C8B-B14F-4D97-AF65-F5344CB8AC3E}">
        <p14:creationId xmlns:p14="http://schemas.microsoft.com/office/powerpoint/2010/main" val="1319669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5A2F-E1D9-A481-BC19-4B81C53353D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B62CAF4-DD7A-5D67-C6C3-F359016EE851}"/>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42E1C39A-1FAB-F8F1-D287-ADA2EA0FFF34}"/>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F307C55B-9EF5-FE99-D7C9-E1D3D62C8EF6}"/>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AC7E0F11-C942-FB7E-45C0-07481A588B03}"/>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2769BDE4-A924-4C68-77B1-93E9368EA865}"/>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2" name="Rechthoek 21">
            <a:extLst>
              <a:ext uri="{FF2B5EF4-FFF2-40B4-BE49-F238E27FC236}">
                <a16:creationId xmlns:a16="http://schemas.microsoft.com/office/drawing/2014/main" id="{C0FC431C-59B2-4DC3-AB25-72D03D9685B3}"/>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E7266CAD-8AAC-2B3D-037A-949C3EF8B580}"/>
              </a:ext>
            </a:extLst>
          </p:cNvPr>
          <p:cNvSpPr/>
          <p:nvPr/>
        </p:nvSpPr>
        <p:spPr>
          <a:xfrm>
            <a:off x="9994232"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98EBF2F8-3019-24B9-A47E-7C4AF63D1C8E}"/>
              </a:ext>
            </a:extLst>
          </p:cNvPr>
          <p:cNvSpPr/>
          <p:nvPr/>
        </p:nvSpPr>
        <p:spPr>
          <a:xfrm>
            <a:off x="6136251" y="6003575"/>
            <a:ext cx="1684420" cy="614096"/>
          </a:xfrm>
          <a:prstGeom prst="rect">
            <a:avLst/>
          </a:prstGeom>
          <a:solidFill>
            <a:schemeClr val="bg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E92A04DA-EACA-81C7-C94C-EB1D02602201}"/>
              </a:ext>
            </a:extLst>
          </p:cNvPr>
          <p:cNvSpPr/>
          <p:nvPr/>
        </p:nvSpPr>
        <p:spPr>
          <a:xfrm>
            <a:off x="439553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5B390C8D-60D1-977E-6825-19BAF055A321}"/>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30BAC587-7F80-B431-A6D6-783FAA9DD819}"/>
              </a:ext>
            </a:extLst>
          </p:cNvPr>
          <p:cNvSpPr/>
          <p:nvPr/>
        </p:nvSpPr>
        <p:spPr>
          <a:xfrm>
            <a:off x="2245894"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1162276878"/>
      </p:ext>
    </p:extLst>
  </p:cSld>
  <p:clrMapOvr>
    <a:masterClrMapping/>
  </p:clrMapOvr>
  <p:transition spd="slow" advTm="26378">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C9C51-F431-9582-B00F-25F386396FD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A5D2CC5-785D-DB60-665C-C4FE4B6AEC78}"/>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C5905B39-1B69-C048-82C7-6AFEDF9DF71E}"/>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EC12170A-4370-DACB-094D-43BC018B4384}"/>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0D57D785-EF69-45C5-6943-74D13674336C}"/>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3C8A4E79-64F5-9DBD-3910-32F9B399310C}"/>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F6C9448C-784C-EFBE-E233-E1741FA6C8D1}"/>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eigen lesaanpak</a:t>
            </a:r>
          </a:p>
        </p:txBody>
      </p:sp>
      <p:sp>
        <p:nvSpPr>
          <p:cNvPr id="22" name="Rechthoek 21">
            <a:extLst>
              <a:ext uri="{FF2B5EF4-FFF2-40B4-BE49-F238E27FC236}">
                <a16:creationId xmlns:a16="http://schemas.microsoft.com/office/drawing/2014/main" id="{6BDF7B5A-81B3-0F60-448F-9CBC95984C6D}"/>
              </a:ext>
            </a:extLst>
          </p:cNvPr>
          <p:cNvSpPr/>
          <p:nvPr/>
        </p:nvSpPr>
        <p:spPr>
          <a:xfrm>
            <a:off x="8261686"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788E7933-05B9-0DAC-7079-31B5A3A88EFC}"/>
              </a:ext>
            </a:extLst>
          </p:cNvPr>
          <p:cNvSpPr/>
          <p:nvPr/>
        </p:nvSpPr>
        <p:spPr>
          <a:xfrm>
            <a:off x="9994232"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160E614A-37C4-D8F4-C839-C85CC108A5FF}"/>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63B55690-A21E-7E51-A9C4-50A8472FC193}"/>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9EE0BFA5-7D7F-40A9-E691-2E9EA359B88E}"/>
              </a:ext>
            </a:extLst>
          </p:cNvPr>
          <p:cNvSpPr/>
          <p:nvPr/>
        </p:nvSpPr>
        <p:spPr>
          <a:xfrm>
            <a:off x="51334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B87DD748-5F56-907D-A771-40B9D5646300}"/>
              </a:ext>
            </a:extLst>
          </p:cNvPr>
          <p:cNvSpPr/>
          <p:nvPr/>
        </p:nvSpPr>
        <p:spPr>
          <a:xfrm>
            <a:off x="2245894"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2952904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F8CE-A325-42FC-4897-9C972ABBBE7C}"/>
            </a:ext>
          </a:extLst>
        </p:cNvPr>
        <p:cNvGrpSpPr/>
        <p:nvPr/>
      </p:nvGrpSpPr>
      <p:grpSpPr>
        <a:xfrm>
          <a:off x="0" y="0"/>
          <a:ext cx="0" cy="0"/>
          <a:chOff x="0" y="0"/>
          <a:chExt cx="0" cy="0"/>
        </a:xfrm>
      </p:grpSpPr>
      <p:pic>
        <p:nvPicPr>
          <p:cNvPr id="3" name="!! Optimism" descr="Afbeelding met zwart, duisternis&#10;&#10;Door AI gegenereerde inhoud is mogelijk onjuist.">
            <a:extLst>
              <a:ext uri="{FF2B5EF4-FFF2-40B4-BE49-F238E27FC236}">
                <a16:creationId xmlns:a16="http://schemas.microsoft.com/office/drawing/2014/main" id="{CF71F270-4B30-2B0D-C0A8-EE0F648BA85D}"/>
              </a:ext>
            </a:extLst>
          </p:cNvPr>
          <p:cNvPicPr>
            <a:picLocks noChangeAspect="1"/>
          </p:cNvPicPr>
          <p:nvPr/>
        </p:nvPicPr>
        <p:blipFill>
          <a:blip r:embed="rId3"/>
          <a:srcRect l="27234" t="41149" r="48217" b="42129"/>
          <a:stretch/>
        </p:blipFill>
        <p:spPr>
          <a:xfrm>
            <a:off x="5022331" y="1674410"/>
            <a:ext cx="2204523" cy="600262"/>
          </a:xfrm>
          <a:prstGeom prst="rect">
            <a:avLst/>
          </a:prstGeom>
        </p:spPr>
      </p:pic>
      <p:pic>
        <p:nvPicPr>
          <p:cNvPr id="4" name="!! Academisch" descr="Afbeelding met zwart, duisternis&#10;&#10;Door AI gegenereerde inhoud is mogelijk onjuist.">
            <a:extLst>
              <a:ext uri="{FF2B5EF4-FFF2-40B4-BE49-F238E27FC236}">
                <a16:creationId xmlns:a16="http://schemas.microsoft.com/office/drawing/2014/main" id="{B8DE8669-26AC-8081-E2AE-2468070792D6}"/>
              </a:ext>
            </a:extLst>
          </p:cNvPr>
          <p:cNvPicPr>
            <a:picLocks noChangeAspect="1"/>
          </p:cNvPicPr>
          <p:nvPr/>
        </p:nvPicPr>
        <p:blipFill>
          <a:blip r:embed="rId3"/>
          <a:srcRect l="51783" t="41149" r="27450" b="44220"/>
          <a:stretch/>
        </p:blipFill>
        <p:spPr>
          <a:xfrm>
            <a:off x="5066748" y="2255784"/>
            <a:ext cx="2131530" cy="600257"/>
          </a:xfrm>
          <a:prstGeom prst="rect">
            <a:avLst/>
          </a:prstGeom>
        </p:spPr>
      </p:pic>
      <p:pic>
        <p:nvPicPr>
          <p:cNvPr id="5" name="!! Leraar" descr="Afbeelding met zwart, duisternis&#10;&#10;Door AI gegenereerde inhoud is mogelijk onjuist.">
            <a:extLst>
              <a:ext uri="{FF2B5EF4-FFF2-40B4-BE49-F238E27FC236}">
                <a16:creationId xmlns:a16="http://schemas.microsoft.com/office/drawing/2014/main" id="{2D8BF02B-2338-D6D0-1424-1EDA5969DE67}"/>
              </a:ext>
            </a:extLst>
          </p:cNvPr>
          <p:cNvPicPr>
            <a:picLocks noChangeAspect="1"/>
          </p:cNvPicPr>
          <p:nvPr/>
        </p:nvPicPr>
        <p:blipFill>
          <a:blip r:embed="rId4"/>
          <a:srcRect l="51469" t="39660" r="32702" b="41393"/>
          <a:stretch/>
        </p:blipFill>
        <p:spPr>
          <a:xfrm>
            <a:off x="7805490" y="1150981"/>
            <a:ext cx="1094113" cy="523508"/>
          </a:xfrm>
          <a:prstGeom prst="rect">
            <a:avLst/>
          </a:prstGeom>
        </p:spPr>
      </p:pic>
      <p:pic>
        <p:nvPicPr>
          <p:cNvPr id="6" name="!! School" descr="Afbeelding met zwart, duisternis&#10;&#10;Door AI gegenereerde inhoud is mogelijk onjuist.">
            <a:extLst>
              <a:ext uri="{FF2B5EF4-FFF2-40B4-BE49-F238E27FC236}">
                <a16:creationId xmlns:a16="http://schemas.microsoft.com/office/drawing/2014/main" id="{959F76C1-A32E-A53D-B671-DEBB1CDD3317}"/>
              </a:ext>
            </a:extLst>
          </p:cNvPr>
          <p:cNvPicPr>
            <a:picLocks noChangeAspect="1"/>
          </p:cNvPicPr>
          <p:nvPr/>
        </p:nvPicPr>
        <p:blipFill>
          <a:blip r:embed="rId5"/>
          <a:srcRect l="52112" t="41067" r="33812" b="42083"/>
          <a:stretch/>
        </p:blipFill>
        <p:spPr>
          <a:xfrm>
            <a:off x="3188407" y="1150980"/>
            <a:ext cx="1094113" cy="523509"/>
          </a:xfrm>
          <a:prstGeom prst="rect">
            <a:avLst/>
          </a:prstGeom>
        </p:spPr>
      </p:pic>
      <p:pic>
        <p:nvPicPr>
          <p:cNvPr id="8" name="!! pijl 1">
            <a:extLst>
              <a:ext uri="{FF2B5EF4-FFF2-40B4-BE49-F238E27FC236}">
                <a16:creationId xmlns:a16="http://schemas.microsoft.com/office/drawing/2014/main" id="{0391B89E-CB19-10DD-A971-8AD84B00C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8434" y="1811741"/>
            <a:ext cx="1552575" cy="2819400"/>
          </a:xfrm>
          <a:prstGeom prst="rect">
            <a:avLst/>
          </a:prstGeom>
        </p:spPr>
      </p:pic>
      <p:pic>
        <p:nvPicPr>
          <p:cNvPr id="9" name="!! pijl 2">
            <a:extLst>
              <a:ext uri="{FF2B5EF4-FFF2-40B4-BE49-F238E27FC236}">
                <a16:creationId xmlns:a16="http://schemas.microsoft.com/office/drawing/2014/main" id="{0412C906-A528-7965-82A5-A7D89F5DD7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40943" y="1796539"/>
            <a:ext cx="1600200" cy="2438400"/>
          </a:xfrm>
          <a:prstGeom prst="rect">
            <a:avLst/>
          </a:prstGeom>
        </p:spPr>
      </p:pic>
      <p:sp>
        <p:nvSpPr>
          <p:cNvPr id="11" name="!! Prestaties">
            <a:extLst>
              <a:ext uri="{FF2B5EF4-FFF2-40B4-BE49-F238E27FC236}">
                <a16:creationId xmlns:a16="http://schemas.microsoft.com/office/drawing/2014/main" id="{5CE75048-7250-F83C-D339-55CD3F2E1075}"/>
              </a:ext>
            </a:extLst>
          </p:cNvPr>
          <p:cNvSpPr txBox="1"/>
          <p:nvPr/>
        </p:nvSpPr>
        <p:spPr>
          <a:xfrm>
            <a:off x="5475839" y="4348744"/>
            <a:ext cx="1497526" cy="369332"/>
          </a:xfrm>
          <a:prstGeom prst="rect">
            <a:avLst/>
          </a:prstGeom>
          <a:noFill/>
        </p:spPr>
        <p:txBody>
          <a:bodyPr wrap="none" rtlCol="0">
            <a:spAutoFit/>
          </a:bodyPr>
          <a:lstStyle/>
          <a:p>
            <a:r>
              <a:rPr lang="nl-NL" dirty="0">
                <a:latin typeface="Krub" pitchFamily="2" charset="-34"/>
                <a:cs typeface="Krub" pitchFamily="2" charset="-34"/>
              </a:rPr>
              <a:t>PRESTATIES</a:t>
            </a:r>
          </a:p>
        </p:txBody>
      </p:sp>
      <p:sp>
        <p:nvSpPr>
          <p:cNvPr id="2" name="!! Hoy">
            <a:extLst>
              <a:ext uri="{FF2B5EF4-FFF2-40B4-BE49-F238E27FC236}">
                <a16:creationId xmlns:a16="http://schemas.microsoft.com/office/drawing/2014/main" id="{2714609B-ACC5-9D4C-F8B6-FD67C86642DB}"/>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1089346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25CD-81C6-0E08-E4C2-F6750CF0515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8C03F99-8BFB-6B51-D6C0-9E8C93684E77}"/>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7B2A3D6C-BF04-68F1-11ED-B8E1D9FCF9DB}"/>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46023720-F88E-3F3E-AFFD-461E7171D6B1}"/>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7A993FD4-D5A4-6F95-FE27-D58F7DD7E620}"/>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09B79000-2DBB-E287-CD53-F0FD477740DA}"/>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32E05F38-58E2-9470-6E60-A58168BC9071}"/>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00F1420E-B315-3CEE-B902-ED98D821E8F3}"/>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levenslang leren</a:t>
            </a:r>
          </a:p>
        </p:txBody>
      </p:sp>
      <p:sp>
        <p:nvSpPr>
          <p:cNvPr id="22" name="Rechthoek 21">
            <a:extLst>
              <a:ext uri="{FF2B5EF4-FFF2-40B4-BE49-F238E27FC236}">
                <a16:creationId xmlns:a16="http://schemas.microsoft.com/office/drawing/2014/main" id="{00B5E59D-95A6-D0A0-D445-2F407B2B1F44}"/>
              </a:ext>
            </a:extLst>
          </p:cNvPr>
          <p:cNvSpPr/>
          <p:nvPr/>
        </p:nvSpPr>
        <p:spPr>
          <a:xfrm>
            <a:off x="8261686"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31C08E45-9140-0975-CB0C-2FC9F4ABD5F2}"/>
              </a:ext>
            </a:extLst>
          </p:cNvPr>
          <p:cNvSpPr/>
          <p:nvPr/>
        </p:nvSpPr>
        <p:spPr>
          <a:xfrm>
            <a:off x="9994232"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B6396122-4BC4-B2B4-A7D2-41359F53D534}"/>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80578B1F-4CD3-E968-FC6B-9F337EE6B371}"/>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E8F67D98-95C4-AD03-6472-6EAD1EF922A3}"/>
              </a:ext>
            </a:extLst>
          </p:cNvPr>
          <p:cNvSpPr/>
          <p:nvPr/>
        </p:nvSpPr>
        <p:spPr>
          <a:xfrm>
            <a:off x="51334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28B42F26-069B-1DB8-160B-42F1FACA6C85}"/>
              </a:ext>
            </a:extLst>
          </p:cNvPr>
          <p:cNvSpPr/>
          <p:nvPr/>
        </p:nvSpPr>
        <p:spPr>
          <a:xfrm>
            <a:off x="2245894"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478171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90393-288E-4D70-1016-72E9341A6D8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0144018-0D49-68E4-4A84-3ACF3C5E9559}"/>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FF0E6CF4-1B33-4918-F1FA-A6FF2F22A3B0}"/>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3579FD90-0AF9-8B2C-7471-2B6F97B22C40}"/>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8716F262-201F-C058-564A-8BAEE546BDD4}"/>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D39DDADC-FE51-E31E-80A9-4B3C106F7D0B}"/>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695DE00A-3AE0-367F-300C-9381D2890B53}"/>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0685F258-ED76-59A1-684E-98977897115F}"/>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AA636341-712A-7B0E-1648-28F6629CB59D}"/>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authentieke relaties met leerlingen</a:t>
            </a:r>
          </a:p>
        </p:txBody>
      </p:sp>
      <p:sp>
        <p:nvSpPr>
          <p:cNvPr id="22" name="Rechthoek 21">
            <a:extLst>
              <a:ext uri="{FF2B5EF4-FFF2-40B4-BE49-F238E27FC236}">
                <a16:creationId xmlns:a16="http://schemas.microsoft.com/office/drawing/2014/main" id="{9C772ABE-1A08-9814-9E72-3F38797780B8}"/>
              </a:ext>
            </a:extLst>
          </p:cNvPr>
          <p:cNvSpPr/>
          <p:nvPr/>
        </p:nvSpPr>
        <p:spPr>
          <a:xfrm>
            <a:off x="8261686"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EDA9096E-FD59-71D2-A27B-21AE9BE70F37}"/>
              </a:ext>
            </a:extLst>
          </p:cNvPr>
          <p:cNvSpPr/>
          <p:nvPr/>
        </p:nvSpPr>
        <p:spPr>
          <a:xfrm>
            <a:off x="9994232"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8F6C8D8F-CFEE-F7C3-3924-9726DA922FFD}"/>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9A5B60D4-7ACE-95D5-322E-03ACE1C4677D}"/>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1CEA27F5-FFB4-3CE7-CE47-C35787C7EDC1}"/>
              </a:ext>
            </a:extLst>
          </p:cNvPr>
          <p:cNvSpPr/>
          <p:nvPr/>
        </p:nvSpPr>
        <p:spPr>
          <a:xfrm>
            <a:off x="51334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FB3F7393-A351-8B57-D923-A823CD7ADC5F}"/>
              </a:ext>
            </a:extLst>
          </p:cNvPr>
          <p:cNvSpPr/>
          <p:nvPr/>
        </p:nvSpPr>
        <p:spPr>
          <a:xfrm>
            <a:off x="2245894"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3414239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430E7-C7BA-6652-1C9A-79905A4AEC8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B500B90-F3E2-92BF-4ED8-538D38E03B68}"/>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00BDE7C4-825F-FE3B-4EAC-B40E507FC491}"/>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47F43A82-46FE-D8BC-40CE-5A16C9C808A0}"/>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A2D1423F-4ACB-4159-D718-27F00E136B40}"/>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B5B5F2C5-64A8-A57D-8C70-8B36DFAE4137}"/>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6AE53CDF-DBDE-A0BC-F6D5-8A36DC683CF2}"/>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B3F946E9-929D-D0E5-246E-199A0FB18D4E}"/>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CA02CF7B-CF06-209E-33FD-00C37FBD9160}"/>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41D67F33-3107-4FD4-596E-9B1E83A7AAAE}"/>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professionaliseringsmogelijkheden</a:t>
            </a:r>
          </a:p>
        </p:txBody>
      </p:sp>
      <p:sp>
        <p:nvSpPr>
          <p:cNvPr id="22" name="Rechthoek 21">
            <a:extLst>
              <a:ext uri="{FF2B5EF4-FFF2-40B4-BE49-F238E27FC236}">
                <a16:creationId xmlns:a16="http://schemas.microsoft.com/office/drawing/2014/main" id="{907962F2-B30C-75CA-86E5-D6C0EB1C97B7}"/>
              </a:ext>
            </a:extLst>
          </p:cNvPr>
          <p:cNvSpPr/>
          <p:nvPr/>
        </p:nvSpPr>
        <p:spPr>
          <a:xfrm>
            <a:off x="8261686" y="6003575"/>
            <a:ext cx="1684420" cy="614096"/>
          </a:xfrm>
          <a:prstGeom prst="rect">
            <a:avLst/>
          </a:prstGeom>
          <a:solidFill>
            <a:schemeClr val="accent1">
              <a:alpha val="49942"/>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83C0ED00-1C6E-E2D2-5816-C36034B7C22C}"/>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173BD65B-3238-CD75-9EE4-631016AC934F}"/>
              </a:ext>
            </a:extLst>
          </p:cNvPr>
          <p:cNvSpPr/>
          <p:nvPr/>
        </p:nvSpPr>
        <p:spPr>
          <a:xfrm>
            <a:off x="6136251"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0B8A9E3A-32C3-BBB3-57AF-1A7938A527FB}"/>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B637909D-317E-431E-E179-3408E34FC147}"/>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3484FDC9-852F-1AE1-F4BC-0415FE333525}"/>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914870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86046-A3C3-1A55-0BF6-1E920792677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848CA4A-D0D6-8773-3487-2FAF0FE429CF}"/>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37C24264-62E0-38CB-4383-8C93D7011162}"/>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384462FA-20A4-D9BA-2896-4D3A2CB6EF20}"/>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92376ADC-EB92-81BE-4B87-6322665A726A}"/>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63DE63D4-7B87-B504-A8DF-A5CE22DD6774}"/>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A8E8431D-5DEA-048D-E699-CD64FC73059B}"/>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4ABEF584-A019-DA05-1045-C64EBE6A30C7}"/>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BB10277D-D6F6-2BDD-D816-AEF35170AC29}"/>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9B2C8CFE-6F71-E674-2FA1-70C8926E680B}"/>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DAE4C522-1A03-5821-D710-C0AABD9D008F}"/>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schoolcultuur</a:t>
            </a:r>
          </a:p>
        </p:txBody>
      </p:sp>
      <p:sp>
        <p:nvSpPr>
          <p:cNvPr id="22" name="Rechthoek 21">
            <a:extLst>
              <a:ext uri="{FF2B5EF4-FFF2-40B4-BE49-F238E27FC236}">
                <a16:creationId xmlns:a16="http://schemas.microsoft.com/office/drawing/2014/main" id="{701B09DE-6AAE-E303-8E7F-EA72A23E0F30}"/>
              </a:ext>
            </a:extLst>
          </p:cNvPr>
          <p:cNvSpPr/>
          <p:nvPr/>
        </p:nvSpPr>
        <p:spPr>
          <a:xfrm>
            <a:off x="8261686" y="6003575"/>
            <a:ext cx="1684420" cy="614096"/>
          </a:xfrm>
          <a:prstGeom prst="rect">
            <a:avLst/>
          </a:prstGeom>
          <a:solidFill>
            <a:schemeClr val="accent1">
              <a:alpha val="49942"/>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B207799B-DB63-989E-89BC-6C6254C79BB5}"/>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103577C4-A4AC-771A-8509-168061ADD886}"/>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80E9E7D4-5296-E382-28E2-54F2BB47899C}"/>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25E7EFB2-7E8F-9D88-3386-A9B062361EB6}"/>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43E88A19-BB1D-5D66-2A2C-8AD42FA26939}"/>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1406320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7D5F9-DD41-D261-EE5C-044745A9754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56C10B1-9901-D5B6-589E-FC4D3BE65C6C}"/>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CD17494B-3C94-0B34-2F80-01EBC7F397D2}"/>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1DED6BDA-6146-7539-1D53-F4FA83351236}"/>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4EEA61A8-A258-26DA-2B32-5C398D3442B4}"/>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F39FF566-B5AB-C70E-5EB5-3E4BC09756E8}"/>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E83F5EEC-0925-3C5B-A2AA-29ED15F0A1AC}"/>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6EC3F0FA-1A42-8DAB-F8E9-52DC9642D81A}"/>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7D66355E-CDAC-AF24-93F0-2BFF16E8A2FB}"/>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3456BDF1-54A8-DA88-6EB2-898F56405649}"/>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9171369B-09EF-2E87-F823-BFA9F156768A}"/>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2FACB41F-029E-F7B9-CA7E-208A4689BBC1}"/>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samenwerking</a:t>
            </a:r>
          </a:p>
        </p:txBody>
      </p:sp>
      <p:sp>
        <p:nvSpPr>
          <p:cNvPr id="22" name="Rechthoek 21">
            <a:extLst>
              <a:ext uri="{FF2B5EF4-FFF2-40B4-BE49-F238E27FC236}">
                <a16:creationId xmlns:a16="http://schemas.microsoft.com/office/drawing/2014/main" id="{B3764B8F-D478-9808-7D4C-4A290817E631}"/>
              </a:ext>
            </a:extLst>
          </p:cNvPr>
          <p:cNvSpPr/>
          <p:nvPr/>
        </p:nvSpPr>
        <p:spPr>
          <a:xfrm>
            <a:off x="8261686"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7200E51C-F89C-D78D-2D64-9BFCFE923613}"/>
              </a:ext>
            </a:extLst>
          </p:cNvPr>
          <p:cNvSpPr/>
          <p:nvPr/>
        </p:nvSpPr>
        <p:spPr>
          <a:xfrm>
            <a:off x="9994232"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A2A565E9-2603-107E-2A95-E9A3D5973FEF}"/>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AE3A9577-0C17-DBE9-4E82-ED708B1A4C8C}"/>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3B9EAF69-3235-6F5B-8FFE-76B9EDB0511F}"/>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3188BBF6-819E-E6C9-0D75-DDB382D5C6F1}"/>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2440408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F7133-CE33-9312-141C-3B2ACED97A7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3239CB5-D0AC-673B-CF47-99EEBD9FD3A4}"/>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1B71EBA4-66C6-9AAF-BD04-AD682499AC45}"/>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5FCC2594-BBEA-AE7E-9818-DCDC4516AFE4}"/>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B5F71ED6-F8F1-6E3C-5FE3-D42152F488A8}"/>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B4BAD3FB-C101-111E-5E1B-1E18FFAC40E3}"/>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714D5BAB-A38E-0523-1676-61A6E3EE90A2}"/>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FB784AEC-FF19-D683-9BEB-1C227145DA9F}"/>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A893421E-2E72-B1DD-499F-794E0880193B}"/>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360CD86D-3341-3F44-2FCF-5F774C4BCF97}"/>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9B3E27C9-771A-820F-A045-65C71E3BA387}"/>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CFC24BB6-E7F6-8184-5E0E-265CE9C896F2}"/>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35D7FDB9-D004-4847-4321-E265AA2BD59F}"/>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ondersteunende directie</a:t>
            </a:r>
          </a:p>
        </p:txBody>
      </p:sp>
      <p:sp>
        <p:nvSpPr>
          <p:cNvPr id="22" name="Rechthoek 21">
            <a:extLst>
              <a:ext uri="{FF2B5EF4-FFF2-40B4-BE49-F238E27FC236}">
                <a16:creationId xmlns:a16="http://schemas.microsoft.com/office/drawing/2014/main" id="{D7A55264-059C-042E-212A-A0DC98129608}"/>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A6890D22-1E3C-472A-47D2-EA6D6063C8C2}"/>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D1EE8696-7DE1-7C20-5AC3-E2C9439AC732}"/>
              </a:ext>
            </a:extLst>
          </p:cNvPr>
          <p:cNvSpPr/>
          <p:nvPr/>
        </p:nvSpPr>
        <p:spPr>
          <a:xfrm>
            <a:off x="6136251" y="6003575"/>
            <a:ext cx="1684420" cy="614096"/>
          </a:xfrm>
          <a:prstGeom prst="rect">
            <a:avLst/>
          </a:prstGeom>
          <a:solidFill>
            <a:schemeClr val="bg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1A3E202C-1D9E-AE6F-80CB-724B07DABFD8}"/>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4EFC9791-0B67-D407-D231-479B1DF78FFC}"/>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6F9F722F-745C-AEAA-25A1-B0CCAF9C2828}"/>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4052593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0B3C-C701-F129-5F4D-A4AD3803EB60}"/>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DE9B41B-A0AC-1AD6-4518-E3AE2ED10155}"/>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EA24CD65-5F02-5946-3D0E-1A77AB5474C5}"/>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D6E1B2C3-263E-9EA0-21FA-3D66D701799B}"/>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D81F2053-44D1-C749-35CF-D7036EE926A3}"/>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EDD38DE1-4915-2700-4701-F1B9CA9D76C9}"/>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EC67AD70-8C27-E146-328D-18C8CEB47840}"/>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DE58E611-729A-522D-B1A4-8BDED835B209}"/>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967D341B-94F5-3568-E017-2D5576E14639}"/>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D3C7F133-1E88-BF5F-3475-3835C022F1DF}"/>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6755AFFB-9FD0-8684-CEE0-C1D280B62C02}"/>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DB6B36D2-5428-82B1-04E0-E2A5B0B97216}"/>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E2CEE624-EB23-B068-D57A-48C2862514DC}"/>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0916EF61-1745-2A47-B5E1-F291E3F579E1}"/>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solidFill>
                  <a:schemeClr val="accent1"/>
                </a:solidFill>
                <a:latin typeface="Krub" pitchFamily="2" charset="-34"/>
                <a:cs typeface="Krub" pitchFamily="2" charset="-34"/>
              </a:rPr>
              <a:t>kleinschaligheid van de school</a:t>
            </a:r>
          </a:p>
        </p:txBody>
      </p:sp>
      <p:sp>
        <p:nvSpPr>
          <p:cNvPr id="22" name="Rechthoek 21">
            <a:extLst>
              <a:ext uri="{FF2B5EF4-FFF2-40B4-BE49-F238E27FC236}">
                <a16:creationId xmlns:a16="http://schemas.microsoft.com/office/drawing/2014/main" id="{7D48690E-6DCE-4752-DD60-3A844DDC7D45}"/>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1AF081C1-8724-F0EC-4C81-5B0662449E41}"/>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A9CB717E-6A38-34BE-14D2-6A16E67607CF}"/>
              </a:ext>
            </a:extLst>
          </p:cNvPr>
          <p:cNvSpPr/>
          <p:nvPr/>
        </p:nvSpPr>
        <p:spPr>
          <a:xfrm>
            <a:off x="6136251" y="6003575"/>
            <a:ext cx="1684420" cy="614096"/>
          </a:xfrm>
          <a:prstGeom prst="rect">
            <a:avLst/>
          </a:prstGeom>
          <a:solidFill>
            <a:schemeClr val="bg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DCAB231C-0DC7-8BC0-DCFA-D8C08FF755AD}"/>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7DC1157D-A7F4-B352-87BB-5B92B448B25A}"/>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A9041EE4-8507-2268-1D11-472DD89322A9}"/>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2525057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21D91-2E68-30FA-24E9-491C9086B46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4D2FD387-7237-8FD4-55C4-49EBD5D2B5E4}"/>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C1115190-4795-CDCD-4686-43D95C8A4F95}"/>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D37E2324-3BB2-CEB6-32FC-E000AE53A06E}"/>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1AF0F03A-0B47-572E-F4A0-9A7578C23655}"/>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274D603A-B401-5323-B224-5604A3410FAE}"/>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8964848E-2CD8-7955-A772-27E48A4802C6}"/>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6DBBFC8B-0A0F-6D00-17FD-E998AD6848DF}"/>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153508CD-ECD5-6A63-CC95-2E36C258BDA2}"/>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D26CA842-A75B-A1A9-5084-4D10D655B2EE}"/>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07AB4D7D-44C2-F758-5251-54E486DBF323}"/>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FF3D3602-8E4E-FD51-12AF-55C5EFD9534C}"/>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B7ED7350-F176-849A-9EB6-CF1BE7FE76A3}"/>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8DC4FE0C-8BF7-F8F3-9190-738B4D1AC091}"/>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F106B6E6-9C19-8032-58B2-6D387C190CCC}"/>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gebrek aan motivatie bij leerlingen</a:t>
            </a:r>
          </a:p>
        </p:txBody>
      </p:sp>
      <p:sp>
        <p:nvSpPr>
          <p:cNvPr id="22" name="Rechthoek 21">
            <a:extLst>
              <a:ext uri="{FF2B5EF4-FFF2-40B4-BE49-F238E27FC236}">
                <a16:creationId xmlns:a16="http://schemas.microsoft.com/office/drawing/2014/main" id="{FD46328F-AC82-09A4-6AF0-5968AFE893DA}"/>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C6B37DE0-3479-4536-5C6A-4F74427725DF}"/>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EF49064B-B6DF-9AD6-765F-EC86860AE345}"/>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81D01FCA-31A8-1E07-B115-C0ED739CCD5E}"/>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E122B734-9308-33B5-2120-14F24424501E}"/>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EB7AE94A-35DE-3E7D-8B39-307E9E9E9B76}"/>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132136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E0C54-2FC6-89D9-5C62-800B1836E16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A5335C9-52DC-7849-4E11-B54F61313CA0}"/>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AF116FEC-85E9-73D5-60E1-A9610741E532}"/>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783DE526-C19A-A260-44F6-F13EB41844BE}"/>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A32960CB-B9E4-657E-47C2-17854D0778D4}"/>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95A15409-CABF-2B21-9F22-59C38AE05A4D}"/>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CEDB4C3E-0B8E-CE47-C146-3376A9BC42EF}"/>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AC9BAD9B-1B0F-25EB-E285-EC026786FF7E}"/>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FE397EFA-CC5A-39EF-9354-3B6404A5EC13}"/>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AF110D8B-43E0-E702-8548-E19DC29B37B0}"/>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596176D4-38B4-8C1D-E9AE-B75AEDEC7975}"/>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78FDD1C2-A577-7521-669A-EAEAC620D92F}"/>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A7339455-053F-5392-D56D-D3838D2B888B}"/>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537F1211-AB18-4DC5-7374-939F8AB6AE80}"/>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27679417-5DB3-E257-CECB-D8C837D003BE}"/>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A37AB38E-1076-D3DE-7030-9584C03EE445}"/>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gebrekkige kennis Nederlands</a:t>
            </a:r>
          </a:p>
        </p:txBody>
      </p:sp>
      <p:sp>
        <p:nvSpPr>
          <p:cNvPr id="22" name="Rechthoek 21">
            <a:extLst>
              <a:ext uri="{FF2B5EF4-FFF2-40B4-BE49-F238E27FC236}">
                <a16:creationId xmlns:a16="http://schemas.microsoft.com/office/drawing/2014/main" id="{3B37C0F0-CA01-111D-3412-DE2F33945374}"/>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104E2523-881C-EFAD-F519-48B951046BDC}"/>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9FF4996B-516E-7AB2-5D23-761DEDA1E6EC}"/>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C7ED7173-BCFF-FBE8-3C23-3E4EDD19E68E}"/>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4B1EDBBB-3FD8-7B21-8381-DC7C2BC6CD8E}"/>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5C3CE2B6-17E7-A9A9-2D88-04A2FDA10FA1}"/>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559752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3638-B245-CD6A-AACD-217AE77BD844}"/>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EDD831C3-1166-685A-AED8-E3CF98159492}"/>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74A82FDB-018B-0AA3-99FF-FC7039B54D55}"/>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92B8B456-CBC0-343E-804D-C08543BD50C1}"/>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8934F73E-7AFD-78C4-0402-7941A3E03F00}"/>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0CFC5B9F-AC94-E2B3-2C83-0432CA574575}"/>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415B7B6E-F6D3-B238-8F1A-209663828E4B}"/>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A57E01E0-EA16-19EC-004A-96675484DFC4}"/>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DC575DA2-BE66-B5DC-C0FD-B2FC25F1033B}"/>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0FD699DA-2E05-C133-2D88-782BBA5D85C9}"/>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358ECDA7-DABA-0A85-3451-E413889FCA10}"/>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833ABC64-A923-7F69-E6CF-365E8AE7878D}"/>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1DF1D2C2-F782-64DF-9F0D-757E738D0115}"/>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259D7C7C-82E0-0A44-41E2-B5D0D3B21928}"/>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8C5E4321-F952-1271-AC2F-414BE4C9664B}"/>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3D8BF3E1-7D2E-A223-CBFF-2CDCF626F767}"/>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21" name="Tekstvak 20">
            <a:extLst>
              <a:ext uri="{FF2B5EF4-FFF2-40B4-BE49-F238E27FC236}">
                <a16:creationId xmlns:a16="http://schemas.microsoft.com/office/drawing/2014/main" id="{35A7EEC1-3055-632F-AE9A-283E82F9C455}"/>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storend gedrag van leerlingen</a:t>
            </a:r>
          </a:p>
        </p:txBody>
      </p:sp>
      <p:sp>
        <p:nvSpPr>
          <p:cNvPr id="22" name="Rechthoek 21">
            <a:extLst>
              <a:ext uri="{FF2B5EF4-FFF2-40B4-BE49-F238E27FC236}">
                <a16:creationId xmlns:a16="http://schemas.microsoft.com/office/drawing/2014/main" id="{41DB39FB-052A-A2E5-8B84-A39229FA4F0C}"/>
              </a:ext>
            </a:extLst>
          </p:cNvPr>
          <p:cNvSpPr/>
          <p:nvPr/>
        </p:nvSpPr>
        <p:spPr>
          <a:xfrm>
            <a:off x="8261686" y="6003575"/>
            <a:ext cx="1684420" cy="614096"/>
          </a:xfrm>
          <a:prstGeom prst="rect">
            <a:avLst/>
          </a:prstGeom>
          <a:solidFill>
            <a:schemeClr val="accent1">
              <a:alpha val="50075"/>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94CF1207-A49B-7997-B464-EA6AB7ABA35A}"/>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8D53583D-C581-925F-7759-E81810253FA7}"/>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BC5E9104-05BD-FDA4-D736-99A4651E6A3A}"/>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163CFCCD-A7E1-F6DC-A623-DA1CDEAE3937}"/>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A638D583-FAD6-6563-03B4-1FB86498FD14}"/>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3087678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936CF-9875-4D4C-9F5C-2A63B6A64A69}"/>
            </a:ext>
          </a:extLst>
        </p:cNvPr>
        <p:cNvGrpSpPr/>
        <p:nvPr/>
      </p:nvGrpSpPr>
      <p:grpSpPr>
        <a:xfrm>
          <a:off x="0" y="0"/>
          <a:ext cx="0" cy="0"/>
          <a:chOff x="0" y="0"/>
          <a:chExt cx="0" cy="0"/>
        </a:xfrm>
      </p:grpSpPr>
      <p:pic>
        <p:nvPicPr>
          <p:cNvPr id="3" name="!! Optimism" descr="Afbeelding met zwart, duisternis&#10;&#10;Door AI gegenereerde inhoud is mogelijk onjuist.">
            <a:extLst>
              <a:ext uri="{FF2B5EF4-FFF2-40B4-BE49-F238E27FC236}">
                <a16:creationId xmlns:a16="http://schemas.microsoft.com/office/drawing/2014/main" id="{97BE4F30-7C06-5B8E-AEBB-A150E109C29C}"/>
              </a:ext>
            </a:extLst>
          </p:cNvPr>
          <p:cNvPicPr>
            <a:picLocks noChangeAspect="1"/>
          </p:cNvPicPr>
          <p:nvPr/>
        </p:nvPicPr>
        <p:blipFill>
          <a:blip r:embed="rId3"/>
          <a:srcRect l="27234" t="41149" r="48217" b="42129"/>
          <a:stretch/>
        </p:blipFill>
        <p:spPr>
          <a:xfrm>
            <a:off x="5022331" y="1674410"/>
            <a:ext cx="2204523" cy="600262"/>
          </a:xfrm>
          <a:prstGeom prst="rect">
            <a:avLst/>
          </a:prstGeom>
        </p:spPr>
      </p:pic>
      <p:pic>
        <p:nvPicPr>
          <p:cNvPr id="4" name="!! Academisch" descr="Afbeelding met zwart, duisternis&#10;&#10;Door AI gegenereerde inhoud is mogelijk onjuist.">
            <a:extLst>
              <a:ext uri="{FF2B5EF4-FFF2-40B4-BE49-F238E27FC236}">
                <a16:creationId xmlns:a16="http://schemas.microsoft.com/office/drawing/2014/main" id="{1D78AB19-5CCA-8134-A32D-33EE15F92299}"/>
              </a:ext>
            </a:extLst>
          </p:cNvPr>
          <p:cNvPicPr>
            <a:picLocks noChangeAspect="1"/>
          </p:cNvPicPr>
          <p:nvPr/>
        </p:nvPicPr>
        <p:blipFill>
          <a:blip r:embed="rId3"/>
          <a:srcRect l="51783" t="41149" r="27450" b="44220"/>
          <a:stretch/>
        </p:blipFill>
        <p:spPr>
          <a:xfrm>
            <a:off x="5066748" y="2255784"/>
            <a:ext cx="2131530" cy="600257"/>
          </a:xfrm>
          <a:prstGeom prst="rect">
            <a:avLst/>
          </a:prstGeom>
        </p:spPr>
      </p:pic>
      <p:pic>
        <p:nvPicPr>
          <p:cNvPr id="5" name="!! Leraar" descr="Afbeelding met zwart, duisternis&#10;&#10;Door AI gegenereerde inhoud is mogelijk onjuist.">
            <a:extLst>
              <a:ext uri="{FF2B5EF4-FFF2-40B4-BE49-F238E27FC236}">
                <a16:creationId xmlns:a16="http://schemas.microsoft.com/office/drawing/2014/main" id="{A42C7A49-6B93-BA6E-3CDE-B69DE5F9DE57}"/>
              </a:ext>
            </a:extLst>
          </p:cNvPr>
          <p:cNvPicPr>
            <a:picLocks noChangeAspect="1"/>
          </p:cNvPicPr>
          <p:nvPr/>
        </p:nvPicPr>
        <p:blipFill>
          <a:blip r:embed="rId4"/>
          <a:srcRect l="51469" t="39660" r="32702" b="41393"/>
          <a:stretch/>
        </p:blipFill>
        <p:spPr>
          <a:xfrm>
            <a:off x="7805490" y="1150981"/>
            <a:ext cx="1094113" cy="523508"/>
          </a:xfrm>
          <a:prstGeom prst="rect">
            <a:avLst/>
          </a:prstGeom>
        </p:spPr>
      </p:pic>
      <p:pic>
        <p:nvPicPr>
          <p:cNvPr id="6" name="!! School" descr="Afbeelding met zwart, duisternis&#10;&#10;Door AI gegenereerde inhoud is mogelijk onjuist.">
            <a:extLst>
              <a:ext uri="{FF2B5EF4-FFF2-40B4-BE49-F238E27FC236}">
                <a16:creationId xmlns:a16="http://schemas.microsoft.com/office/drawing/2014/main" id="{D0023FC0-4A1C-1416-0F53-57B612DCFEBD}"/>
              </a:ext>
            </a:extLst>
          </p:cNvPr>
          <p:cNvPicPr>
            <a:picLocks noChangeAspect="1"/>
          </p:cNvPicPr>
          <p:nvPr/>
        </p:nvPicPr>
        <p:blipFill>
          <a:blip r:embed="rId5"/>
          <a:srcRect l="52112" t="41067" r="33812" b="42083"/>
          <a:stretch/>
        </p:blipFill>
        <p:spPr>
          <a:xfrm>
            <a:off x="3188407" y="1150980"/>
            <a:ext cx="1094113" cy="523509"/>
          </a:xfrm>
          <a:prstGeom prst="rect">
            <a:avLst/>
          </a:prstGeom>
        </p:spPr>
      </p:pic>
      <p:sp>
        <p:nvSpPr>
          <p:cNvPr id="7" name="!! Prestaties">
            <a:extLst>
              <a:ext uri="{FF2B5EF4-FFF2-40B4-BE49-F238E27FC236}">
                <a16:creationId xmlns:a16="http://schemas.microsoft.com/office/drawing/2014/main" id="{D901128E-5B5A-2F15-E9BC-B0A1F7E036D7}"/>
              </a:ext>
            </a:extLst>
          </p:cNvPr>
          <p:cNvSpPr txBox="1"/>
          <p:nvPr/>
        </p:nvSpPr>
        <p:spPr>
          <a:xfrm>
            <a:off x="5475839" y="4348744"/>
            <a:ext cx="1497526" cy="369332"/>
          </a:xfrm>
          <a:prstGeom prst="rect">
            <a:avLst/>
          </a:prstGeom>
          <a:noFill/>
        </p:spPr>
        <p:txBody>
          <a:bodyPr wrap="none" rtlCol="0">
            <a:spAutoFit/>
          </a:bodyPr>
          <a:lstStyle/>
          <a:p>
            <a:r>
              <a:rPr lang="nl-NL" dirty="0">
                <a:latin typeface="Krub" pitchFamily="2" charset="-34"/>
                <a:cs typeface="Krub" pitchFamily="2" charset="-34"/>
              </a:rPr>
              <a:t>PRESTATIES</a:t>
            </a:r>
          </a:p>
        </p:txBody>
      </p:sp>
      <p:pic>
        <p:nvPicPr>
          <p:cNvPr id="8" name="!! pijl 1">
            <a:extLst>
              <a:ext uri="{FF2B5EF4-FFF2-40B4-BE49-F238E27FC236}">
                <a16:creationId xmlns:a16="http://schemas.microsoft.com/office/drawing/2014/main" id="{779443F6-496F-D443-3F89-E0A7DA6886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8434" y="1811741"/>
            <a:ext cx="1552575" cy="2819400"/>
          </a:xfrm>
          <a:prstGeom prst="rect">
            <a:avLst/>
          </a:prstGeom>
        </p:spPr>
      </p:pic>
      <p:pic>
        <p:nvPicPr>
          <p:cNvPr id="9" name="!! pijl 2">
            <a:extLst>
              <a:ext uri="{FF2B5EF4-FFF2-40B4-BE49-F238E27FC236}">
                <a16:creationId xmlns:a16="http://schemas.microsoft.com/office/drawing/2014/main" id="{1E2F7498-EF55-E833-0C6E-AC809C0C2E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40943" y="1796539"/>
            <a:ext cx="1600200" cy="2438400"/>
          </a:xfrm>
          <a:prstGeom prst="rect">
            <a:avLst/>
          </a:prstGeom>
        </p:spPr>
      </p:pic>
      <p:sp>
        <p:nvSpPr>
          <p:cNvPr id="11" name="!! Prestaties">
            <a:extLst>
              <a:ext uri="{FF2B5EF4-FFF2-40B4-BE49-F238E27FC236}">
                <a16:creationId xmlns:a16="http://schemas.microsoft.com/office/drawing/2014/main" id="{C530520A-F6FA-7BEB-FEA7-26884422DB42}"/>
              </a:ext>
            </a:extLst>
          </p:cNvPr>
          <p:cNvSpPr txBox="1"/>
          <p:nvPr/>
        </p:nvSpPr>
        <p:spPr>
          <a:xfrm>
            <a:off x="6096000" y="4907671"/>
            <a:ext cx="2095445" cy="369332"/>
          </a:xfrm>
          <a:prstGeom prst="rect">
            <a:avLst/>
          </a:prstGeom>
          <a:noFill/>
        </p:spPr>
        <p:txBody>
          <a:bodyPr wrap="none" rtlCol="0">
            <a:spAutoFit/>
          </a:bodyPr>
          <a:lstStyle/>
          <a:p>
            <a:r>
              <a:rPr lang="nl-NL" dirty="0">
                <a:latin typeface="Krub" pitchFamily="2" charset="-34"/>
                <a:cs typeface="Krub" pitchFamily="2" charset="-34"/>
              </a:rPr>
              <a:t>EERLIJKE KANSEN</a:t>
            </a:r>
          </a:p>
        </p:txBody>
      </p:sp>
      <p:sp>
        <p:nvSpPr>
          <p:cNvPr id="12" name="Tekstvak 11">
            <a:extLst>
              <a:ext uri="{FF2B5EF4-FFF2-40B4-BE49-F238E27FC236}">
                <a16:creationId xmlns:a16="http://schemas.microsoft.com/office/drawing/2014/main" id="{D1381556-9DA7-551D-EDEE-FEDF27351B9B}"/>
              </a:ext>
            </a:extLst>
          </p:cNvPr>
          <p:cNvSpPr txBox="1"/>
          <p:nvPr/>
        </p:nvSpPr>
        <p:spPr>
          <a:xfrm>
            <a:off x="5103194" y="4676838"/>
            <a:ext cx="1018227" cy="830997"/>
          </a:xfrm>
          <a:prstGeom prst="rect">
            <a:avLst/>
          </a:prstGeom>
          <a:noFill/>
        </p:spPr>
        <p:txBody>
          <a:bodyPr wrap="none" rtlCol="0">
            <a:spAutoFit/>
          </a:bodyPr>
          <a:lstStyle/>
          <a:p>
            <a:r>
              <a:rPr lang="nl-NL" sz="4800" i="1" dirty="0">
                <a:solidFill>
                  <a:schemeClr val="tx2"/>
                </a:solidFill>
                <a:latin typeface="Avenir Next" panose="020B0503020202020204" pitchFamily="34" charset="0"/>
                <a:ea typeface="Krungthep" panose="02000400000000000000" pitchFamily="2" charset="-34"/>
                <a:cs typeface="Krungthep" panose="02000400000000000000" pitchFamily="2" charset="-34"/>
              </a:rPr>
              <a:t>EN</a:t>
            </a:r>
          </a:p>
        </p:txBody>
      </p:sp>
      <p:sp>
        <p:nvSpPr>
          <p:cNvPr id="2" name="!! Hoy">
            <a:extLst>
              <a:ext uri="{FF2B5EF4-FFF2-40B4-BE49-F238E27FC236}">
                <a16:creationId xmlns:a16="http://schemas.microsoft.com/office/drawing/2014/main" id="{CBE06BD2-D658-9CA5-49CC-7FA65D8D4C4C}"/>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2400557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D1CD1-8A1A-C3CC-982A-78154FB1E3A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F755CB4-0F30-61A4-E38E-AAD1AB664D10}"/>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9FB7299A-8FBC-683B-958D-CC55AFED6FA8}"/>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CF78B598-EBD1-BD02-5F68-56EC80938F33}"/>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F3A4AD6B-D685-4121-5BFB-21D343162C70}"/>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92FF92AE-2D57-4DEA-10FD-C4BEA247746D}"/>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F2DC6CC6-629D-B589-6FC2-4F0EB491C453}"/>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EDD9DEE6-3873-8ABD-6266-CAEF5C379553}"/>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F2E0FB8D-EF24-6744-9026-F01FE293FBF4}"/>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91C49B41-B6A7-35DD-99D6-1F9626AA07C6}"/>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BC37A399-DAE3-EE7C-8629-6D0E3DDDCA36}"/>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094D7B8D-B3EA-6113-1185-CF135FF0D745}"/>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C05AEB4F-74A7-616B-E9C9-B80A368EABE5}"/>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8FD35A2E-4CCD-4685-801C-EC607AD202E4}"/>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D40CA313-0139-5374-BC95-3EC5B62CF555}"/>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A9EE2B72-F794-A7AA-87D8-B8D8160612C3}"/>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14" name="Tekstvak 13">
            <a:extLst>
              <a:ext uri="{FF2B5EF4-FFF2-40B4-BE49-F238E27FC236}">
                <a16:creationId xmlns:a16="http://schemas.microsoft.com/office/drawing/2014/main" id="{947E8B13-3B98-F6C3-86C1-FAA4869E1D59}"/>
              </a:ext>
            </a:extLst>
          </p:cNvPr>
          <p:cNvSpPr txBox="1"/>
          <p:nvPr/>
        </p:nvSpPr>
        <p:spPr>
          <a:xfrm>
            <a:off x="7083203" y="3484773"/>
            <a:ext cx="4035111"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groot personeelsverloop</a:t>
            </a:r>
          </a:p>
        </p:txBody>
      </p:sp>
      <p:sp>
        <p:nvSpPr>
          <p:cNvPr id="21" name="Tekstvak 20">
            <a:extLst>
              <a:ext uri="{FF2B5EF4-FFF2-40B4-BE49-F238E27FC236}">
                <a16:creationId xmlns:a16="http://schemas.microsoft.com/office/drawing/2014/main" id="{E20A9C32-A29E-6801-E305-B67060244700}"/>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storend gedrag van leerlingen</a:t>
            </a:r>
          </a:p>
        </p:txBody>
      </p:sp>
      <p:sp>
        <p:nvSpPr>
          <p:cNvPr id="22" name="Rechthoek 21">
            <a:extLst>
              <a:ext uri="{FF2B5EF4-FFF2-40B4-BE49-F238E27FC236}">
                <a16:creationId xmlns:a16="http://schemas.microsoft.com/office/drawing/2014/main" id="{4C895311-5A8C-BB3F-E354-9A8BC343AE26}"/>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F0517687-D22F-E102-0750-58C9A8C45FD4}"/>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CBEFF581-D7A0-11ED-A98F-2F22BAFC8429}"/>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CB239DFC-769D-6F56-B2E1-ACC1E401C01E}"/>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25F8C670-503F-8D8F-F2E1-3D4D48B7AAAE}"/>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7488AAD1-6B4F-52B6-01F9-CA70BEE31302}"/>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2688779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A469-9790-2D30-1C97-7634309A269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6FFFE01-04CE-D145-58D3-D483AD0E56FE}"/>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CD5D2714-B113-2FA6-44A0-AB3F76E2CBC2}"/>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DCC50BC7-C43C-E95A-19B8-A2E0A8F9D2A3}"/>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1D27777A-0860-9A15-1975-0477265938AA}"/>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B6A052F3-4984-C8A5-E47B-8003E46F198E}"/>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D8DDD4BB-D76A-7156-D224-D16D047FBE19}"/>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2AC5469B-73B5-5669-A007-2A0A95048DDD}"/>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52F0A8B2-E54D-FE9D-5BF6-3008553F40A2}"/>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49E27326-B052-D5FE-514F-F89473162749}"/>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CF974F21-2184-7506-94BF-0348A2A71183}"/>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4F77390B-117A-AE2A-7F71-2A70B574638D}"/>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743C8113-615C-E289-5F9B-36175AA43939}"/>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57CFFB66-6D0F-4940-FF9A-3473C58732B4}"/>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E5A1D68D-9DA3-B464-B268-E358DDC852AD}"/>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A609DC3B-4504-9EF4-E3DA-EA4702B925CC}"/>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14" name="Tekstvak 13">
            <a:extLst>
              <a:ext uri="{FF2B5EF4-FFF2-40B4-BE49-F238E27FC236}">
                <a16:creationId xmlns:a16="http://schemas.microsoft.com/office/drawing/2014/main" id="{781774A2-49D5-0EC7-3513-504388AD94BA}"/>
              </a:ext>
            </a:extLst>
          </p:cNvPr>
          <p:cNvSpPr txBox="1"/>
          <p:nvPr/>
        </p:nvSpPr>
        <p:spPr>
          <a:xfrm>
            <a:off x="7083203" y="3484773"/>
            <a:ext cx="4035111" cy="338554"/>
          </a:xfrm>
          <a:prstGeom prst="rect">
            <a:avLst/>
          </a:prstGeom>
          <a:noFill/>
        </p:spPr>
        <p:txBody>
          <a:bodyPr wrap="square" rtlCol="0">
            <a:spAutoFit/>
          </a:bodyPr>
          <a:lstStyle/>
          <a:p>
            <a:pPr algn="ctr"/>
            <a:r>
              <a:rPr lang="nl-NL" sz="1600" i="1" dirty="0">
                <a:latin typeface="Krub" pitchFamily="2" charset="-34"/>
                <a:cs typeface="Krub" pitchFamily="2" charset="-34"/>
              </a:rPr>
              <a:t>groot personeelsverloop</a:t>
            </a:r>
          </a:p>
        </p:txBody>
      </p:sp>
      <p:sp>
        <p:nvSpPr>
          <p:cNvPr id="15" name="Tekstvak 14">
            <a:extLst>
              <a:ext uri="{FF2B5EF4-FFF2-40B4-BE49-F238E27FC236}">
                <a16:creationId xmlns:a16="http://schemas.microsoft.com/office/drawing/2014/main" id="{2FBB0493-DCBA-0788-6270-52646E1FF720}"/>
              </a:ext>
            </a:extLst>
          </p:cNvPr>
          <p:cNvSpPr txBox="1"/>
          <p:nvPr/>
        </p:nvSpPr>
        <p:spPr>
          <a:xfrm>
            <a:off x="7415238" y="3972586"/>
            <a:ext cx="3371040"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culturele verschillen</a:t>
            </a:r>
          </a:p>
        </p:txBody>
      </p:sp>
      <p:sp>
        <p:nvSpPr>
          <p:cNvPr id="21" name="Tekstvak 20">
            <a:extLst>
              <a:ext uri="{FF2B5EF4-FFF2-40B4-BE49-F238E27FC236}">
                <a16:creationId xmlns:a16="http://schemas.microsoft.com/office/drawing/2014/main" id="{EF5E9FC1-D0BD-0267-7A9A-607CAFBA3FE3}"/>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storend gedrag van leerlingen</a:t>
            </a:r>
          </a:p>
        </p:txBody>
      </p:sp>
      <p:sp>
        <p:nvSpPr>
          <p:cNvPr id="22" name="Rechthoek 21">
            <a:extLst>
              <a:ext uri="{FF2B5EF4-FFF2-40B4-BE49-F238E27FC236}">
                <a16:creationId xmlns:a16="http://schemas.microsoft.com/office/drawing/2014/main" id="{4B5721EC-ECB9-97EB-04EC-3C7B3D378999}"/>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27CB220B-5516-0D4D-EA2F-544ACEAF9956}"/>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5317AD10-3ECE-67D2-8DA1-111B66E544A6}"/>
              </a:ext>
            </a:extLst>
          </p:cNvPr>
          <p:cNvSpPr/>
          <p:nvPr/>
        </p:nvSpPr>
        <p:spPr>
          <a:xfrm>
            <a:off x="6136251" y="6003575"/>
            <a:ext cx="1684420" cy="614096"/>
          </a:xfrm>
          <a:prstGeom prst="rect">
            <a:avLst/>
          </a:prstGeom>
          <a:solidFill>
            <a:schemeClr val="bg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9D43D8EE-C409-5742-88BE-535F544098B8}"/>
              </a:ext>
            </a:extLst>
          </p:cNvPr>
          <p:cNvSpPr/>
          <p:nvPr/>
        </p:nvSpPr>
        <p:spPr>
          <a:xfrm>
            <a:off x="4395538"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305B86E8-7647-21F9-5638-126C23EA673A}"/>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D44C0CC1-2EF7-11B1-DB1E-B35C6C532649}"/>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2273659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D17E6-827A-990E-CDD0-353E698632F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158B279-52AD-A8FD-CA5E-BC0C40EFA436}"/>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BD195E9A-9675-B434-2387-2C0046261E08}"/>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4B9F47FB-83F9-88B4-7CBA-295B1F0AF562}"/>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D0B00C33-D01A-1830-8B93-B6656A2CF060}"/>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6C858FED-DE7B-5895-7BA5-D2074405E2DC}"/>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370CD3FC-48A1-87D4-C084-86B5D8889432}"/>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27083678-44C0-EF99-76C0-0FD42CB4A2B1}"/>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CBE9309C-1439-C942-3A64-438C33AEBBA4}"/>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D1398156-4201-2E69-2017-7E9B02C09594}"/>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3883B735-6A57-6401-4BE4-D7468E9EA167}"/>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AA2B31A0-37A2-281F-6524-DCC60E744E00}"/>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0925A554-0F48-84E2-676B-E66C36BD5B26}"/>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EC31F929-1D26-8EFF-E5BA-114E97BB66F4}"/>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A3CB3BD3-9AF7-DB73-EC2C-31229CA10470}"/>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5EAFDCC0-DE4C-0C84-4201-1EF076E168CF}"/>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14" name="Tekstvak 13">
            <a:extLst>
              <a:ext uri="{FF2B5EF4-FFF2-40B4-BE49-F238E27FC236}">
                <a16:creationId xmlns:a16="http://schemas.microsoft.com/office/drawing/2014/main" id="{BF06BAA5-B463-030E-844A-AB3D571BF19D}"/>
              </a:ext>
            </a:extLst>
          </p:cNvPr>
          <p:cNvSpPr txBox="1"/>
          <p:nvPr/>
        </p:nvSpPr>
        <p:spPr>
          <a:xfrm>
            <a:off x="7083203" y="3484773"/>
            <a:ext cx="4035111" cy="338554"/>
          </a:xfrm>
          <a:prstGeom prst="rect">
            <a:avLst/>
          </a:prstGeom>
          <a:noFill/>
        </p:spPr>
        <p:txBody>
          <a:bodyPr wrap="square" rtlCol="0">
            <a:spAutoFit/>
          </a:bodyPr>
          <a:lstStyle/>
          <a:p>
            <a:pPr algn="ctr"/>
            <a:r>
              <a:rPr lang="nl-NL" sz="1600" i="1" dirty="0">
                <a:latin typeface="Krub" pitchFamily="2" charset="-34"/>
                <a:cs typeface="Krub" pitchFamily="2" charset="-34"/>
              </a:rPr>
              <a:t>groot personeelsverloop</a:t>
            </a:r>
          </a:p>
        </p:txBody>
      </p:sp>
      <p:sp>
        <p:nvSpPr>
          <p:cNvPr id="15" name="Tekstvak 14">
            <a:extLst>
              <a:ext uri="{FF2B5EF4-FFF2-40B4-BE49-F238E27FC236}">
                <a16:creationId xmlns:a16="http://schemas.microsoft.com/office/drawing/2014/main" id="{18BC5842-1F7F-712C-FCD7-1EE23100F552}"/>
              </a:ext>
            </a:extLst>
          </p:cNvPr>
          <p:cNvSpPr txBox="1"/>
          <p:nvPr/>
        </p:nvSpPr>
        <p:spPr>
          <a:xfrm>
            <a:off x="7415238" y="3972586"/>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culturele verschillen</a:t>
            </a:r>
          </a:p>
        </p:txBody>
      </p:sp>
      <p:sp>
        <p:nvSpPr>
          <p:cNvPr id="16" name="Tekstvak 15">
            <a:extLst>
              <a:ext uri="{FF2B5EF4-FFF2-40B4-BE49-F238E27FC236}">
                <a16:creationId xmlns:a16="http://schemas.microsoft.com/office/drawing/2014/main" id="{8C8F5DA3-9E9F-D0C1-442A-199694B790E8}"/>
              </a:ext>
            </a:extLst>
          </p:cNvPr>
          <p:cNvSpPr txBox="1"/>
          <p:nvPr/>
        </p:nvSpPr>
        <p:spPr>
          <a:xfrm>
            <a:off x="7410264" y="4447762"/>
            <a:ext cx="3371040"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falende directie</a:t>
            </a:r>
          </a:p>
        </p:txBody>
      </p:sp>
      <p:sp>
        <p:nvSpPr>
          <p:cNvPr id="21" name="Tekstvak 20">
            <a:extLst>
              <a:ext uri="{FF2B5EF4-FFF2-40B4-BE49-F238E27FC236}">
                <a16:creationId xmlns:a16="http://schemas.microsoft.com/office/drawing/2014/main" id="{ED2A0540-8F87-98D1-0DCA-25195D4D2EC5}"/>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storend gedrag van leerlingen</a:t>
            </a:r>
          </a:p>
        </p:txBody>
      </p:sp>
      <p:sp>
        <p:nvSpPr>
          <p:cNvPr id="22" name="Rechthoek 21">
            <a:extLst>
              <a:ext uri="{FF2B5EF4-FFF2-40B4-BE49-F238E27FC236}">
                <a16:creationId xmlns:a16="http://schemas.microsoft.com/office/drawing/2014/main" id="{C36689A9-5035-0A01-9F98-025706C11651}"/>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4ECC0846-1503-13D3-45D3-D4F4AD3D4374}"/>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4BFDA360-CB74-C951-9EB1-9A6602E3AB26}"/>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DB862225-9A6D-40D1-EFE1-3E9FDD99DFE5}"/>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156CBC43-749D-9B2D-65B8-E21E1027B86B}"/>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AFCC0A82-11AA-31CF-57F5-418AF426A46A}"/>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2072535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286F6-4C27-6848-3194-248799F22609}"/>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5C65AD06-380D-9EF8-A201-0FC715D23401}"/>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3E17982E-7216-5B20-4B00-22DECA0B5C6A}"/>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18F130E4-DFBC-C137-8CCB-F0DB7D1ECC5C}"/>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92B86EA8-C655-81F8-F29A-3D9EED131BC8}"/>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65" name="Tekstvak 64">
            <a:extLst>
              <a:ext uri="{FF2B5EF4-FFF2-40B4-BE49-F238E27FC236}">
                <a16:creationId xmlns:a16="http://schemas.microsoft.com/office/drawing/2014/main" id="{6547542D-E9E5-6D88-B451-6AB2268FAA2D}"/>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9BF05FBC-BD0C-B0FE-3C82-4F165BDE08C9}"/>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C8400B73-E897-03B2-FB69-A7ED8BB84D95}"/>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B33E55F2-E63E-B1C0-D29E-9AE7CCAB19F9}"/>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AF9422F2-6C0D-27A9-5830-891AAC5BCB16}"/>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AB8C6235-CDC1-01B5-1446-9DC8653A81EE}"/>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95E34C53-D3F8-B337-D3F4-81BA4710F843}"/>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E3EC7428-4F5A-B367-6285-C0577996066A}"/>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5A289B01-E4BF-E781-72E3-216D24F03D24}"/>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62D4B1C9-6C36-9D69-9F04-EE59EE62634E}"/>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9A435FD5-8C99-E51E-7FA0-D53FF68CC1BE}"/>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14" name="Tekstvak 13">
            <a:extLst>
              <a:ext uri="{FF2B5EF4-FFF2-40B4-BE49-F238E27FC236}">
                <a16:creationId xmlns:a16="http://schemas.microsoft.com/office/drawing/2014/main" id="{8B4B9E53-8260-65A3-55D4-F994199CC113}"/>
              </a:ext>
            </a:extLst>
          </p:cNvPr>
          <p:cNvSpPr txBox="1"/>
          <p:nvPr/>
        </p:nvSpPr>
        <p:spPr>
          <a:xfrm>
            <a:off x="7083203" y="3484773"/>
            <a:ext cx="4035111" cy="338554"/>
          </a:xfrm>
          <a:prstGeom prst="rect">
            <a:avLst/>
          </a:prstGeom>
          <a:noFill/>
        </p:spPr>
        <p:txBody>
          <a:bodyPr wrap="square" rtlCol="0">
            <a:spAutoFit/>
          </a:bodyPr>
          <a:lstStyle/>
          <a:p>
            <a:pPr algn="ctr"/>
            <a:r>
              <a:rPr lang="nl-NL" sz="1600" i="1" dirty="0">
                <a:latin typeface="Krub" pitchFamily="2" charset="-34"/>
                <a:cs typeface="Krub" pitchFamily="2" charset="-34"/>
              </a:rPr>
              <a:t>groot personeelsverloop</a:t>
            </a:r>
          </a:p>
        </p:txBody>
      </p:sp>
      <p:sp>
        <p:nvSpPr>
          <p:cNvPr id="15" name="Tekstvak 14">
            <a:extLst>
              <a:ext uri="{FF2B5EF4-FFF2-40B4-BE49-F238E27FC236}">
                <a16:creationId xmlns:a16="http://schemas.microsoft.com/office/drawing/2014/main" id="{5D2A39AF-3E6B-A941-4888-2595A9645FF4}"/>
              </a:ext>
            </a:extLst>
          </p:cNvPr>
          <p:cNvSpPr txBox="1"/>
          <p:nvPr/>
        </p:nvSpPr>
        <p:spPr>
          <a:xfrm>
            <a:off x="7415238" y="3972586"/>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culturele verschillen</a:t>
            </a:r>
          </a:p>
        </p:txBody>
      </p:sp>
      <p:sp>
        <p:nvSpPr>
          <p:cNvPr id="16" name="Tekstvak 15">
            <a:extLst>
              <a:ext uri="{FF2B5EF4-FFF2-40B4-BE49-F238E27FC236}">
                <a16:creationId xmlns:a16="http://schemas.microsoft.com/office/drawing/2014/main" id="{0E3CCBC6-21BF-EA3A-B11B-378A032AD048}"/>
              </a:ext>
            </a:extLst>
          </p:cNvPr>
          <p:cNvSpPr txBox="1"/>
          <p:nvPr/>
        </p:nvSpPr>
        <p:spPr>
          <a:xfrm>
            <a:off x="7410264" y="4447762"/>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falende directie</a:t>
            </a:r>
          </a:p>
        </p:txBody>
      </p:sp>
      <p:sp>
        <p:nvSpPr>
          <p:cNvPr id="19" name="Tekstvak 18">
            <a:extLst>
              <a:ext uri="{FF2B5EF4-FFF2-40B4-BE49-F238E27FC236}">
                <a16:creationId xmlns:a16="http://schemas.microsoft.com/office/drawing/2014/main" id="{F088A500-18C7-1723-236A-E3FC599A616E}"/>
              </a:ext>
            </a:extLst>
          </p:cNvPr>
          <p:cNvSpPr txBox="1"/>
          <p:nvPr/>
        </p:nvSpPr>
        <p:spPr>
          <a:xfrm>
            <a:off x="6939227" y="4908017"/>
            <a:ext cx="4329337"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groeiende taaklast</a:t>
            </a:r>
          </a:p>
        </p:txBody>
      </p:sp>
      <p:sp>
        <p:nvSpPr>
          <p:cNvPr id="21" name="Tekstvak 20">
            <a:extLst>
              <a:ext uri="{FF2B5EF4-FFF2-40B4-BE49-F238E27FC236}">
                <a16:creationId xmlns:a16="http://schemas.microsoft.com/office/drawing/2014/main" id="{193ACA0D-BA56-3AB4-8276-69FF88923AA4}"/>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storend gedrag van leerlingen</a:t>
            </a:r>
          </a:p>
        </p:txBody>
      </p:sp>
      <p:sp>
        <p:nvSpPr>
          <p:cNvPr id="22" name="Rechthoek 21">
            <a:extLst>
              <a:ext uri="{FF2B5EF4-FFF2-40B4-BE49-F238E27FC236}">
                <a16:creationId xmlns:a16="http://schemas.microsoft.com/office/drawing/2014/main" id="{446EC609-2A0C-B3D8-6C45-8833D81858FA}"/>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23" name="Rechthoek 22">
            <a:extLst>
              <a:ext uri="{FF2B5EF4-FFF2-40B4-BE49-F238E27FC236}">
                <a16:creationId xmlns:a16="http://schemas.microsoft.com/office/drawing/2014/main" id="{B1C7C3AC-BDD4-7447-A453-AE99F25CBED1}"/>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24" name="Rechthoek 23">
            <a:extLst>
              <a:ext uri="{FF2B5EF4-FFF2-40B4-BE49-F238E27FC236}">
                <a16:creationId xmlns:a16="http://schemas.microsoft.com/office/drawing/2014/main" id="{8B9ADFBB-93A9-77E4-E2AF-7C6568BEBF0C}"/>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25" name="Rechthoek 24">
            <a:extLst>
              <a:ext uri="{FF2B5EF4-FFF2-40B4-BE49-F238E27FC236}">
                <a16:creationId xmlns:a16="http://schemas.microsoft.com/office/drawing/2014/main" id="{4A83D0DA-8088-F4CB-6848-1A4CA2C3DC34}"/>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26" name="Rechthoek 25">
            <a:extLst>
              <a:ext uri="{FF2B5EF4-FFF2-40B4-BE49-F238E27FC236}">
                <a16:creationId xmlns:a16="http://schemas.microsoft.com/office/drawing/2014/main" id="{F484EC2B-7012-C54F-CB71-D32CDE71D2AD}"/>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27" name="Rechthoek 26">
            <a:extLst>
              <a:ext uri="{FF2B5EF4-FFF2-40B4-BE49-F238E27FC236}">
                <a16:creationId xmlns:a16="http://schemas.microsoft.com/office/drawing/2014/main" id="{77160DC5-DB43-287A-7813-C4C45DAB87C3}"/>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Tree>
    <p:extLst>
      <p:ext uri="{BB962C8B-B14F-4D97-AF65-F5344CB8AC3E}">
        <p14:creationId xmlns:p14="http://schemas.microsoft.com/office/powerpoint/2010/main" val="4058964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1278664-C679-E9F4-EBCE-5A79CE4AB285}"/>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D517AE96-F0E9-3913-A7F6-828CE0CE1D4C}"/>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F1391EB9-9AAB-A08A-4174-6D079885E702}"/>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35F4869A-7A23-FD66-7EE9-C8F810336804}"/>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59" name="Rechthoek 58">
            <a:extLst>
              <a:ext uri="{FF2B5EF4-FFF2-40B4-BE49-F238E27FC236}">
                <a16:creationId xmlns:a16="http://schemas.microsoft.com/office/drawing/2014/main" id="{8E878DB7-07C6-5E07-775C-655FBEFF6CF4}"/>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60" name="Rechthoek 59">
            <a:extLst>
              <a:ext uri="{FF2B5EF4-FFF2-40B4-BE49-F238E27FC236}">
                <a16:creationId xmlns:a16="http://schemas.microsoft.com/office/drawing/2014/main" id="{9CFD3205-1AA9-8EDD-6CBD-26BCF18B8933}"/>
              </a:ext>
            </a:extLst>
          </p:cNvPr>
          <p:cNvSpPr/>
          <p:nvPr/>
        </p:nvSpPr>
        <p:spPr>
          <a:xfrm>
            <a:off x="9994232"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61" name="Rechthoek 60">
            <a:extLst>
              <a:ext uri="{FF2B5EF4-FFF2-40B4-BE49-F238E27FC236}">
                <a16:creationId xmlns:a16="http://schemas.microsoft.com/office/drawing/2014/main" id="{FEA61D5F-9ADC-9ACE-DD86-714C6C9E97C8}"/>
              </a:ext>
            </a:extLst>
          </p:cNvPr>
          <p:cNvSpPr/>
          <p:nvPr/>
        </p:nvSpPr>
        <p:spPr>
          <a:xfrm>
            <a:off x="6136251"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62" name="Rechthoek 61">
            <a:extLst>
              <a:ext uri="{FF2B5EF4-FFF2-40B4-BE49-F238E27FC236}">
                <a16:creationId xmlns:a16="http://schemas.microsoft.com/office/drawing/2014/main" id="{5E9C022F-C587-CE73-FE37-0B503D01B4C6}"/>
              </a:ext>
            </a:extLst>
          </p:cNvPr>
          <p:cNvSpPr/>
          <p:nvPr/>
        </p:nvSpPr>
        <p:spPr>
          <a:xfrm>
            <a:off x="4395538" y="6003575"/>
            <a:ext cx="1684420" cy="614096"/>
          </a:xfrm>
          <a:prstGeom prst="rect">
            <a:avLst/>
          </a:prstGeom>
          <a:solidFill>
            <a:schemeClr val="accent1">
              <a:alpha val="5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63" name="Rechthoek 62">
            <a:extLst>
              <a:ext uri="{FF2B5EF4-FFF2-40B4-BE49-F238E27FC236}">
                <a16:creationId xmlns:a16="http://schemas.microsoft.com/office/drawing/2014/main" id="{D843D42F-4C76-7AE1-1BA3-EFF8306C1EFF}"/>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64" name="Rechthoek 63">
            <a:extLst>
              <a:ext uri="{FF2B5EF4-FFF2-40B4-BE49-F238E27FC236}">
                <a16:creationId xmlns:a16="http://schemas.microsoft.com/office/drawing/2014/main" id="{6DB15171-E20B-87ED-E423-BCBE68AC090E}"/>
              </a:ext>
            </a:extLst>
          </p:cNvPr>
          <p:cNvSpPr/>
          <p:nvPr/>
        </p:nvSpPr>
        <p:spPr>
          <a:xfrm>
            <a:off x="2245894" y="6003575"/>
            <a:ext cx="1684420" cy="614096"/>
          </a:xfrm>
          <a:prstGeom prst="rect">
            <a:avLst/>
          </a:prstGeom>
          <a:solidFill>
            <a:schemeClr val="accent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
        <p:nvSpPr>
          <p:cNvPr id="65" name="Tekstvak 64">
            <a:extLst>
              <a:ext uri="{FF2B5EF4-FFF2-40B4-BE49-F238E27FC236}">
                <a16:creationId xmlns:a16="http://schemas.microsoft.com/office/drawing/2014/main" id="{14A6BB8C-40D2-6D7B-AF5D-F738898AA72D}"/>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5B0D9E6F-3A8F-06E8-58D9-4C6C34093EC9}"/>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19DAB474-A07B-BC9F-AE68-B98102C33307}"/>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F7BBCDAE-79F8-7DA3-7F99-39F79D3BA73E}"/>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FB4079A1-D18B-BE3D-9517-96ABC0D8BDC5}"/>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41D05C7D-BAB1-A999-5724-586300D123B4}"/>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623A4874-2F51-019D-02DD-B4984AEEF2FD}"/>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83C804B9-A5EA-9856-D04A-C30E3BE6BA0F}"/>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77E4AEDC-E4BD-C7FA-0E16-F8B216607EDF}"/>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0DEE662F-CAA0-8149-3851-75984472F6A9}"/>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AE31F197-52CF-F89C-8092-7E9F71751033}"/>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14" name="Tekstvak 13">
            <a:extLst>
              <a:ext uri="{FF2B5EF4-FFF2-40B4-BE49-F238E27FC236}">
                <a16:creationId xmlns:a16="http://schemas.microsoft.com/office/drawing/2014/main" id="{4ADB59F2-A6D6-46DC-4F43-CD467C4BFAD3}"/>
              </a:ext>
            </a:extLst>
          </p:cNvPr>
          <p:cNvSpPr txBox="1"/>
          <p:nvPr/>
        </p:nvSpPr>
        <p:spPr>
          <a:xfrm>
            <a:off x="7083203" y="3484773"/>
            <a:ext cx="4035111" cy="338554"/>
          </a:xfrm>
          <a:prstGeom prst="rect">
            <a:avLst/>
          </a:prstGeom>
          <a:noFill/>
        </p:spPr>
        <p:txBody>
          <a:bodyPr wrap="square" rtlCol="0">
            <a:spAutoFit/>
          </a:bodyPr>
          <a:lstStyle/>
          <a:p>
            <a:pPr algn="ctr"/>
            <a:r>
              <a:rPr lang="nl-NL" sz="1600" i="1" dirty="0">
                <a:latin typeface="Krub" pitchFamily="2" charset="-34"/>
                <a:cs typeface="Krub" pitchFamily="2" charset="-34"/>
              </a:rPr>
              <a:t>groot personeelsverloop</a:t>
            </a:r>
          </a:p>
        </p:txBody>
      </p:sp>
      <p:sp>
        <p:nvSpPr>
          <p:cNvPr id="15" name="Tekstvak 14">
            <a:extLst>
              <a:ext uri="{FF2B5EF4-FFF2-40B4-BE49-F238E27FC236}">
                <a16:creationId xmlns:a16="http://schemas.microsoft.com/office/drawing/2014/main" id="{F825F396-13ED-CDF8-39AC-69630BCA8A6E}"/>
              </a:ext>
            </a:extLst>
          </p:cNvPr>
          <p:cNvSpPr txBox="1"/>
          <p:nvPr/>
        </p:nvSpPr>
        <p:spPr>
          <a:xfrm>
            <a:off x="7415238" y="3972586"/>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culturele verschillen</a:t>
            </a:r>
          </a:p>
        </p:txBody>
      </p:sp>
      <p:sp>
        <p:nvSpPr>
          <p:cNvPr id="16" name="Tekstvak 15">
            <a:extLst>
              <a:ext uri="{FF2B5EF4-FFF2-40B4-BE49-F238E27FC236}">
                <a16:creationId xmlns:a16="http://schemas.microsoft.com/office/drawing/2014/main" id="{4DAD7A1A-6B85-BB9B-B2E6-1D96BDB1C88E}"/>
              </a:ext>
            </a:extLst>
          </p:cNvPr>
          <p:cNvSpPr txBox="1"/>
          <p:nvPr/>
        </p:nvSpPr>
        <p:spPr>
          <a:xfrm>
            <a:off x="7410264" y="4447762"/>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falende directie</a:t>
            </a:r>
          </a:p>
        </p:txBody>
      </p:sp>
      <p:sp>
        <p:nvSpPr>
          <p:cNvPr id="19" name="Tekstvak 18">
            <a:extLst>
              <a:ext uri="{FF2B5EF4-FFF2-40B4-BE49-F238E27FC236}">
                <a16:creationId xmlns:a16="http://schemas.microsoft.com/office/drawing/2014/main" id="{70A2D415-D53F-2130-0BAF-9897A349D861}"/>
              </a:ext>
            </a:extLst>
          </p:cNvPr>
          <p:cNvSpPr txBox="1"/>
          <p:nvPr/>
        </p:nvSpPr>
        <p:spPr>
          <a:xfrm>
            <a:off x="6939227" y="4908017"/>
            <a:ext cx="4329337" cy="338554"/>
          </a:xfrm>
          <a:prstGeom prst="rect">
            <a:avLst/>
          </a:prstGeom>
          <a:noFill/>
        </p:spPr>
        <p:txBody>
          <a:bodyPr wrap="square" rtlCol="0">
            <a:spAutoFit/>
          </a:bodyPr>
          <a:lstStyle/>
          <a:p>
            <a:pPr algn="ctr"/>
            <a:r>
              <a:rPr lang="nl-NL" sz="1600" i="1" dirty="0">
                <a:latin typeface="Krub" pitchFamily="2" charset="-34"/>
                <a:cs typeface="Krub" pitchFamily="2" charset="-34"/>
              </a:rPr>
              <a:t>groeiende taaklast</a:t>
            </a:r>
          </a:p>
        </p:txBody>
      </p:sp>
      <p:sp>
        <p:nvSpPr>
          <p:cNvPr id="20" name="Tekstvak 19">
            <a:extLst>
              <a:ext uri="{FF2B5EF4-FFF2-40B4-BE49-F238E27FC236}">
                <a16:creationId xmlns:a16="http://schemas.microsoft.com/office/drawing/2014/main" id="{F27E5036-1954-503E-0095-B208697B8CC3}"/>
              </a:ext>
            </a:extLst>
          </p:cNvPr>
          <p:cNvSpPr txBox="1"/>
          <p:nvPr/>
        </p:nvSpPr>
        <p:spPr>
          <a:xfrm>
            <a:off x="6672323" y="5373666"/>
            <a:ext cx="4863143" cy="338554"/>
          </a:xfrm>
          <a:prstGeom prst="rect">
            <a:avLst/>
          </a:prstGeom>
          <a:noFill/>
        </p:spPr>
        <p:txBody>
          <a:bodyPr wrap="square" rtlCol="0">
            <a:spAutoFit/>
          </a:bodyPr>
          <a:lstStyle/>
          <a:p>
            <a:pPr algn="ctr"/>
            <a:r>
              <a:rPr lang="nl-NL" sz="1600" i="1" dirty="0">
                <a:solidFill>
                  <a:schemeClr val="accent1"/>
                </a:solidFill>
                <a:latin typeface="Krub" pitchFamily="2" charset="-34"/>
                <a:cs typeface="Krub" pitchFamily="2" charset="-34"/>
              </a:rPr>
              <a:t>gebrek aan steun en betrokkenheid van ouders</a:t>
            </a:r>
          </a:p>
        </p:txBody>
      </p:sp>
      <p:sp>
        <p:nvSpPr>
          <p:cNvPr id="21" name="Tekstvak 20">
            <a:extLst>
              <a:ext uri="{FF2B5EF4-FFF2-40B4-BE49-F238E27FC236}">
                <a16:creationId xmlns:a16="http://schemas.microsoft.com/office/drawing/2014/main" id="{3DC05314-5A87-481B-BDF5-54652D048348}"/>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storend gedrag van leerlingen</a:t>
            </a:r>
          </a:p>
        </p:txBody>
      </p:sp>
    </p:spTree>
    <p:extLst>
      <p:ext uri="{BB962C8B-B14F-4D97-AF65-F5344CB8AC3E}">
        <p14:creationId xmlns:p14="http://schemas.microsoft.com/office/powerpoint/2010/main" val="4134169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150B6-EDB0-6D36-1B3D-AD47D359D35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867492F-5337-B6EC-D68A-EFE399D3FE0D}"/>
              </a:ext>
            </a:extLst>
          </p:cNvPr>
          <p:cNvSpPr txBox="1"/>
          <p:nvPr/>
        </p:nvSpPr>
        <p:spPr>
          <a:xfrm>
            <a:off x="-10127663" y="5078399"/>
            <a:ext cx="2659077" cy="954107"/>
          </a:xfrm>
          <a:prstGeom prst="rect">
            <a:avLst/>
          </a:prstGeom>
          <a:noFill/>
        </p:spPr>
        <p:txBody>
          <a:bodyPr wrap="square" rtlCol="0">
            <a:spAutoFit/>
          </a:bodyPr>
          <a:lstStyle/>
          <a:p>
            <a:pPr algn="ctr"/>
            <a:r>
              <a:rPr lang="nl-NL" sz="2800" dirty="0">
                <a:latin typeface="+mn-lt"/>
              </a:rPr>
              <a:t>LOCUS OF CONTROL</a:t>
            </a:r>
          </a:p>
        </p:txBody>
      </p:sp>
      <p:cxnSp>
        <p:nvCxnSpPr>
          <p:cNvPr id="8" name="Rechte verbindingslijn 7">
            <a:extLst>
              <a:ext uri="{FF2B5EF4-FFF2-40B4-BE49-F238E27FC236}">
                <a16:creationId xmlns:a16="http://schemas.microsoft.com/office/drawing/2014/main" id="{6ACC416A-76CF-686D-1DDA-EC7B56A08333}"/>
              </a:ext>
            </a:extLst>
          </p:cNvPr>
          <p:cNvCxnSpPr/>
          <p:nvPr/>
        </p:nvCxnSpPr>
        <p:spPr>
          <a:xfrm>
            <a:off x="-10159608" y="5003003"/>
            <a:ext cx="0" cy="1117802"/>
          </a:xfrm>
          <a:prstGeom prst="line">
            <a:avLst/>
          </a:prstGeom>
        </p:spPr>
        <p:style>
          <a:lnRef idx="1">
            <a:schemeClr val="dk1"/>
          </a:lnRef>
          <a:fillRef idx="0">
            <a:schemeClr val="dk1"/>
          </a:fillRef>
          <a:effectRef idx="0">
            <a:schemeClr val="dk1"/>
          </a:effectRef>
          <a:fontRef idx="minor">
            <a:schemeClr val="tx1"/>
          </a:fontRef>
        </p:style>
      </p:cxnSp>
      <p:sp>
        <p:nvSpPr>
          <p:cNvPr id="17" name="Rechthoek 16">
            <a:extLst>
              <a:ext uri="{FF2B5EF4-FFF2-40B4-BE49-F238E27FC236}">
                <a16:creationId xmlns:a16="http://schemas.microsoft.com/office/drawing/2014/main" id="{F3BD8AA0-AA8C-C176-433E-C5FA1FFB97A2}"/>
              </a:ext>
            </a:extLst>
          </p:cNvPr>
          <p:cNvSpPr/>
          <p:nvPr/>
        </p:nvSpPr>
        <p:spPr>
          <a:xfrm>
            <a:off x="2197768"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HOOG</a:t>
            </a:r>
          </a:p>
        </p:txBody>
      </p:sp>
      <p:sp>
        <p:nvSpPr>
          <p:cNvPr id="18" name="Rechthoek 17">
            <a:extLst>
              <a:ext uri="{FF2B5EF4-FFF2-40B4-BE49-F238E27FC236}">
                <a16:creationId xmlns:a16="http://schemas.microsoft.com/office/drawing/2014/main" id="{DB49A950-BD9C-FE27-CE20-DCD86AC1349F}"/>
              </a:ext>
            </a:extLst>
          </p:cNvPr>
          <p:cNvSpPr/>
          <p:nvPr/>
        </p:nvSpPr>
        <p:spPr>
          <a:xfrm>
            <a:off x="8207300" y="881782"/>
            <a:ext cx="1786932" cy="82011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2400" dirty="0">
                <a:solidFill>
                  <a:schemeClr val="tx2"/>
                </a:solidFill>
                <a:latin typeface="Krub" pitchFamily="2" charset="-34"/>
                <a:cs typeface="Krub" pitchFamily="2" charset="-34"/>
              </a:rPr>
              <a:t>LAAG</a:t>
            </a:r>
          </a:p>
        </p:txBody>
      </p:sp>
      <p:sp>
        <p:nvSpPr>
          <p:cNvPr id="59" name="Rechthoek 58">
            <a:extLst>
              <a:ext uri="{FF2B5EF4-FFF2-40B4-BE49-F238E27FC236}">
                <a16:creationId xmlns:a16="http://schemas.microsoft.com/office/drawing/2014/main" id="{1950C0A1-93FE-2435-875C-B144FA594FBD}"/>
              </a:ext>
            </a:extLst>
          </p:cNvPr>
          <p:cNvSpPr/>
          <p:nvPr/>
        </p:nvSpPr>
        <p:spPr>
          <a:xfrm>
            <a:off x="8261686"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controleerbaar</a:t>
            </a:r>
          </a:p>
        </p:txBody>
      </p:sp>
      <p:sp>
        <p:nvSpPr>
          <p:cNvPr id="60" name="Rechthoek 59">
            <a:extLst>
              <a:ext uri="{FF2B5EF4-FFF2-40B4-BE49-F238E27FC236}">
                <a16:creationId xmlns:a16="http://schemas.microsoft.com/office/drawing/2014/main" id="{5EB9ABA6-5637-80FC-985C-9639C5CB777D}"/>
              </a:ext>
            </a:extLst>
          </p:cNvPr>
          <p:cNvSpPr/>
          <p:nvPr/>
        </p:nvSpPr>
        <p:spPr>
          <a:xfrm>
            <a:off x="9994232"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oncontroleerbaar</a:t>
            </a:r>
          </a:p>
        </p:txBody>
      </p:sp>
      <p:sp>
        <p:nvSpPr>
          <p:cNvPr id="61" name="Rechthoek 60">
            <a:extLst>
              <a:ext uri="{FF2B5EF4-FFF2-40B4-BE49-F238E27FC236}">
                <a16:creationId xmlns:a16="http://schemas.microsoft.com/office/drawing/2014/main" id="{7AC818DB-702C-AD9C-D3C7-DDE37DA3829A}"/>
              </a:ext>
            </a:extLst>
          </p:cNvPr>
          <p:cNvSpPr/>
          <p:nvPr/>
        </p:nvSpPr>
        <p:spPr>
          <a:xfrm>
            <a:off x="6136251"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instabiel</a:t>
            </a:r>
          </a:p>
        </p:txBody>
      </p:sp>
      <p:sp>
        <p:nvSpPr>
          <p:cNvPr id="62" name="Rechthoek 61">
            <a:extLst>
              <a:ext uri="{FF2B5EF4-FFF2-40B4-BE49-F238E27FC236}">
                <a16:creationId xmlns:a16="http://schemas.microsoft.com/office/drawing/2014/main" id="{274F4C10-45F7-9D64-DA8F-3A548DB85917}"/>
              </a:ext>
            </a:extLst>
          </p:cNvPr>
          <p:cNvSpPr/>
          <p:nvPr/>
        </p:nvSpPr>
        <p:spPr>
          <a:xfrm>
            <a:off x="439553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stabiel</a:t>
            </a:r>
          </a:p>
        </p:txBody>
      </p:sp>
      <p:sp>
        <p:nvSpPr>
          <p:cNvPr id="63" name="Rechthoek 62">
            <a:extLst>
              <a:ext uri="{FF2B5EF4-FFF2-40B4-BE49-F238E27FC236}">
                <a16:creationId xmlns:a16="http://schemas.microsoft.com/office/drawing/2014/main" id="{AC0E1E57-AAE7-699B-BF03-EE0457B7EC43}"/>
              </a:ext>
            </a:extLst>
          </p:cNvPr>
          <p:cNvSpPr/>
          <p:nvPr/>
        </p:nvSpPr>
        <p:spPr>
          <a:xfrm>
            <a:off x="513348"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intern</a:t>
            </a:r>
          </a:p>
        </p:txBody>
      </p:sp>
      <p:sp>
        <p:nvSpPr>
          <p:cNvPr id="64" name="Rechthoek 63">
            <a:extLst>
              <a:ext uri="{FF2B5EF4-FFF2-40B4-BE49-F238E27FC236}">
                <a16:creationId xmlns:a16="http://schemas.microsoft.com/office/drawing/2014/main" id="{6C2381CD-D2D0-2C72-2ECC-40DE7BE80AE3}"/>
              </a:ext>
            </a:extLst>
          </p:cNvPr>
          <p:cNvSpPr/>
          <p:nvPr/>
        </p:nvSpPr>
        <p:spPr>
          <a:xfrm>
            <a:off x="2245894" y="6003575"/>
            <a:ext cx="1684420" cy="614096"/>
          </a:xfrm>
          <a:prstGeom prst="rect">
            <a:avLst/>
          </a:prstGeom>
          <a:solidFill>
            <a:schemeClr val="bg1"/>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sz="1450" dirty="0">
                <a:solidFill>
                  <a:schemeClr val="tx1"/>
                </a:solidFill>
                <a:latin typeface="Krub" pitchFamily="2" charset="-34"/>
                <a:cs typeface="Krub" pitchFamily="2" charset="-34"/>
              </a:rPr>
              <a:t>extern</a:t>
            </a:r>
          </a:p>
        </p:txBody>
      </p:sp>
      <p:sp>
        <p:nvSpPr>
          <p:cNvPr id="65" name="Tekstvak 64">
            <a:extLst>
              <a:ext uri="{FF2B5EF4-FFF2-40B4-BE49-F238E27FC236}">
                <a16:creationId xmlns:a16="http://schemas.microsoft.com/office/drawing/2014/main" id="{1E0886D5-574E-12C8-967C-27AE0A3BDEA3}"/>
              </a:ext>
            </a:extLst>
          </p:cNvPr>
          <p:cNvSpPr txBox="1"/>
          <p:nvPr/>
        </p:nvSpPr>
        <p:spPr>
          <a:xfrm>
            <a:off x="2762543" y="240329"/>
            <a:ext cx="6747416" cy="523220"/>
          </a:xfrm>
          <a:prstGeom prst="rect">
            <a:avLst/>
          </a:prstGeom>
          <a:noFill/>
        </p:spPr>
        <p:txBody>
          <a:bodyPr wrap="square" rtlCol="0">
            <a:spAutoFit/>
          </a:bodyPr>
          <a:lstStyle/>
          <a:p>
            <a:pPr algn="ctr"/>
            <a:r>
              <a:rPr lang="nl-NL" sz="2800" dirty="0">
                <a:latin typeface="Krub" pitchFamily="2" charset="-34"/>
                <a:cs typeface="Krub" pitchFamily="2" charset="-34"/>
              </a:rPr>
              <a:t>Academisch optimisme van de leraar</a:t>
            </a:r>
          </a:p>
        </p:txBody>
      </p:sp>
      <p:sp>
        <p:nvSpPr>
          <p:cNvPr id="2" name="Tekstvak 1">
            <a:extLst>
              <a:ext uri="{FF2B5EF4-FFF2-40B4-BE49-F238E27FC236}">
                <a16:creationId xmlns:a16="http://schemas.microsoft.com/office/drawing/2014/main" id="{A1DE68A4-8B2E-1775-E9A3-47209778750B}"/>
              </a:ext>
            </a:extLst>
          </p:cNvPr>
          <p:cNvSpPr txBox="1"/>
          <p:nvPr/>
        </p:nvSpPr>
        <p:spPr>
          <a:xfrm>
            <a:off x="1758565" y="1990531"/>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eigen lesaanpak</a:t>
            </a:r>
          </a:p>
        </p:txBody>
      </p:sp>
      <p:sp>
        <p:nvSpPr>
          <p:cNvPr id="4" name="Tekstvak 3">
            <a:extLst>
              <a:ext uri="{FF2B5EF4-FFF2-40B4-BE49-F238E27FC236}">
                <a16:creationId xmlns:a16="http://schemas.microsoft.com/office/drawing/2014/main" id="{47010288-9EFB-3DC4-BC4C-51033DE530B8}"/>
              </a:ext>
            </a:extLst>
          </p:cNvPr>
          <p:cNvSpPr txBox="1"/>
          <p:nvPr/>
        </p:nvSpPr>
        <p:spPr>
          <a:xfrm>
            <a:off x="1758565" y="2482960"/>
            <a:ext cx="265907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levenslang leren</a:t>
            </a:r>
          </a:p>
        </p:txBody>
      </p:sp>
      <p:sp>
        <p:nvSpPr>
          <p:cNvPr id="5" name="Tekstvak 4">
            <a:extLst>
              <a:ext uri="{FF2B5EF4-FFF2-40B4-BE49-F238E27FC236}">
                <a16:creationId xmlns:a16="http://schemas.microsoft.com/office/drawing/2014/main" id="{52508EFD-AFE7-34F8-0F55-8A6694AD1A42}"/>
              </a:ext>
            </a:extLst>
          </p:cNvPr>
          <p:cNvSpPr txBox="1"/>
          <p:nvPr/>
        </p:nvSpPr>
        <p:spPr>
          <a:xfrm>
            <a:off x="416681" y="2977155"/>
            <a:ext cx="536046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authentieke relaties met leerlingen</a:t>
            </a:r>
          </a:p>
        </p:txBody>
      </p:sp>
      <p:sp>
        <p:nvSpPr>
          <p:cNvPr id="6" name="Tekstvak 5">
            <a:extLst>
              <a:ext uri="{FF2B5EF4-FFF2-40B4-BE49-F238E27FC236}">
                <a16:creationId xmlns:a16="http://schemas.microsoft.com/office/drawing/2014/main" id="{85C9DDB9-461E-E726-A483-5621C60B6D5E}"/>
              </a:ext>
            </a:extLst>
          </p:cNvPr>
          <p:cNvSpPr txBox="1"/>
          <p:nvPr/>
        </p:nvSpPr>
        <p:spPr>
          <a:xfrm>
            <a:off x="407869" y="3464968"/>
            <a:ext cx="536045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professionaliseringsmogelijkheden</a:t>
            </a:r>
          </a:p>
        </p:txBody>
      </p:sp>
      <p:sp>
        <p:nvSpPr>
          <p:cNvPr id="7" name="Tekstvak 6">
            <a:extLst>
              <a:ext uri="{FF2B5EF4-FFF2-40B4-BE49-F238E27FC236}">
                <a16:creationId xmlns:a16="http://schemas.microsoft.com/office/drawing/2014/main" id="{342D0364-BC53-8DB4-F33A-3ECB8CDB1E4C}"/>
              </a:ext>
            </a:extLst>
          </p:cNvPr>
          <p:cNvSpPr txBox="1"/>
          <p:nvPr/>
        </p:nvSpPr>
        <p:spPr>
          <a:xfrm>
            <a:off x="1410696" y="3933727"/>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schoolcultuur</a:t>
            </a:r>
          </a:p>
        </p:txBody>
      </p:sp>
      <p:sp>
        <p:nvSpPr>
          <p:cNvPr id="9" name="Tekstvak 8">
            <a:extLst>
              <a:ext uri="{FF2B5EF4-FFF2-40B4-BE49-F238E27FC236}">
                <a16:creationId xmlns:a16="http://schemas.microsoft.com/office/drawing/2014/main" id="{32757044-B754-652E-FF83-6A91ED56E9D2}"/>
              </a:ext>
            </a:extLst>
          </p:cNvPr>
          <p:cNvSpPr txBox="1"/>
          <p:nvPr/>
        </p:nvSpPr>
        <p:spPr>
          <a:xfrm>
            <a:off x="1403852" y="4400019"/>
            <a:ext cx="3354805"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samenwerking</a:t>
            </a:r>
          </a:p>
        </p:txBody>
      </p:sp>
      <p:sp>
        <p:nvSpPr>
          <p:cNvPr id="10" name="Tekstvak 9">
            <a:extLst>
              <a:ext uri="{FF2B5EF4-FFF2-40B4-BE49-F238E27FC236}">
                <a16:creationId xmlns:a16="http://schemas.microsoft.com/office/drawing/2014/main" id="{BCAB4FB2-E713-FC31-DFBF-41A34A7CBCCF}"/>
              </a:ext>
            </a:extLst>
          </p:cNvPr>
          <p:cNvSpPr txBox="1"/>
          <p:nvPr/>
        </p:nvSpPr>
        <p:spPr>
          <a:xfrm>
            <a:off x="1122531" y="4866048"/>
            <a:ext cx="3948767"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ondersteunende directie</a:t>
            </a:r>
          </a:p>
        </p:txBody>
      </p:sp>
      <p:sp>
        <p:nvSpPr>
          <p:cNvPr id="11" name="Tekstvak 10">
            <a:extLst>
              <a:ext uri="{FF2B5EF4-FFF2-40B4-BE49-F238E27FC236}">
                <a16:creationId xmlns:a16="http://schemas.microsoft.com/office/drawing/2014/main" id="{D5E94C85-E49B-E523-C369-B1D9691B8D25}"/>
              </a:ext>
            </a:extLst>
          </p:cNvPr>
          <p:cNvSpPr txBox="1"/>
          <p:nvPr/>
        </p:nvSpPr>
        <p:spPr>
          <a:xfrm>
            <a:off x="753946" y="5374352"/>
            <a:ext cx="4654619" cy="338554"/>
          </a:xfrm>
          <a:prstGeom prst="rect">
            <a:avLst/>
          </a:prstGeom>
          <a:noFill/>
        </p:spPr>
        <p:txBody>
          <a:bodyPr wrap="square" rtlCol="0" anchor="ctr" anchorCtr="1">
            <a:spAutoFit/>
          </a:bodyPr>
          <a:lstStyle/>
          <a:p>
            <a:pPr algn="ctr"/>
            <a:r>
              <a:rPr lang="nl-NL" sz="1600" i="1" dirty="0">
                <a:latin typeface="Krub" pitchFamily="2" charset="-34"/>
                <a:cs typeface="Krub" pitchFamily="2" charset="-34"/>
              </a:rPr>
              <a:t>kleinschaligheid van de school</a:t>
            </a:r>
          </a:p>
        </p:txBody>
      </p:sp>
      <p:sp>
        <p:nvSpPr>
          <p:cNvPr id="12" name="Tekstvak 11">
            <a:extLst>
              <a:ext uri="{FF2B5EF4-FFF2-40B4-BE49-F238E27FC236}">
                <a16:creationId xmlns:a16="http://schemas.microsoft.com/office/drawing/2014/main" id="{534F0B68-B2EF-5396-7CF7-D9CB1372C9E2}"/>
              </a:ext>
            </a:extLst>
          </p:cNvPr>
          <p:cNvSpPr txBox="1"/>
          <p:nvPr/>
        </p:nvSpPr>
        <p:spPr>
          <a:xfrm>
            <a:off x="6502866" y="1980808"/>
            <a:ext cx="5195787"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motivatie bij leerlingen</a:t>
            </a:r>
          </a:p>
        </p:txBody>
      </p:sp>
      <p:sp>
        <p:nvSpPr>
          <p:cNvPr id="13" name="Tekstvak 12">
            <a:extLst>
              <a:ext uri="{FF2B5EF4-FFF2-40B4-BE49-F238E27FC236}">
                <a16:creationId xmlns:a16="http://schemas.microsoft.com/office/drawing/2014/main" id="{792AB0E8-6D3D-4750-7A86-570240B656E8}"/>
              </a:ext>
            </a:extLst>
          </p:cNvPr>
          <p:cNvSpPr txBox="1"/>
          <p:nvPr/>
        </p:nvSpPr>
        <p:spPr>
          <a:xfrm>
            <a:off x="6727455" y="2461558"/>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gebrekkige kennis Nederlands</a:t>
            </a:r>
          </a:p>
        </p:txBody>
      </p:sp>
      <p:sp>
        <p:nvSpPr>
          <p:cNvPr id="14" name="Tekstvak 13">
            <a:extLst>
              <a:ext uri="{FF2B5EF4-FFF2-40B4-BE49-F238E27FC236}">
                <a16:creationId xmlns:a16="http://schemas.microsoft.com/office/drawing/2014/main" id="{2EF8670C-9618-E91D-3190-92166FB2CC9B}"/>
              </a:ext>
            </a:extLst>
          </p:cNvPr>
          <p:cNvSpPr txBox="1"/>
          <p:nvPr/>
        </p:nvSpPr>
        <p:spPr>
          <a:xfrm>
            <a:off x="7083203" y="3484773"/>
            <a:ext cx="4035111" cy="338554"/>
          </a:xfrm>
          <a:prstGeom prst="rect">
            <a:avLst/>
          </a:prstGeom>
          <a:noFill/>
        </p:spPr>
        <p:txBody>
          <a:bodyPr wrap="square" rtlCol="0">
            <a:spAutoFit/>
          </a:bodyPr>
          <a:lstStyle/>
          <a:p>
            <a:pPr algn="ctr"/>
            <a:r>
              <a:rPr lang="nl-NL" sz="1600" i="1" dirty="0">
                <a:latin typeface="Krub" pitchFamily="2" charset="-34"/>
                <a:cs typeface="Krub" pitchFamily="2" charset="-34"/>
              </a:rPr>
              <a:t>groot personeelsverloop</a:t>
            </a:r>
          </a:p>
        </p:txBody>
      </p:sp>
      <p:sp>
        <p:nvSpPr>
          <p:cNvPr id="15" name="Tekstvak 14">
            <a:extLst>
              <a:ext uri="{FF2B5EF4-FFF2-40B4-BE49-F238E27FC236}">
                <a16:creationId xmlns:a16="http://schemas.microsoft.com/office/drawing/2014/main" id="{9D3274B2-0E39-B0DC-9B25-C5103840CC97}"/>
              </a:ext>
            </a:extLst>
          </p:cNvPr>
          <p:cNvSpPr txBox="1"/>
          <p:nvPr/>
        </p:nvSpPr>
        <p:spPr>
          <a:xfrm>
            <a:off x="7415238" y="3972586"/>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culturele verschillen</a:t>
            </a:r>
          </a:p>
        </p:txBody>
      </p:sp>
      <p:sp>
        <p:nvSpPr>
          <p:cNvPr id="16" name="Tekstvak 15">
            <a:extLst>
              <a:ext uri="{FF2B5EF4-FFF2-40B4-BE49-F238E27FC236}">
                <a16:creationId xmlns:a16="http://schemas.microsoft.com/office/drawing/2014/main" id="{E2EF5D38-7A6F-8912-8274-37B973EE0395}"/>
              </a:ext>
            </a:extLst>
          </p:cNvPr>
          <p:cNvSpPr txBox="1"/>
          <p:nvPr/>
        </p:nvSpPr>
        <p:spPr>
          <a:xfrm>
            <a:off x="7410264" y="4447762"/>
            <a:ext cx="3371040" cy="338554"/>
          </a:xfrm>
          <a:prstGeom prst="rect">
            <a:avLst/>
          </a:prstGeom>
          <a:noFill/>
        </p:spPr>
        <p:txBody>
          <a:bodyPr wrap="square" rtlCol="0">
            <a:spAutoFit/>
          </a:bodyPr>
          <a:lstStyle/>
          <a:p>
            <a:pPr algn="ctr"/>
            <a:r>
              <a:rPr lang="nl-NL" sz="1600" i="1" dirty="0">
                <a:latin typeface="Krub" pitchFamily="2" charset="-34"/>
                <a:cs typeface="Krub" pitchFamily="2" charset="-34"/>
              </a:rPr>
              <a:t>falende directie</a:t>
            </a:r>
          </a:p>
        </p:txBody>
      </p:sp>
      <p:sp>
        <p:nvSpPr>
          <p:cNvPr id="19" name="Tekstvak 18">
            <a:extLst>
              <a:ext uri="{FF2B5EF4-FFF2-40B4-BE49-F238E27FC236}">
                <a16:creationId xmlns:a16="http://schemas.microsoft.com/office/drawing/2014/main" id="{A0D6C05A-3589-BFAF-31AF-33710C39B394}"/>
              </a:ext>
            </a:extLst>
          </p:cNvPr>
          <p:cNvSpPr txBox="1"/>
          <p:nvPr/>
        </p:nvSpPr>
        <p:spPr>
          <a:xfrm>
            <a:off x="6939227" y="4908017"/>
            <a:ext cx="4329337" cy="338554"/>
          </a:xfrm>
          <a:prstGeom prst="rect">
            <a:avLst/>
          </a:prstGeom>
          <a:noFill/>
        </p:spPr>
        <p:txBody>
          <a:bodyPr wrap="square" rtlCol="0">
            <a:spAutoFit/>
          </a:bodyPr>
          <a:lstStyle/>
          <a:p>
            <a:pPr algn="ctr"/>
            <a:r>
              <a:rPr lang="nl-NL" sz="1600" i="1" dirty="0">
                <a:latin typeface="Krub" pitchFamily="2" charset="-34"/>
                <a:cs typeface="Krub" pitchFamily="2" charset="-34"/>
              </a:rPr>
              <a:t>groeiende taaklast</a:t>
            </a:r>
          </a:p>
        </p:txBody>
      </p:sp>
      <p:sp>
        <p:nvSpPr>
          <p:cNvPr id="20" name="Tekstvak 19">
            <a:extLst>
              <a:ext uri="{FF2B5EF4-FFF2-40B4-BE49-F238E27FC236}">
                <a16:creationId xmlns:a16="http://schemas.microsoft.com/office/drawing/2014/main" id="{DFEA8A71-6E26-E202-5D14-4A7567512229}"/>
              </a:ext>
            </a:extLst>
          </p:cNvPr>
          <p:cNvSpPr txBox="1"/>
          <p:nvPr/>
        </p:nvSpPr>
        <p:spPr>
          <a:xfrm>
            <a:off x="6672323" y="5373666"/>
            <a:ext cx="4863143" cy="338554"/>
          </a:xfrm>
          <a:prstGeom prst="rect">
            <a:avLst/>
          </a:prstGeom>
          <a:noFill/>
        </p:spPr>
        <p:txBody>
          <a:bodyPr wrap="square" rtlCol="0">
            <a:spAutoFit/>
          </a:bodyPr>
          <a:lstStyle/>
          <a:p>
            <a:pPr algn="ctr"/>
            <a:r>
              <a:rPr lang="nl-NL" sz="1600" i="1" dirty="0">
                <a:latin typeface="Krub" pitchFamily="2" charset="-34"/>
                <a:cs typeface="Krub" pitchFamily="2" charset="-34"/>
              </a:rPr>
              <a:t>gebrek aan steun en betrokkenheid van ouders</a:t>
            </a:r>
          </a:p>
        </p:txBody>
      </p:sp>
      <p:sp>
        <p:nvSpPr>
          <p:cNvPr id="21" name="Tekstvak 20">
            <a:extLst>
              <a:ext uri="{FF2B5EF4-FFF2-40B4-BE49-F238E27FC236}">
                <a16:creationId xmlns:a16="http://schemas.microsoft.com/office/drawing/2014/main" id="{FC9D1647-D15E-EC24-03EB-4EF42305B78A}"/>
              </a:ext>
            </a:extLst>
          </p:cNvPr>
          <p:cNvSpPr txBox="1"/>
          <p:nvPr/>
        </p:nvSpPr>
        <p:spPr>
          <a:xfrm>
            <a:off x="6727455" y="2973165"/>
            <a:ext cx="4746608" cy="338554"/>
          </a:xfrm>
          <a:prstGeom prst="rect">
            <a:avLst/>
          </a:prstGeom>
          <a:noFill/>
        </p:spPr>
        <p:txBody>
          <a:bodyPr wrap="square" rtlCol="0">
            <a:spAutoFit/>
          </a:bodyPr>
          <a:lstStyle/>
          <a:p>
            <a:pPr algn="ctr"/>
            <a:r>
              <a:rPr lang="nl-NL" sz="1600" i="1" dirty="0">
                <a:latin typeface="Krub" pitchFamily="2" charset="-34"/>
                <a:cs typeface="Krub" pitchFamily="2" charset="-34"/>
              </a:rPr>
              <a:t>storend gedrag van leerlingen</a:t>
            </a:r>
          </a:p>
        </p:txBody>
      </p:sp>
    </p:spTree>
    <p:extLst>
      <p:ext uri="{BB962C8B-B14F-4D97-AF65-F5344CB8AC3E}">
        <p14:creationId xmlns:p14="http://schemas.microsoft.com/office/powerpoint/2010/main" val="117368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Tekstvak 6">
            <a:extLst>
              <a:ext uri="{FF2B5EF4-FFF2-40B4-BE49-F238E27FC236}">
                <a16:creationId xmlns:a16="http://schemas.microsoft.com/office/drawing/2014/main" id="{7CF8EF24-5E0C-1812-14AF-0B78D0F941F7}"/>
              </a:ext>
            </a:extLst>
          </p:cNvPr>
          <p:cNvSpPr txBox="1"/>
          <p:nvPr/>
        </p:nvSpPr>
        <p:spPr>
          <a:xfrm>
            <a:off x="2034540" y="2259121"/>
            <a:ext cx="8617416" cy="707886"/>
          </a:xfrm>
          <a:prstGeom prst="rect">
            <a:avLst/>
          </a:prstGeom>
          <a:noFill/>
        </p:spPr>
        <p:txBody>
          <a:bodyPr wrap="square" rtlCol="0">
            <a:spAutoFit/>
          </a:bodyPr>
          <a:lstStyle/>
          <a:p>
            <a:r>
              <a:rPr lang="nl-NL" sz="2000" dirty="0">
                <a:latin typeface="Krub" pitchFamily="2" charset="-34"/>
                <a:ea typeface="Calibri" panose="020F0502020204030204" pitchFamily="34" charset="0"/>
                <a:cs typeface="Krub" pitchFamily="2" charset="-34"/>
              </a:rPr>
              <a:t>Aan e</a:t>
            </a:r>
            <a:r>
              <a:rPr lang="nl-NL" sz="2000" dirty="0">
                <a:effectLst/>
                <a:latin typeface="Krub" pitchFamily="2" charset="-34"/>
                <a:ea typeface="Calibri" panose="020F0502020204030204" pitchFamily="34" charset="0"/>
                <a:cs typeface="Krub" pitchFamily="2" charset="-34"/>
              </a:rPr>
              <a:t>en </a:t>
            </a:r>
            <a:r>
              <a:rPr lang="nl-NL" sz="2000" dirty="0">
                <a:solidFill>
                  <a:schemeClr val="accent1"/>
                </a:solidFill>
                <a:effectLst/>
                <a:latin typeface="Krub" pitchFamily="2" charset="-34"/>
                <a:ea typeface="Calibri" panose="020F0502020204030204" pitchFamily="34" charset="0"/>
                <a:cs typeface="Krub" pitchFamily="2" charset="-34"/>
              </a:rPr>
              <a:t>hoge</a:t>
            </a:r>
            <a:r>
              <a:rPr lang="nl-NL" sz="2000" dirty="0">
                <a:solidFill>
                  <a:schemeClr val="accent2"/>
                </a:solidFill>
                <a:effectLst/>
                <a:latin typeface="Krub" pitchFamily="2" charset="-34"/>
                <a:ea typeface="Calibri" panose="020F0502020204030204" pitchFamily="34" charset="0"/>
                <a:cs typeface="Krub" pitchFamily="2" charset="-34"/>
              </a:rPr>
              <a:t> </a:t>
            </a:r>
            <a:r>
              <a:rPr lang="nl-NL" sz="2000" dirty="0">
                <a:effectLst/>
                <a:latin typeface="Krub" pitchFamily="2" charset="-34"/>
                <a:ea typeface="Calibri" panose="020F0502020204030204" pitchFamily="34" charset="0"/>
                <a:cs typeface="Krub" pitchFamily="2" charset="-34"/>
              </a:rPr>
              <a:t>mate van het eigen academisch optimisme worden </a:t>
            </a:r>
            <a:r>
              <a:rPr lang="nl-NL" sz="2000" dirty="0">
                <a:solidFill>
                  <a:schemeClr val="accent1"/>
                </a:solidFill>
                <a:effectLst/>
                <a:latin typeface="Krub" pitchFamily="2" charset="-34"/>
                <a:ea typeface="Calibri" panose="020F0502020204030204" pitchFamily="34" charset="0"/>
                <a:cs typeface="Krub" pitchFamily="2" charset="-34"/>
              </a:rPr>
              <a:t>veel verschillende soorten oorzaken toegekend</a:t>
            </a:r>
            <a:r>
              <a:rPr lang="nl-NL" sz="2000" dirty="0">
                <a:effectLst/>
                <a:latin typeface="Krub" pitchFamily="2" charset="-34"/>
                <a:ea typeface="Calibri" panose="020F0502020204030204" pitchFamily="34" charset="0"/>
                <a:cs typeface="Krub" pitchFamily="2" charset="-34"/>
              </a:rPr>
              <a:t>. </a:t>
            </a:r>
          </a:p>
        </p:txBody>
      </p:sp>
      <p:sp>
        <p:nvSpPr>
          <p:cNvPr id="2" name="Tekstvak 1">
            <a:extLst>
              <a:ext uri="{FF2B5EF4-FFF2-40B4-BE49-F238E27FC236}">
                <a16:creationId xmlns:a16="http://schemas.microsoft.com/office/drawing/2014/main" id="{B2E52F71-C740-05A2-3206-02731657A030}"/>
              </a:ext>
            </a:extLst>
          </p:cNvPr>
          <p:cNvSpPr txBox="1"/>
          <p:nvPr/>
        </p:nvSpPr>
        <p:spPr>
          <a:xfrm>
            <a:off x="2034540" y="3767883"/>
            <a:ext cx="8617416" cy="707886"/>
          </a:xfrm>
          <a:prstGeom prst="rect">
            <a:avLst/>
          </a:prstGeom>
          <a:noFill/>
        </p:spPr>
        <p:txBody>
          <a:bodyPr wrap="square" rtlCol="0">
            <a:spAutoFit/>
          </a:bodyPr>
          <a:lstStyle/>
          <a:p>
            <a:r>
              <a:rPr lang="nl-NL" sz="2000" dirty="0">
                <a:effectLst/>
                <a:latin typeface="Krub" pitchFamily="2" charset="-34"/>
                <a:ea typeface="Calibri" panose="020F0502020204030204" pitchFamily="34" charset="0"/>
                <a:cs typeface="Krub" pitchFamily="2" charset="-34"/>
              </a:rPr>
              <a:t>Een </a:t>
            </a:r>
            <a:r>
              <a:rPr lang="nl-NL" sz="2000" dirty="0">
                <a:solidFill>
                  <a:schemeClr val="accent1"/>
                </a:solidFill>
                <a:effectLst/>
                <a:latin typeface="Krub" pitchFamily="2" charset="-34"/>
                <a:ea typeface="Calibri" panose="020F0502020204030204" pitchFamily="34" charset="0"/>
                <a:cs typeface="Krub" pitchFamily="2" charset="-34"/>
              </a:rPr>
              <a:t>lage</a:t>
            </a:r>
            <a:r>
              <a:rPr lang="nl-NL" sz="2000" dirty="0">
                <a:solidFill>
                  <a:schemeClr val="accent2"/>
                </a:solidFill>
                <a:effectLst/>
                <a:latin typeface="Krub" pitchFamily="2" charset="-34"/>
                <a:ea typeface="Calibri" panose="020F0502020204030204" pitchFamily="34" charset="0"/>
                <a:cs typeface="Krub" pitchFamily="2" charset="-34"/>
              </a:rPr>
              <a:t> </a:t>
            </a:r>
            <a:r>
              <a:rPr lang="nl-NL" sz="2000" dirty="0">
                <a:effectLst/>
                <a:latin typeface="Krub" pitchFamily="2" charset="-34"/>
                <a:ea typeface="Calibri" panose="020F0502020204030204" pitchFamily="34" charset="0"/>
                <a:cs typeface="Krub" pitchFamily="2" charset="-34"/>
              </a:rPr>
              <a:t>mate van het eigen academisch optimisme wordt vooral toegeschreven aan </a:t>
            </a:r>
            <a:r>
              <a:rPr lang="nl-NL" sz="2000" dirty="0">
                <a:solidFill>
                  <a:schemeClr val="accent1"/>
                </a:solidFill>
                <a:effectLst/>
                <a:latin typeface="Krub" pitchFamily="2" charset="-34"/>
                <a:ea typeface="Calibri" panose="020F0502020204030204" pitchFamily="34" charset="0"/>
                <a:cs typeface="Krub" pitchFamily="2" charset="-34"/>
              </a:rPr>
              <a:t>externe en oncontroleerbare</a:t>
            </a:r>
            <a:r>
              <a:rPr lang="nl-NL" sz="2000" dirty="0">
                <a:solidFill>
                  <a:srgbClr val="3F8A74"/>
                </a:solidFill>
                <a:effectLst/>
                <a:latin typeface="Krub" pitchFamily="2" charset="-34"/>
                <a:ea typeface="Calibri" panose="020F0502020204030204" pitchFamily="34" charset="0"/>
                <a:cs typeface="Krub" pitchFamily="2" charset="-34"/>
              </a:rPr>
              <a:t> </a:t>
            </a:r>
            <a:r>
              <a:rPr lang="nl-NL" sz="2000" dirty="0">
                <a:effectLst/>
                <a:latin typeface="Krub" pitchFamily="2" charset="-34"/>
                <a:ea typeface="Calibri" panose="020F0502020204030204" pitchFamily="34" charset="0"/>
                <a:cs typeface="Krub" pitchFamily="2" charset="-34"/>
              </a:rPr>
              <a:t>oorzaken. </a:t>
            </a:r>
          </a:p>
        </p:txBody>
      </p:sp>
    </p:spTree>
    <p:extLst>
      <p:ext uri="{BB962C8B-B14F-4D97-AF65-F5344CB8AC3E}">
        <p14:creationId xmlns:p14="http://schemas.microsoft.com/office/powerpoint/2010/main" val="4208139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5F4DD-CCB9-0DA1-23BA-EBA2F5563903}"/>
            </a:ext>
          </a:extLst>
        </p:cNvPr>
        <p:cNvGrpSpPr/>
        <p:nvPr/>
      </p:nvGrpSpPr>
      <p:grpSpPr>
        <a:xfrm>
          <a:off x="0" y="0"/>
          <a:ext cx="0" cy="0"/>
          <a:chOff x="0" y="0"/>
          <a:chExt cx="0" cy="0"/>
        </a:xfrm>
      </p:grpSpPr>
      <p:sp>
        <p:nvSpPr>
          <p:cNvPr id="4" name="!! hoog SAO">
            <a:extLst>
              <a:ext uri="{FF2B5EF4-FFF2-40B4-BE49-F238E27FC236}">
                <a16:creationId xmlns:a16="http://schemas.microsoft.com/office/drawing/2014/main" id="{87CFE80C-E4EC-3802-A8F5-71C8798899DA}"/>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5" name="!! laag SAO">
            <a:extLst>
              <a:ext uri="{FF2B5EF4-FFF2-40B4-BE49-F238E27FC236}">
                <a16:creationId xmlns:a16="http://schemas.microsoft.com/office/drawing/2014/main" id="{09A9C75F-17AD-BA7F-542D-632BE6B0AECA}"/>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6" name="!! veel indicatoren">
            <a:extLst>
              <a:ext uri="{FF2B5EF4-FFF2-40B4-BE49-F238E27FC236}">
                <a16:creationId xmlns:a16="http://schemas.microsoft.com/office/drawing/2014/main" id="{8A4A3456-0530-7DCE-3883-1E53ED816ED6}"/>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7" name="!! weinig indicatoren">
            <a:extLst>
              <a:ext uri="{FF2B5EF4-FFF2-40B4-BE49-F238E27FC236}">
                <a16:creationId xmlns:a16="http://schemas.microsoft.com/office/drawing/2014/main" id="{78D8379D-67A2-AD97-52C5-F61F43A8FDAB}"/>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3" name="D">
            <a:extLst>
              <a:ext uri="{FF2B5EF4-FFF2-40B4-BE49-F238E27FC236}">
                <a16:creationId xmlns:a16="http://schemas.microsoft.com/office/drawing/2014/main" id="{D8728FB0-0E93-767E-865B-345B52DCEE2B}"/>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4" name="C">
            <a:extLst>
              <a:ext uri="{FF2B5EF4-FFF2-40B4-BE49-F238E27FC236}">
                <a16:creationId xmlns:a16="http://schemas.microsoft.com/office/drawing/2014/main" id="{FA56806E-732B-E418-054A-7FEE7C472353}"/>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5" name="B">
            <a:extLst>
              <a:ext uri="{FF2B5EF4-FFF2-40B4-BE49-F238E27FC236}">
                <a16:creationId xmlns:a16="http://schemas.microsoft.com/office/drawing/2014/main" id="{CCCC4AAB-D64E-A2BE-7FF0-47F5E3B1C378}"/>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6" name="A">
            <a:extLst>
              <a:ext uri="{FF2B5EF4-FFF2-40B4-BE49-F238E27FC236}">
                <a16:creationId xmlns:a16="http://schemas.microsoft.com/office/drawing/2014/main" id="{4A0D1AD0-CFB1-8BE7-6130-B2AA2880DCB7}"/>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7" name="Rechte verbindingslijn 16">
            <a:extLst>
              <a:ext uri="{FF2B5EF4-FFF2-40B4-BE49-F238E27FC236}">
                <a16:creationId xmlns:a16="http://schemas.microsoft.com/office/drawing/2014/main" id="{995DD20B-919A-D9AE-89BC-B914AB38553B}"/>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8" name="Rechte verbindingslijn 17">
            <a:extLst>
              <a:ext uri="{FF2B5EF4-FFF2-40B4-BE49-F238E27FC236}">
                <a16:creationId xmlns:a16="http://schemas.microsoft.com/office/drawing/2014/main" id="{1944C52E-4E56-ECE3-15BF-F9609121F839}"/>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14271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D6BA9-09E8-7EB0-608C-71F2701F6951}"/>
            </a:ext>
          </a:extLst>
        </p:cNvPr>
        <p:cNvGrpSpPr/>
        <p:nvPr/>
      </p:nvGrpSpPr>
      <p:grpSpPr>
        <a:xfrm>
          <a:off x="0" y="0"/>
          <a:ext cx="0" cy="0"/>
          <a:chOff x="0" y="0"/>
          <a:chExt cx="0" cy="0"/>
        </a:xfrm>
      </p:grpSpPr>
      <p:sp>
        <p:nvSpPr>
          <p:cNvPr id="4" name="!! hoog SAO">
            <a:extLst>
              <a:ext uri="{FF2B5EF4-FFF2-40B4-BE49-F238E27FC236}">
                <a16:creationId xmlns:a16="http://schemas.microsoft.com/office/drawing/2014/main" id="{55C4E0CA-DD8D-350C-63F5-BD08F73CC0EB}"/>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5" name="!! laag SAO">
            <a:extLst>
              <a:ext uri="{FF2B5EF4-FFF2-40B4-BE49-F238E27FC236}">
                <a16:creationId xmlns:a16="http://schemas.microsoft.com/office/drawing/2014/main" id="{4380F7FA-C27D-B89F-6845-923D9023A40B}"/>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6" name="!! veel indicatoren">
            <a:extLst>
              <a:ext uri="{FF2B5EF4-FFF2-40B4-BE49-F238E27FC236}">
                <a16:creationId xmlns:a16="http://schemas.microsoft.com/office/drawing/2014/main" id="{9EC3CF8E-FA5E-684A-67BE-1EF3DE28FD60}"/>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7" name="!! weinig indicatoren">
            <a:extLst>
              <a:ext uri="{FF2B5EF4-FFF2-40B4-BE49-F238E27FC236}">
                <a16:creationId xmlns:a16="http://schemas.microsoft.com/office/drawing/2014/main" id="{63B95B0F-A934-2E14-A839-502B35BF660E}"/>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3" name="D">
            <a:extLst>
              <a:ext uri="{FF2B5EF4-FFF2-40B4-BE49-F238E27FC236}">
                <a16:creationId xmlns:a16="http://schemas.microsoft.com/office/drawing/2014/main" id="{E9EE80BB-5203-5E1F-3835-89392C2F25CF}"/>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4" name="C">
            <a:extLst>
              <a:ext uri="{FF2B5EF4-FFF2-40B4-BE49-F238E27FC236}">
                <a16:creationId xmlns:a16="http://schemas.microsoft.com/office/drawing/2014/main" id="{2C5C9A6E-CEC1-734C-3DE7-442905A6801A}"/>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5" name="B">
            <a:extLst>
              <a:ext uri="{FF2B5EF4-FFF2-40B4-BE49-F238E27FC236}">
                <a16:creationId xmlns:a16="http://schemas.microsoft.com/office/drawing/2014/main" id="{39F38A13-19F4-1AF4-149B-96F405E2B261}"/>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6" name="A">
            <a:extLst>
              <a:ext uri="{FF2B5EF4-FFF2-40B4-BE49-F238E27FC236}">
                <a16:creationId xmlns:a16="http://schemas.microsoft.com/office/drawing/2014/main" id="{55DF4561-EF7B-A80C-87E2-E0EFA16DC7A2}"/>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7" name="Rechte verbindingslijn 16">
            <a:extLst>
              <a:ext uri="{FF2B5EF4-FFF2-40B4-BE49-F238E27FC236}">
                <a16:creationId xmlns:a16="http://schemas.microsoft.com/office/drawing/2014/main" id="{B2230DC7-8696-8A3E-DA0D-362C905B8844}"/>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8" name="Rechte verbindingslijn 17">
            <a:extLst>
              <a:ext uri="{FF2B5EF4-FFF2-40B4-BE49-F238E27FC236}">
                <a16:creationId xmlns:a16="http://schemas.microsoft.com/office/drawing/2014/main" id="{B5808D87-3AE3-88DB-16A4-546D3CEDD29A}"/>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19" name="Rechthoek 18">
            <a:extLst>
              <a:ext uri="{FF2B5EF4-FFF2-40B4-BE49-F238E27FC236}">
                <a16:creationId xmlns:a16="http://schemas.microsoft.com/office/drawing/2014/main" id="{C2FDC37B-D1F6-E68E-5EA3-CBF4B32F6BD9}"/>
              </a:ext>
            </a:extLst>
          </p:cNvPr>
          <p:cNvSpPr/>
          <p:nvPr/>
        </p:nvSpPr>
        <p:spPr>
          <a:xfrm>
            <a:off x="5016363" y="2771117"/>
            <a:ext cx="1439997"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90068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DA26F-D79B-7A8A-32C1-F362AF35F59A}"/>
            </a:ext>
          </a:extLst>
        </p:cNvPr>
        <p:cNvGrpSpPr/>
        <p:nvPr/>
      </p:nvGrpSpPr>
      <p:grpSpPr>
        <a:xfrm>
          <a:off x="0" y="0"/>
          <a:ext cx="0" cy="0"/>
          <a:chOff x="0" y="0"/>
          <a:chExt cx="0" cy="0"/>
        </a:xfrm>
      </p:grpSpPr>
      <p:sp>
        <p:nvSpPr>
          <p:cNvPr id="4" name="!! hoog SAO">
            <a:extLst>
              <a:ext uri="{FF2B5EF4-FFF2-40B4-BE49-F238E27FC236}">
                <a16:creationId xmlns:a16="http://schemas.microsoft.com/office/drawing/2014/main" id="{44032555-8649-6D2D-1252-2C9896113F31}"/>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5" name="!! laag SAO">
            <a:extLst>
              <a:ext uri="{FF2B5EF4-FFF2-40B4-BE49-F238E27FC236}">
                <a16:creationId xmlns:a16="http://schemas.microsoft.com/office/drawing/2014/main" id="{7363AA4B-D9E3-D14A-1D70-C8CB86E3D435}"/>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6" name="!! veel indicatoren">
            <a:extLst>
              <a:ext uri="{FF2B5EF4-FFF2-40B4-BE49-F238E27FC236}">
                <a16:creationId xmlns:a16="http://schemas.microsoft.com/office/drawing/2014/main" id="{12CF9C74-B098-57CC-6A6A-EFB4B2638E1B}"/>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7" name="!! weinig indicatoren">
            <a:extLst>
              <a:ext uri="{FF2B5EF4-FFF2-40B4-BE49-F238E27FC236}">
                <a16:creationId xmlns:a16="http://schemas.microsoft.com/office/drawing/2014/main" id="{4329A0E4-6E56-77B4-B464-216013D4EFFA}"/>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3" name="D">
            <a:extLst>
              <a:ext uri="{FF2B5EF4-FFF2-40B4-BE49-F238E27FC236}">
                <a16:creationId xmlns:a16="http://schemas.microsoft.com/office/drawing/2014/main" id="{F905F9AA-126F-9F37-2054-E34285E24BF7}"/>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4" name="C">
            <a:extLst>
              <a:ext uri="{FF2B5EF4-FFF2-40B4-BE49-F238E27FC236}">
                <a16:creationId xmlns:a16="http://schemas.microsoft.com/office/drawing/2014/main" id="{7033AABF-3BEE-B426-9EDF-AEFA1741E8BE}"/>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5" name="B">
            <a:extLst>
              <a:ext uri="{FF2B5EF4-FFF2-40B4-BE49-F238E27FC236}">
                <a16:creationId xmlns:a16="http://schemas.microsoft.com/office/drawing/2014/main" id="{54B0136C-BD39-0BA2-8980-D8787BFA0B93}"/>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6" name="A">
            <a:extLst>
              <a:ext uri="{FF2B5EF4-FFF2-40B4-BE49-F238E27FC236}">
                <a16:creationId xmlns:a16="http://schemas.microsoft.com/office/drawing/2014/main" id="{7F3C50DD-610D-A82B-3BF0-1E5C5C12CF09}"/>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7" name="Rechte verbindingslijn 16">
            <a:extLst>
              <a:ext uri="{FF2B5EF4-FFF2-40B4-BE49-F238E27FC236}">
                <a16:creationId xmlns:a16="http://schemas.microsoft.com/office/drawing/2014/main" id="{DD8B0E1E-9AE1-FBA5-462A-3A133C24CCCD}"/>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8" name="Rechte verbindingslijn 17">
            <a:extLst>
              <a:ext uri="{FF2B5EF4-FFF2-40B4-BE49-F238E27FC236}">
                <a16:creationId xmlns:a16="http://schemas.microsoft.com/office/drawing/2014/main" id="{7CA7D7F8-70F8-A07F-11BA-8ACB3BC7EF0F}"/>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19" name="Rechthoek 18">
            <a:extLst>
              <a:ext uri="{FF2B5EF4-FFF2-40B4-BE49-F238E27FC236}">
                <a16:creationId xmlns:a16="http://schemas.microsoft.com/office/drawing/2014/main" id="{11DE23C0-98A0-4F83-8C08-5B8FD773B86A}"/>
              </a:ext>
            </a:extLst>
          </p:cNvPr>
          <p:cNvSpPr/>
          <p:nvPr/>
        </p:nvSpPr>
        <p:spPr>
          <a:xfrm>
            <a:off x="5016363" y="3479039"/>
            <a:ext cx="1439997"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302933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21B7B-C703-C68C-61AA-FD858CF4AB3C}"/>
            </a:ext>
          </a:extLst>
        </p:cNvPr>
        <p:cNvGrpSpPr/>
        <p:nvPr/>
      </p:nvGrpSpPr>
      <p:grpSpPr>
        <a:xfrm>
          <a:off x="0" y="0"/>
          <a:ext cx="0" cy="0"/>
          <a:chOff x="0" y="0"/>
          <a:chExt cx="0" cy="0"/>
        </a:xfrm>
      </p:grpSpPr>
      <p:pic>
        <p:nvPicPr>
          <p:cNvPr id="3" name="!! Optimism" descr="Afbeelding met zwart, duisternis&#10;&#10;Door AI gegenereerde inhoud is mogelijk onjuist.">
            <a:extLst>
              <a:ext uri="{FF2B5EF4-FFF2-40B4-BE49-F238E27FC236}">
                <a16:creationId xmlns:a16="http://schemas.microsoft.com/office/drawing/2014/main" id="{F98DA671-1F83-5679-BF2A-76DCB21DD506}"/>
              </a:ext>
            </a:extLst>
          </p:cNvPr>
          <p:cNvPicPr>
            <a:picLocks noChangeAspect="1"/>
          </p:cNvPicPr>
          <p:nvPr/>
        </p:nvPicPr>
        <p:blipFill>
          <a:blip r:embed="rId3"/>
          <a:srcRect l="27234" t="41149" r="48217" b="42129"/>
          <a:stretch/>
        </p:blipFill>
        <p:spPr>
          <a:xfrm>
            <a:off x="5022331" y="1674410"/>
            <a:ext cx="2204523" cy="600262"/>
          </a:xfrm>
          <a:prstGeom prst="rect">
            <a:avLst/>
          </a:prstGeom>
        </p:spPr>
      </p:pic>
      <p:pic>
        <p:nvPicPr>
          <p:cNvPr id="4" name="!! Academisch" descr="Afbeelding met zwart, duisternis&#10;&#10;Door AI gegenereerde inhoud is mogelijk onjuist.">
            <a:extLst>
              <a:ext uri="{FF2B5EF4-FFF2-40B4-BE49-F238E27FC236}">
                <a16:creationId xmlns:a16="http://schemas.microsoft.com/office/drawing/2014/main" id="{BFC5F1BA-ADC7-FB87-B77F-4A2A0C3B561D}"/>
              </a:ext>
            </a:extLst>
          </p:cNvPr>
          <p:cNvPicPr>
            <a:picLocks noChangeAspect="1"/>
          </p:cNvPicPr>
          <p:nvPr/>
        </p:nvPicPr>
        <p:blipFill>
          <a:blip r:embed="rId3"/>
          <a:srcRect l="51783" t="41149" r="27450" b="44220"/>
          <a:stretch/>
        </p:blipFill>
        <p:spPr>
          <a:xfrm>
            <a:off x="5066748" y="2255784"/>
            <a:ext cx="2131530" cy="600257"/>
          </a:xfrm>
          <a:prstGeom prst="rect">
            <a:avLst/>
          </a:prstGeom>
        </p:spPr>
      </p:pic>
      <p:pic>
        <p:nvPicPr>
          <p:cNvPr id="5" name="!! Leraar" descr="Afbeelding met zwart, duisternis&#10;&#10;Door AI gegenereerde inhoud is mogelijk onjuist.">
            <a:extLst>
              <a:ext uri="{FF2B5EF4-FFF2-40B4-BE49-F238E27FC236}">
                <a16:creationId xmlns:a16="http://schemas.microsoft.com/office/drawing/2014/main" id="{F6C05B38-8667-776A-371A-7E2F440FFDA8}"/>
              </a:ext>
            </a:extLst>
          </p:cNvPr>
          <p:cNvPicPr>
            <a:picLocks noChangeAspect="1"/>
          </p:cNvPicPr>
          <p:nvPr/>
        </p:nvPicPr>
        <p:blipFill>
          <a:blip r:embed="rId4"/>
          <a:srcRect l="51469" t="39660" r="32702" b="41393"/>
          <a:stretch/>
        </p:blipFill>
        <p:spPr>
          <a:xfrm>
            <a:off x="7805490" y="1150981"/>
            <a:ext cx="1094113" cy="523508"/>
          </a:xfrm>
          <a:prstGeom prst="rect">
            <a:avLst/>
          </a:prstGeom>
        </p:spPr>
      </p:pic>
      <p:pic>
        <p:nvPicPr>
          <p:cNvPr id="6" name="!! School" descr="Afbeelding met zwart, duisternis&#10;&#10;Door AI gegenereerde inhoud is mogelijk onjuist.">
            <a:extLst>
              <a:ext uri="{FF2B5EF4-FFF2-40B4-BE49-F238E27FC236}">
                <a16:creationId xmlns:a16="http://schemas.microsoft.com/office/drawing/2014/main" id="{E4F63D22-DE37-8120-CBE9-5F4AF129EB0B}"/>
              </a:ext>
            </a:extLst>
          </p:cNvPr>
          <p:cNvPicPr>
            <a:picLocks noChangeAspect="1"/>
          </p:cNvPicPr>
          <p:nvPr/>
        </p:nvPicPr>
        <p:blipFill>
          <a:blip r:embed="rId5"/>
          <a:srcRect l="52112" t="41067" r="33812" b="42083"/>
          <a:stretch/>
        </p:blipFill>
        <p:spPr>
          <a:xfrm>
            <a:off x="3188407" y="1150980"/>
            <a:ext cx="1094113" cy="523509"/>
          </a:xfrm>
          <a:prstGeom prst="rect">
            <a:avLst/>
          </a:prstGeom>
        </p:spPr>
      </p:pic>
      <p:pic>
        <p:nvPicPr>
          <p:cNvPr id="8" name="!! pijl 1">
            <a:extLst>
              <a:ext uri="{FF2B5EF4-FFF2-40B4-BE49-F238E27FC236}">
                <a16:creationId xmlns:a16="http://schemas.microsoft.com/office/drawing/2014/main" id="{CBAE545F-7E2C-DCF6-309B-805BF777F0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8434" y="1811741"/>
            <a:ext cx="1552575" cy="2819400"/>
          </a:xfrm>
          <a:prstGeom prst="rect">
            <a:avLst/>
          </a:prstGeom>
        </p:spPr>
      </p:pic>
      <p:pic>
        <p:nvPicPr>
          <p:cNvPr id="9" name="!! pijl 2">
            <a:extLst>
              <a:ext uri="{FF2B5EF4-FFF2-40B4-BE49-F238E27FC236}">
                <a16:creationId xmlns:a16="http://schemas.microsoft.com/office/drawing/2014/main" id="{2F1737E4-F204-98E7-5911-AED2F29436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40943" y="1796539"/>
            <a:ext cx="1600200" cy="2438400"/>
          </a:xfrm>
          <a:prstGeom prst="rect">
            <a:avLst/>
          </a:prstGeom>
        </p:spPr>
      </p:pic>
      <p:sp>
        <p:nvSpPr>
          <p:cNvPr id="11" name="!! Vraag">
            <a:extLst>
              <a:ext uri="{FF2B5EF4-FFF2-40B4-BE49-F238E27FC236}">
                <a16:creationId xmlns:a16="http://schemas.microsoft.com/office/drawing/2014/main" id="{C5840C55-82F8-FA11-7515-CD5200A7FA81}"/>
              </a:ext>
            </a:extLst>
          </p:cNvPr>
          <p:cNvSpPr txBox="1"/>
          <p:nvPr/>
        </p:nvSpPr>
        <p:spPr>
          <a:xfrm>
            <a:off x="3353928" y="5673692"/>
            <a:ext cx="5481211" cy="646331"/>
          </a:xfrm>
          <a:prstGeom prst="rect">
            <a:avLst/>
          </a:prstGeom>
          <a:noFill/>
        </p:spPr>
        <p:txBody>
          <a:bodyPr wrap="square" rtlCol="0">
            <a:spAutoFit/>
          </a:bodyPr>
          <a:lstStyle/>
          <a:p>
            <a:pPr algn="ctr"/>
            <a:r>
              <a:rPr lang="nl-NL" dirty="0">
                <a:latin typeface="Krub" pitchFamily="2" charset="-34"/>
                <a:cs typeface="Krub" pitchFamily="2" charset="-34"/>
              </a:rPr>
              <a:t>Welke </a:t>
            </a:r>
            <a:r>
              <a:rPr lang="nl-NL" dirty="0">
                <a:solidFill>
                  <a:schemeClr val="tx2"/>
                </a:solidFill>
                <a:latin typeface="Krub" pitchFamily="2" charset="-34"/>
                <a:cs typeface="Krub" pitchFamily="2" charset="-34"/>
              </a:rPr>
              <a:t>kenmerken </a:t>
            </a:r>
            <a:r>
              <a:rPr lang="nl-NL" dirty="0">
                <a:latin typeface="Krub" pitchFamily="2" charset="-34"/>
                <a:cs typeface="Krub" pitchFamily="2" charset="-34"/>
              </a:rPr>
              <a:t>stellen </a:t>
            </a:r>
            <a:r>
              <a:rPr lang="nl-NL" dirty="0">
                <a:solidFill>
                  <a:schemeClr val="tx2"/>
                </a:solidFill>
                <a:latin typeface="Krub" pitchFamily="2" charset="-34"/>
                <a:cs typeface="Krub" pitchFamily="2" charset="-34"/>
              </a:rPr>
              <a:t>scholen </a:t>
            </a:r>
            <a:r>
              <a:rPr lang="nl-NL" dirty="0">
                <a:latin typeface="Krub" pitchFamily="2" charset="-34"/>
                <a:cs typeface="Krub" pitchFamily="2" charset="-34"/>
              </a:rPr>
              <a:t>en </a:t>
            </a:r>
            <a:r>
              <a:rPr lang="nl-NL" dirty="0">
                <a:solidFill>
                  <a:schemeClr val="tx2"/>
                </a:solidFill>
                <a:latin typeface="Krub" pitchFamily="2" charset="-34"/>
                <a:cs typeface="Krub" pitchFamily="2" charset="-34"/>
              </a:rPr>
              <a:t>leraren </a:t>
            </a:r>
          </a:p>
          <a:p>
            <a:pPr algn="ctr"/>
            <a:r>
              <a:rPr lang="nl-NL" dirty="0">
                <a:latin typeface="Krub" pitchFamily="2" charset="-34"/>
                <a:cs typeface="Krub" pitchFamily="2" charset="-34"/>
              </a:rPr>
              <a:t>in staat om een </a:t>
            </a:r>
            <a:r>
              <a:rPr lang="nl-NL" dirty="0">
                <a:solidFill>
                  <a:schemeClr val="tx2"/>
                </a:solidFill>
                <a:latin typeface="Krub" pitchFamily="2" charset="-34"/>
                <a:cs typeface="Krub" pitchFamily="2" charset="-34"/>
              </a:rPr>
              <a:t>verschil </a:t>
            </a:r>
            <a:r>
              <a:rPr lang="nl-NL" dirty="0">
                <a:latin typeface="Krub" pitchFamily="2" charset="-34"/>
                <a:cs typeface="Krub" pitchFamily="2" charset="-34"/>
              </a:rPr>
              <a:t>te maken?</a:t>
            </a:r>
          </a:p>
        </p:txBody>
      </p:sp>
      <p:sp>
        <p:nvSpPr>
          <p:cNvPr id="13" name="!! Prestaties">
            <a:extLst>
              <a:ext uri="{FF2B5EF4-FFF2-40B4-BE49-F238E27FC236}">
                <a16:creationId xmlns:a16="http://schemas.microsoft.com/office/drawing/2014/main" id="{B0E7066D-8383-27D7-65C2-437356E4A4C0}"/>
              </a:ext>
            </a:extLst>
          </p:cNvPr>
          <p:cNvSpPr txBox="1"/>
          <p:nvPr/>
        </p:nvSpPr>
        <p:spPr>
          <a:xfrm>
            <a:off x="5475839" y="4348744"/>
            <a:ext cx="1497526" cy="369332"/>
          </a:xfrm>
          <a:prstGeom prst="rect">
            <a:avLst/>
          </a:prstGeom>
          <a:noFill/>
        </p:spPr>
        <p:txBody>
          <a:bodyPr wrap="none" rtlCol="0">
            <a:spAutoFit/>
          </a:bodyPr>
          <a:lstStyle/>
          <a:p>
            <a:r>
              <a:rPr lang="nl-NL" dirty="0">
                <a:latin typeface="Krub" pitchFamily="2" charset="-34"/>
                <a:cs typeface="Krub" pitchFamily="2" charset="-34"/>
              </a:rPr>
              <a:t>PRESTATIES</a:t>
            </a:r>
          </a:p>
        </p:txBody>
      </p:sp>
      <p:sp>
        <p:nvSpPr>
          <p:cNvPr id="14" name="!! Prestaties">
            <a:extLst>
              <a:ext uri="{FF2B5EF4-FFF2-40B4-BE49-F238E27FC236}">
                <a16:creationId xmlns:a16="http://schemas.microsoft.com/office/drawing/2014/main" id="{4954506F-D4E6-35F4-4613-A2E114EF1047}"/>
              </a:ext>
            </a:extLst>
          </p:cNvPr>
          <p:cNvSpPr txBox="1"/>
          <p:nvPr/>
        </p:nvSpPr>
        <p:spPr>
          <a:xfrm>
            <a:off x="6096000" y="4907671"/>
            <a:ext cx="2095445" cy="369332"/>
          </a:xfrm>
          <a:prstGeom prst="rect">
            <a:avLst/>
          </a:prstGeom>
          <a:noFill/>
        </p:spPr>
        <p:txBody>
          <a:bodyPr wrap="none" rtlCol="0">
            <a:spAutoFit/>
          </a:bodyPr>
          <a:lstStyle/>
          <a:p>
            <a:r>
              <a:rPr lang="nl-NL" dirty="0">
                <a:latin typeface="Krub" pitchFamily="2" charset="-34"/>
                <a:cs typeface="Krub" pitchFamily="2" charset="-34"/>
              </a:rPr>
              <a:t>EERLIJKE KANSEN</a:t>
            </a:r>
          </a:p>
        </p:txBody>
      </p:sp>
      <p:sp>
        <p:nvSpPr>
          <p:cNvPr id="15" name="Tekstvak 14">
            <a:extLst>
              <a:ext uri="{FF2B5EF4-FFF2-40B4-BE49-F238E27FC236}">
                <a16:creationId xmlns:a16="http://schemas.microsoft.com/office/drawing/2014/main" id="{E596A2F1-E945-FD8D-71F0-FE031B3F7E30}"/>
              </a:ext>
            </a:extLst>
          </p:cNvPr>
          <p:cNvSpPr txBox="1"/>
          <p:nvPr/>
        </p:nvSpPr>
        <p:spPr>
          <a:xfrm>
            <a:off x="5103194" y="4676838"/>
            <a:ext cx="1018227" cy="830997"/>
          </a:xfrm>
          <a:prstGeom prst="rect">
            <a:avLst/>
          </a:prstGeom>
          <a:noFill/>
        </p:spPr>
        <p:txBody>
          <a:bodyPr wrap="none" rtlCol="0">
            <a:spAutoFit/>
          </a:bodyPr>
          <a:lstStyle/>
          <a:p>
            <a:r>
              <a:rPr lang="nl-NL" sz="4800" i="1" dirty="0">
                <a:solidFill>
                  <a:schemeClr val="tx2"/>
                </a:solidFill>
                <a:latin typeface="Avenir Next" panose="020B0503020202020204" pitchFamily="34" charset="0"/>
                <a:ea typeface="Krungthep" panose="02000400000000000000" pitchFamily="2" charset="-34"/>
                <a:cs typeface="Krungthep" panose="02000400000000000000" pitchFamily="2" charset="-34"/>
              </a:rPr>
              <a:t>EN</a:t>
            </a:r>
          </a:p>
        </p:txBody>
      </p:sp>
      <p:sp>
        <p:nvSpPr>
          <p:cNvPr id="2" name="!! Hoy">
            <a:extLst>
              <a:ext uri="{FF2B5EF4-FFF2-40B4-BE49-F238E27FC236}">
                <a16:creationId xmlns:a16="http://schemas.microsoft.com/office/drawing/2014/main" id="{B82940B0-BE5C-D3C4-2A16-5079A566BDF5}"/>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3763961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8C2BC-795F-4678-3DF8-F8707F7E5A07}"/>
            </a:ext>
          </a:extLst>
        </p:cNvPr>
        <p:cNvGrpSpPr/>
        <p:nvPr/>
      </p:nvGrpSpPr>
      <p:grpSpPr>
        <a:xfrm>
          <a:off x="0" y="0"/>
          <a:ext cx="0" cy="0"/>
          <a:chOff x="0" y="0"/>
          <a:chExt cx="0" cy="0"/>
        </a:xfrm>
      </p:grpSpPr>
      <p:sp>
        <p:nvSpPr>
          <p:cNvPr id="4" name="!! hoog SAO">
            <a:extLst>
              <a:ext uri="{FF2B5EF4-FFF2-40B4-BE49-F238E27FC236}">
                <a16:creationId xmlns:a16="http://schemas.microsoft.com/office/drawing/2014/main" id="{FBA0772B-C06A-51C1-7E73-1133D49F7102}"/>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5" name="!! laag SAO">
            <a:extLst>
              <a:ext uri="{FF2B5EF4-FFF2-40B4-BE49-F238E27FC236}">
                <a16:creationId xmlns:a16="http://schemas.microsoft.com/office/drawing/2014/main" id="{29E276D8-D77C-90B1-12FC-CE3D16B65942}"/>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6" name="!! veel indicatoren">
            <a:extLst>
              <a:ext uri="{FF2B5EF4-FFF2-40B4-BE49-F238E27FC236}">
                <a16:creationId xmlns:a16="http://schemas.microsoft.com/office/drawing/2014/main" id="{BF2DBB72-EA59-8455-A763-531031DD6A83}"/>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7" name="!! weinig indicatoren">
            <a:extLst>
              <a:ext uri="{FF2B5EF4-FFF2-40B4-BE49-F238E27FC236}">
                <a16:creationId xmlns:a16="http://schemas.microsoft.com/office/drawing/2014/main" id="{6F0D6525-6AD9-B5E6-6FD3-CC661B14C3B2}"/>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3" name="D">
            <a:extLst>
              <a:ext uri="{FF2B5EF4-FFF2-40B4-BE49-F238E27FC236}">
                <a16:creationId xmlns:a16="http://schemas.microsoft.com/office/drawing/2014/main" id="{BF56E9A4-4691-B69B-16BD-7AC963023CEF}"/>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4" name="C">
            <a:extLst>
              <a:ext uri="{FF2B5EF4-FFF2-40B4-BE49-F238E27FC236}">
                <a16:creationId xmlns:a16="http://schemas.microsoft.com/office/drawing/2014/main" id="{8E3ED753-A883-72F2-5290-B37AA4085331}"/>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5" name="B">
            <a:extLst>
              <a:ext uri="{FF2B5EF4-FFF2-40B4-BE49-F238E27FC236}">
                <a16:creationId xmlns:a16="http://schemas.microsoft.com/office/drawing/2014/main" id="{BCAD5E9A-2DB0-0B69-E051-294C61BA34F8}"/>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6" name="A">
            <a:extLst>
              <a:ext uri="{FF2B5EF4-FFF2-40B4-BE49-F238E27FC236}">
                <a16:creationId xmlns:a16="http://schemas.microsoft.com/office/drawing/2014/main" id="{934F61AC-8F58-4D18-8E89-9DDD486D795D}"/>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7" name="Rechte verbindingslijn 16">
            <a:extLst>
              <a:ext uri="{FF2B5EF4-FFF2-40B4-BE49-F238E27FC236}">
                <a16:creationId xmlns:a16="http://schemas.microsoft.com/office/drawing/2014/main" id="{73809CE4-AEE0-BC53-777C-C05A9004E055}"/>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8" name="Rechte verbindingslijn 17">
            <a:extLst>
              <a:ext uri="{FF2B5EF4-FFF2-40B4-BE49-F238E27FC236}">
                <a16:creationId xmlns:a16="http://schemas.microsoft.com/office/drawing/2014/main" id="{1BC3161D-710A-C882-DBCF-30A786AE0CBD}"/>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19" name="Rechthoek 18">
            <a:extLst>
              <a:ext uri="{FF2B5EF4-FFF2-40B4-BE49-F238E27FC236}">
                <a16:creationId xmlns:a16="http://schemas.microsoft.com/office/drawing/2014/main" id="{4DFB7BF8-EDE6-0E59-BE00-47EC47FA701B}"/>
              </a:ext>
            </a:extLst>
          </p:cNvPr>
          <p:cNvSpPr/>
          <p:nvPr/>
        </p:nvSpPr>
        <p:spPr>
          <a:xfrm>
            <a:off x="5016364" y="2771119"/>
            <a:ext cx="612000"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1355087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42D36-0747-8097-1D32-C37EE2AAC214}"/>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862B081C-2F9E-08BE-562D-8E0D9B6F2267}"/>
              </a:ext>
            </a:extLst>
          </p:cNvPr>
          <p:cNvSpPr txBox="1"/>
          <p:nvPr/>
        </p:nvSpPr>
        <p:spPr>
          <a:xfrm>
            <a:off x="1369646" y="5109983"/>
            <a:ext cx="9925665" cy="400110"/>
          </a:xfrm>
          <a:prstGeom prst="rect">
            <a:avLst/>
          </a:prstGeom>
          <a:noFill/>
        </p:spPr>
        <p:txBody>
          <a:bodyPr wrap="square" rtlCol="0">
            <a:spAutoFit/>
          </a:bodyPr>
          <a:lstStyle/>
          <a:p>
            <a:r>
              <a:rPr lang="nl-NL" sz="2000" dirty="0">
                <a:latin typeface="Krub" pitchFamily="2" charset="-34"/>
                <a:cs typeface="Krub" pitchFamily="2" charset="-34"/>
              </a:rPr>
              <a:t>leraren in academisch optimistische scholen praten anders</a:t>
            </a:r>
          </a:p>
        </p:txBody>
      </p:sp>
      <p:sp>
        <p:nvSpPr>
          <p:cNvPr id="7" name="Tekstvak 6">
            <a:extLst>
              <a:ext uri="{FF2B5EF4-FFF2-40B4-BE49-F238E27FC236}">
                <a16:creationId xmlns:a16="http://schemas.microsoft.com/office/drawing/2014/main" id="{02D6A2A9-EFCF-A19D-6214-7D857312BB48}"/>
              </a:ext>
            </a:extLst>
          </p:cNvPr>
          <p:cNvSpPr txBox="1"/>
          <p:nvPr/>
        </p:nvSpPr>
        <p:spPr>
          <a:xfrm>
            <a:off x="8591637" y="7115762"/>
            <a:ext cx="1978742" cy="400110"/>
          </a:xfrm>
          <a:prstGeom prst="rect">
            <a:avLst/>
          </a:prstGeom>
          <a:noFill/>
        </p:spPr>
        <p:txBody>
          <a:bodyPr wrap="square" rtlCol="0">
            <a:spAutoFit/>
          </a:bodyPr>
          <a:lstStyle/>
          <a:p>
            <a:r>
              <a:rPr lang="nl-NL" sz="2000" dirty="0">
                <a:latin typeface="Krub" pitchFamily="2" charset="-34"/>
                <a:cs typeface="Krub" pitchFamily="2" charset="-34"/>
              </a:rPr>
              <a:t>over hun werk</a:t>
            </a:r>
          </a:p>
        </p:txBody>
      </p:sp>
      <p:sp>
        <p:nvSpPr>
          <p:cNvPr id="3" name="!! hoog SAO">
            <a:extLst>
              <a:ext uri="{FF2B5EF4-FFF2-40B4-BE49-F238E27FC236}">
                <a16:creationId xmlns:a16="http://schemas.microsoft.com/office/drawing/2014/main" id="{96AC3645-3198-C615-7CD6-DF59A0640010}"/>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4" name="!! laag SAO">
            <a:extLst>
              <a:ext uri="{FF2B5EF4-FFF2-40B4-BE49-F238E27FC236}">
                <a16:creationId xmlns:a16="http://schemas.microsoft.com/office/drawing/2014/main" id="{6A74B03A-CDD2-C9CA-A954-AFE1CF9961F8}"/>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9" name="!! veel indicatoren">
            <a:extLst>
              <a:ext uri="{FF2B5EF4-FFF2-40B4-BE49-F238E27FC236}">
                <a16:creationId xmlns:a16="http://schemas.microsoft.com/office/drawing/2014/main" id="{28BAC6D6-A792-6608-4EE0-B65BA657599A}"/>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11" name="!! weinig indicatoren">
            <a:extLst>
              <a:ext uri="{FF2B5EF4-FFF2-40B4-BE49-F238E27FC236}">
                <a16:creationId xmlns:a16="http://schemas.microsoft.com/office/drawing/2014/main" id="{A44ABF34-27F3-B7F5-F4ED-3B15477077C2}"/>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14" name="D">
            <a:extLst>
              <a:ext uri="{FF2B5EF4-FFF2-40B4-BE49-F238E27FC236}">
                <a16:creationId xmlns:a16="http://schemas.microsoft.com/office/drawing/2014/main" id="{2D3EE0C9-6F23-F3EA-900B-BDBA7D6FB14D}"/>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5" name="C">
            <a:extLst>
              <a:ext uri="{FF2B5EF4-FFF2-40B4-BE49-F238E27FC236}">
                <a16:creationId xmlns:a16="http://schemas.microsoft.com/office/drawing/2014/main" id="{CE2974AB-2A00-22A3-5E38-0D4A8195ACC4}"/>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6" name="B">
            <a:extLst>
              <a:ext uri="{FF2B5EF4-FFF2-40B4-BE49-F238E27FC236}">
                <a16:creationId xmlns:a16="http://schemas.microsoft.com/office/drawing/2014/main" id="{320190AD-2C93-5531-2D55-0F08A2A9AB45}"/>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7" name="A">
            <a:extLst>
              <a:ext uri="{FF2B5EF4-FFF2-40B4-BE49-F238E27FC236}">
                <a16:creationId xmlns:a16="http://schemas.microsoft.com/office/drawing/2014/main" id="{28FEC29A-8033-853A-E92D-213DB2E38665}"/>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8" name="Rechte verbindingslijn 17">
            <a:extLst>
              <a:ext uri="{FF2B5EF4-FFF2-40B4-BE49-F238E27FC236}">
                <a16:creationId xmlns:a16="http://schemas.microsoft.com/office/drawing/2014/main" id="{B6045462-D48C-A288-B07B-5239B04D022E}"/>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9" name="Rechte verbindingslijn 18">
            <a:extLst>
              <a:ext uri="{FF2B5EF4-FFF2-40B4-BE49-F238E27FC236}">
                <a16:creationId xmlns:a16="http://schemas.microsoft.com/office/drawing/2014/main" id="{B7D51C26-7419-EFFB-A879-BB08F840FFB4}"/>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20" name="Rechthoek 19">
            <a:extLst>
              <a:ext uri="{FF2B5EF4-FFF2-40B4-BE49-F238E27FC236}">
                <a16:creationId xmlns:a16="http://schemas.microsoft.com/office/drawing/2014/main" id="{98A9DE8E-E000-9B62-2E33-AEA4CCD47F8D}"/>
              </a:ext>
            </a:extLst>
          </p:cNvPr>
          <p:cNvSpPr/>
          <p:nvPr/>
        </p:nvSpPr>
        <p:spPr>
          <a:xfrm>
            <a:off x="5016363" y="2771117"/>
            <a:ext cx="1439997"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2661117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932E-4717-72E0-562B-B372DB01CC8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83B9B510-D5B3-8216-4243-FBC4D0750155}"/>
              </a:ext>
            </a:extLst>
          </p:cNvPr>
          <p:cNvSpPr txBox="1"/>
          <p:nvPr/>
        </p:nvSpPr>
        <p:spPr>
          <a:xfrm>
            <a:off x="1369646" y="5109983"/>
            <a:ext cx="9925665" cy="400110"/>
          </a:xfrm>
          <a:prstGeom prst="rect">
            <a:avLst/>
          </a:prstGeom>
          <a:noFill/>
        </p:spPr>
        <p:txBody>
          <a:bodyPr wrap="square" rtlCol="0">
            <a:spAutoFit/>
          </a:bodyPr>
          <a:lstStyle/>
          <a:p>
            <a:r>
              <a:rPr lang="nl-NL" sz="2000" dirty="0">
                <a:latin typeface="Krub" pitchFamily="2" charset="-34"/>
                <a:cs typeface="Krub" pitchFamily="2" charset="-34"/>
              </a:rPr>
              <a:t>leraren in academisch optimistische scholen praten anders</a:t>
            </a:r>
          </a:p>
        </p:txBody>
      </p:sp>
      <p:sp>
        <p:nvSpPr>
          <p:cNvPr id="4" name="Tekstvak 3">
            <a:extLst>
              <a:ext uri="{FF2B5EF4-FFF2-40B4-BE49-F238E27FC236}">
                <a16:creationId xmlns:a16="http://schemas.microsoft.com/office/drawing/2014/main" id="{2B493749-8E4E-BFE6-DFC7-9D17CD23E2FF}"/>
              </a:ext>
            </a:extLst>
          </p:cNvPr>
          <p:cNvSpPr txBox="1"/>
          <p:nvPr/>
        </p:nvSpPr>
        <p:spPr>
          <a:xfrm>
            <a:off x="8591637" y="5109983"/>
            <a:ext cx="1978742" cy="400110"/>
          </a:xfrm>
          <a:prstGeom prst="rect">
            <a:avLst/>
          </a:prstGeom>
          <a:noFill/>
        </p:spPr>
        <p:txBody>
          <a:bodyPr wrap="square" rtlCol="0">
            <a:spAutoFit/>
          </a:bodyPr>
          <a:lstStyle/>
          <a:p>
            <a:r>
              <a:rPr lang="nl-NL" sz="2000" dirty="0">
                <a:latin typeface="Krub" pitchFamily="2" charset="-34"/>
                <a:cs typeface="Krub" pitchFamily="2" charset="-34"/>
              </a:rPr>
              <a:t>over hun werk</a:t>
            </a:r>
          </a:p>
        </p:txBody>
      </p:sp>
      <p:sp>
        <p:nvSpPr>
          <p:cNvPr id="7" name="Tekstvak 6">
            <a:extLst>
              <a:ext uri="{FF2B5EF4-FFF2-40B4-BE49-F238E27FC236}">
                <a16:creationId xmlns:a16="http://schemas.microsoft.com/office/drawing/2014/main" id="{519AC72D-5F87-A403-2D53-EED457D5E496}"/>
              </a:ext>
            </a:extLst>
          </p:cNvPr>
          <p:cNvSpPr txBox="1"/>
          <p:nvPr/>
        </p:nvSpPr>
        <p:spPr>
          <a:xfrm>
            <a:off x="8547390" y="7115762"/>
            <a:ext cx="2619358" cy="400110"/>
          </a:xfrm>
          <a:prstGeom prst="rect">
            <a:avLst/>
          </a:prstGeom>
          <a:noFill/>
        </p:spPr>
        <p:txBody>
          <a:bodyPr wrap="square" rtlCol="0">
            <a:spAutoFit/>
          </a:bodyPr>
          <a:lstStyle/>
          <a:p>
            <a:r>
              <a:rPr lang="nl-NL" sz="2000" dirty="0">
                <a:latin typeface="Krub" pitchFamily="2" charset="-34"/>
                <a:cs typeface="Krub" pitchFamily="2" charset="-34"/>
              </a:rPr>
              <a:t>over hun leerlingen</a:t>
            </a:r>
          </a:p>
        </p:txBody>
      </p:sp>
      <p:sp>
        <p:nvSpPr>
          <p:cNvPr id="5" name="!! hoog SAO">
            <a:extLst>
              <a:ext uri="{FF2B5EF4-FFF2-40B4-BE49-F238E27FC236}">
                <a16:creationId xmlns:a16="http://schemas.microsoft.com/office/drawing/2014/main" id="{050382C8-28E8-2B61-2A70-3C2061D79632}"/>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8" name="!! laag SAO">
            <a:extLst>
              <a:ext uri="{FF2B5EF4-FFF2-40B4-BE49-F238E27FC236}">
                <a16:creationId xmlns:a16="http://schemas.microsoft.com/office/drawing/2014/main" id="{2703079B-E7B4-0CF3-AFD2-187EAA6BE25E}"/>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9" name="!! veel indicatoren">
            <a:extLst>
              <a:ext uri="{FF2B5EF4-FFF2-40B4-BE49-F238E27FC236}">
                <a16:creationId xmlns:a16="http://schemas.microsoft.com/office/drawing/2014/main" id="{DC97B27D-4E36-367D-B1E6-CD24D51887DB}"/>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11" name="!! weinig indicatoren">
            <a:extLst>
              <a:ext uri="{FF2B5EF4-FFF2-40B4-BE49-F238E27FC236}">
                <a16:creationId xmlns:a16="http://schemas.microsoft.com/office/drawing/2014/main" id="{A8E554E4-2552-EC25-E9F5-0807D7128676}"/>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15" name="D">
            <a:extLst>
              <a:ext uri="{FF2B5EF4-FFF2-40B4-BE49-F238E27FC236}">
                <a16:creationId xmlns:a16="http://schemas.microsoft.com/office/drawing/2014/main" id="{B3722D26-C4E3-3274-B726-062388B7E59F}"/>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6" name="C">
            <a:extLst>
              <a:ext uri="{FF2B5EF4-FFF2-40B4-BE49-F238E27FC236}">
                <a16:creationId xmlns:a16="http://schemas.microsoft.com/office/drawing/2014/main" id="{8041F99D-C8E9-B30F-E2D7-70F76184D4A5}"/>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7" name="B">
            <a:extLst>
              <a:ext uri="{FF2B5EF4-FFF2-40B4-BE49-F238E27FC236}">
                <a16:creationId xmlns:a16="http://schemas.microsoft.com/office/drawing/2014/main" id="{93E9992C-65A8-0590-902B-4E4ECC10B5DA}"/>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8" name="A">
            <a:extLst>
              <a:ext uri="{FF2B5EF4-FFF2-40B4-BE49-F238E27FC236}">
                <a16:creationId xmlns:a16="http://schemas.microsoft.com/office/drawing/2014/main" id="{8FB7B3BA-43BC-4BD1-655A-95BEAFC8DF0C}"/>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9" name="Rechte verbindingslijn 18">
            <a:extLst>
              <a:ext uri="{FF2B5EF4-FFF2-40B4-BE49-F238E27FC236}">
                <a16:creationId xmlns:a16="http://schemas.microsoft.com/office/drawing/2014/main" id="{B5EF3C2A-AD67-3300-F2EE-A970606D3F06}"/>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20" name="Rechte verbindingslijn 19">
            <a:extLst>
              <a:ext uri="{FF2B5EF4-FFF2-40B4-BE49-F238E27FC236}">
                <a16:creationId xmlns:a16="http://schemas.microsoft.com/office/drawing/2014/main" id="{98DC0EEC-1BF2-AC5E-1C9E-AB989E13627F}"/>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21" name="Rechthoek 20">
            <a:extLst>
              <a:ext uri="{FF2B5EF4-FFF2-40B4-BE49-F238E27FC236}">
                <a16:creationId xmlns:a16="http://schemas.microsoft.com/office/drawing/2014/main" id="{30ABD8B4-2FC8-D1C0-48FD-DBECE841B317}"/>
              </a:ext>
            </a:extLst>
          </p:cNvPr>
          <p:cNvSpPr/>
          <p:nvPr/>
        </p:nvSpPr>
        <p:spPr>
          <a:xfrm>
            <a:off x="5016363" y="2771117"/>
            <a:ext cx="1439997"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39210746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581D6-52D6-2892-98A9-69B8842C6230}"/>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AFEA55AC-1141-1604-70D1-D91EF05C3F4A}"/>
              </a:ext>
            </a:extLst>
          </p:cNvPr>
          <p:cNvSpPr txBox="1"/>
          <p:nvPr/>
        </p:nvSpPr>
        <p:spPr>
          <a:xfrm>
            <a:off x="8547390" y="5109983"/>
            <a:ext cx="2619358" cy="400110"/>
          </a:xfrm>
          <a:prstGeom prst="rect">
            <a:avLst/>
          </a:prstGeom>
          <a:noFill/>
        </p:spPr>
        <p:txBody>
          <a:bodyPr wrap="square" rtlCol="0">
            <a:spAutoFit/>
          </a:bodyPr>
          <a:lstStyle/>
          <a:p>
            <a:r>
              <a:rPr lang="nl-NL" sz="2000" dirty="0">
                <a:latin typeface="Krub" pitchFamily="2" charset="-34"/>
                <a:cs typeface="Krub" pitchFamily="2" charset="-34"/>
              </a:rPr>
              <a:t>over hun leerlingen</a:t>
            </a:r>
          </a:p>
        </p:txBody>
      </p:sp>
      <p:sp>
        <p:nvSpPr>
          <p:cNvPr id="8" name="Tekstvak 7">
            <a:extLst>
              <a:ext uri="{FF2B5EF4-FFF2-40B4-BE49-F238E27FC236}">
                <a16:creationId xmlns:a16="http://schemas.microsoft.com/office/drawing/2014/main" id="{5B2BE3B4-A065-8478-7B2A-587884763085}"/>
              </a:ext>
            </a:extLst>
          </p:cNvPr>
          <p:cNvSpPr txBox="1"/>
          <p:nvPr/>
        </p:nvSpPr>
        <p:spPr>
          <a:xfrm>
            <a:off x="1369646" y="5124429"/>
            <a:ext cx="7287657" cy="400110"/>
          </a:xfrm>
          <a:prstGeom prst="rect">
            <a:avLst/>
          </a:prstGeom>
          <a:noFill/>
        </p:spPr>
        <p:txBody>
          <a:bodyPr wrap="square" rtlCol="0">
            <a:spAutoFit/>
          </a:bodyPr>
          <a:lstStyle/>
          <a:p>
            <a:r>
              <a:rPr lang="nl-NL" sz="2000" dirty="0">
                <a:latin typeface="Krub" pitchFamily="2" charset="-34"/>
                <a:cs typeface="Krub" pitchFamily="2" charset="-34"/>
              </a:rPr>
              <a:t>leraren in academisch optimistische scholen praten anders</a:t>
            </a:r>
          </a:p>
        </p:txBody>
      </p:sp>
      <p:sp>
        <p:nvSpPr>
          <p:cNvPr id="9" name="Tekstvak 8">
            <a:extLst>
              <a:ext uri="{FF2B5EF4-FFF2-40B4-BE49-F238E27FC236}">
                <a16:creationId xmlns:a16="http://schemas.microsoft.com/office/drawing/2014/main" id="{0FA24C65-C7CF-9D39-EBBB-6D00DC662F36}"/>
              </a:ext>
            </a:extLst>
          </p:cNvPr>
          <p:cNvSpPr txBox="1"/>
          <p:nvPr/>
        </p:nvSpPr>
        <p:spPr>
          <a:xfrm>
            <a:off x="8591637" y="-730380"/>
            <a:ext cx="1978742" cy="400110"/>
          </a:xfrm>
          <a:prstGeom prst="rect">
            <a:avLst/>
          </a:prstGeom>
          <a:noFill/>
        </p:spPr>
        <p:txBody>
          <a:bodyPr wrap="square" rtlCol="0">
            <a:spAutoFit/>
          </a:bodyPr>
          <a:lstStyle/>
          <a:p>
            <a:r>
              <a:rPr lang="nl-NL" sz="2000" dirty="0">
                <a:latin typeface="Krub" pitchFamily="2" charset="-34"/>
                <a:cs typeface="Krub" pitchFamily="2" charset="-34"/>
              </a:rPr>
              <a:t>over hun werk</a:t>
            </a:r>
          </a:p>
        </p:txBody>
      </p:sp>
      <p:sp>
        <p:nvSpPr>
          <p:cNvPr id="11" name="Tekstvak 10">
            <a:extLst>
              <a:ext uri="{FF2B5EF4-FFF2-40B4-BE49-F238E27FC236}">
                <a16:creationId xmlns:a16="http://schemas.microsoft.com/office/drawing/2014/main" id="{F87AC41A-0E82-DC51-FB9C-89D7C450948A}"/>
              </a:ext>
            </a:extLst>
          </p:cNvPr>
          <p:cNvSpPr txBox="1"/>
          <p:nvPr/>
        </p:nvSpPr>
        <p:spPr>
          <a:xfrm>
            <a:off x="8612987" y="7270287"/>
            <a:ext cx="2619358" cy="400110"/>
          </a:xfrm>
          <a:prstGeom prst="rect">
            <a:avLst/>
          </a:prstGeom>
          <a:noFill/>
        </p:spPr>
        <p:txBody>
          <a:bodyPr wrap="square" rtlCol="0">
            <a:spAutoFit/>
          </a:bodyPr>
          <a:lstStyle/>
          <a:p>
            <a:r>
              <a:rPr lang="nl-NL" sz="2000" dirty="0">
                <a:latin typeface="Krub" pitchFamily="2" charset="-34"/>
                <a:cs typeface="Krub" pitchFamily="2" charset="-34"/>
              </a:rPr>
              <a:t>over zichzelf</a:t>
            </a:r>
          </a:p>
        </p:txBody>
      </p:sp>
      <p:sp>
        <p:nvSpPr>
          <p:cNvPr id="3" name="!! hoog SAO">
            <a:extLst>
              <a:ext uri="{FF2B5EF4-FFF2-40B4-BE49-F238E27FC236}">
                <a16:creationId xmlns:a16="http://schemas.microsoft.com/office/drawing/2014/main" id="{93D8207D-16FB-8726-9EAD-D7B7A4A84B4B}"/>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4" name="!! laag SAO">
            <a:extLst>
              <a:ext uri="{FF2B5EF4-FFF2-40B4-BE49-F238E27FC236}">
                <a16:creationId xmlns:a16="http://schemas.microsoft.com/office/drawing/2014/main" id="{21AF1C2D-FD1E-8840-50A8-DF1E0F9A94E1}"/>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7" name="!! veel indicatoren">
            <a:extLst>
              <a:ext uri="{FF2B5EF4-FFF2-40B4-BE49-F238E27FC236}">
                <a16:creationId xmlns:a16="http://schemas.microsoft.com/office/drawing/2014/main" id="{4D7648BD-ECD1-946C-A94B-4B0CD50EF707}"/>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14" name="!! weinig indicatoren">
            <a:extLst>
              <a:ext uri="{FF2B5EF4-FFF2-40B4-BE49-F238E27FC236}">
                <a16:creationId xmlns:a16="http://schemas.microsoft.com/office/drawing/2014/main" id="{398F0FF4-41F1-7188-400B-F3FEB874093E}"/>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15" name="D">
            <a:extLst>
              <a:ext uri="{FF2B5EF4-FFF2-40B4-BE49-F238E27FC236}">
                <a16:creationId xmlns:a16="http://schemas.microsoft.com/office/drawing/2014/main" id="{5BB58F4E-952D-3837-DDB7-7282BE907156}"/>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6" name="C">
            <a:extLst>
              <a:ext uri="{FF2B5EF4-FFF2-40B4-BE49-F238E27FC236}">
                <a16:creationId xmlns:a16="http://schemas.microsoft.com/office/drawing/2014/main" id="{F97BB437-C232-03A2-2086-146BB65DA3C9}"/>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7" name="B">
            <a:extLst>
              <a:ext uri="{FF2B5EF4-FFF2-40B4-BE49-F238E27FC236}">
                <a16:creationId xmlns:a16="http://schemas.microsoft.com/office/drawing/2014/main" id="{73F5A6FC-F7D4-ACAD-F7BA-FF15551A3221}"/>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8" name="A">
            <a:extLst>
              <a:ext uri="{FF2B5EF4-FFF2-40B4-BE49-F238E27FC236}">
                <a16:creationId xmlns:a16="http://schemas.microsoft.com/office/drawing/2014/main" id="{6D6C563C-A695-DF88-A89E-690C79F56405}"/>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9" name="Rechte verbindingslijn 18">
            <a:extLst>
              <a:ext uri="{FF2B5EF4-FFF2-40B4-BE49-F238E27FC236}">
                <a16:creationId xmlns:a16="http://schemas.microsoft.com/office/drawing/2014/main" id="{7D1059BA-ED80-9AFA-1ECB-2CCC937A5A9B}"/>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20" name="Rechte verbindingslijn 19">
            <a:extLst>
              <a:ext uri="{FF2B5EF4-FFF2-40B4-BE49-F238E27FC236}">
                <a16:creationId xmlns:a16="http://schemas.microsoft.com/office/drawing/2014/main" id="{48016191-817F-48FB-C185-D41F78D13259}"/>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21" name="Rechthoek 20">
            <a:extLst>
              <a:ext uri="{FF2B5EF4-FFF2-40B4-BE49-F238E27FC236}">
                <a16:creationId xmlns:a16="http://schemas.microsoft.com/office/drawing/2014/main" id="{21BE9F54-BB96-CC86-F868-1717D23F9336}"/>
              </a:ext>
            </a:extLst>
          </p:cNvPr>
          <p:cNvSpPr/>
          <p:nvPr/>
        </p:nvSpPr>
        <p:spPr>
          <a:xfrm>
            <a:off x="5016363" y="2771117"/>
            <a:ext cx="1439997"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42862875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126D0-DBD6-95F3-7C2A-926EFA92FF09}"/>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5BEF3CB9-0354-4CB2-015E-4DCFA8EEDE3E}"/>
              </a:ext>
            </a:extLst>
          </p:cNvPr>
          <p:cNvSpPr txBox="1"/>
          <p:nvPr/>
        </p:nvSpPr>
        <p:spPr>
          <a:xfrm>
            <a:off x="8612987" y="5117024"/>
            <a:ext cx="2619358" cy="400110"/>
          </a:xfrm>
          <a:prstGeom prst="rect">
            <a:avLst/>
          </a:prstGeom>
          <a:noFill/>
        </p:spPr>
        <p:txBody>
          <a:bodyPr wrap="square" rtlCol="0">
            <a:spAutoFit/>
          </a:bodyPr>
          <a:lstStyle/>
          <a:p>
            <a:r>
              <a:rPr lang="nl-NL" sz="2000" dirty="0">
                <a:latin typeface="Krub" pitchFamily="2" charset="-34"/>
                <a:cs typeface="Krub" pitchFamily="2" charset="-34"/>
              </a:rPr>
              <a:t>over zichzelf</a:t>
            </a:r>
          </a:p>
        </p:txBody>
      </p:sp>
      <p:sp>
        <p:nvSpPr>
          <p:cNvPr id="8" name="Tekstvak 7">
            <a:extLst>
              <a:ext uri="{FF2B5EF4-FFF2-40B4-BE49-F238E27FC236}">
                <a16:creationId xmlns:a16="http://schemas.microsoft.com/office/drawing/2014/main" id="{F51DAE72-737D-737F-1885-38B9531C0056}"/>
              </a:ext>
            </a:extLst>
          </p:cNvPr>
          <p:cNvSpPr txBox="1"/>
          <p:nvPr/>
        </p:nvSpPr>
        <p:spPr>
          <a:xfrm>
            <a:off x="1369647" y="5109983"/>
            <a:ext cx="7405644" cy="400110"/>
          </a:xfrm>
          <a:prstGeom prst="rect">
            <a:avLst/>
          </a:prstGeom>
          <a:noFill/>
        </p:spPr>
        <p:txBody>
          <a:bodyPr wrap="square" rtlCol="0">
            <a:spAutoFit/>
          </a:bodyPr>
          <a:lstStyle/>
          <a:p>
            <a:r>
              <a:rPr lang="nl-NL" sz="2000" dirty="0">
                <a:latin typeface="Krub" pitchFamily="2" charset="-34"/>
                <a:cs typeface="Krub" pitchFamily="2" charset="-34"/>
              </a:rPr>
              <a:t>leraren in academisch optimistische scholen praten anders</a:t>
            </a:r>
          </a:p>
        </p:txBody>
      </p:sp>
      <p:sp>
        <p:nvSpPr>
          <p:cNvPr id="9" name="Tekstvak 8">
            <a:extLst>
              <a:ext uri="{FF2B5EF4-FFF2-40B4-BE49-F238E27FC236}">
                <a16:creationId xmlns:a16="http://schemas.microsoft.com/office/drawing/2014/main" id="{BBCD62F5-FD00-062F-6030-646CFF3CCCC2}"/>
              </a:ext>
            </a:extLst>
          </p:cNvPr>
          <p:cNvSpPr txBox="1"/>
          <p:nvPr/>
        </p:nvSpPr>
        <p:spPr>
          <a:xfrm>
            <a:off x="8547390" y="-730380"/>
            <a:ext cx="2619358" cy="400110"/>
          </a:xfrm>
          <a:prstGeom prst="rect">
            <a:avLst/>
          </a:prstGeom>
          <a:noFill/>
        </p:spPr>
        <p:txBody>
          <a:bodyPr wrap="square" rtlCol="0">
            <a:spAutoFit/>
          </a:bodyPr>
          <a:lstStyle/>
          <a:p>
            <a:r>
              <a:rPr lang="nl-NL" sz="2000" dirty="0">
                <a:latin typeface="Krub" pitchFamily="2" charset="-34"/>
                <a:cs typeface="Krub" pitchFamily="2" charset="-34"/>
              </a:rPr>
              <a:t>over hun leerlingen</a:t>
            </a:r>
          </a:p>
        </p:txBody>
      </p:sp>
      <p:sp>
        <p:nvSpPr>
          <p:cNvPr id="3" name="!! hoog SAO">
            <a:extLst>
              <a:ext uri="{FF2B5EF4-FFF2-40B4-BE49-F238E27FC236}">
                <a16:creationId xmlns:a16="http://schemas.microsoft.com/office/drawing/2014/main" id="{3575239A-1E6D-F7D2-F49A-ED6A553A7773}"/>
              </a:ext>
            </a:extLst>
          </p:cNvPr>
          <p:cNvSpPr txBox="1"/>
          <p:nvPr/>
        </p:nvSpPr>
        <p:spPr>
          <a:xfrm>
            <a:off x="4748351" y="2026133"/>
            <a:ext cx="1957345" cy="369332"/>
          </a:xfrm>
          <a:prstGeom prst="rect">
            <a:avLst/>
          </a:prstGeom>
          <a:noFill/>
        </p:spPr>
        <p:txBody>
          <a:bodyPr wrap="square" rtlCol="0">
            <a:spAutoFit/>
          </a:bodyPr>
          <a:lstStyle/>
          <a:p>
            <a:pPr algn="ctr"/>
            <a:r>
              <a:rPr lang="nl-NL" dirty="0">
                <a:latin typeface="Krub" pitchFamily="2" charset="-34"/>
                <a:cs typeface="Krub" pitchFamily="2" charset="-34"/>
              </a:rPr>
              <a:t>hoog SAO</a:t>
            </a:r>
          </a:p>
        </p:txBody>
      </p:sp>
      <p:sp>
        <p:nvSpPr>
          <p:cNvPr id="4" name="!! laag SAO">
            <a:extLst>
              <a:ext uri="{FF2B5EF4-FFF2-40B4-BE49-F238E27FC236}">
                <a16:creationId xmlns:a16="http://schemas.microsoft.com/office/drawing/2014/main" id="{55B265F2-D324-C008-EE10-0461D9E9B23A}"/>
              </a:ext>
            </a:extLst>
          </p:cNvPr>
          <p:cNvSpPr txBox="1"/>
          <p:nvPr/>
        </p:nvSpPr>
        <p:spPr>
          <a:xfrm>
            <a:off x="4874037" y="4256441"/>
            <a:ext cx="1677615" cy="369332"/>
          </a:xfrm>
          <a:prstGeom prst="rect">
            <a:avLst/>
          </a:prstGeom>
          <a:noFill/>
        </p:spPr>
        <p:txBody>
          <a:bodyPr wrap="square" rtlCol="0">
            <a:spAutoFit/>
          </a:bodyPr>
          <a:lstStyle/>
          <a:p>
            <a:pPr algn="ctr"/>
            <a:r>
              <a:rPr lang="nl-NL" dirty="0">
                <a:latin typeface="Krub" pitchFamily="2" charset="-34"/>
                <a:cs typeface="Krub" pitchFamily="2" charset="-34"/>
              </a:rPr>
              <a:t>laag SAO</a:t>
            </a:r>
          </a:p>
        </p:txBody>
      </p:sp>
      <p:sp>
        <p:nvSpPr>
          <p:cNvPr id="5" name="!! veel indicatoren">
            <a:extLst>
              <a:ext uri="{FF2B5EF4-FFF2-40B4-BE49-F238E27FC236}">
                <a16:creationId xmlns:a16="http://schemas.microsoft.com/office/drawing/2014/main" id="{130B4DBC-1748-98C2-43C7-79D68340DCA1}"/>
              </a:ext>
            </a:extLst>
          </p:cNvPr>
          <p:cNvSpPr txBox="1"/>
          <p:nvPr/>
        </p:nvSpPr>
        <p:spPr>
          <a:xfrm>
            <a:off x="2918633" y="3013501"/>
            <a:ext cx="2094697" cy="646331"/>
          </a:xfrm>
          <a:prstGeom prst="rect">
            <a:avLst/>
          </a:prstGeom>
          <a:noFill/>
        </p:spPr>
        <p:txBody>
          <a:bodyPr wrap="square" rtlCol="0">
            <a:spAutoFit/>
          </a:bodyPr>
          <a:lstStyle/>
          <a:p>
            <a:pPr algn="ctr"/>
            <a:r>
              <a:rPr lang="nl-NL" dirty="0">
                <a:latin typeface="Krub" pitchFamily="2" charset="-34"/>
                <a:cs typeface="Krub" pitchFamily="2" charset="-34"/>
              </a:rPr>
              <a:t>veel indicator leerlingen</a:t>
            </a:r>
          </a:p>
        </p:txBody>
      </p:sp>
      <p:sp>
        <p:nvSpPr>
          <p:cNvPr id="11" name="!! weinig indicatoren">
            <a:extLst>
              <a:ext uri="{FF2B5EF4-FFF2-40B4-BE49-F238E27FC236}">
                <a16:creationId xmlns:a16="http://schemas.microsoft.com/office/drawing/2014/main" id="{B8A3973C-6F41-1B5E-F483-7F376BCE66B9}"/>
              </a:ext>
            </a:extLst>
          </p:cNvPr>
          <p:cNvSpPr txBox="1"/>
          <p:nvPr/>
        </p:nvSpPr>
        <p:spPr>
          <a:xfrm>
            <a:off x="6413877" y="3013500"/>
            <a:ext cx="2527031" cy="646331"/>
          </a:xfrm>
          <a:prstGeom prst="rect">
            <a:avLst/>
          </a:prstGeom>
          <a:noFill/>
        </p:spPr>
        <p:txBody>
          <a:bodyPr wrap="square" rtlCol="0">
            <a:spAutoFit/>
          </a:bodyPr>
          <a:lstStyle/>
          <a:p>
            <a:pPr algn="ctr"/>
            <a:r>
              <a:rPr lang="nl-NL" dirty="0">
                <a:latin typeface="Krub" pitchFamily="2" charset="-34"/>
                <a:cs typeface="Krub" pitchFamily="2" charset="-34"/>
              </a:rPr>
              <a:t>weinig indicator leerlingen</a:t>
            </a:r>
          </a:p>
        </p:txBody>
      </p:sp>
      <p:sp>
        <p:nvSpPr>
          <p:cNvPr id="14" name="D">
            <a:extLst>
              <a:ext uri="{FF2B5EF4-FFF2-40B4-BE49-F238E27FC236}">
                <a16:creationId xmlns:a16="http://schemas.microsoft.com/office/drawing/2014/main" id="{1D9C4B16-2600-33F0-FB01-6A8E261F240F}"/>
              </a:ext>
            </a:extLst>
          </p:cNvPr>
          <p:cNvSpPr txBox="1"/>
          <p:nvPr/>
        </p:nvSpPr>
        <p:spPr>
          <a:xfrm>
            <a:off x="5926013" y="3555707"/>
            <a:ext cx="458368" cy="369332"/>
          </a:xfrm>
          <a:prstGeom prst="rect">
            <a:avLst/>
          </a:prstGeom>
          <a:noFill/>
        </p:spPr>
        <p:txBody>
          <a:bodyPr wrap="square" rtlCol="0">
            <a:spAutoFit/>
          </a:bodyPr>
          <a:lstStyle/>
          <a:p>
            <a:r>
              <a:rPr lang="nl-NL" dirty="0">
                <a:latin typeface="Krub" pitchFamily="2" charset="-34"/>
                <a:cs typeface="Krub" pitchFamily="2" charset="-34"/>
              </a:rPr>
              <a:t>D</a:t>
            </a:r>
          </a:p>
        </p:txBody>
      </p:sp>
      <p:sp>
        <p:nvSpPr>
          <p:cNvPr id="15" name="C">
            <a:extLst>
              <a:ext uri="{FF2B5EF4-FFF2-40B4-BE49-F238E27FC236}">
                <a16:creationId xmlns:a16="http://schemas.microsoft.com/office/drawing/2014/main" id="{8BD2FAFF-A9DA-1279-9033-5B4733F3BDED}"/>
              </a:ext>
            </a:extLst>
          </p:cNvPr>
          <p:cNvSpPr txBox="1"/>
          <p:nvPr/>
        </p:nvSpPr>
        <p:spPr>
          <a:xfrm>
            <a:off x="5214577" y="3555707"/>
            <a:ext cx="458368" cy="369332"/>
          </a:xfrm>
          <a:prstGeom prst="rect">
            <a:avLst/>
          </a:prstGeom>
          <a:noFill/>
        </p:spPr>
        <p:txBody>
          <a:bodyPr wrap="square" rtlCol="0">
            <a:spAutoFit/>
          </a:bodyPr>
          <a:lstStyle/>
          <a:p>
            <a:r>
              <a:rPr lang="nl-NL" dirty="0">
                <a:latin typeface="Krub" pitchFamily="2" charset="-34"/>
                <a:cs typeface="Krub" pitchFamily="2" charset="-34"/>
              </a:rPr>
              <a:t>C</a:t>
            </a:r>
          </a:p>
        </p:txBody>
      </p:sp>
      <p:sp>
        <p:nvSpPr>
          <p:cNvPr id="16" name="B">
            <a:extLst>
              <a:ext uri="{FF2B5EF4-FFF2-40B4-BE49-F238E27FC236}">
                <a16:creationId xmlns:a16="http://schemas.microsoft.com/office/drawing/2014/main" id="{239AFED1-FD9D-8602-C418-1812C39EC1A0}"/>
              </a:ext>
            </a:extLst>
          </p:cNvPr>
          <p:cNvSpPr txBox="1"/>
          <p:nvPr/>
        </p:nvSpPr>
        <p:spPr>
          <a:xfrm>
            <a:off x="5940761" y="2824431"/>
            <a:ext cx="330991" cy="369332"/>
          </a:xfrm>
          <a:prstGeom prst="rect">
            <a:avLst/>
          </a:prstGeom>
          <a:noFill/>
        </p:spPr>
        <p:txBody>
          <a:bodyPr wrap="square" rtlCol="0">
            <a:spAutoFit/>
          </a:bodyPr>
          <a:lstStyle/>
          <a:p>
            <a:r>
              <a:rPr lang="nl-NL" dirty="0">
                <a:latin typeface="Krub" pitchFamily="2" charset="-34"/>
                <a:cs typeface="Krub" pitchFamily="2" charset="-34"/>
              </a:rPr>
              <a:t>B</a:t>
            </a:r>
          </a:p>
        </p:txBody>
      </p:sp>
      <p:sp>
        <p:nvSpPr>
          <p:cNvPr id="17" name="A">
            <a:extLst>
              <a:ext uri="{FF2B5EF4-FFF2-40B4-BE49-F238E27FC236}">
                <a16:creationId xmlns:a16="http://schemas.microsoft.com/office/drawing/2014/main" id="{071307B2-A757-FF9F-3DA3-4ECC55FD9C1A}"/>
              </a:ext>
            </a:extLst>
          </p:cNvPr>
          <p:cNvSpPr txBox="1"/>
          <p:nvPr/>
        </p:nvSpPr>
        <p:spPr>
          <a:xfrm>
            <a:off x="5214577" y="2830103"/>
            <a:ext cx="262115" cy="369332"/>
          </a:xfrm>
          <a:prstGeom prst="rect">
            <a:avLst/>
          </a:prstGeom>
          <a:noFill/>
        </p:spPr>
        <p:txBody>
          <a:bodyPr wrap="square" rtlCol="0">
            <a:spAutoFit/>
          </a:bodyPr>
          <a:lstStyle/>
          <a:p>
            <a:r>
              <a:rPr lang="nl-NL" dirty="0">
                <a:latin typeface="Krub" pitchFamily="2" charset="-34"/>
                <a:cs typeface="Krub" pitchFamily="2" charset="-34"/>
              </a:rPr>
              <a:t>A</a:t>
            </a:r>
          </a:p>
        </p:txBody>
      </p:sp>
      <p:cxnSp>
        <p:nvCxnSpPr>
          <p:cNvPr id="18" name="Rechte verbindingslijn 17">
            <a:extLst>
              <a:ext uri="{FF2B5EF4-FFF2-40B4-BE49-F238E27FC236}">
                <a16:creationId xmlns:a16="http://schemas.microsoft.com/office/drawing/2014/main" id="{3F471F19-7679-900B-A5C9-0DA25DBE9E27}"/>
              </a:ext>
            </a:extLst>
          </p:cNvPr>
          <p:cNvCxnSpPr>
            <a:cxnSpLocks/>
          </p:cNvCxnSpPr>
          <p:nvPr/>
        </p:nvCxnSpPr>
        <p:spPr>
          <a:xfrm>
            <a:off x="5727024" y="2654593"/>
            <a:ext cx="0" cy="1440000"/>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9" name="Rechte verbindingslijn 18">
            <a:extLst>
              <a:ext uri="{FF2B5EF4-FFF2-40B4-BE49-F238E27FC236}">
                <a16:creationId xmlns:a16="http://schemas.microsoft.com/office/drawing/2014/main" id="{D7D10D87-32A6-74E3-CD84-E1A55C59979F}"/>
              </a:ext>
            </a:extLst>
          </p:cNvPr>
          <p:cNvCxnSpPr>
            <a:cxnSpLocks/>
          </p:cNvCxnSpPr>
          <p:nvPr/>
        </p:nvCxnSpPr>
        <p:spPr>
          <a:xfrm flipH="1" flipV="1">
            <a:off x="5013330" y="3367446"/>
            <a:ext cx="1440000" cy="9347"/>
          </a:xfrm>
          <a:prstGeom prst="line">
            <a:avLst/>
          </a:prstGeom>
          <a:ln w="31750">
            <a:solidFill>
              <a:schemeClr val="tx2"/>
            </a:solidFill>
          </a:ln>
        </p:spPr>
        <p:style>
          <a:lnRef idx="1">
            <a:schemeClr val="accent3"/>
          </a:lnRef>
          <a:fillRef idx="0">
            <a:schemeClr val="accent3"/>
          </a:fillRef>
          <a:effectRef idx="0">
            <a:schemeClr val="accent3"/>
          </a:effectRef>
          <a:fontRef idx="minor">
            <a:schemeClr val="tx1"/>
          </a:fontRef>
        </p:style>
      </p:cxnSp>
      <p:sp>
        <p:nvSpPr>
          <p:cNvPr id="20" name="Rechthoek 19">
            <a:extLst>
              <a:ext uri="{FF2B5EF4-FFF2-40B4-BE49-F238E27FC236}">
                <a16:creationId xmlns:a16="http://schemas.microsoft.com/office/drawing/2014/main" id="{D775E397-0996-B3A2-4801-49342A40D4E0}"/>
              </a:ext>
            </a:extLst>
          </p:cNvPr>
          <p:cNvSpPr/>
          <p:nvPr/>
        </p:nvSpPr>
        <p:spPr>
          <a:xfrm>
            <a:off x="5016363" y="2771117"/>
            <a:ext cx="1439997" cy="468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Krub" pitchFamily="2" charset="-34"/>
              <a:cs typeface="Krub" pitchFamily="2" charset="-34"/>
            </a:endParaRPr>
          </a:p>
        </p:txBody>
      </p:sp>
    </p:spTree>
    <p:extLst>
      <p:ext uri="{BB962C8B-B14F-4D97-AF65-F5344CB8AC3E}">
        <p14:creationId xmlns:p14="http://schemas.microsoft.com/office/powerpoint/2010/main" val="24108293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CD450-04C1-D5C6-F2E2-4EE383FA4FF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50399AB-111B-B564-930C-12F3F824B09D}"/>
              </a:ext>
            </a:extLst>
          </p:cNvPr>
          <p:cNvSpPr txBox="1"/>
          <p:nvPr/>
        </p:nvSpPr>
        <p:spPr>
          <a:xfrm>
            <a:off x="1013415" y="1973432"/>
            <a:ext cx="10178343" cy="4247317"/>
          </a:xfrm>
          <a:prstGeom prst="rect">
            <a:avLst/>
          </a:prstGeom>
          <a:noFill/>
        </p:spPr>
        <p:txBody>
          <a:bodyPr wrap="square">
            <a:spAutoFit/>
          </a:bodyPr>
          <a:lstStyle/>
          <a:p>
            <a:r>
              <a:rPr lang="nl-NL" dirty="0">
                <a:latin typeface="Krub" pitchFamily="2" charset="-34"/>
                <a:cs typeface="Krub" pitchFamily="2" charset="-34"/>
              </a:rPr>
              <a:t>Bouw aan een cultuur van professionele dialoog, waarin samen wordt gereflecteerd over het eigen handelen, eigen overtuigingen en verwachtingen.</a:t>
            </a:r>
          </a:p>
          <a:p>
            <a:endParaRPr lang="nl-NL" dirty="0">
              <a:latin typeface="Krub" pitchFamily="2" charset="-34"/>
              <a:cs typeface="Krub" pitchFamily="2" charset="-34"/>
            </a:endParaRPr>
          </a:p>
          <a:p>
            <a:r>
              <a:rPr lang="nl-NL" dirty="0">
                <a:latin typeface="Krub" pitchFamily="2" charset="-34"/>
                <a:cs typeface="Krub" pitchFamily="2" charset="-34"/>
              </a:rPr>
              <a:t>Installeer ondersteunende structuren en routines.</a:t>
            </a:r>
          </a:p>
          <a:p>
            <a:endParaRPr lang="nl-NL" dirty="0">
              <a:latin typeface="Krub" pitchFamily="2" charset="-34"/>
              <a:cs typeface="Krub" pitchFamily="2" charset="-34"/>
            </a:endParaRPr>
          </a:p>
          <a:p>
            <a:r>
              <a:rPr lang="nl-NL" dirty="0">
                <a:latin typeface="Krub" pitchFamily="2" charset="-34"/>
                <a:cs typeface="Krub" pitchFamily="2" charset="-34"/>
              </a:rPr>
              <a:t>Wees een rolmodel, als lerende. Durf je kwetsbaarheid te tonen. Expliciteer eigenaarschap bij fouten.</a:t>
            </a:r>
          </a:p>
          <a:p>
            <a:endParaRPr lang="nl-NL" dirty="0">
              <a:latin typeface="Krub" pitchFamily="2" charset="-34"/>
              <a:cs typeface="Krub" pitchFamily="2" charset="-34"/>
            </a:endParaRPr>
          </a:p>
          <a:p>
            <a:r>
              <a:rPr lang="nl-NL" dirty="0">
                <a:latin typeface="Krub" pitchFamily="2" charset="-34"/>
                <a:cs typeface="Krub" pitchFamily="2" charset="-34"/>
              </a:rPr>
              <a:t>Zorg voor duidelijkheid over wie welke verantwoordelijkheid draagt.</a:t>
            </a:r>
          </a:p>
          <a:p>
            <a:endParaRPr lang="nl-NL" dirty="0">
              <a:latin typeface="Krub" pitchFamily="2" charset="-34"/>
              <a:cs typeface="Krub" pitchFamily="2" charset="-34"/>
            </a:endParaRPr>
          </a:p>
          <a:p>
            <a:r>
              <a:rPr lang="nl-NL" dirty="0">
                <a:latin typeface="Krub" pitchFamily="2" charset="-34"/>
                <a:cs typeface="Krub" pitchFamily="2" charset="-34"/>
              </a:rPr>
              <a:t>Geef ruimte aan frustratie en onmacht MAAR keer telkens terug naar de eigen invloedssfeer.</a:t>
            </a:r>
          </a:p>
          <a:p>
            <a:endParaRPr lang="nl-NL" dirty="0">
              <a:latin typeface="Krub" pitchFamily="2" charset="-34"/>
              <a:cs typeface="Krub" pitchFamily="2" charset="-34"/>
            </a:endParaRPr>
          </a:p>
          <a:p>
            <a:r>
              <a:rPr lang="nl-NL" dirty="0">
                <a:latin typeface="Krub" pitchFamily="2" charset="-34"/>
                <a:cs typeface="Krub" pitchFamily="2" charset="-34"/>
              </a:rPr>
              <a:t>Investeer (enkel) energie in dat wat veranderd kan worden.</a:t>
            </a:r>
          </a:p>
          <a:p>
            <a:endParaRPr lang="nl-NL" dirty="0">
              <a:latin typeface="Krub" pitchFamily="2" charset="-34"/>
              <a:cs typeface="Krub" pitchFamily="2" charset="-34"/>
            </a:endParaRPr>
          </a:p>
          <a:p>
            <a:r>
              <a:rPr lang="nl-NL" dirty="0">
                <a:latin typeface="Krub" pitchFamily="2" charset="-34"/>
                <a:cs typeface="Krub" pitchFamily="2" charset="-34"/>
              </a:rPr>
              <a:t>Onderzoek samen (on)veranderlijkheid en (on)controleerbaarheid. </a:t>
            </a:r>
          </a:p>
        </p:txBody>
      </p:sp>
      <p:sp>
        <p:nvSpPr>
          <p:cNvPr id="4" name="Tekstvak 3">
            <a:extLst>
              <a:ext uri="{FF2B5EF4-FFF2-40B4-BE49-F238E27FC236}">
                <a16:creationId xmlns:a16="http://schemas.microsoft.com/office/drawing/2014/main" id="{8A969AF4-A4CA-1835-E486-5957646AD861}"/>
              </a:ext>
            </a:extLst>
          </p:cNvPr>
          <p:cNvSpPr txBox="1"/>
          <p:nvPr/>
        </p:nvSpPr>
        <p:spPr>
          <a:xfrm>
            <a:off x="1635197" y="637251"/>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5" name="Tekstvak 4">
            <a:extLst>
              <a:ext uri="{FF2B5EF4-FFF2-40B4-BE49-F238E27FC236}">
                <a16:creationId xmlns:a16="http://schemas.microsoft.com/office/drawing/2014/main" id="{CE99DAAC-1B70-D9AD-D474-E33E2DDD6651}"/>
              </a:ext>
            </a:extLst>
          </p:cNvPr>
          <p:cNvSpPr txBox="1"/>
          <p:nvPr/>
        </p:nvSpPr>
        <p:spPr>
          <a:xfrm>
            <a:off x="1013415" y="544918"/>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8" name="Tekstvak 7">
            <a:extLst>
              <a:ext uri="{FF2B5EF4-FFF2-40B4-BE49-F238E27FC236}">
                <a16:creationId xmlns:a16="http://schemas.microsoft.com/office/drawing/2014/main" id="{976F1D29-669A-5EC8-9AF8-E36FD9EA67D3}"/>
              </a:ext>
            </a:extLst>
          </p:cNvPr>
          <p:cNvSpPr txBox="1"/>
          <p:nvPr/>
        </p:nvSpPr>
        <p:spPr>
          <a:xfrm>
            <a:off x="1010207" y="7570153"/>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6" name="Tekstvak 5">
            <a:extLst>
              <a:ext uri="{FF2B5EF4-FFF2-40B4-BE49-F238E27FC236}">
                <a16:creationId xmlns:a16="http://schemas.microsoft.com/office/drawing/2014/main" id="{A0F3CED1-912E-6816-9F37-BC27232032E0}"/>
              </a:ext>
            </a:extLst>
          </p:cNvPr>
          <p:cNvSpPr txBox="1"/>
          <p:nvPr/>
        </p:nvSpPr>
        <p:spPr>
          <a:xfrm>
            <a:off x="1635197" y="7546861"/>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a:t>
            </a:r>
          </a:p>
        </p:txBody>
      </p:sp>
    </p:spTree>
    <p:extLst>
      <p:ext uri="{BB962C8B-B14F-4D97-AF65-F5344CB8AC3E}">
        <p14:creationId xmlns:p14="http://schemas.microsoft.com/office/powerpoint/2010/main" val="307046074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2EB056F-C609-CA08-C3CE-4B341D4EAF61}"/>
              </a:ext>
            </a:extLst>
          </p:cNvPr>
          <p:cNvSpPr txBox="1"/>
          <p:nvPr/>
        </p:nvSpPr>
        <p:spPr>
          <a:xfrm>
            <a:off x="1635197" y="-997587"/>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6" name="Tekstvak 5">
            <a:extLst>
              <a:ext uri="{FF2B5EF4-FFF2-40B4-BE49-F238E27FC236}">
                <a16:creationId xmlns:a16="http://schemas.microsoft.com/office/drawing/2014/main" id="{70BA4730-6195-726B-C0B1-A0C8291C480E}"/>
              </a:ext>
            </a:extLst>
          </p:cNvPr>
          <p:cNvSpPr txBox="1"/>
          <p:nvPr/>
        </p:nvSpPr>
        <p:spPr>
          <a:xfrm>
            <a:off x="1013415" y="-1089920"/>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7" name="Tekstvak 6">
            <a:extLst>
              <a:ext uri="{FF2B5EF4-FFF2-40B4-BE49-F238E27FC236}">
                <a16:creationId xmlns:a16="http://schemas.microsoft.com/office/drawing/2014/main" id="{77254546-2E21-C6ED-8D3E-503590F47485}"/>
              </a:ext>
            </a:extLst>
          </p:cNvPr>
          <p:cNvSpPr txBox="1"/>
          <p:nvPr/>
        </p:nvSpPr>
        <p:spPr>
          <a:xfrm>
            <a:off x="1010207" y="539433"/>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3" name="Tekstvak 2">
            <a:extLst>
              <a:ext uri="{FF2B5EF4-FFF2-40B4-BE49-F238E27FC236}">
                <a16:creationId xmlns:a16="http://schemas.microsoft.com/office/drawing/2014/main" id="{E9265E01-76C8-702A-D8C9-65998136E752}"/>
              </a:ext>
            </a:extLst>
          </p:cNvPr>
          <p:cNvSpPr txBox="1"/>
          <p:nvPr/>
        </p:nvSpPr>
        <p:spPr>
          <a:xfrm>
            <a:off x="1635197" y="631765"/>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a:t>
            </a:r>
          </a:p>
        </p:txBody>
      </p:sp>
    </p:spTree>
    <p:extLst>
      <p:ext uri="{BB962C8B-B14F-4D97-AF65-F5344CB8AC3E}">
        <p14:creationId xmlns:p14="http://schemas.microsoft.com/office/powerpoint/2010/main" val="255144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.18**</a:t>
            </a:r>
          </a:p>
        </p:txBody>
      </p:sp>
      <p:sp>
        <p:nvSpPr>
          <p:cNvPr id="3" name="Rechthoek 2">
            <a:extLst>
              <a:ext uri="{FF2B5EF4-FFF2-40B4-BE49-F238E27FC236}">
                <a16:creationId xmlns:a16="http://schemas.microsoft.com/office/drawing/2014/main" id="{11B232E2-C00D-7D1C-9DC7-B988877CD654}"/>
              </a:ext>
            </a:extLst>
          </p:cNvPr>
          <p:cNvSpPr/>
          <p:nvPr/>
        </p:nvSpPr>
        <p:spPr>
          <a:xfrm>
            <a:off x="6566663" y="1063496"/>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.16***</a:t>
            </a:r>
          </a:p>
        </p:txBody>
      </p:sp>
      <p:sp>
        <p:nvSpPr>
          <p:cNvPr id="15" name="Rechthoek 14">
            <a:extLst>
              <a:ext uri="{FF2B5EF4-FFF2-40B4-BE49-F238E27FC236}">
                <a16:creationId xmlns:a16="http://schemas.microsoft.com/office/drawing/2014/main" id="{85D1661B-966B-9B95-9B74-14BAADB17F6D}"/>
              </a:ext>
            </a:extLst>
          </p:cNvPr>
          <p:cNvSpPr/>
          <p:nvPr/>
        </p:nvSpPr>
        <p:spPr>
          <a:xfrm>
            <a:off x="5939720" y="145448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.16***</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17E7CCB0-71D6-B0BF-0B71-EE095F0239C7}"/>
              </a:ext>
            </a:extLst>
          </p:cNvPr>
          <p:cNvSpPr/>
          <p:nvPr/>
        </p:nvSpPr>
        <p:spPr>
          <a:xfrm>
            <a:off x="7657802" y="4407528"/>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.16**</a:t>
            </a:r>
          </a:p>
        </p:txBody>
      </p: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Leerling</a:t>
            </a:r>
          </a:p>
          <a:p>
            <a:pPr algn="ctr"/>
            <a:r>
              <a:rPr lang="nl-NL" sz="1400" dirty="0"/>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t>Schoolbrede</a:t>
            </a:r>
            <a:r>
              <a:rPr lang="nl-NL" sz="1400" dirty="0"/>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-.18**</a:t>
            </a:r>
          </a:p>
        </p:txBody>
      </p:sp>
      <p:sp>
        <p:nvSpPr>
          <p:cNvPr id="4" name="Rechthoek 3">
            <a:extLst>
              <a:ext uri="{FF2B5EF4-FFF2-40B4-BE49-F238E27FC236}">
                <a16:creationId xmlns:a16="http://schemas.microsoft.com/office/drawing/2014/main" id="{94EED3B6-3018-0A97-637A-EBC66FD38001}"/>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2882544543"/>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solidFill>
              <a:schemeClr val="dk1">
                <a:alpha val="19855"/>
              </a:schemeClr>
            </a:solidFill>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.18**</a:t>
            </a:r>
          </a:p>
        </p:txBody>
      </p:sp>
      <p:sp>
        <p:nvSpPr>
          <p:cNvPr id="3" name="Rechthoek 2">
            <a:extLst>
              <a:ext uri="{FF2B5EF4-FFF2-40B4-BE49-F238E27FC236}">
                <a16:creationId xmlns:a16="http://schemas.microsoft.com/office/drawing/2014/main" id="{11B232E2-C00D-7D1C-9DC7-B988877CD654}"/>
              </a:ext>
            </a:extLst>
          </p:cNvPr>
          <p:cNvSpPr/>
          <p:nvPr/>
        </p:nvSpPr>
        <p:spPr>
          <a:xfrm>
            <a:off x="6566663" y="1063496"/>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5" name="Rechthoek 14">
            <a:extLst>
              <a:ext uri="{FF2B5EF4-FFF2-40B4-BE49-F238E27FC236}">
                <a16:creationId xmlns:a16="http://schemas.microsoft.com/office/drawing/2014/main" id="{85D1661B-966B-9B95-9B74-14BAADB17F6D}"/>
              </a:ext>
            </a:extLst>
          </p:cNvPr>
          <p:cNvSpPr/>
          <p:nvPr/>
        </p:nvSpPr>
        <p:spPr>
          <a:xfrm>
            <a:off x="5939720" y="1454489"/>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solidFill>
              <a:schemeClr val="dk1">
                <a:alpha val="19855"/>
              </a:schemeClr>
            </a:solidFill>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17E7CCB0-71D6-B0BF-0B71-EE095F0239C7}"/>
              </a:ext>
            </a:extLst>
          </p:cNvPr>
          <p:cNvSpPr/>
          <p:nvPr/>
        </p:nvSpPr>
        <p:spPr>
          <a:xfrm>
            <a:off x="7657802" y="4407528"/>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a:solidFill>
            <a:schemeClr val="lt1">
              <a:alpha val="20384"/>
            </a:schemeClr>
          </a:solidFill>
          <a:ln>
            <a:solidFill>
              <a:schemeClr val="dk1">
                <a:alpha val="19931"/>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a:solidFill>
            <a:schemeClr val="lt1">
              <a:alpha val="20384"/>
            </a:schemeClr>
          </a:solidFill>
          <a:ln>
            <a:solidFill>
              <a:schemeClr val="dk1">
                <a:alpha val="19931"/>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Ouder</a:t>
            </a:r>
          </a:p>
          <a:p>
            <a:pPr algn="ctr"/>
            <a:r>
              <a:rPr lang="nl-NL" sz="1400" dirty="0">
                <a:solidFill>
                  <a:schemeClr val="dk1">
                    <a:alpha val="20000"/>
                  </a:schemeClr>
                </a:solidFill>
              </a:rPr>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a:solidFill>
            <a:schemeClr val="lt1">
              <a:alpha val="20384"/>
            </a:schemeClr>
          </a:solidFill>
          <a:ln>
            <a:solidFill>
              <a:schemeClr val="dk1">
                <a:alpha val="19931"/>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Ouder</a:t>
            </a:r>
          </a:p>
          <a:p>
            <a:pPr algn="ctr"/>
            <a:r>
              <a:rPr lang="nl-NL" sz="1400" dirty="0">
                <a:solidFill>
                  <a:schemeClr val="dk1">
                    <a:alpha val="20000"/>
                  </a:schemeClr>
                </a:solidFill>
              </a:rPr>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a:solidFill>
            <a:schemeClr val="lt1">
              <a:alpha val="20384"/>
            </a:schemeClr>
          </a:solidFill>
          <a:ln>
            <a:solidFill>
              <a:schemeClr val="dk1">
                <a:alpha val="19931"/>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Leerling</a:t>
            </a:r>
          </a:p>
          <a:p>
            <a:pPr algn="ctr"/>
            <a:r>
              <a:rPr lang="nl-NL" sz="1400" dirty="0">
                <a:solidFill>
                  <a:schemeClr val="dk1">
                    <a:alpha val="20000"/>
                  </a:schemeClr>
                </a:solidFill>
              </a:rPr>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a:solidFill>
            <a:schemeClr val="lt1">
              <a:alpha val="20384"/>
            </a:schemeClr>
          </a:solidFill>
          <a:ln>
            <a:solidFill>
              <a:schemeClr val="dk1">
                <a:alpha val="19931"/>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t>Schoolbrede</a:t>
            </a:r>
            <a:r>
              <a:rPr lang="nl-NL" sz="1400" dirty="0"/>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solidFill>
              <a:schemeClr val="dk1">
                <a:alpha val="19931"/>
              </a:schemeClr>
            </a:solidFill>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solidFill>
            <a:schemeClr val="lt1">
              <a:alpha val="20384"/>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4" name="Rechthoek 3">
            <a:extLst>
              <a:ext uri="{FF2B5EF4-FFF2-40B4-BE49-F238E27FC236}">
                <a16:creationId xmlns:a16="http://schemas.microsoft.com/office/drawing/2014/main" id="{E547869A-60A7-6C31-BA08-EA4B6DAB53B1}"/>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2044073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3" name="Rechthoek 2">
            <a:extLst>
              <a:ext uri="{FF2B5EF4-FFF2-40B4-BE49-F238E27FC236}">
                <a16:creationId xmlns:a16="http://schemas.microsoft.com/office/drawing/2014/main" id="{11B232E2-C00D-7D1C-9DC7-B988877CD654}"/>
              </a:ext>
            </a:extLst>
          </p:cNvPr>
          <p:cNvSpPr/>
          <p:nvPr/>
        </p:nvSpPr>
        <p:spPr>
          <a:xfrm>
            <a:off x="6566663" y="1063496"/>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5" name="Rechthoek 14">
            <a:extLst>
              <a:ext uri="{FF2B5EF4-FFF2-40B4-BE49-F238E27FC236}">
                <a16:creationId xmlns:a16="http://schemas.microsoft.com/office/drawing/2014/main" id="{85D1661B-966B-9B95-9B74-14BAADB17F6D}"/>
              </a:ext>
            </a:extLst>
          </p:cNvPr>
          <p:cNvSpPr/>
          <p:nvPr/>
        </p:nvSpPr>
        <p:spPr>
          <a:xfrm>
            <a:off x="5939720" y="145448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17E7CCB0-71D6-B0BF-0B71-EE095F0239C7}"/>
              </a:ext>
            </a:extLst>
          </p:cNvPr>
          <p:cNvSpPr/>
          <p:nvPr/>
        </p:nvSpPr>
        <p:spPr>
          <a:xfrm>
            <a:off x="7657802" y="440752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Leerling</a:t>
            </a:r>
          </a:p>
          <a:p>
            <a:pPr algn="ctr"/>
            <a:r>
              <a:rPr lang="nl-NL" sz="1400" dirty="0"/>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solidFill>
                  <a:schemeClr val="dk1">
                    <a:alpha val="19824"/>
                  </a:schemeClr>
                </a:solidFill>
              </a:rPr>
              <a:t>Schoolbrede</a:t>
            </a:r>
            <a:r>
              <a:rPr lang="nl-NL" sz="1400" dirty="0">
                <a:solidFill>
                  <a:schemeClr val="dk1">
                    <a:alpha val="19824"/>
                  </a:schemeClr>
                </a:solidFill>
              </a:rPr>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4" name="Rechthoek 3">
            <a:extLst>
              <a:ext uri="{FF2B5EF4-FFF2-40B4-BE49-F238E27FC236}">
                <a16:creationId xmlns:a16="http://schemas.microsoft.com/office/drawing/2014/main" id="{A4F005E6-315E-56D2-5A20-F6B2EC343393}"/>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9772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F4799-47CC-07E3-11D1-450D7B3D7A0F}"/>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1E9DFAE1-B698-A53B-05E5-943BD41194C4}"/>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155A6FC9-6222-1105-14E3-DF6B5CD31EC6}"/>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ED023074-000A-AA40-F039-BD55C8AF7962}"/>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B025E036-02FC-CCAB-F721-F6796A3CF138}"/>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F6DFA4B8-2F9A-6593-ED29-DE645F988BB3}"/>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6" name="!! Hoy">
            <a:extLst>
              <a:ext uri="{FF2B5EF4-FFF2-40B4-BE49-F238E27FC236}">
                <a16:creationId xmlns:a16="http://schemas.microsoft.com/office/drawing/2014/main" id="{D94C60C7-4E12-185D-6959-44A66A68DAD9}"/>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Tree>
    <p:extLst>
      <p:ext uri="{BB962C8B-B14F-4D97-AF65-F5344CB8AC3E}">
        <p14:creationId xmlns:p14="http://schemas.microsoft.com/office/powerpoint/2010/main" val="3960836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R</a:t>
            </a:r>
            <a:r>
              <a:rPr lang="nl-NL" sz="1000" baseline="30000" dirty="0">
                <a:solidFill>
                  <a:schemeClr val="accent2"/>
                </a:solidFill>
              </a:rPr>
              <a:t>2 </a:t>
            </a:r>
            <a:r>
              <a:rPr lang="nl-NL" sz="1000" dirty="0">
                <a:solidFill>
                  <a:schemeClr val="accent2"/>
                </a:solidFill>
              </a:rPr>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3" name="Rechthoek 2">
            <a:extLst>
              <a:ext uri="{FF2B5EF4-FFF2-40B4-BE49-F238E27FC236}">
                <a16:creationId xmlns:a16="http://schemas.microsoft.com/office/drawing/2014/main" id="{11B232E2-C00D-7D1C-9DC7-B988877CD654}"/>
              </a:ext>
            </a:extLst>
          </p:cNvPr>
          <p:cNvSpPr/>
          <p:nvPr/>
        </p:nvSpPr>
        <p:spPr>
          <a:xfrm>
            <a:off x="6566663" y="1063496"/>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5" name="Rechthoek 14">
            <a:extLst>
              <a:ext uri="{FF2B5EF4-FFF2-40B4-BE49-F238E27FC236}">
                <a16:creationId xmlns:a16="http://schemas.microsoft.com/office/drawing/2014/main" id="{85D1661B-966B-9B95-9B74-14BAADB17F6D}"/>
              </a:ext>
            </a:extLst>
          </p:cNvPr>
          <p:cNvSpPr/>
          <p:nvPr/>
        </p:nvSpPr>
        <p:spPr>
          <a:xfrm>
            <a:off x="5939720" y="145448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17E7CCB0-71D6-B0BF-0B71-EE095F0239C7}"/>
              </a:ext>
            </a:extLst>
          </p:cNvPr>
          <p:cNvSpPr/>
          <p:nvPr/>
        </p:nvSpPr>
        <p:spPr>
          <a:xfrm>
            <a:off x="7657802" y="440752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Ouder</a:t>
            </a:r>
          </a:p>
          <a:p>
            <a:pPr algn="ctr"/>
            <a:r>
              <a:rPr lang="nl-NL" sz="1400" dirty="0">
                <a:solidFill>
                  <a:schemeClr val="accent2"/>
                </a:solidFill>
              </a:rPr>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Leerling</a:t>
            </a:r>
          </a:p>
          <a:p>
            <a:pPr algn="ctr"/>
            <a:r>
              <a:rPr lang="nl-NL" sz="1400" dirty="0"/>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a:solidFill>
            <a:schemeClr val="bg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solidFill>
                  <a:schemeClr val="tx2"/>
                </a:solidFill>
              </a:rPr>
              <a:t>Schoolbrede</a:t>
            </a:r>
            <a:r>
              <a:rPr lang="nl-NL" sz="1400" dirty="0">
                <a:solidFill>
                  <a:schemeClr val="tx2"/>
                </a:solidFill>
              </a:rPr>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4" name="Rechthoek 3">
            <a:extLst>
              <a:ext uri="{FF2B5EF4-FFF2-40B4-BE49-F238E27FC236}">
                <a16:creationId xmlns:a16="http://schemas.microsoft.com/office/drawing/2014/main" id="{906523EC-36BE-0D22-04F7-01D2B4BEB807}"/>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24319213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R</a:t>
            </a:r>
            <a:r>
              <a:rPr lang="nl-NL" sz="1000" baseline="30000" dirty="0">
                <a:solidFill>
                  <a:schemeClr val="accent2"/>
                </a:solidFill>
              </a:rPr>
              <a:t>2 </a:t>
            </a:r>
            <a:r>
              <a:rPr lang="nl-NL" sz="1000" dirty="0">
                <a:solidFill>
                  <a:schemeClr val="accent2"/>
                </a:solidFill>
              </a:rPr>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3" name="Rechthoek 2">
            <a:extLst>
              <a:ext uri="{FF2B5EF4-FFF2-40B4-BE49-F238E27FC236}">
                <a16:creationId xmlns:a16="http://schemas.microsoft.com/office/drawing/2014/main" id="{11B232E2-C00D-7D1C-9DC7-B988877CD654}"/>
              </a:ext>
            </a:extLst>
          </p:cNvPr>
          <p:cNvSpPr/>
          <p:nvPr/>
        </p:nvSpPr>
        <p:spPr>
          <a:xfrm>
            <a:off x="6566663" y="1063496"/>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5" name="Rechthoek 14">
            <a:extLst>
              <a:ext uri="{FF2B5EF4-FFF2-40B4-BE49-F238E27FC236}">
                <a16:creationId xmlns:a16="http://schemas.microsoft.com/office/drawing/2014/main" id="{85D1661B-966B-9B95-9B74-14BAADB17F6D}"/>
              </a:ext>
            </a:extLst>
          </p:cNvPr>
          <p:cNvSpPr/>
          <p:nvPr/>
        </p:nvSpPr>
        <p:spPr>
          <a:xfrm>
            <a:off x="5939720" y="145448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3"/>
                </a:solidFill>
              </a:rPr>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17E7CCB0-71D6-B0BF-0B71-EE095F0239C7}"/>
              </a:ext>
            </a:extLst>
          </p:cNvPr>
          <p:cNvSpPr/>
          <p:nvPr/>
        </p:nvSpPr>
        <p:spPr>
          <a:xfrm>
            <a:off x="7657802" y="440752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Ouder</a:t>
            </a:r>
          </a:p>
          <a:p>
            <a:pPr algn="ctr"/>
            <a:r>
              <a:rPr lang="nl-NL" sz="1400" dirty="0">
                <a:solidFill>
                  <a:schemeClr val="accent2"/>
                </a:solidFill>
              </a:rPr>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Leerling</a:t>
            </a:r>
          </a:p>
          <a:p>
            <a:pPr algn="ctr"/>
            <a:r>
              <a:rPr lang="nl-NL" sz="1400" dirty="0"/>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a:solidFill>
            <a:schemeClr val="lt1"/>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3"/>
                </a:solidFill>
              </a:rPr>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a:solidFill>
            <a:schemeClr val="lt1"/>
          </a:solid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3"/>
                </a:solidFill>
              </a:rPr>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solidFill>
                  <a:schemeClr val="dk1">
                    <a:alpha val="19824"/>
                  </a:schemeClr>
                </a:solidFill>
              </a:rPr>
              <a:t>Schoolbrede</a:t>
            </a:r>
            <a:r>
              <a:rPr lang="nl-NL" sz="1400" dirty="0">
                <a:solidFill>
                  <a:schemeClr val="dk1">
                    <a:alpha val="19824"/>
                  </a:schemeClr>
                </a:solidFill>
              </a:rPr>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3"/>
                </a:solidFill>
              </a:rPr>
              <a:t>-.18**</a:t>
            </a:r>
          </a:p>
        </p:txBody>
      </p:sp>
      <p:sp>
        <p:nvSpPr>
          <p:cNvPr id="4" name="Rechthoek 3">
            <a:extLst>
              <a:ext uri="{FF2B5EF4-FFF2-40B4-BE49-F238E27FC236}">
                <a16:creationId xmlns:a16="http://schemas.microsoft.com/office/drawing/2014/main" id="{DCB8E28E-2BED-AC15-CDDF-5F61C270944B}"/>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3400260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rPr>
              <a:t>R</a:t>
            </a:r>
            <a:r>
              <a:rPr lang="nl-NL" sz="1000" baseline="30000" dirty="0">
                <a:solidFill>
                  <a:schemeClr val="tx1"/>
                </a:solidFill>
              </a:rPr>
              <a:t>2 </a:t>
            </a:r>
            <a:r>
              <a:rPr lang="nl-NL" sz="1000" dirty="0">
                <a:solidFill>
                  <a:schemeClr val="tx1"/>
                </a:solidFill>
              </a:rPr>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R</a:t>
            </a:r>
            <a:r>
              <a:rPr lang="nl-NL" sz="1000" baseline="30000" dirty="0">
                <a:solidFill>
                  <a:schemeClr val="accent2"/>
                </a:solidFill>
              </a:rPr>
              <a:t>2 </a:t>
            </a:r>
            <a:r>
              <a:rPr lang="nl-NL" sz="1000" dirty="0">
                <a:solidFill>
                  <a:schemeClr val="accent2"/>
                </a:solidFill>
              </a:rPr>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3" name="Rechthoek 2">
            <a:extLst>
              <a:ext uri="{FF2B5EF4-FFF2-40B4-BE49-F238E27FC236}">
                <a16:creationId xmlns:a16="http://schemas.microsoft.com/office/drawing/2014/main" id="{11B232E2-C00D-7D1C-9DC7-B988877CD654}"/>
              </a:ext>
            </a:extLst>
          </p:cNvPr>
          <p:cNvSpPr/>
          <p:nvPr/>
        </p:nvSpPr>
        <p:spPr>
          <a:xfrm>
            <a:off x="6566663" y="1063496"/>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.16***</a:t>
            </a:r>
          </a:p>
        </p:txBody>
      </p:sp>
      <p:sp>
        <p:nvSpPr>
          <p:cNvPr id="15" name="Rechthoek 14">
            <a:extLst>
              <a:ext uri="{FF2B5EF4-FFF2-40B4-BE49-F238E27FC236}">
                <a16:creationId xmlns:a16="http://schemas.microsoft.com/office/drawing/2014/main" id="{85D1661B-966B-9B95-9B74-14BAADB17F6D}"/>
              </a:ext>
            </a:extLst>
          </p:cNvPr>
          <p:cNvSpPr/>
          <p:nvPr/>
        </p:nvSpPr>
        <p:spPr>
          <a:xfrm>
            <a:off x="5939720" y="1454489"/>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.16***</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17E7CCB0-71D6-B0BF-0B71-EE095F0239C7}"/>
              </a:ext>
            </a:extLst>
          </p:cNvPr>
          <p:cNvSpPr/>
          <p:nvPr/>
        </p:nvSpPr>
        <p:spPr>
          <a:xfrm>
            <a:off x="7657802" y="4407528"/>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.16**</a:t>
            </a:r>
          </a:p>
        </p:txBody>
      </p: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solidFill>
            <a:schemeClr val="lt1">
              <a:alpha val="19758"/>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alpha val="20000"/>
                  </a:schemeClr>
                </a:solidFill>
              </a:rPr>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solidFill>
            <a:schemeClr val="lt1">
              <a:alpha val="19758"/>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alpha val="20000"/>
                  </a:schemeClr>
                </a:solidFill>
              </a:rPr>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solidFill>
            <a:schemeClr val="lt1">
              <a:alpha val="19758"/>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alpha val="20000"/>
                  </a:schemeClr>
                </a:solidFill>
              </a:rPr>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rPr>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a:solidFill>
            <a:schemeClr val="lt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tx1"/>
                </a:solidFill>
              </a:rPr>
              <a:t>Leerling</a:t>
            </a:r>
          </a:p>
          <a:p>
            <a:pPr algn="ctr"/>
            <a:r>
              <a:rPr lang="nl-NL" sz="1400" dirty="0">
                <a:solidFill>
                  <a:schemeClr val="tx1"/>
                </a:solidFill>
              </a:rPr>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a:solidFill>
            <a:schemeClr val="lt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a:solidFill>
            <a:schemeClr val="lt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a:solidFill>
            <a:schemeClr val="lt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solidFill>
                  <a:schemeClr val="tx2"/>
                </a:solidFill>
              </a:rPr>
              <a:t>Schoolbrede</a:t>
            </a:r>
            <a:r>
              <a:rPr lang="nl-NL" sz="1400" dirty="0">
                <a:solidFill>
                  <a:schemeClr val="tx2"/>
                </a:solidFill>
              </a:rPr>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4" name="Rechthoek 3">
            <a:extLst>
              <a:ext uri="{FF2B5EF4-FFF2-40B4-BE49-F238E27FC236}">
                <a16:creationId xmlns:a16="http://schemas.microsoft.com/office/drawing/2014/main" id="{7B3DB283-202F-C00E-68C6-5BFDDE291C16}"/>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1155879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hoek 51">
            <a:extLst>
              <a:ext uri="{FF2B5EF4-FFF2-40B4-BE49-F238E27FC236}">
                <a16:creationId xmlns:a16="http://schemas.microsoft.com/office/drawing/2014/main" id="{45B5EE6A-9121-9719-E300-FFBD3D9C973A}"/>
              </a:ext>
            </a:extLst>
          </p:cNvPr>
          <p:cNvSpPr/>
          <p:nvPr/>
        </p:nvSpPr>
        <p:spPr>
          <a:xfrm>
            <a:off x="9293213" y="4847320"/>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.35</a:t>
            </a:r>
          </a:p>
        </p:txBody>
      </p:sp>
      <p:sp>
        <p:nvSpPr>
          <p:cNvPr id="49" name="Rechthoek 48">
            <a:extLst>
              <a:ext uri="{FF2B5EF4-FFF2-40B4-BE49-F238E27FC236}">
                <a16:creationId xmlns:a16="http://schemas.microsoft.com/office/drawing/2014/main" id="{6F5C7C36-7F34-4C0E-61E9-119AAD90A001}"/>
              </a:ext>
            </a:extLst>
          </p:cNvPr>
          <p:cNvSpPr/>
          <p:nvPr/>
        </p:nvSpPr>
        <p:spPr>
          <a:xfrm>
            <a:off x="9301397" y="33753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.38</a:t>
            </a:r>
          </a:p>
        </p:txBody>
      </p:sp>
      <p:sp>
        <p:nvSpPr>
          <p:cNvPr id="48" name="Rechthoek 47">
            <a:extLst>
              <a:ext uri="{FF2B5EF4-FFF2-40B4-BE49-F238E27FC236}">
                <a16:creationId xmlns:a16="http://schemas.microsoft.com/office/drawing/2014/main" id="{FCEA0A59-BAAF-D37A-B937-11B85534D80F}"/>
              </a:ext>
            </a:extLst>
          </p:cNvPr>
          <p:cNvSpPr/>
          <p:nvPr/>
        </p:nvSpPr>
        <p:spPr>
          <a:xfrm>
            <a:off x="9297567" y="189082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.27</a:t>
            </a:r>
          </a:p>
        </p:txBody>
      </p:sp>
      <p:sp>
        <p:nvSpPr>
          <p:cNvPr id="47" name="Rechthoek 46">
            <a:extLst>
              <a:ext uri="{FF2B5EF4-FFF2-40B4-BE49-F238E27FC236}">
                <a16:creationId xmlns:a16="http://schemas.microsoft.com/office/drawing/2014/main" id="{24DD5251-D7E9-E26B-366E-E308A5505676}"/>
              </a:ext>
            </a:extLst>
          </p:cNvPr>
          <p:cNvSpPr/>
          <p:nvPr/>
        </p:nvSpPr>
        <p:spPr>
          <a:xfrm>
            <a:off x="9297567" y="399093"/>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R</a:t>
            </a:r>
            <a:r>
              <a:rPr lang="nl-NL" sz="1000" baseline="30000" dirty="0">
                <a:solidFill>
                  <a:schemeClr val="dk1">
                    <a:alpha val="20000"/>
                  </a:schemeClr>
                </a:solidFill>
              </a:rPr>
              <a:t>2 </a:t>
            </a:r>
            <a:r>
              <a:rPr lang="nl-NL" sz="1000" dirty="0">
                <a:solidFill>
                  <a:schemeClr val="dk1">
                    <a:alpha val="20000"/>
                  </a:schemeClr>
                </a:solidFill>
              </a:rPr>
              <a:t>= .31</a:t>
            </a:r>
          </a:p>
        </p:txBody>
      </p:sp>
      <p:sp>
        <p:nvSpPr>
          <p:cNvPr id="46" name="Rechthoek 45">
            <a:extLst>
              <a:ext uri="{FF2B5EF4-FFF2-40B4-BE49-F238E27FC236}">
                <a16:creationId xmlns:a16="http://schemas.microsoft.com/office/drawing/2014/main" id="{218F2F43-B1B7-52F5-6FBC-583FB73FEEED}"/>
              </a:ext>
            </a:extLst>
          </p:cNvPr>
          <p:cNvSpPr/>
          <p:nvPr/>
        </p:nvSpPr>
        <p:spPr>
          <a:xfrm>
            <a:off x="4120904" y="4848204"/>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R</a:t>
            </a:r>
            <a:r>
              <a:rPr lang="nl-NL" sz="1000" baseline="30000" dirty="0">
                <a:solidFill>
                  <a:schemeClr val="accent2"/>
                </a:solidFill>
              </a:rPr>
              <a:t>2 </a:t>
            </a:r>
            <a:r>
              <a:rPr lang="nl-NL" sz="1000" dirty="0">
                <a:solidFill>
                  <a:schemeClr val="accent2"/>
                </a:solidFill>
              </a:rPr>
              <a:t>= .17</a:t>
            </a:r>
          </a:p>
        </p:txBody>
      </p:sp>
      <p:sp>
        <p:nvSpPr>
          <p:cNvPr id="45" name="Rechthoek 44">
            <a:extLst>
              <a:ext uri="{FF2B5EF4-FFF2-40B4-BE49-F238E27FC236}">
                <a16:creationId xmlns:a16="http://schemas.microsoft.com/office/drawing/2014/main" id="{CFD52908-868B-9CE3-54A7-345B4CEA6A0E}"/>
              </a:ext>
            </a:extLst>
          </p:cNvPr>
          <p:cNvSpPr/>
          <p:nvPr/>
        </p:nvSpPr>
        <p:spPr>
          <a:xfrm>
            <a:off x="4120904" y="337013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.16</a:t>
            </a:r>
          </a:p>
        </p:txBody>
      </p:sp>
      <p:sp>
        <p:nvSpPr>
          <p:cNvPr id="44" name="Rechthoek 43">
            <a:extLst>
              <a:ext uri="{FF2B5EF4-FFF2-40B4-BE49-F238E27FC236}">
                <a16:creationId xmlns:a16="http://schemas.microsoft.com/office/drawing/2014/main" id="{13BAEDBF-24D4-BBBF-EFB4-6089AA001D21}"/>
              </a:ext>
            </a:extLst>
          </p:cNvPr>
          <p:cNvSpPr/>
          <p:nvPr/>
        </p:nvSpPr>
        <p:spPr>
          <a:xfrm>
            <a:off x="4120904" y="1890829"/>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R</a:t>
            </a:r>
            <a:r>
              <a:rPr lang="nl-NL" sz="1000" baseline="30000" dirty="0"/>
              <a:t>2 </a:t>
            </a:r>
            <a:r>
              <a:rPr lang="nl-NL" sz="1000" dirty="0"/>
              <a:t>= .41</a:t>
            </a:r>
          </a:p>
        </p:txBody>
      </p:sp>
      <p:sp>
        <p:nvSpPr>
          <p:cNvPr id="43" name="Rechthoek 42">
            <a:extLst>
              <a:ext uri="{FF2B5EF4-FFF2-40B4-BE49-F238E27FC236}">
                <a16:creationId xmlns:a16="http://schemas.microsoft.com/office/drawing/2014/main" id="{EECC85DE-4FB0-27A5-69EE-E19AFA5074AF}"/>
              </a:ext>
            </a:extLst>
          </p:cNvPr>
          <p:cNvSpPr/>
          <p:nvPr/>
        </p:nvSpPr>
        <p:spPr>
          <a:xfrm>
            <a:off x="4124694" y="399093"/>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rPr>
              <a:t>R</a:t>
            </a:r>
            <a:r>
              <a:rPr lang="nl-NL" sz="1000" baseline="30000" dirty="0">
                <a:solidFill>
                  <a:schemeClr val="tx1"/>
                </a:solidFill>
              </a:rPr>
              <a:t>2 </a:t>
            </a:r>
            <a:r>
              <a:rPr lang="nl-NL" sz="1000" dirty="0">
                <a:solidFill>
                  <a:schemeClr val="tx1"/>
                </a:solidFill>
              </a:rPr>
              <a:t>= .25</a:t>
            </a:r>
          </a:p>
        </p:txBody>
      </p:sp>
      <p:cxnSp>
        <p:nvCxnSpPr>
          <p:cNvPr id="14" name="Rechte verbindingslijn met pijl 13">
            <a:extLst>
              <a:ext uri="{FF2B5EF4-FFF2-40B4-BE49-F238E27FC236}">
                <a16:creationId xmlns:a16="http://schemas.microsoft.com/office/drawing/2014/main" id="{52ED3065-6E94-AEE3-EA1E-FA3443EEE16D}"/>
              </a:ext>
            </a:extLst>
          </p:cNvPr>
          <p:cNvCxnSpPr>
            <a:cxnSpLocks/>
            <a:stCxn id="35" idx="6"/>
            <a:endCxn id="60" idx="2"/>
          </p:cNvCxnSpPr>
          <p:nvPr/>
        </p:nvCxnSpPr>
        <p:spPr>
          <a:xfrm flipV="1">
            <a:off x="2204955" y="1270001"/>
            <a:ext cx="1310851" cy="211730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a:extLst>
              <a:ext uri="{FF2B5EF4-FFF2-40B4-BE49-F238E27FC236}">
                <a16:creationId xmlns:a16="http://schemas.microsoft.com/office/drawing/2014/main" id="{7838A91B-10B6-5904-9430-C308F75A05CC}"/>
              </a:ext>
            </a:extLst>
          </p:cNvPr>
          <p:cNvCxnSpPr>
            <a:cxnSpLocks/>
            <a:stCxn id="35" idx="6"/>
            <a:endCxn id="68" idx="2"/>
          </p:cNvCxnSpPr>
          <p:nvPr/>
        </p:nvCxnSpPr>
        <p:spPr>
          <a:xfrm flipV="1">
            <a:off x="2204955" y="2745512"/>
            <a:ext cx="1310850" cy="6417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23C2EA5B-1FAE-62ED-0FC9-6F456BC97875}"/>
              </a:ext>
            </a:extLst>
          </p:cNvPr>
          <p:cNvCxnSpPr>
            <a:cxnSpLocks/>
            <a:stCxn id="35" idx="6"/>
            <a:endCxn id="74" idx="2"/>
          </p:cNvCxnSpPr>
          <p:nvPr/>
        </p:nvCxnSpPr>
        <p:spPr>
          <a:xfrm>
            <a:off x="2204955" y="3387303"/>
            <a:ext cx="1306497" cy="838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6EDEB4E3-2F72-0AEF-21B1-C4E32A0FDFA9}"/>
              </a:ext>
            </a:extLst>
          </p:cNvPr>
          <p:cNvCxnSpPr>
            <a:cxnSpLocks/>
            <a:stCxn id="35" idx="6"/>
            <a:endCxn id="78" idx="2"/>
          </p:cNvCxnSpPr>
          <p:nvPr/>
        </p:nvCxnSpPr>
        <p:spPr>
          <a:xfrm>
            <a:off x="2204955" y="3387303"/>
            <a:ext cx="1306497" cy="2314046"/>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26" name="Rechte verbindingslijn met pijl 25">
            <a:extLst>
              <a:ext uri="{FF2B5EF4-FFF2-40B4-BE49-F238E27FC236}">
                <a16:creationId xmlns:a16="http://schemas.microsoft.com/office/drawing/2014/main" id="{95B3B99B-4284-3906-84FC-297ECF93BBA0}"/>
              </a:ext>
            </a:extLst>
          </p:cNvPr>
          <p:cNvCxnSpPr>
            <a:cxnSpLocks/>
            <a:stCxn id="60" idx="6"/>
            <a:endCxn id="85" idx="2"/>
          </p:cNvCxnSpPr>
          <p:nvPr/>
        </p:nvCxnSpPr>
        <p:spPr>
          <a:xfrm>
            <a:off x="5379145" y="1270001"/>
            <a:ext cx="3313325" cy="0"/>
          </a:xfrm>
          <a:prstGeom prst="straightConnector1">
            <a:avLst/>
          </a:prstGeom>
          <a:ln>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Rechte verbindingslijn met pijl 28">
            <a:extLst>
              <a:ext uri="{FF2B5EF4-FFF2-40B4-BE49-F238E27FC236}">
                <a16:creationId xmlns:a16="http://schemas.microsoft.com/office/drawing/2014/main" id="{BA19009E-E66D-8D8C-B283-5AC056088923}"/>
              </a:ext>
            </a:extLst>
          </p:cNvPr>
          <p:cNvCxnSpPr>
            <a:cxnSpLocks/>
            <a:stCxn id="60" idx="6"/>
            <a:endCxn id="83" idx="2"/>
          </p:cNvCxnSpPr>
          <p:nvPr/>
        </p:nvCxnSpPr>
        <p:spPr>
          <a:xfrm>
            <a:off x="5379145" y="1270001"/>
            <a:ext cx="3317155" cy="1497925"/>
          </a:xfrm>
          <a:prstGeom prst="straightConnector1">
            <a:avLst/>
          </a:prstGeom>
          <a:ln>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Rechte verbindingslijn met pijl 38">
            <a:extLst>
              <a:ext uri="{FF2B5EF4-FFF2-40B4-BE49-F238E27FC236}">
                <a16:creationId xmlns:a16="http://schemas.microsoft.com/office/drawing/2014/main" id="{E26C207F-E7E1-AD3A-6FCE-23D1B8B88515}"/>
              </a:ext>
            </a:extLst>
          </p:cNvPr>
          <p:cNvCxnSpPr>
            <a:cxnSpLocks/>
            <a:stCxn id="68" idx="6"/>
            <a:endCxn id="83" idx="2"/>
          </p:cNvCxnSpPr>
          <p:nvPr/>
        </p:nvCxnSpPr>
        <p:spPr>
          <a:xfrm>
            <a:off x="5379144" y="2745512"/>
            <a:ext cx="3317156" cy="22414"/>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Rechte verbindingslijn met pijl 39">
            <a:extLst>
              <a:ext uri="{FF2B5EF4-FFF2-40B4-BE49-F238E27FC236}">
                <a16:creationId xmlns:a16="http://schemas.microsoft.com/office/drawing/2014/main" id="{4892650E-6B3B-9503-7493-B8FAC67E98A0}"/>
              </a:ext>
            </a:extLst>
          </p:cNvPr>
          <p:cNvCxnSpPr>
            <a:cxnSpLocks/>
            <a:stCxn id="68" idx="6"/>
            <a:endCxn id="86" idx="2"/>
          </p:cNvCxnSpPr>
          <p:nvPr/>
        </p:nvCxnSpPr>
        <p:spPr>
          <a:xfrm>
            <a:off x="5379144" y="2745512"/>
            <a:ext cx="3317155" cy="29219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51" name="Rechte verbindingslijn met pijl 50">
            <a:extLst>
              <a:ext uri="{FF2B5EF4-FFF2-40B4-BE49-F238E27FC236}">
                <a16:creationId xmlns:a16="http://schemas.microsoft.com/office/drawing/2014/main" id="{40490706-86FF-17F0-44ED-F1D4C3C0B988}"/>
              </a:ext>
            </a:extLst>
          </p:cNvPr>
          <p:cNvCxnSpPr>
            <a:cxnSpLocks/>
            <a:stCxn id="74" idx="6"/>
            <a:endCxn id="83" idx="2"/>
          </p:cNvCxnSpPr>
          <p:nvPr/>
        </p:nvCxnSpPr>
        <p:spPr>
          <a:xfrm flipV="1">
            <a:off x="5374791" y="2767926"/>
            <a:ext cx="3321509" cy="145791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Rechte verbindingslijn met pijl 61">
            <a:extLst>
              <a:ext uri="{FF2B5EF4-FFF2-40B4-BE49-F238E27FC236}">
                <a16:creationId xmlns:a16="http://schemas.microsoft.com/office/drawing/2014/main" id="{2BAB4DF1-6625-3B04-5FA6-BCEF4A0EC279}"/>
              </a:ext>
            </a:extLst>
          </p:cNvPr>
          <p:cNvCxnSpPr>
            <a:cxnSpLocks/>
            <a:stCxn id="78" idx="6"/>
            <a:endCxn id="85" idx="2"/>
          </p:cNvCxnSpPr>
          <p:nvPr/>
        </p:nvCxnSpPr>
        <p:spPr>
          <a:xfrm flipV="1">
            <a:off x="5374791" y="1270001"/>
            <a:ext cx="3317679" cy="4431348"/>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63" name="Rechte verbindingslijn met pijl 62">
            <a:extLst>
              <a:ext uri="{FF2B5EF4-FFF2-40B4-BE49-F238E27FC236}">
                <a16:creationId xmlns:a16="http://schemas.microsoft.com/office/drawing/2014/main" id="{243BC943-0E7A-6423-7246-CC6484AAA09A}"/>
              </a:ext>
            </a:extLst>
          </p:cNvPr>
          <p:cNvCxnSpPr>
            <a:cxnSpLocks/>
            <a:stCxn id="78" idx="6"/>
            <a:endCxn id="83" idx="2"/>
          </p:cNvCxnSpPr>
          <p:nvPr/>
        </p:nvCxnSpPr>
        <p:spPr>
          <a:xfrm flipV="1">
            <a:off x="5374791" y="2767926"/>
            <a:ext cx="3321509" cy="2933423"/>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64" name="Rechte verbindingslijn met pijl 63">
            <a:extLst>
              <a:ext uri="{FF2B5EF4-FFF2-40B4-BE49-F238E27FC236}">
                <a16:creationId xmlns:a16="http://schemas.microsoft.com/office/drawing/2014/main" id="{65018644-9371-265D-3A20-6A9994C485AF}"/>
              </a:ext>
            </a:extLst>
          </p:cNvPr>
          <p:cNvCxnSpPr>
            <a:cxnSpLocks/>
            <a:stCxn id="78" idx="6"/>
            <a:endCxn id="86" idx="2"/>
          </p:cNvCxnSpPr>
          <p:nvPr/>
        </p:nvCxnSpPr>
        <p:spPr>
          <a:xfrm flipV="1">
            <a:off x="5374791" y="5667463"/>
            <a:ext cx="3321508" cy="33886"/>
          </a:xfrm>
          <a:prstGeom prst="straightConnector1">
            <a:avLst/>
          </a:prstGeom>
          <a:ln>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97" name="Rechte verbindingslijn 96">
            <a:extLst>
              <a:ext uri="{FF2B5EF4-FFF2-40B4-BE49-F238E27FC236}">
                <a16:creationId xmlns:a16="http://schemas.microsoft.com/office/drawing/2014/main" id="{D3951F2C-0B0D-04A8-CBFF-38F551347BF7}"/>
              </a:ext>
            </a:extLst>
          </p:cNvPr>
          <p:cNvCxnSpPr>
            <a:cxnSpLocks/>
          </p:cNvCxnSpPr>
          <p:nvPr/>
        </p:nvCxnSpPr>
        <p:spPr>
          <a:xfrm flipV="1">
            <a:off x="1230086" y="317364"/>
            <a:ext cx="0" cy="2556753"/>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98" name="Rechte verbindingslijn 97">
            <a:extLst>
              <a:ext uri="{FF2B5EF4-FFF2-40B4-BE49-F238E27FC236}">
                <a16:creationId xmlns:a16="http://schemas.microsoft.com/office/drawing/2014/main" id="{FBEABF5C-710D-C76F-08AE-9585722ED1C4}"/>
              </a:ext>
            </a:extLst>
          </p:cNvPr>
          <p:cNvCxnSpPr>
            <a:cxnSpLocks/>
          </p:cNvCxnSpPr>
          <p:nvPr/>
        </p:nvCxnSpPr>
        <p:spPr>
          <a:xfrm flipH="1">
            <a:off x="1230086" y="304402"/>
            <a:ext cx="9529354" cy="12962"/>
          </a:xfrm>
          <a:prstGeom prst="line">
            <a:avLst/>
          </a:prstGeom>
          <a:ln>
            <a:noFill/>
          </a:ln>
        </p:spPr>
        <p:style>
          <a:lnRef idx="1">
            <a:schemeClr val="dk1"/>
          </a:lnRef>
          <a:fillRef idx="0">
            <a:schemeClr val="dk1"/>
          </a:fillRef>
          <a:effectRef idx="0">
            <a:schemeClr val="dk1"/>
          </a:effectRef>
          <a:fontRef idx="minor">
            <a:schemeClr val="tx1"/>
          </a:fontRef>
        </p:style>
      </p:cxnSp>
      <p:cxnSp>
        <p:nvCxnSpPr>
          <p:cNvPr id="99" name="Rechte verbindingslijn met pijl 98">
            <a:extLst>
              <a:ext uri="{FF2B5EF4-FFF2-40B4-BE49-F238E27FC236}">
                <a16:creationId xmlns:a16="http://schemas.microsoft.com/office/drawing/2014/main" id="{CE1D8D86-AE20-F062-4C48-BB4451F1FD60}"/>
              </a:ext>
            </a:extLst>
          </p:cNvPr>
          <p:cNvCxnSpPr>
            <a:cxnSpLocks/>
            <a:endCxn id="83" idx="6"/>
          </p:cNvCxnSpPr>
          <p:nvPr/>
        </p:nvCxnSpPr>
        <p:spPr>
          <a:xfrm flipH="1">
            <a:off x="10559639" y="2767926"/>
            <a:ext cx="195447" cy="0"/>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13" name="Rechte verbindingslijn 112">
            <a:extLst>
              <a:ext uri="{FF2B5EF4-FFF2-40B4-BE49-F238E27FC236}">
                <a16:creationId xmlns:a16="http://schemas.microsoft.com/office/drawing/2014/main" id="{E0664416-4167-60E3-9E06-3E10A91D0C22}"/>
              </a:ext>
            </a:extLst>
          </p:cNvPr>
          <p:cNvCxnSpPr>
            <a:cxnSpLocks/>
          </p:cNvCxnSpPr>
          <p:nvPr/>
        </p:nvCxnSpPr>
        <p:spPr>
          <a:xfrm flipV="1">
            <a:off x="10755086" y="317364"/>
            <a:ext cx="0" cy="24505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19" name="Rechte verbindingslijn 118">
            <a:extLst>
              <a:ext uri="{FF2B5EF4-FFF2-40B4-BE49-F238E27FC236}">
                <a16:creationId xmlns:a16="http://schemas.microsoft.com/office/drawing/2014/main" id="{7F9AB63A-E7CA-D4CC-98C5-6D5F3F408F56}"/>
              </a:ext>
            </a:extLst>
          </p:cNvPr>
          <p:cNvCxnSpPr>
            <a:cxnSpLocks/>
          </p:cNvCxnSpPr>
          <p:nvPr/>
        </p:nvCxnSpPr>
        <p:spPr>
          <a:xfrm flipV="1">
            <a:off x="1384663" y="3900489"/>
            <a:ext cx="8709" cy="25012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0" name="Rechte verbindingslijn 119">
            <a:extLst>
              <a:ext uri="{FF2B5EF4-FFF2-40B4-BE49-F238E27FC236}">
                <a16:creationId xmlns:a16="http://schemas.microsoft.com/office/drawing/2014/main" id="{27515432-BFDC-F214-E8A1-3038996FEECE}"/>
              </a:ext>
            </a:extLst>
          </p:cNvPr>
          <p:cNvCxnSpPr>
            <a:cxnSpLocks/>
          </p:cNvCxnSpPr>
          <p:nvPr/>
        </p:nvCxnSpPr>
        <p:spPr>
          <a:xfrm flipH="1" flipV="1">
            <a:off x="1384662" y="6401730"/>
            <a:ext cx="8243306" cy="1000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21" name="Rechte verbindingslijn met pijl 120">
            <a:extLst>
              <a:ext uri="{FF2B5EF4-FFF2-40B4-BE49-F238E27FC236}">
                <a16:creationId xmlns:a16="http://schemas.microsoft.com/office/drawing/2014/main" id="{C0788801-EC4B-921B-71E5-738C98180202}"/>
              </a:ext>
            </a:extLst>
          </p:cNvPr>
          <p:cNvCxnSpPr>
            <a:cxnSpLocks/>
            <a:endCxn id="86" idx="4"/>
          </p:cNvCxnSpPr>
          <p:nvPr/>
        </p:nvCxnSpPr>
        <p:spPr>
          <a:xfrm flipV="1">
            <a:off x="9627969" y="6180649"/>
            <a:ext cx="0" cy="231082"/>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1" name="Rechte verbindingslijn 130">
            <a:extLst>
              <a:ext uri="{FF2B5EF4-FFF2-40B4-BE49-F238E27FC236}">
                <a16:creationId xmlns:a16="http://schemas.microsoft.com/office/drawing/2014/main" id="{2A3803B8-00BA-C38A-F8FC-7D3A0848AA8A}"/>
              </a:ext>
            </a:extLst>
          </p:cNvPr>
          <p:cNvCxnSpPr>
            <a:cxnSpLocks/>
          </p:cNvCxnSpPr>
          <p:nvPr/>
        </p:nvCxnSpPr>
        <p:spPr>
          <a:xfrm flipV="1">
            <a:off x="1230086" y="3900489"/>
            <a:ext cx="0" cy="2624907"/>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cxnSp>
        <p:nvCxnSpPr>
          <p:cNvPr id="133" name="Rechte verbindingslijn met pijl 132">
            <a:extLst>
              <a:ext uri="{FF2B5EF4-FFF2-40B4-BE49-F238E27FC236}">
                <a16:creationId xmlns:a16="http://schemas.microsoft.com/office/drawing/2014/main" id="{9FC3116B-A76E-9C80-203E-8DC2A64A354B}"/>
              </a:ext>
            </a:extLst>
          </p:cNvPr>
          <p:cNvCxnSpPr>
            <a:cxnSpLocks/>
            <a:endCxn id="84" idx="6"/>
          </p:cNvCxnSpPr>
          <p:nvPr/>
        </p:nvCxnSpPr>
        <p:spPr>
          <a:xfrm flipH="1" flipV="1">
            <a:off x="10551455" y="4229563"/>
            <a:ext cx="203631" cy="7565"/>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134" name="Rechte verbindingslijn 133">
            <a:extLst>
              <a:ext uri="{FF2B5EF4-FFF2-40B4-BE49-F238E27FC236}">
                <a16:creationId xmlns:a16="http://schemas.microsoft.com/office/drawing/2014/main" id="{0E3B5389-52DE-9DEA-5317-A37819A2F743}"/>
              </a:ext>
            </a:extLst>
          </p:cNvPr>
          <p:cNvCxnSpPr>
            <a:cxnSpLocks/>
          </p:cNvCxnSpPr>
          <p:nvPr/>
        </p:nvCxnSpPr>
        <p:spPr>
          <a:xfrm flipV="1">
            <a:off x="10755086" y="4237128"/>
            <a:ext cx="0" cy="2311041"/>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 name="Rechthoek 1">
            <a:extLst>
              <a:ext uri="{FF2B5EF4-FFF2-40B4-BE49-F238E27FC236}">
                <a16:creationId xmlns:a16="http://schemas.microsoft.com/office/drawing/2014/main" id="{6A6D24F8-08C3-FF67-FCD2-885F4ED3E6F8}"/>
              </a:ext>
            </a:extLst>
          </p:cNvPr>
          <p:cNvSpPr/>
          <p:nvPr/>
        </p:nvSpPr>
        <p:spPr>
          <a:xfrm>
            <a:off x="10417230" y="172431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16" name="Rechthoek 15">
            <a:extLst>
              <a:ext uri="{FF2B5EF4-FFF2-40B4-BE49-F238E27FC236}">
                <a16:creationId xmlns:a16="http://schemas.microsoft.com/office/drawing/2014/main" id="{D77ACFF8-6DEA-D698-DF0E-A0FE24EB0E61}"/>
              </a:ext>
            </a:extLst>
          </p:cNvPr>
          <p:cNvSpPr/>
          <p:nvPr/>
        </p:nvSpPr>
        <p:spPr>
          <a:xfrm>
            <a:off x="5701829" y="251273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sp>
        <p:nvSpPr>
          <p:cNvPr id="18" name="Rechthoek 17">
            <a:extLst>
              <a:ext uri="{FF2B5EF4-FFF2-40B4-BE49-F238E27FC236}">
                <a16:creationId xmlns:a16="http://schemas.microsoft.com/office/drawing/2014/main" id="{69A07B84-213F-2114-677B-030C2D1F6136}"/>
              </a:ext>
            </a:extLst>
          </p:cNvPr>
          <p:cNvSpPr/>
          <p:nvPr/>
        </p:nvSpPr>
        <p:spPr>
          <a:xfrm>
            <a:off x="7563864" y="2913968"/>
            <a:ext cx="518951"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-.13*</a:t>
            </a:r>
          </a:p>
        </p:txBody>
      </p:sp>
      <p:cxnSp>
        <p:nvCxnSpPr>
          <p:cNvPr id="38" name="Rechte verbindingslijn met pijl 37">
            <a:extLst>
              <a:ext uri="{FF2B5EF4-FFF2-40B4-BE49-F238E27FC236}">
                <a16:creationId xmlns:a16="http://schemas.microsoft.com/office/drawing/2014/main" id="{42E026C5-2328-6506-4DAF-2316A74ABC7C}"/>
              </a:ext>
            </a:extLst>
          </p:cNvPr>
          <p:cNvCxnSpPr>
            <a:cxnSpLocks/>
            <a:stCxn id="68" idx="6"/>
            <a:endCxn id="85" idx="2"/>
          </p:cNvCxnSpPr>
          <p:nvPr/>
        </p:nvCxnSpPr>
        <p:spPr>
          <a:xfrm flipV="1">
            <a:off x="5379144" y="1270001"/>
            <a:ext cx="3313326" cy="147551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3" name="Rechthoek 12">
            <a:extLst>
              <a:ext uri="{FF2B5EF4-FFF2-40B4-BE49-F238E27FC236}">
                <a16:creationId xmlns:a16="http://schemas.microsoft.com/office/drawing/2014/main" id="{73997ECC-88B6-B3A4-09A7-F6CCA8923C2B}"/>
              </a:ext>
            </a:extLst>
          </p:cNvPr>
          <p:cNvSpPr/>
          <p:nvPr/>
        </p:nvSpPr>
        <p:spPr>
          <a:xfrm>
            <a:off x="7310567" y="1529005"/>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.40***</a:t>
            </a:r>
          </a:p>
        </p:txBody>
      </p:sp>
      <p:cxnSp>
        <p:nvCxnSpPr>
          <p:cNvPr id="41" name="Rechte verbindingslijn met pijl 40">
            <a:extLst>
              <a:ext uri="{FF2B5EF4-FFF2-40B4-BE49-F238E27FC236}">
                <a16:creationId xmlns:a16="http://schemas.microsoft.com/office/drawing/2014/main" id="{F14AAF7E-91D1-4342-2FB7-DCF017FCB39D}"/>
              </a:ext>
            </a:extLst>
          </p:cNvPr>
          <p:cNvCxnSpPr>
            <a:cxnSpLocks/>
            <a:stCxn id="68" idx="6"/>
            <a:endCxn id="84" idx="2"/>
          </p:cNvCxnSpPr>
          <p:nvPr/>
        </p:nvCxnSpPr>
        <p:spPr>
          <a:xfrm>
            <a:off x="5379144" y="2745512"/>
            <a:ext cx="3308972" cy="1484051"/>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Rechte verbindingslijn met pijl 31">
            <a:extLst>
              <a:ext uri="{FF2B5EF4-FFF2-40B4-BE49-F238E27FC236}">
                <a16:creationId xmlns:a16="http://schemas.microsoft.com/office/drawing/2014/main" id="{8348D2BE-B9EF-014C-0634-9075E895C230}"/>
              </a:ext>
            </a:extLst>
          </p:cNvPr>
          <p:cNvCxnSpPr>
            <a:cxnSpLocks/>
            <a:stCxn id="60" idx="6"/>
            <a:endCxn id="86" idx="2"/>
          </p:cNvCxnSpPr>
          <p:nvPr/>
        </p:nvCxnSpPr>
        <p:spPr>
          <a:xfrm>
            <a:off x="5379145" y="1270001"/>
            <a:ext cx="3317154" cy="4397462"/>
          </a:xfrm>
          <a:prstGeom prst="straightConnector1">
            <a:avLst/>
          </a:prstGeom>
          <a:ln>
            <a:solidFill>
              <a:schemeClr val="tx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22" name="Rechthoek 21">
            <a:extLst>
              <a:ext uri="{FF2B5EF4-FFF2-40B4-BE49-F238E27FC236}">
                <a16:creationId xmlns:a16="http://schemas.microsoft.com/office/drawing/2014/main" id="{C7AD4CBC-87C4-A98D-AAD4-29DF2478472E}"/>
              </a:ext>
            </a:extLst>
          </p:cNvPr>
          <p:cNvSpPr/>
          <p:nvPr/>
        </p:nvSpPr>
        <p:spPr>
          <a:xfrm>
            <a:off x="7103573" y="439011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.26**</a:t>
            </a:r>
          </a:p>
        </p:txBody>
      </p:sp>
      <p:sp>
        <p:nvSpPr>
          <p:cNvPr id="24" name="Rechthoek 23">
            <a:extLst>
              <a:ext uri="{FF2B5EF4-FFF2-40B4-BE49-F238E27FC236}">
                <a16:creationId xmlns:a16="http://schemas.microsoft.com/office/drawing/2014/main" id="{AB2C61F1-EB72-1947-CDCC-DC9440470FE9}"/>
              </a:ext>
            </a:extLst>
          </p:cNvPr>
          <p:cNvSpPr/>
          <p:nvPr/>
        </p:nvSpPr>
        <p:spPr>
          <a:xfrm>
            <a:off x="6646221" y="5457549"/>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.15**</a:t>
            </a:r>
          </a:p>
        </p:txBody>
      </p:sp>
      <p:sp>
        <p:nvSpPr>
          <p:cNvPr id="25" name="Rechthoek 24">
            <a:extLst>
              <a:ext uri="{FF2B5EF4-FFF2-40B4-BE49-F238E27FC236}">
                <a16:creationId xmlns:a16="http://schemas.microsoft.com/office/drawing/2014/main" id="{38933A0E-241B-93AF-A766-8AB233D656A3}"/>
              </a:ext>
            </a:extLst>
          </p:cNvPr>
          <p:cNvSpPr/>
          <p:nvPr/>
        </p:nvSpPr>
        <p:spPr>
          <a:xfrm>
            <a:off x="10420646" y="4932771"/>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.28***</a:t>
            </a:r>
          </a:p>
        </p:txBody>
      </p:sp>
      <p:sp>
        <p:nvSpPr>
          <p:cNvPr id="27" name="Rechthoek 26">
            <a:extLst>
              <a:ext uri="{FF2B5EF4-FFF2-40B4-BE49-F238E27FC236}">
                <a16:creationId xmlns:a16="http://schemas.microsoft.com/office/drawing/2014/main" id="{BBD65E00-CF8A-FE29-E0B2-5CE78DC27C93}"/>
              </a:ext>
            </a:extLst>
          </p:cNvPr>
          <p:cNvSpPr/>
          <p:nvPr/>
        </p:nvSpPr>
        <p:spPr>
          <a:xfrm>
            <a:off x="7143798" y="6183362"/>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.25**</a:t>
            </a:r>
          </a:p>
        </p:txBody>
      </p:sp>
      <p:cxnSp>
        <p:nvCxnSpPr>
          <p:cNvPr id="132" name="Rechte verbindingslijn 131">
            <a:extLst>
              <a:ext uri="{FF2B5EF4-FFF2-40B4-BE49-F238E27FC236}">
                <a16:creationId xmlns:a16="http://schemas.microsoft.com/office/drawing/2014/main" id="{5C71AF54-8D50-2EF3-4B6F-14A68E3C1E53}"/>
              </a:ext>
            </a:extLst>
          </p:cNvPr>
          <p:cNvCxnSpPr>
            <a:cxnSpLocks/>
          </p:cNvCxnSpPr>
          <p:nvPr/>
        </p:nvCxnSpPr>
        <p:spPr>
          <a:xfrm flipH="1">
            <a:off x="1230086" y="6541688"/>
            <a:ext cx="9529354" cy="12962"/>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1EFEC2AD-31C1-4AC5-484C-6765A3D86B74}"/>
              </a:ext>
            </a:extLst>
          </p:cNvPr>
          <p:cNvSpPr/>
          <p:nvPr/>
        </p:nvSpPr>
        <p:spPr>
          <a:xfrm>
            <a:off x="7742314" y="3265920"/>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.20***</a:t>
            </a:r>
          </a:p>
        </p:txBody>
      </p:sp>
      <p:sp>
        <p:nvSpPr>
          <p:cNvPr id="30" name="Rechthoek 29">
            <a:extLst>
              <a:ext uri="{FF2B5EF4-FFF2-40B4-BE49-F238E27FC236}">
                <a16:creationId xmlns:a16="http://schemas.microsoft.com/office/drawing/2014/main" id="{32541263-A8D6-FA75-7A2B-A0FB826CB5AF}"/>
              </a:ext>
            </a:extLst>
          </p:cNvPr>
          <p:cNvSpPr/>
          <p:nvPr/>
        </p:nvSpPr>
        <p:spPr>
          <a:xfrm>
            <a:off x="6070621" y="4086215"/>
            <a:ext cx="653144" cy="4267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.24***</a:t>
            </a:r>
          </a:p>
        </p:txBody>
      </p:sp>
      <p:sp>
        <p:nvSpPr>
          <p:cNvPr id="31" name="Rechthoek 30">
            <a:extLst>
              <a:ext uri="{FF2B5EF4-FFF2-40B4-BE49-F238E27FC236}">
                <a16:creationId xmlns:a16="http://schemas.microsoft.com/office/drawing/2014/main" id="{129576FB-E433-0020-E642-F62C2C1211D9}"/>
              </a:ext>
            </a:extLst>
          </p:cNvPr>
          <p:cNvSpPr/>
          <p:nvPr/>
        </p:nvSpPr>
        <p:spPr>
          <a:xfrm>
            <a:off x="7796942" y="376580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.31***</a:t>
            </a:r>
          </a:p>
        </p:txBody>
      </p:sp>
      <p:sp>
        <p:nvSpPr>
          <p:cNvPr id="33" name="Rechthoek 32">
            <a:extLst>
              <a:ext uri="{FF2B5EF4-FFF2-40B4-BE49-F238E27FC236}">
                <a16:creationId xmlns:a16="http://schemas.microsoft.com/office/drawing/2014/main" id="{DB45C454-BA7B-FD5B-1F0D-E83CDFBADA62}"/>
              </a:ext>
            </a:extLst>
          </p:cNvPr>
          <p:cNvSpPr/>
          <p:nvPr/>
        </p:nvSpPr>
        <p:spPr>
          <a:xfrm>
            <a:off x="2633660" y="1831771"/>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tx1"/>
                </a:solidFill>
              </a:rPr>
              <a:t>.50***</a:t>
            </a:r>
          </a:p>
        </p:txBody>
      </p:sp>
      <p:sp>
        <p:nvSpPr>
          <p:cNvPr id="34" name="Rechthoek 33">
            <a:extLst>
              <a:ext uri="{FF2B5EF4-FFF2-40B4-BE49-F238E27FC236}">
                <a16:creationId xmlns:a16="http://schemas.microsoft.com/office/drawing/2014/main" id="{CA182E6E-867F-3840-3575-D70EF98CC2C7}"/>
              </a:ext>
            </a:extLst>
          </p:cNvPr>
          <p:cNvSpPr/>
          <p:nvPr/>
        </p:nvSpPr>
        <p:spPr>
          <a:xfrm>
            <a:off x="2631375" y="2858056"/>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.64***</a:t>
            </a:r>
          </a:p>
        </p:txBody>
      </p:sp>
      <p:sp>
        <p:nvSpPr>
          <p:cNvPr id="36" name="Rechthoek 35">
            <a:extLst>
              <a:ext uri="{FF2B5EF4-FFF2-40B4-BE49-F238E27FC236}">
                <a16:creationId xmlns:a16="http://schemas.microsoft.com/office/drawing/2014/main" id="{2D067C78-E034-A107-D241-D6743233E4E9}"/>
              </a:ext>
            </a:extLst>
          </p:cNvPr>
          <p:cNvSpPr/>
          <p:nvPr/>
        </p:nvSpPr>
        <p:spPr>
          <a:xfrm>
            <a:off x="2631375" y="3632290"/>
            <a:ext cx="653144" cy="4267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t>.40***</a:t>
            </a:r>
          </a:p>
        </p:txBody>
      </p:sp>
      <p:sp>
        <p:nvSpPr>
          <p:cNvPr id="37" name="Rechthoek 36">
            <a:extLst>
              <a:ext uri="{FF2B5EF4-FFF2-40B4-BE49-F238E27FC236}">
                <a16:creationId xmlns:a16="http://schemas.microsoft.com/office/drawing/2014/main" id="{8C29E11A-E73A-54BD-FFD8-6DD8D20B43EB}"/>
              </a:ext>
            </a:extLst>
          </p:cNvPr>
          <p:cNvSpPr/>
          <p:nvPr/>
        </p:nvSpPr>
        <p:spPr>
          <a:xfrm>
            <a:off x="2631375" y="4561857"/>
            <a:ext cx="653144" cy="4267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accent2"/>
                </a:solidFill>
              </a:rPr>
              <a:t>.42***</a:t>
            </a:r>
          </a:p>
        </p:txBody>
      </p:sp>
      <p:sp>
        <p:nvSpPr>
          <p:cNvPr id="35" name="Ovaal 34">
            <a:extLst>
              <a:ext uri="{FF2B5EF4-FFF2-40B4-BE49-F238E27FC236}">
                <a16:creationId xmlns:a16="http://schemas.microsoft.com/office/drawing/2014/main" id="{80D53A8C-4451-255C-FFFD-3E01A60D8F15}"/>
              </a:ext>
            </a:extLst>
          </p:cNvPr>
          <p:cNvSpPr/>
          <p:nvPr/>
        </p:nvSpPr>
        <p:spPr>
          <a:xfrm>
            <a:off x="341616" y="2874117"/>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Leiderschap expliciet gericht op AO</a:t>
            </a:r>
          </a:p>
        </p:txBody>
      </p:sp>
      <p:sp>
        <p:nvSpPr>
          <p:cNvPr id="60" name="Ovaal 59">
            <a:extLst>
              <a:ext uri="{FF2B5EF4-FFF2-40B4-BE49-F238E27FC236}">
                <a16:creationId xmlns:a16="http://schemas.microsoft.com/office/drawing/2014/main" id="{114F912C-0414-EFC2-5687-255E4A757DAB}"/>
              </a:ext>
            </a:extLst>
          </p:cNvPr>
          <p:cNvSpPr/>
          <p:nvPr/>
        </p:nvSpPr>
        <p:spPr>
          <a:xfrm>
            <a:off x="3515806" y="756815"/>
            <a:ext cx="1863339" cy="1026372"/>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tx1"/>
                </a:solidFill>
              </a:rPr>
              <a:t>Leraar-school verbondenheid</a:t>
            </a:r>
          </a:p>
        </p:txBody>
      </p:sp>
      <p:sp>
        <p:nvSpPr>
          <p:cNvPr id="68" name="Ovaal 67">
            <a:extLst>
              <a:ext uri="{FF2B5EF4-FFF2-40B4-BE49-F238E27FC236}">
                <a16:creationId xmlns:a16="http://schemas.microsoft.com/office/drawing/2014/main" id="{33374E50-EB54-71EF-E03F-BCA6FB3E102B}"/>
              </a:ext>
            </a:extLst>
          </p:cNvPr>
          <p:cNvSpPr/>
          <p:nvPr/>
        </p:nvSpPr>
        <p:spPr>
          <a:xfrm>
            <a:off x="3515805" y="2232326"/>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betrokkenheid</a:t>
            </a:r>
          </a:p>
        </p:txBody>
      </p:sp>
      <p:sp>
        <p:nvSpPr>
          <p:cNvPr id="74" name="Ovaal 73">
            <a:extLst>
              <a:ext uri="{FF2B5EF4-FFF2-40B4-BE49-F238E27FC236}">
                <a16:creationId xmlns:a16="http://schemas.microsoft.com/office/drawing/2014/main" id="{D5D18764-D032-2757-B03F-089180ECE0FC}"/>
              </a:ext>
            </a:extLst>
          </p:cNvPr>
          <p:cNvSpPr/>
          <p:nvPr/>
        </p:nvSpPr>
        <p:spPr>
          <a:xfrm>
            <a:off x="3511452" y="3712652"/>
            <a:ext cx="1863339" cy="10263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t>Ouder</a:t>
            </a:r>
          </a:p>
          <a:p>
            <a:pPr algn="ctr"/>
            <a:r>
              <a:rPr lang="nl-NL" sz="1400" dirty="0"/>
              <a:t>participatie</a:t>
            </a:r>
          </a:p>
        </p:txBody>
      </p:sp>
      <p:sp>
        <p:nvSpPr>
          <p:cNvPr id="78" name="Ovaal 77">
            <a:extLst>
              <a:ext uri="{FF2B5EF4-FFF2-40B4-BE49-F238E27FC236}">
                <a16:creationId xmlns:a16="http://schemas.microsoft.com/office/drawing/2014/main" id="{83FEF416-350F-7A5F-B544-628008AB9E08}"/>
              </a:ext>
            </a:extLst>
          </p:cNvPr>
          <p:cNvSpPr/>
          <p:nvPr/>
        </p:nvSpPr>
        <p:spPr>
          <a:xfrm>
            <a:off x="3511452" y="5188163"/>
            <a:ext cx="1863339" cy="1026372"/>
          </a:xfrm>
          <a:prstGeom prst="ellipse">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Leerling</a:t>
            </a:r>
          </a:p>
          <a:p>
            <a:pPr algn="ctr"/>
            <a:r>
              <a:rPr lang="nl-NL" sz="1400" dirty="0">
                <a:solidFill>
                  <a:schemeClr val="accent2"/>
                </a:solidFill>
              </a:rPr>
              <a:t>participatie</a:t>
            </a:r>
          </a:p>
        </p:txBody>
      </p:sp>
      <p:sp>
        <p:nvSpPr>
          <p:cNvPr id="83" name="Ovaal 82">
            <a:extLst>
              <a:ext uri="{FF2B5EF4-FFF2-40B4-BE49-F238E27FC236}">
                <a16:creationId xmlns:a16="http://schemas.microsoft.com/office/drawing/2014/main" id="{B007ED2B-6690-4114-E738-0E7883CB0147}"/>
              </a:ext>
            </a:extLst>
          </p:cNvPr>
          <p:cNvSpPr/>
          <p:nvPr/>
        </p:nvSpPr>
        <p:spPr>
          <a:xfrm>
            <a:off x="8696300" y="2254740"/>
            <a:ext cx="1863339" cy="1026372"/>
          </a:xfrm>
          <a:prstGeom prst="ellipse">
            <a:avLst/>
          </a:prstGeom>
          <a:solidFill>
            <a:schemeClr val="lt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Vertrouwen van het team in leerlingen</a:t>
            </a:r>
          </a:p>
        </p:txBody>
      </p:sp>
      <p:sp>
        <p:nvSpPr>
          <p:cNvPr id="84" name="Ovaal 83">
            <a:extLst>
              <a:ext uri="{FF2B5EF4-FFF2-40B4-BE49-F238E27FC236}">
                <a16:creationId xmlns:a16="http://schemas.microsoft.com/office/drawing/2014/main" id="{EEDC2166-CD7C-D0A5-F5B6-2C798D9DCBC8}"/>
              </a:ext>
            </a:extLst>
          </p:cNvPr>
          <p:cNvSpPr/>
          <p:nvPr/>
        </p:nvSpPr>
        <p:spPr>
          <a:xfrm>
            <a:off x="8688116" y="3716377"/>
            <a:ext cx="1863339" cy="1026372"/>
          </a:xfrm>
          <a:prstGeom prst="ellipse">
            <a:avLst/>
          </a:prstGeom>
          <a:solidFill>
            <a:schemeClr val="lt1">
              <a:alpha val="20000"/>
            </a:schemeClr>
          </a:solidFill>
          <a:ln>
            <a:solidFill>
              <a:schemeClr val="dk1">
                <a:alpha val="20073"/>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dk1">
                    <a:alpha val="20000"/>
                  </a:schemeClr>
                </a:solidFill>
              </a:rPr>
              <a:t>Vertrouwen van het team in ouders</a:t>
            </a:r>
          </a:p>
        </p:txBody>
      </p:sp>
      <p:sp>
        <p:nvSpPr>
          <p:cNvPr id="85" name="Ovaal 84">
            <a:extLst>
              <a:ext uri="{FF2B5EF4-FFF2-40B4-BE49-F238E27FC236}">
                <a16:creationId xmlns:a16="http://schemas.microsoft.com/office/drawing/2014/main" id="{919B759E-6B27-B426-CBB8-D0B85D9CBE54}"/>
              </a:ext>
            </a:extLst>
          </p:cNvPr>
          <p:cNvSpPr/>
          <p:nvPr/>
        </p:nvSpPr>
        <p:spPr>
          <a:xfrm>
            <a:off x="8692470" y="756815"/>
            <a:ext cx="1863339" cy="1026372"/>
          </a:xfrm>
          <a:prstGeom prst="ellipse">
            <a:avLst/>
          </a:prstGeom>
          <a:solidFill>
            <a:schemeClr val="lt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solidFill>
                  <a:schemeClr val="accent2"/>
                </a:solidFill>
              </a:rPr>
              <a:t>Collectieve doelmatigheid</a:t>
            </a:r>
          </a:p>
        </p:txBody>
      </p:sp>
      <p:sp>
        <p:nvSpPr>
          <p:cNvPr id="86" name="Ovaal 85">
            <a:extLst>
              <a:ext uri="{FF2B5EF4-FFF2-40B4-BE49-F238E27FC236}">
                <a16:creationId xmlns:a16="http://schemas.microsoft.com/office/drawing/2014/main" id="{3A3DF19E-BDBC-5BE9-23B1-7DE289C4DD7E}"/>
              </a:ext>
            </a:extLst>
          </p:cNvPr>
          <p:cNvSpPr/>
          <p:nvPr/>
        </p:nvSpPr>
        <p:spPr>
          <a:xfrm>
            <a:off x="8696299" y="5154277"/>
            <a:ext cx="1863339" cy="1026372"/>
          </a:xfrm>
          <a:prstGeom prst="ellipse">
            <a:avLst/>
          </a:prstGeom>
          <a:solidFill>
            <a:schemeClr val="lt1"/>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err="1">
                <a:solidFill>
                  <a:schemeClr val="tx2"/>
                </a:solidFill>
              </a:rPr>
              <a:t>Schoolbrede</a:t>
            </a:r>
            <a:r>
              <a:rPr lang="nl-NL" sz="1400" dirty="0">
                <a:solidFill>
                  <a:schemeClr val="tx2"/>
                </a:solidFill>
              </a:rPr>
              <a:t> focus op leren</a:t>
            </a:r>
          </a:p>
        </p:txBody>
      </p:sp>
      <p:cxnSp>
        <p:nvCxnSpPr>
          <p:cNvPr id="50" name="Rechte verbindingslijn met pijl 49">
            <a:extLst>
              <a:ext uri="{FF2B5EF4-FFF2-40B4-BE49-F238E27FC236}">
                <a16:creationId xmlns:a16="http://schemas.microsoft.com/office/drawing/2014/main" id="{86E17606-D026-9BED-582A-61F64A48F6E7}"/>
              </a:ext>
            </a:extLst>
          </p:cNvPr>
          <p:cNvCxnSpPr>
            <a:cxnSpLocks/>
            <a:stCxn id="74" idx="6"/>
            <a:endCxn id="85" idx="2"/>
          </p:cNvCxnSpPr>
          <p:nvPr/>
        </p:nvCxnSpPr>
        <p:spPr>
          <a:xfrm flipV="1">
            <a:off x="5374791" y="1270001"/>
            <a:ext cx="3317679" cy="2955837"/>
          </a:xfrm>
          <a:prstGeom prst="straightConnector1">
            <a:avLst/>
          </a:prstGeom>
          <a:ln>
            <a:solidFill>
              <a:schemeClr val="dk1">
                <a:alpha val="20000"/>
              </a:schemeClr>
            </a:solidFill>
            <a:tailEnd type="triangle"/>
          </a:ln>
        </p:spPr>
        <p:style>
          <a:lnRef idx="1">
            <a:schemeClr val="dk1"/>
          </a:lnRef>
          <a:fillRef idx="0">
            <a:schemeClr val="dk1"/>
          </a:fillRef>
          <a:effectRef idx="0">
            <a:schemeClr val="dk1"/>
          </a:effectRef>
          <a:fontRef idx="minor">
            <a:schemeClr val="tx1"/>
          </a:fontRef>
        </p:style>
      </p:cxnSp>
      <p:sp>
        <p:nvSpPr>
          <p:cNvPr id="19" name="Rechthoek 18">
            <a:extLst>
              <a:ext uri="{FF2B5EF4-FFF2-40B4-BE49-F238E27FC236}">
                <a16:creationId xmlns:a16="http://schemas.microsoft.com/office/drawing/2014/main" id="{2ED2FDF7-2670-E8B6-478E-F59CE0C111B7}"/>
              </a:ext>
            </a:extLst>
          </p:cNvPr>
          <p:cNvSpPr/>
          <p:nvPr/>
        </p:nvSpPr>
        <p:spPr>
          <a:xfrm>
            <a:off x="6911557" y="2289034"/>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-.18**</a:t>
            </a:r>
          </a:p>
        </p:txBody>
      </p:sp>
      <p:sp>
        <p:nvSpPr>
          <p:cNvPr id="4" name="Rechthoek 3">
            <a:extLst>
              <a:ext uri="{FF2B5EF4-FFF2-40B4-BE49-F238E27FC236}">
                <a16:creationId xmlns:a16="http://schemas.microsoft.com/office/drawing/2014/main" id="{13020E50-C700-FEB1-9C8C-6E5FAD4240E2}"/>
              </a:ext>
            </a:extLst>
          </p:cNvPr>
          <p:cNvSpPr/>
          <p:nvPr/>
        </p:nvSpPr>
        <p:spPr>
          <a:xfrm>
            <a:off x="7657802" y="4407528"/>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5" name="Rechthoek 4">
            <a:extLst>
              <a:ext uri="{FF2B5EF4-FFF2-40B4-BE49-F238E27FC236}">
                <a16:creationId xmlns:a16="http://schemas.microsoft.com/office/drawing/2014/main" id="{58ECE62B-5F49-B499-10C6-5EB2B7062F0F}"/>
              </a:ext>
            </a:extLst>
          </p:cNvPr>
          <p:cNvSpPr/>
          <p:nvPr/>
        </p:nvSpPr>
        <p:spPr>
          <a:xfrm>
            <a:off x="5939720" y="1454489"/>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6" name="Rechthoek 5">
            <a:extLst>
              <a:ext uri="{FF2B5EF4-FFF2-40B4-BE49-F238E27FC236}">
                <a16:creationId xmlns:a16="http://schemas.microsoft.com/office/drawing/2014/main" id="{811C0ABB-2C19-BB51-033B-A5E15A1843CA}"/>
              </a:ext>
            </a:extLst>
          </p:cNvPr>
          <p:cNvSpPr/>
          <p:nvPr/>
        </p:nvSpPr>
        <p:spPr>
          <a:xfrm>
            <a:off x="6566663" y="1063496"/>
            <a:ext cx="653144" cy="426720"/>
          </a:xfrm>
          <a:prstGeom prst="rect">
            <a:avLst/>
          </a:prstGeom>
          <a:solidFill>
            <a:schemeClr val="lt1">
              <a:alpha val="2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000" dirty="0">
                <a:solidFill>
                  <a:schemeClr val="dk1">
                    <a:alpha val="20000"/>
                  </a:schemeClr>
                </a:solidFill>
              </a:rPr>
              <a:t>.16***</a:t>
            </a:r>
          </a:p>
        </p:txBody>
      </p:sp>
      <p:sp>
        <p:nvSpPr>
          <p:cNvPr id="3" name="Rechthoek 2">
            <a:extLst>
              <a:ext uri="{FF2B5EF4-FFF2-40B4-BE49-F238E27FC236}">
                <a16:creationId xmlns:a16="http://schemas.microsoft.com/office/drawing/2014/main" id="{D7E14B27-6954-4B27-D17D-6D8D163A83AD}"/>
              </a:ext>
            </a:extLst>
          </p:cNvPr>
          <p:cNvSpPr/>
          <p:nvPr/>
        </p:nvSpPr>
        <p:spPr>
          <a:xfrm>
            <a:off x="10652467" y="3184446"/>
            <a:ext cx="1437446" cy="63340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200" dirty="0">
                <a:solidFill>
                  <a:schemeClr val="tx1"/>
                </a:solidFill>
              </a:rPr>
              <a:t>CFI	.915</a:t>
            </a:r>
          </a:p>
          <a:p>
            <a:pPr algn="ctr"/>
            <a:r>
              <a:rPr lang="nl-NL" sz="1200" dirty="0">
                <a:solidFill>
                  <a:schemeClr val="tx1"/>
                </a:solidFill>
              </a:rPr>
              <a:t>RMSEA	.045</a:t>
            </a:r>
          </a:p>
          <a:p>
            <a:pPr algn="ctr"/>
            <a:r>
              <a:rPr lang="nl-NL" sz="1200" dirty="0">
                <a:solidFill>
                  <a:schemeClr val="tx1"/>
                </a:solidFill>
              </a:rPr>
              <a:t>SRMR	.065</a:t>
            </a:r>
          </a:p>
        </p:txBody>
      </p:sp>
    </p:spTree>
    <p:extLst>
      <p:ext uri="{BB962C8B-B14F-4D97-AF65-F5344CB8AC3E}">
        <p14:creationId xmlns:p14="http://schemas.microsoft.com/office/powerpoint/2010/main" val="2131606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6F555-FF76-4099-93CD-A35029A1B035}"/>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3D8D4D9-7263-6A08-345B-BD31D0BA3732}"/>
              </a:ext>
            </a:extLst>
          </p:cNvPr>
          <p:cNvSpPr txBox="1"/>
          <p:nvPr/>
        </p:nvSpPr>
        <p:spPr>
          <a:xfrm>
            <a:off x="1010209" y="2071460"/>
            <a:ext cx="9940413" cy="3416320"/>
          </a:xfrm>
          <a:prstGeom prst="rect">
            <a:avLst/>
          </a:prstGeom>
          <a:noFill/>
        </p:spPr>
        <p:txBody>
          <a:bodyPr wrap="square" rtlCol="0">
            <a:spAutoFit/>
          </a:bodyPr>
          <a:lstStyle/>
          <a:p>
            <a:r>
              <a:rPr lang="nl-NL" dirty="0">
                <a:latin typeface="Krub" pitchFamily="2" charset="-34"/>
                <a:cs typeface="Krub" pitchFamily="2" charset="-34"/>
              </a:rPr>
              <a:t>Bouw aan verbondenheid, kies voor samenwerking vanuit de idee: leraren maken samen het verschil.</a:t>
            </a:r>
          </a:p>
          <a:p>
            <a:endParaRPr lang="nl-NL" dirty="0">
              <a:latin typeface="Krub" pitchFamily="2" charset="-34"/>
              <a:cs typeface="Krub" pitchFamily="2" charset="-34"/>
            </a:endParaRPr>
          </a:p>
          <a:p>
            <a:r>
              <a:rPr lang="nl-NL" dirty="0">
                <a:latin typeface="Krub" pitchFamily="2" charset="-34"/>
                <a:cs typeface="Krub" pitchFamily="2" charset="-34"/>
              </a:rPr>
              <a:t>Breng balans in ouderbetrokkenheid, heroverweeg strategieën.</a:t>
            </a:r>
          </a:p>
          <a:p>
            <a:endParaRPr lang="nl-NL" dirty="0">
              <a:latin typeface="Krub" pitchFamily="2" charset="-34"/>
              <a:cs typeface="Krub" pitchFamily="2" charset="-34"/>
            </a:endParaRPr>
          </a:p>
          <a:p>
            <a:r>
              <a:rPr lang="nl-NL" dirty="0">
                <a:latin typeface="Krub" pitchFamily="2" charset="-34"/>
                <a:cs typeface="Krub" pitchFamily="2" charset="-34"/>
              </a:rPr>
              <a:t>Investeer doelgericht in professionalisering als onderdeel van een lerende schoolcultuur.</a:t>
            </a:r>
          </a:p>
          <a:p>
            <a:endParaRPr lang="nl-NL" dirty="0">
              <a:latin typeface="Krub" pitchFamily="2" charset="-34"/>
              <a:cs typeface="Krub" pitchFamily="2" charset="-34"/>
            </a:endParaRPr>
          </a:p>
          <a:p>
            <a:pPr lvl="0"/>
            <a:r>
              <a:rPr lang="nl-NL" dirty="0">
                <a:latin typeface="Krub" pitchFamily="2" charset="-34"/>
                <a:cs typeface="Krub" pitchFamily="2" charset="-34"/>
              </a:rPr>
              <a:t>Geloof dat verandering mogelijk is, ook als het traag gaat. Laat zien dat je gelooft in je collega’s, je leerlingen en jezelf.</a:t>
            </a:r>
          </a:p>
          <a:p>
            <a:pPr lvl="0"/>
            <a:endParaRPr lang="nl-NL" dirty="0">
              <a:latin typeface="Krub" pitchFamily="2" charset="-34"/>
              <a:cs typeface="Krub" pitchFamily="2" charset="-34"/>
            </a:endParaRPr>
          </a:p>
          <a:p>
            <a:pPr lvl="0"/>
            <a:r>
              <a:rPr lang="nl-NL" dirty="0">
                <a:latin typeface="Krub" pitchFamily="2" charset="-34"/>
                <a:cs typeface="Krub" pitchFamily="2" charset="-34"/>
              </a:rPr>
              <a:t>Spreek je vertrouwen uit, stel hoge en positieve verwachtingen ten aanzien van je collega’s, ondersteun elkaar.</a:t>
            </a:r>
          </a:p>
        </p:txBody>
      </p:sp>
      <p:sp>
        <p:nvSpPr>
          <p:cNvPr id="2" name="Tekstvak 1">
            <a:extLst>
              <a:ext uri="{FF2B5EF4-FFF2-40B4-BE49-F238E27FC236}">
                <a16:creationId xmlns:a16="http://schemas.microsoft.com/office/drawing/2014/main" id="{2C1635FB-1553-CBC4-2926-E2F1FFB2C5F6}"/>
              </a:ext>
            </a:extLst>
          </p:cNvPr>
          <p:cNvSpPr txBox="1"/>
          <p:nvPr/>
        </p:nvSpPr>
        <p:spPr>
          <a:xfrm>
            <a:off x="1635196" y="8141980"/>
            <a:ext cx="9556562" cy="400110"/>
          </a:xfrm>
          <a:prstGeom prst="rect">
            <a:avLst/>
          </a:prstGeom>
          <a:noFill/>
        </p:spPr>
        <p:txBody>
          <a:bodyPr wrap="square" rtlCol="0">
            <a:spAutoFit/>
          </a:bodyPr>
          <a:lstStyle/>
          <a:p>
            <a:r>
              <a:rPr lang="nl-NL" sz="2000" dirty="0">
                <a:latin typeface="Krub" pitchFamily="2" charset="-34"/>
                <a:cs typeface="Krub" pitchFamily="2" charset="-34"/>
              </a:rPr>
              <a:t>Bouw samen aan een sterke professionaliseringscultuur.</a:t>
            </a:r>
          </a:p>
        </p:txBody>
      </p:sp>
      <p:sp>
        <p:nvSpPr>
          <p:cNvPr id="8" name="Tekstvak 7">
            <a:extLst>
              <a:ext uri="{FF2B5EF4-FFF2-40B4-BE49-F238E27FC236}">
                <a16:creationId xmlns:a16="http://schemas.microsoft.com/office/drawing/2014/main" id="{B3E2993E-CE9D-C1F3-5DF5-E60ACD8DC7DC}"/>
              </a:ext>
            </a:extLst>
          </p:cNvPr>
          <p:cNvSpPr txBox="1"/>
          <p:nvPr/>
        </p:nvSpPr>
        <p:spPr>
          <a:xfrm>
            <a:off x="1010209" y="8049647"/>
            <a:ext cx="39946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4</a:t>
            </a:r>
          </a:p>
        </p:txBody>
      </p:sp>
      <p:sp>
        <p:nvSpPr>
          <p:cNvPr id="9" name="Tekstvak 8">
            <a:extLst>
              <a:ext uri="{FF2B5EF4-FFF2-40B4-BE49-F238E27FC236}">
                <a16:creationId xmlns:a16="http://schemas.microsoft.com/office/drawing/2014/main" id="{712E71CF-24B1-5652-242A-DE72E25FA793}"/>
              </a:ext>
            </a:extLst>
          </p:cNvPr>
          <p:cNvSpPr txBox="1"/>
          <p:nvPr/>
        </p:nvSpPr>
        <p:spPr>
          <a:xfrm>
            <a:off x="1010209" y="555970"/>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10" name="Tekstvak 9">
            <a:extLst>
              <a:ext uri="{FF2B5EF4-FFF2-40B4-BE49-F238E27FC236}">
                <a16:creationId xmlns:a16="http://schemas.microsoft.com/office/drawing/2014/main" id="{003FDD6F-4D8B-762E-1B9D-7E046E2BFD74}"/>
              </a:ext>
            </a:extLst>
          </p:cNvPr>
          <p:cNvSpPr txBox="1"/>
          <p:nvPr/>
        </p:nvSpPr>
        <p:spPr>
          <a:xfrm>
            <a:off x="1635197" y="648303"/>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a:t>
            </a:r>
          </a:p>
        </p:txBody>
      </p:sp>
      <p:pic>
        <p:nvPicPr>
          <p:cNvPr id="11" name="!! Optimism" descr="Afbeelding met zwart, duisternis&#10;&#10;Door AI gegenereerde inhoud is mogelijk onjuist.">
            <a:extLst>
              <a:ext uri="{FF2B5EF4-FFF2-40B4-BE49-F238E27FC236}">
                <a16:creationId xmlns:a16="http://schemas.microsoft.com/office/drawing/2014/main" id="{4E6D1901-0288-8DFC-F055-FD191997036C}"/>
              </a:ext>
            </a:extLst>
          </p:cNvPr>
          <p:cNvPicPr>
            <a:picLocks noChangeAspect="1"/>
          </p:cNvPicPr>
          <p:nvPr/>
        </p:nvPicPr>
        <p:blipFill>
          <a:blip r:embed="rId3"/>
          <a:srcRect l="27234" t="41149" r="48217" b="42129"/>
          <a:stretch/>
        </p:blipFill>
        <p:spPr>
          <a:xfrm>
            <a:off x="2570064" y="-3562479"/>
            <a:ext cx="2204523" cy="600262"/>
          </a:xfrm>
          <a:prstGeom prst="rect">
            <a:avLst/>
          </a:prstGeom>
        </p:spPr>
      </p:pic>
      <p:pic>
        <p:nvPicPr>
          <p:cNvPr id="12" name="!! Academisch" descr="Afbeelding met zwart, duisternis&#10;&#10;Door AI gegenereerde inhoud is mogelijk onjuist.">
            <a:extLst>
              <a:ext uri="{FF2B5EF4-FFF2-40B4-BE49-F238E27FC236}">
                <a16:creationId xmlns:a16="http://schemas.microsoft.com/office/drawing/2014/main" id="{74A4ED08-4EDC-4694-7DC8-9F3EE335EFF3}"/>
              </a:ext>
            </a:extLst>
          </p:cNvPr>
          <p:cNvPicPr>
            <a:picLocks noChangeAspect="1"/>
          </p:cNvPicPr>
          <p:nvPr/>
        </p:nvPicPr>
        <p:blipFill>
          <a:blip r:embed="rId3"/>
          <a:srcRect l="51783" t="41149" r="27450" b="44220"/>
          <a:stretch/>
        </p:blipFill>
        <p:spPr>
          <a:xfrm>
            <a:off x="4774587" y="-3562479"/>
            <a:ext cx="2131530" cy="600257"/>
          </a:xfrm>
          <a:prstGeom prst="rect">
            <a:avLst/>
          </a:prstGeom>
        </p:spPr>
      </p:pic>
      <p:sp>
        <p:nvSpPr>
          <p:cNvPr id="13" name="Tekstvak 12">
            <a:extLst>
              <a:ext uri="{FF2B5EF4-FFF2-40B4-BE49-F238E27FC236}">
                <a16:creationId xmlns:a16="http://schemas.microsoft.com/office/drawing/2014/main" id="{C31DA5B2-925D-3C23-CCCB-9357DA733A0E}"/>
              </a:ext>
            </a:extLst>
          </p:cNvPr>
          <p:cNvSpPr txBox="1"/>
          <p:nvPr/>
        </p:nvSpPr>
        <p:spPr>
          <a:xfrm>
            <a:off x="1019640" y="-349318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14" name="Tekstvak 13">
            <a:extLst>
              <a:ext uri="{FF2B5EF4-FFF2-40B4-BE49-F238E27FC236}">
                <a16:creationId xmlns:a16="http://schemas.microsoft.com/office/drawing/2014/main" id="{A791B6CD-23DC-C58B-971C-2828C9F5F8EE}"/>
              </a:ext>
            </a:extLst>
          </p:cNvPr>
          <p:cNvSpPr txBox="1"/>
          <p:nvPr/>
        </p:nvSpPr>
        <p:spPr>
          <a:xfrm>
            <a:off x="6984151" y="-3493184"/>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15" name="Tekstvak 14">
            <a:extLst>
              <a:ext uri="{FF2B5EF4-FFF2-40B4-BE49-F238E27FC236}">
                <a16:creationId xmlns:a16="http://schemas.microsoft.com/office/drawing/2014/main" id="{BF8FF209-55EE-332D-02C4-5AF052438E4E}"/>
              </a:ext>
            </a:extLst>
          </p:cNvPr>
          <p:cNvSpPr txBox="1"/>
          <p:nvPr/>
        </p:nvSpPr>
        <p:spPr>
          <a:xfrm>
            <a:off x="9151084" y="-3493184"/>
            <a:ext cx="2097049" cy="461665"/>
          </a:xfrm>
          <a:prstGeom prst="rect">
            <a:avLst/>
          </a:prstGeom>
          <a:noFill/>
        </p:spPr>
        <p:txBody>
          <a:bodyPr wrap="none" rtlCol="0">
            <a:spAutoFit/>
          </a:bodyPr>
          <a:lstStyle/>
          <a:p>
            <a:pPr algn="ctr"/>
            <a:r>
              <a:rPr lang="nl-NL" sz="2400" i="1" dirty="0">
                <a:solidFill>
                  <a:schemeClr val="tx2"/>
                </a:solidFill>
                <a:latin typeface="Krub" pitchFamily="2" charset="-34"/>
                <a:cs typeface="Krub" pitchFamily="2" charset="-34"/>
                <a:sym typeface="Wingdings" pitchFamily="2" charset="2"/>
              </a:rPr>
              <a:t> </a:t>
            </a:r>
            <a:r>
              <a:rPr lang="nl-NL" sz="2400" i="1" dirty="0">
                <a:solidFill>
                  <a:schemeClr val="tx2"/>
                </a:solidFill>
                <a:latin typeface="Krub" pitchFamily="2" charset="-34"/>
                <a:cs typeface="Krub" pitchFamily="2" charset="-34"/>
              </a:rPr>
              <a:t>verdieping</a:t>
            </a:r>
          </a:p>
        </p:txBody>
      </p:sp>
      <p:sp>
        <p:nvSpPr>
          <p:cNvPr id="16" name="Tekstvak 15">
            <a:extLst>
              <a:ext uri="{FF2B5EF4-FFF2-40B4-BE49-F238E27FC236}">
                <a16:creationId xmlns:a16="http://schemas.microsoft.com/office/drawing/2014/main" id="{E49D7186-9131-8EA1-11F5-3A04773A8A8A}"/>
              </a:ext>
            </a:extLst>
          </p:cNvPr>
          <p:cNvSpPr txBox="1"/>
          <p:nvPr/>
        </p:nvSpPr>
        <p:spPr>
          <a:xfrm>
            <a:off x="8249067" y="-3608553"/>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17" name="Tekstvak 16">
            <a:extLst>
              <a:ext uri="{FF2B5EF4-FFF2-40B4-BE49-F238E27FC236}">
                <a16:creationId xmlns:a16="http://schemas.microsoft.com/office/drawing/2014/main" id="{2F8C8784-3C3F-F9A1-39DC-F54075299A4A}"/>
              </a:ext>
            </a:extLst>
          </p:cNvPr>
          <p:cNvSpPr txBox="1"/>
          <p:nvPr/>
        </p:nvSpPr>
        <p:spPr>
          <a:xfrm>
            <a:off x="1635198" y="-1616627"/>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8" name="Tekstvak 17">
            <a:extLst>
              <a:ext uri="{FF2B5EF4-FFF2-40B4-BE49-F238E27FC236}">
                <a16:creationId xmlns:a16="http://schemas.microsoft.com/office/drawing/2014/main" id="{BFF16088-F13A-6A87-59EA-61FC9EBF13F1}"/>
              </a:ext>
            </a:extLst>
          </p:cNvPr>
          <p:cNvSpPr txBox="1"/>
          <p:nvPr/>
        </p:nvSpPr>
        <p:spPr>
          <a:xfrm>
            <a:off x="1014933" y="-1555072"/>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19" name="Tekstvak 18">
            <a:extLst>
              <a:ext uri="{FF2B5EF4-FFF2-40B4-BE49-F238E27FC236}">
                <a16:creationId xmlns:a16="http://schemas.microsoft.com/office/drawing/2014/main" id="{9C3D0FDE-0F95-B242-D8BA-59A1B058BB8D}"/>
              </a:ext>
            </a:extLst>
          </p:cNvPr>
          <p:cNvSpPr txBox="1"/>
          <p:nvPr/>
        </p:nvSpPr>
        <p:spPr>
          <a:xfrm>
            <a:off x="1635197" y="-673174"/>
            <a:ext cx="9556561" cy="400110"/>
          </a:xfrm>
          <a:prstGeom prst="rect">
            <a:avLst/>
          </a:prstGeom>
          <a:noFill/>
        </p:spPr>
        <p:txBody>
          <a:bodyPr wrap="square">
            <a:spAutoFit/>
          </a:bodyPr>
          <a:lstStyle/>
          <a:p>
            <a:r>
              <a:rPr lang="nl-NL" sz="2000" dirty="0">
                <a:latin typeface="Krub" pitchFamily="2" charset="-34"/>
                <a:cs typeface="Krub" pitchFamily="2" charset="-34"/>
              </a:rPr>
              <a:t>Focus op interne, veranderlijke en controleerbare attributies.</a:t>
            </a:r>
          </a:p>
        </p:txBody>
      </p:sp>
      <p:sp>
        <p:nvSpPr>
          <p:cNvPr id="20" name="Tekstvak 19">
            <a:extLst>
              <a:ext uri="{FF2B5EF4-FFF2-40B4-BE49-F238E27FC236}">
                <a16:creationId xmlns:a16="http://schemas.microsoft.com/office/drawing/2014/main" id="{C14C1AD7-525C-EA6D-684F-8EF19ECF42D8}"/>
              </a:ext>
            </a:extLst>
          </p:cNvPr>
          <p:cNvSpPr txBox="1"/>
          <p:nvPr/>
        </p:nvSpPr>
        <p:spPr>
          <a:xfrm>
            <a:off x="1013415" y="-765507"/>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4" name="Tekstvak 3">
            <a:extLst>
              <a:ext uri="{FF2B5EF4-FFF2-40B4-BE49-F238E27FC236}">
                <a16:creationId xmlns:a16="http://schemas.microsoft.com/office/drawing/2014/main" id="{720B0468-1A0E-AD46-5A95-DF61933B566D}"/>
              </a:ext>
            </a:extLst>
          </p:cNvPr>
          <p:cNvSpPr txBox="1"/>
          <p:nvPr/>
        </p:nvSpPr>
        <p:spPr>
          <a:xfrm>
            <a:off x="1635198" y="7432483"/>
            <a:ext cx="10030780" cy="707886"/>
          </a:xfrm>
          <a:prstGeom prst="rect">
            <a:avLst/>
          </a:prstGeom>
          <a:noFill/>
        </p:spPr>
        <p:txBody>
          <a:bodyPr wrap="square" rtlCol="0">
            <a:spAutoFit/>
          </a:bodyPr>
          <a:lstStyle/>
          <a:p>
            <a:r>
              <a:rPr lang="nl-NL" sz="2000" dirty="0">
                <a:latin typeface="Krub" pitchFamily="2" charset="-34"/>
                <a:cs typeface="Krub" pitchFamily="2" charset="-34"/>
              </a:rPr>
              <a:t>Ken je pappenheimers en anticipeer door eerst te ondersteunen waar de draagkracht het laagst is.</a:t>
            </a:r>
          </a:p>
        </p:txBody>
      </p:sp>
      <p:sp>
        <p:nvSpPr>
          <p:cNvPr id="5" name="Tekstvak 4">
            <a:extLst>
              <a:ext uri="{FF2B5EF4-FFF2-40B4-BE49-F238E27FC236}">
                <a16:creationId xmlns:a16="http://schemas.microsoft.com/office/drawing/2014/main" id="{1205E565-DD8E-9FA9-53B4-E8753E411500}"/>
              </a:ext>
            </a:extLst>
          </p:cNvPr>
          <p:cNvSpPr txBox="1"/>
          <p:nvPr/>
        </p:nvSpPr>
        <p:spPr>
          <a:xfrm>
            <a:off x="1019640" y="7494038"/>
            <a:ext cx="39946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4</a:t>
            </a:r>
          </a:p>
        </p:txBody>
      </p:sp>
    </p:spTree>
    <p:extLst>
      <p:ext uri="{BB962C8B-B14F-4D97-AF65-F5344CB8AC3E}">
        <p14:creationId xmlns:p14="http://schemas.microsoft.com/office/powerpoint/2010/main" val="1777726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79A075A-E47E-E204-BDE4-B166B8B447B1}"/>
              </a:ext>
            </a:extLst>
          </p:cNvPr>
          <p:cNvSpPr txBox="1"/>
          <p:nvPr/>
        </p:nvSpPr>
        <p:spPr>
          <a:xfrm>
            <a:off x="1635198" y="643756"/>
            <a:ext cx="10030780" cy="707886"/>
          </a:xfrm>
          <a:prstGeom prst="rect">
            <a:avLst/>
          </a:prstGeom>
          <a:noFill/>
        </p:spPr>
        <p:txBody>
          <a:bodyPr wrap="square" rtlCol="0">
            <a:spAutoFit/>
          </a:bodyPr>
          <a:lstStyle/>
          <a:p>
            <a:r>
              <a:rPr lang="nl-NL" sz="2000" dirty="0">
                <a:latin typeface="Krub" pitchFamily="2" charset="-34"/>
                <a:cs typeface="Krub" pitchFamily="2" charset="-34"/>
              </a:rPr>
              <a:t>Ken je pappenheimers en anticipeer door eerst te ondersteunen waar de draagkracht het laagst is.</a:t>
            </a:r>
          </a:p>
        </p:txBody>
      </p:sp>
      <p:sp>
        <p:nvSpPr>
          <p:cNvPr id="5" name="Tekstvak 4">
            <a:extLst>
              <a:ext uri="{FF2B5EF4-FFF2-40B4-BE49-F238E27FC236}">
                <a16:creationId xmlns:a16="http://schemas.microsoft.com/office/drawing/2014/main" id="{262FC31F-EABD-9867-C057-DEED1B3879F7}"/>
              </a:ext>
            </a:extLst>
          </p:cNvPr>
          <p:cNvSpPr txBox="1"/>
          <p:nvPr/>
        </p:nvSpPr>
        <p:spPr>
          <a:xfrm>
            <a:off x="1019640" y="705311"/>
            <a:ext cx="39946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4</a:t>
            </a:r>
          </a:p>
        </p:txBody>
      </p:sp>
      <p:sp>
        <p:nvSpPr>
          <p:cNvPr id="7" name="Tekstvak 6">
            <a:extLst>
              <a:ext uri="{FF2B5EF4-FFF2-40B4-BE49-F238E27FC236}">
                <a16:creationId xmlns:a16="http://schemas.microsoft.com/office/drawing/2014/main" id="{360F8E6A-B15E-9435-1531-F095A9A5C603}"/>
              </a:ext>
            </a:extLst>
          </p:cNvPr>
          <p:cNvSpPr txBox="1"/>
          <p:nvPr/>
        </p:nvSpPr>
        <p:spPr>
          <a:xfrm>
            <a:off x="1010209" y="-930870"/>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2" name="Tekstvak 1">
            <a:extLst>
              <a:ext uri="{FF2B5EF4-FFF2-40B4-BE49-F238E27FC236}">
                <a16:creationId xmlns:a16="http://schemas.microsoft.com/office/drawing/2014/main" id="{747A9FCE-C960-3F27-B0BD-F0BE51ED8B8B}"/>
              </a:ext>
            </a:extLst>
          </p:cNvPr>
          <p:cNvSpPr txBox="1"/>
          <p:nvPr/>
        </p:nvSpPr>
        <p:spPr>
          <a:xfrm>
            <a:off x="1635197" y="-857766"/>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a:t>
            </a:r>
          </a:p>
        </p:txBody>
      </p:sp>
    </p:spTree>
    <p:extLst>
      <p:ext uri="{BB962C8B-B14F-4D97-AF65-F5344CB8AC3E}">
        <p14:creationId xmlns:p14="http://schemas.microsoft.com/office/powerpoint/2010/main" val="351769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40495CA-DB28-8E08-0653-0DF345BFAD0A}"/>
              </a:ext>
            </a:extLst>
          </p:cNvPr>
          <p:cNvSpPr/>
          <p:nvPr/>
        </p:nvSpPr>
        <p:spPr bwMode="auto">
          <a:xfrm>
            <a:off x="1702769" y="1296692"/>
            <a:ext cx="2746400" cy="1212381"/>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de school</a:t>
            </a:r>
          </a:p>
        </p:txBody>
      </p:sp>
      <p:sp>
        <p:nvSpPr>
          <p:cNvPr id="10" name="Rechthoek 9">
            <a:extLst>
              <a:ext uri="{FF2B5EF4-FFF2-40B4-BE49-F238E27FC236}">
                <a16:creationId xmlns:a16="http://schemas.microsoft.com/office/drawing/2014/main" id="{AEE816DB-7BFA-3B4F-2CC5-B71EC250B5D6}"/>
              </a:ext>
            </a:extLst>
          </p:cNvPr>
          <p:cNvSpPr/>
          <p:nvPr/>
        </p:nvSpPr>
        <p:spPr bwMode="auto">
          <a:xfrm>
            <a:off x="1702770" y="2828937"/>
            <a:ext cx="2746399" cy="1212381"/>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van de klas</a:t>
            </a:r>
          </a:p>
        </p:txBody>
      </p:sp>
      <p:sp>
        <p:nvSpPr>
          <p:cNvPr id="11" name="Rechthoek 10">
            <a:extLst>
              <a:ext uri="{FF2B5EF4-FFF2-40B4-BE49-F238E27FC236}">
                <a16:creationId xmlns:a16="http://schemas.microsoft.com/office/drawing/2014/main" id="{2598500E-EEBB-50AF-D99F-7773981EFD11}"/>
              </a:ext>
            </a:extLst>
          </p:cNvPr>
          <p:cNvSpPr/>
          <p:nvPr/>
        </p:nvSpPr>
        <p:spPr bwMode="auto">
          <a:xfrm>
            <a:off x="1702770" y="4356772"/>
            <a:ext cx="2746399" cy="1212379"/>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Onderwijsfinaliteit </a:t>
            </a: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Rechthoek 1">
            <a:extLst>
              <a:ext uri="{FF2B5EF4-FFF2-40B4-BE49-F238E27FC236}">
                <a16:creationId xmlns:a16="http://schemas.microsoft.com/office/drawing/2014/main" id="{B80EE46B-833A-A4E8-79A7-DB062A0F44F5}"/>
              </a:ext>
            </a:extLst>
          </p:cNvPr>
          <p:cNvSpPr/>
          <p:nvPr/>
        </p:nvSpPr>
        <p:spPr>
          <a:xfrm>
            <a:off x="7742832" y="512679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3" name="Rechthoek 2">
            <a:extLst>
              <a:ext uri="{FF2B5EF4-FFF2-40B4-BE49-F238E27FC236}">
                <a16:creationId xmlns:a16="http://schemas.microsoft.com/office/drawing/2014/main" id="{2EF1475F-6EA8-3A8B-4C14-11C32BB0676F}"/>
              </a:ext>
            </a:extLst>
          </p:cNvPr>
          <p:cNvSpPr/>
          <p:nvPr/>
        </p:nvSpPr>
        <p:spPr>
          <a:xfrm>
            <a:off x="7742827" y="2067059"/>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4" name="Rechthoek 3">
            <a:extLst>
              <a:ext uri="{FF2B5EF4-FFF2-40B4-BE49-F238E27FC236}">
                <a16:creationId xmlns:a16="http://schemas.microsoft.com/office/drawing/2014/main" id="{6E122F95-DF35-0A5F-E249-F5C4879CF0F4}"/>
              </a:ext>
            </a:extLst>
          </p:cNvPr>
          <p:cNvSpPr/>
          <p:nvPr/>
        </p:nvSpPr>
        <p:spPr>
          <a:xfrm>
            <a:off x="7742832" y="533439"/>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5" name="Rechthoek 4">
            <a:extLst>
              <a:ext uri="{FF2B5EF4-FFF2-40B4-BE49-F238E27FC236}">
                <a16:creationId xmlns:a16="http://schemas.microsoft.com/office/drawing/2014/main" id="{7E17427B-7437-CAC5-1617-E93B20D75D1B}"/>
              </a:ext>
            </a:extLst>
          </p:cNvPr>
          <p:cNvSpPr/>
          <p:nvPr/>
        </p:nvSpPr>
        <p:spPr>
          <a:xfrm>
            <a:off x="7742827" y="359895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Tree>
    <p:extLst>
      <p:ext uri="{BB962C8B-B14F-4D97-AF65-F5344CB8AC3E}">
        <p14:creationId xmlns:p14="http://schemas.microsoft.com/office/powerpoint/2010/main" val="2734211758"/>
      </p:ext>
    </p:extLst>
  </p:cSld>
  <p:clrMapOvr>
    <a:masterClrMapping/>
  </p:clrMapOvr>
  <p:transition spd="slow" advTm="26378">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40495CA-DB28-8E08-0653-0DF345BFAD0A}"/>
              </a:ext>
            </a:extLst>
          </p:cNvPr>
          <p:cNvSpPr/>
          <p:nvPr/>
        </p:nvSpPr>
        <p:spPr bwMode="auto">
          <a:xfrm>
            <a:off x="1702769" y="2916945"/>
            <a:ext cx="2746400" cy="1212381"/>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de school</a:t>
            </a:r>
          </a:p>
        </p:txBody>
      </p:sp>
      <p:sp>
        <p:nvSpPr>
          <p:cNvPr id="10" name="Rechthoek 9">
            <a:extLst>
              <a:ext uri="{FF2B5EF4-FFF2-40B4-BE49-F238E27FC236}">
                <a16:creationId xmlns:a16="http://schemas.microsoft.com/office/drawing/2014/main" id="{AEE816DB-7BFA-3B4F-2CC5-B71EC250B5D6}"/>
              </a:ext>
            </a:extLst>
          </p:cNvPr>
          <p:cNvSpPr/>
          <p:nvPr/>
        </p:nvSpPr>
        <p:spPr bwMode="auto">
          <a:xfrm>
            <a:off x="1702770" y="4449190"/>
            <a:ext cx="2746399" cy="1212381"/>
          </a:xfrm>
          <a:prstGeom prst="rect">
            <a:avLst/>
          </a:prstGeom>
          <a:solidFill>
            <a:schemeClr val="lt1"/>
          </a:solidFill>
          <a:ln>
            <a:solidFill>
              <a:schemeClr val="accent2">
                <a:alpha val="50000"/>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van de klas</a:t>
            </a:r>
          </a:p>
        </p:txBody>
      </p:sp>
      <p:sp>
        <p:nvSpPr>
          <p:cNvPr id="11" name="Rechthoek 10">
            <a:extLst>
              <a:ext uri="{FF2B5EF4-FFF2-40B4-BE49-F238E27FC236}">
                <a16:creationId xmlns:a16="http://schemas.microsoft.com/office/drawing/2014/main" id="{2598500E-EEBB-50AF-D99F-7773981EFD11}"/>
              </a:ext>
            </a:extLst>
          </p:cNvPr>
          <p:cNvSpPr/>
          <p:nvPr/>
        </p:nvSpPr>
        <p:spPr bwMode="auto">
          <a:xfrm>
            <a:off x="1702770" y="5977025"/>
            <a:ext cx="2746399" cy="1212379"/>
          </a:xfrm>
          <a:prstGeom prst="rect">
            <a:avLst/>
          </a:prstGeom>
          <a:solidFill>
            <a:schemeClr val="lt1"/>
          </a:solidFill>
          <a:ln>
            <a:solidFill>
              <a:schemeClr val="accent2">
                <a:alpha val="50000"/>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Onderwijsfinaliteit </a:t>
            </a: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19" name="Rechthoek 18">
            <a:extLst>
              <a:ext uri="{FF2B5EF4-FFF2-40B4-BE49-F238E27FC236}">
                <a16:creationId xmlns:a16="http://schemas.microsoft.com/office/drawing/2014/main" id="{EB7A6BB0-6AB1-BA15-9AD7-B7CA515DF137}"/>
              </a:ext>
            </a:extLst>
          </p:cNvPr>
          <p:cNvSpPr/>
          <p:nvPr/>
        </p:nvSpPr>
        <p:spPr>
          <a:xfrm>
            <a:off x="7742832" y="512679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22" name="Rechthoek 21">
            <a:extLst>
              <a:ext uri="{FF2B5EF4-FFF2-40B4-BE49-F238E27FC236}">
                <a16:creationId xmlns:a16="http://schemas.microsoft.com/office/drawing/2014/main" id="{74A7857B-5E23-A887-6894-AE991074EC9D}"/>
              </a:ext>
            </a:extLst>
          </p:cNvPr>
          <p:cNvSpPr/>
          <p:nvPr/>
        </p:nvSpPr>
        <p:spPr>
          <a:xfrm>
            <a:off x="7742827" y="2067059"/>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25" name="Rechthoek 24">
            <a:extLst>
              <a:ext uri="{FF2B5EF4-FFF2-40B4-BE49-F238E27FC236}">
                <a16:creationId xmlns:a16="http://schemas.microsoft.com/office/drawing/2014/main" id="{C8DC9C8E-9F43-7FB5-A212-DCA82D95A3DD}"/>
              </a:ext>
            </a:extLst>
          </p:cNvPr>
          <p:cNvSpPr/>
          <p:nvPr/>
        </p:nvSpPr>
        <p:spPr>
          <a:xfrm>
            <a:off x="7742832" y="533439"/>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28" name="Rechthoek 27">
            <a:extLst>
              <a:ext uri="{FF2B5EF4-FFF2-40B4-BE49-F238E27FC236}">
                <a16:creationId xmlns:a16="http://schemas.microsoft.com/office/drawing/2014/main" id="{E4DDC522-1078-D1C2-4237-6DCD6388B479}"/>
              </a:ext>
            </a:extLst>
          </p:cNvPr>
          <p:cNvSpPr/>
          <p:nvPr/>
        </p:nvSpPr>
        <p:spPr>
          <a:xfrm>
            <a:off x="7742827" y="359895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Tree>
    <p:extLst>
      <p:ext uri="{BB962C8B-B14F-4D97-AF65-F5344CB8AC3E}">
        <p14:creationId xmlns:p14="http://schemas.microsoft.com/office/powerpoint/2010/main" val="354776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met pijl 2">
            <a:extLst>
              <a:ext uri="{FF2B5EF4-FFF2-40B4-BE49-F238E27FC236}">
                <a16:creationId xmlns:a16="http://schemas.microsoft.com/office/drawing/2014/main" id="{37261333-EF69-2FCF-1543-A48EA38E0873}"/>
              </a:ext>
            </a:extLst>
          </p:cNvPr>
          <p:cNvCxnSpPr>
            <a:cxnSpLocks/>
            <a:stCxn id="9" idx="3"/>
          </p:cNvCxnSpPr>
          <p:nvPr/>
        </p:nvCxnSpPr>
        <p:spPr>
          <a:xfrm flipV="1">
            <a:off x="4449169" y="1139629"/>
            <a:ext cx="3293663" cy="23835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Rechthoek 8">
            <a:extLst>
              <a:ext uri="{FF2B5EF4-FFF2-40B4-BE49-F238E27FC236}">
                <a16:creationId xmlns:a16="http://schemas.microsoft.com/office/drawing/2014/main" id="{940495CA-DB28-8E08-0653-0DF345BFAD0A}"/>
              </a:ext>
            </a:extLst>
          </p:cNvPr>
          <p:cNvSpPr/>
          <p:nvPr/>
        </p:nvSpPr>
        <p:spPr bwMode="auto">
          <a:xfrm>
            <a:off x="1702769" y="2916945"/>
            <a:ext cx="2746400" cy="1212381"/>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de school</a:t>
            </a:r>
          </a:p>
        </p:txBody>
      </p:sp>
      <p:sp>
        <p:nvSpPr>
          <p:cNvPr id="10" name="Rechthoek 9">
            <a:extLst>
              <a:ext uri="{FF2B5EF4-FFF2-40B4-BE49-F238E27FC236}">
                <a16:creationId xmlns:a16="http://schemas.microsoft.com/office/drawing/2014/main" id="{AEE816DB-7BFA-3B4F-2CC5-B71EC250B5D6}"/>
              </a:ext>
            </a:extLst>
          </p:cNvPr>
          <p:cNvSpPr/>
          <p:nvPr/>
        </p:nvSpPr>
        <p:spPr bwMode="auto">
          <a:xfrm>
            <a:off x="1702770" y="4449190"/>
            <a:ext cx="2746399" cy="1212381"/>
          </a:xfrm>
          <a:prstGeom prst="rect">
            <a:avLst/>
          </a:prstGeom>
          <a:solidFill>
            <a:schemeClr val="lt1"/>
          </a:solidFill>
          <a:ln>
            <a:solidFill>
              <a:schemeClr val="accent2">
                <a:alpha val="50000"/>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van de klas</a:t>
            </a:r>
          </a:p>
        </p:txBody>
      </p:sp>
      <p:sp>
        <p:nvSpPr>
          <p:cNvPr id="11" name="Rechthoek 10">
            <a:extLst>
              <a:ext uri="{FF2B5EF4-FFF2-40B4-BE49-F238E27FC236}">
                <a16:creationId xmlns:a16="http://schemas.microsoft.com/office/drawing/2014/main" id="{2598500E-EEBB-50AF-D99F-7773981EFD11}"/>
              </a:ext>
            </a:extLst>
          </p:cNvPr>
          <p:cNvSpPr/>
          <p:nvPr/>
        </p:nvSpPr>
        <p:spPr bwMode="auto">
          <a:xfrm>
            <a:off x="1702770" y="5977025"/>
            <a:ext cx="2746399" cy="1212379"/>
          </a:xfrm>
          <a:prstGeom prst="rect">
            <a:avLst/>
          </a:prstGeom>
          <a:solidFill>
            <a:schemeClr val="lt1"/>
          </a:solidFill>
          <a:ln>
            <a:solidFill>
              <a:schemeClr val="accent2">
                <a:alpha val="50000"/>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Onderwijsfinaliteit </a:t>
            </a: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4" name="Rechte verbindingslijn met pijl 3">
            <a:extLst>
              <a:ext uri="{FF2B5EF4-FFF2-40B4-BE49-F238E27FC236}">
                <a16:creationId xmlns:a16="http://schemas.microsoft.com/office/drawing/2014/main" id="{20E563DD-A2B2-7112-D388-C8E9A3CCFC0E}"/>
              </a:ext>
            </a:extLst>
          </p:cNvPr>
          <p:cNvCxnSpPr>
            <a:cxnSpLocks/>
            <a:stCxn id="9" idx="3"/>
          </p:cNvCxnSpPr>
          <p:nvPr/>
        </p:nvCxnSpPr>
        <p:spPr>
          <a:xfrm flipV="1">
            <a:off x="4449169" y="2673249"/>
            <a:ext cx="3293658" cy="8498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Rechte verbindingslijn met pijl 6">
            <a:extLst>
              <a:ext uri="{FF2B5EF4-FFF2-40B4-BE49-F238E27FC236}">
                <a16:creationId xmlns:a16="http://schemas.microsoft.com/office/drawing/2014/main" id="{4F7C0ACC-6B86-2094-175D-BEAA3A9005F4}"/>
              </a:ext>
            </a:extLst>
          </p:cNvPr>
          <p:cNvCxnSpPr>
            <a:cxnSpLocks/>
            <a:stCxn id="9" idx="3"/>
          </p:cNvCxnSpPr>
          <p:nvPr/>
        </p:nvCxnSpPr>
        <p:spPr>
          <a:xfrm>
            <a:off x="4449169" y="3523136"/>
            <a:ext cx="3293658" cy="6820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Rechte verbindingslijn met pijl 12">
            <a:extLst>
              <a:ext uri="{FF2B5EF4-FFF2-40B4-BE49-F238E27FC236}">
                <a16:creationId xmlns:a16="http://schemas.microsoft.com/office/drawing/2014/main" id="{68C49834-B006-9401-DE88-BA23310105F5}"/>
              </a:ext>
            </a:extLst>
          </p:cNvPr>
          <p:cNvCxnSpPr>
            <a:cxnSpLocks/>
            <a:stCxn id="9" idx="3"/>
          </p:cNvCxnSpPr>
          <p:nvPr/>
        </p:nvCxnSpPr>
        <p:spPr>
          <a:xfrm>
            <a:off x="4449169" y="3523136"/>
            <a:ext cx="3293663" cy="22098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Rechthoek 4">
            <a:extLst>
              <a:ext uri="{FF2B5EF4-FFF2-40B4-BE49-F238E27FC236}">
                <a16:creationId xmlns:a16="http://schemas.microsoft.com/office/drawing/2014/main" id="{38A6FC06-7C4C-7F5C-4DCE-8C419361B1BB}"/>
              </a:ext>
            </a:extLst>
          </p:cNvPr>
          <p:cNvSpPr/>
          <p:nvPr/>
        </p:nvSpPr>
        <p:spPr bwMode="auto">
          <a:xfrm>
            <a:off x="6275605" y="1745819"/>
            <a:ext cx="670627"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.24</a:t>
            </a:r>
          </a:p>
        </p:txBody>
      </p:sp>
      <p:sp>
        <p:nvSpPr>
          <p:cNvPr id="6" name="Rechthoek 5">
            <a:extLst>
              <a:ext uri="{FF2B5EF4-FFF2-40B4-BE49-F238E27FC236}">
                <a16:creationId xmlns:a16="http://schemas.microsoft.com/office/drawing/2014/main" id="{6413D259-CA5E-F07F-5B49-163706326CAB}"/>
              </a:ext>
            </a:extLst>
          </p:cNvPr>
          <p:cNvSpPr/>
          <p:nvPr/>
        </p:nvSpPr>
        <p:spPr bwMode="auto">
          <a:xfrm>
            <a:off x="6275605" y="2752049"/>
            <a:ext cx="670627"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.42</a:t>
            </a:r>
          </a:p>
        </p:txBody>
      </p:sp>
      <p:sp>
        <p:nvSpPr>
          <p:cNvPr id="8" name="Rechthoek 7">
            <a:extLst>
              <a:ext uri="{FF2B5EF4-FFF2-40B4-BE49-F238E27FC236}">
                <a16:creationId xmlns:a16="http://schemas.microsoft.com/office/drawing/2014/main" id="{F49ACDA4-3209-2433-6E1E-E523A3DBA245}"/>
              </a:ext>
            </a:extLst>
          </p:cNvPr>
          <p:cNvSpPr/>
          <p:nvPr/>
        </p:nvSpPr>
        <p:spPr bwMode="auto">
          <a:xfrm>
            <a:off x="6275604" y="3739516"/>
            <a:ext cx="670627"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.37</a:t>
            </a:r>
          </a:p>
        </p:txBody>
      </p:sp>
      <p:sp>
        <p:nvSpPr>
          <p:cNvPr id="12" name="Rechthoek 11">
            <a:extLst>
              <a:ext uri="{FF2B5EF4-FFF2-40B4-BE49-F238E27FC236}">
                <a16:creationId xmlns:a16="http://schemas.microsoft.com/office/drawing/2014/main" id="{42A5EAA7-8187-55A2-1281-69A6A141BFA0}"/>
              </a:ext>
            </a:extLst>
          </p:cNvPr>
          <p:cNvSpPr/>
          <p:nvPr/>
        </p:nvSpPr>
        <p:spPr bwMode="auto">
          <a:xfrm>
            <a:off x="6275603" y="4800417"/>
            <a:ext cx="670627"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.25</a:t>
            </a:r>
          </a:p>
        </p:txBody>
      </p:sp>
      <p:sp>
        <p:nvSpPr>
          <p:cNvPr id="2" name="Rechthoek 1">
            <a:extLst>
              <a:ext uri="{FF2B5EF4-FFF2-40B4-BE49-F238E27FC236}">
                <a16:creationId xmlns:a16="http://schemas.microsoft.com/office/drawing/2014/main" id="{284C87AC-12B5-7100-62CF-C7303920C258}"/>
              </a:ext>
            </a:extLst>
          </p:cNvPr>
          <p:cNvSpPr/>
          <p:nvPr/>
        </p:nvSpPr>
        <p:spPr>
          <a:xfrm>
            <a:off x="7742832" y="512679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14" name="Rechthoek 13">
            <a:extLst>
              <a:ext uri="{FF2B5EF4-FFF2-40B4-BE49-F238E27FC236}">
                <a16:creationId xmlns:a16="http://schemas.microsoft.com/office/drawing/2014/main" id="{54178912-4437-74B2-948A-80664F657DD5}"/>
              </a:ext>
            </a:extLst>
          </p:cNvPr>
          <p:cNvSpPr/>
          <p:nvPr/>
        </p:nvSpPr>
        <p:spPr>
          <a:xfrm>
            <a:off x="7742827" y="2067059"/>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15" name="Rechthoek 14">
            <a:extLst>
              <a:ext uri="{FF2B5EF4-FFF2-40B4-BE49-F238E27FC236}">
                <a16:creationId xmlns:a16="http://schemas.microsoft.com/office/drawing/2014/main" id="{33820E6A-95C5-7FA9-97C1-3D14FFE5EA58}"/>
              </a:ext>
            </a:extLst>
          </p:cNvPr>
          <p:cNvSpPr/>
          <p:nvPr/>
        </p:nvSpPr>
        <p:spPr>
          <a:xfrm>
            <a:off x="7742832" y="533439"/>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16" name="Rechthoek 15">
            <a:extLst>
              <a:ext uri="{FF2B5EF4-FFF2-40B4-BE49-F238E27FC236}">
                <a16:creationId xmlns:a16="http://schemas.microsoft.com/office/drawing/2014/main" id="{409AD6B4-D350-7C7D-96B1-EF520EBB923E}"/>
              </a:ext>
            </a:extLst>
          </p:cNvPr>
          <p:cNvSpPr/>
          <p:nvPr/>
        </p:nvSpPr>
        <p:spPr>
          <a:xfrm>
            <a:off x="7742827" y="359895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Tree>
    <p:extLst>
      <p:ext uri="{BB962C8B-B14F-4D97-AF65-F5344CB8AC3E}">
        <p14:creationId xmlns:p14="http://schemas.microsoft.com/office/powerpoint/2010/main" val="14896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40495CA-DB28-8E08-0653-0DF345BFAD0A}"/>
              </a:ext>
            </a:extLst>
          </p:cNvPr>
          <p:cNvSpPr/>
          <p:nvPr/>
        </p:nvSpPr>
        <p:spPr bwMode="auto">
          <a:xfrm>
            <a:off x="1702769" y="29370"/>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10" name="Rechthoek 9">
            <a:extLst>
              <a:ext uri="{FF2B5EF4-FFF2-40B4-BE49-F238E27FC236}">
                <a16:creationId xmlns:a16="http://schemas.microsoft.com/office/drawing/2014/main" id="{AEE816DB-7BFA-3B4F-2CC5-B71EC250B5D6}"/>
              </a:ext>
            </a:extLst>
          </p:cNvPr>
          <p:cNvSpPr/>
          <p:nvPr/>
        </p:nvSpPr>
        <p:spPr bwMode="auto">
          <a:xfrm>
            <a:off x="1702770" y="1561615"/>
            <a:ext cx="2746399" cy="1212381"/>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van de klas</a:t>
            </a: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Rechthoek 1">
            <a:extLst>
              <a:ext uri="{FF2B5EF4-FFF2-40B4-BE49-F238E27FC236}">
                <a16:creationId xmlns:a16="http://schemas.microsoft.com/office/drawing/2014/main" id="{9546497D-ACE4-CA20-62FF-A26111D152C5}"/>
              </a:ext>
            </a:extLst>
          </p:cNvPr>
          <p:cNvSpPr/>
          <p:nvPr/>
        </p:nvSpPr>
        <p:spPr bwMode="auto">
          <a:xfrm>
            <a:off x="1702770" y="5353306"/>
            <a:ext cx="2746399" cy="1212379"/>
          </a:xfrm>
          <a:prstGeom prst="rect">
            <a:avLst/>
          </a:prstGeom>
          <a:solidFill>
            <a:schemeClr val="lt1"/>
          </a:solidFill>
          <a:ln>
            <a:solidFill>
              <a:schemeClr val="accent2">
                <a:alpha val="50000"/>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Onderwijsfinaliteit </a:t>
            </a:r>
          </a:p>
        </p:txBody>
      </p:sp>
      <p:sp>
        <p:nvSpPr>
          <p:cNvPr id="5" name="Tekstvak 4">
            <a:extLst>
              <a:ext uri="{FF2B5EF4-FFF2-40B4-BE49-F238E27FC236}">
                <a16:creationId xmlns:a16="http://schemas.microsoft.com/office/drawing/2014/main" id="{A9680F8D-98AA-C2A3-74FF-BB0DFDD432A8}"/>
              </a:ext>
            </a:extLst>
          </p:cNvPr>
          <p:cNvSpPr txBox="1"/>
          <p:nvPr/>
        </p:nvSpPr>
        <p:spPr>
          <a:xfrm>
            <a:off x="1815970" y="411043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generatie migratie</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6" name="Tekstvak 5">
            <a:extLst>
              <a:ext uri="{FF2B5EF4-FFF2-40B4-BE49-F238E27FC236}">
                <a16:creationId xmlns:a16="http://schemas.microsoft.com/office/drawing/2014/main" id="{F39DF1C2-F4DD-65CF-86C8-F536DB986E88}"/>
              </a:ext>
            </a:extLst>
          </p:cNvPr>
          <p:cNvSpPr txBox="1"/>
          <p:nvPr/>
        </p:nvSpPr>
        <p:spPr>
          <a:xfrm>
            <a:off x="1815970" y="4595290"/>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2</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en 3</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generatie migratie</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4" name="Tekstvak 33">
            <a:extLst>
              <a:ext uri="{FF2B5EF4-FFF2-40B4-BE49-F238E27FC236}">
                <a16:creationId xmlns:a16="http://schemas.microsoft.com/office/drawing/2014/main" id="{72184277-6575-0CA7-8B1A-A21C7B94C74B}"/>
              </a:ext>
            </a:extLst>
          </p:cNvPr>
          <p:cNvSpPr txBox="1"/>
          <p:nvPr/>
        </p:nvSpPr>
        <p:spPr>
          <a:xfrm>
            <a:off x="1815969" y="3640137"/>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Lage SES</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5" name="Tekstvak 34">
            <a:extLst>
              <a:ext uri="{FF2B5EF4-FFF2-40B4-BE49-F238E27FC236}">
                <a16:creationId xmlns:a16="http://schemas.microsoft.com/office/drawing/2014/main" id="{E9B9C91F-D599-FACB-2EE4-17A438D5DA8F}"/>
              </a:ext>
            </a:extLst>
          </p:cNvPr>
          <p:cNvSpPr txBox="1"/>
          <p:nvPr/>
        </p:nvSpPr>
        <p:spPr>
          <a:xfrm>
            <a:off x="1815969" y="3191240"/>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Jongens</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 name="Rechthoek 2">
            <a:extLst>
              <a:ext uri="{FF2B5EF4-FFF2-40B4-BE49-F238E27FC236}">
                <a16:creationId xmlns:a16="http://schemas.microsoft.com/office/drawing/2014/main" id="{65A7EAE6-5F05-428F-D6E9-9EC728CC4908}"/>
              </a:ext>
            </a:extLst>
          </p:cNvPr>
          <p:cNvSpPr/>
          <p:nvPr/>
        </p:nvSpPr>
        <p:spPr>
          <a:xfrm>
            <a:off x="7742832" y="512679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4" name="Rechthoek 3">
            <a:extLst>
              <a:ext uri="{FF2B5EF4-FFF2-40B4-BE49-F238E27FC236}">
                <a16:creationId xmlns:a16="http://schemas.microsoft.com/office/drawing/2014/main" id="{78CF0AD0-8191-4B88-346B-F081B540F4C5}"/>
              </a:ext>
            </a:extLst>
          </p:cNvPr>
          <p:cNvSpPr/>
          <p:nvPr/>
        </p:nvSpPr>
        <p:spPr>
          <a:xfrm>
            <a:off x="7742827" y="2067059"/>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7" name="Rechthoek 6">
            <a:extLst>
              <a:ext uri="{FF2B5EF4-FFF2-40B4-BE49-F238E27FC236}">
                <a16:creationId xmlns:a16="http://schemas.microsoft.com/office/drawing/2014/main" id="{B258E25E-4679-ACBA-3E12-AD57D89342F1}"/>
              </a:ext>
            </a:extLst>
          </p:cNvPr>
          <p:cNvSpPr/>
          <p:nvPr/>
        </p:nvSpPr>
        <p:spPr>
          <a:xfrm>
            <a:off x="7742832" y="533439"/>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8" name="Rechthoek 7">
            <a:extLst>
              <a:ext uri="{FF2B5EF4-FFF2-40B4-BE49-F238E27FC236}">
                <a16:creationId xmlns:a16="http://schemas.microsoft.com/office/drawing/2014/main" id="{A7FE9B19-2E27-D606-AF19-3E40EBA69710}"/>
              </a:ext>
            </a:extLst>
          </p:cNvPr>
          <p:cNvSpPr/>
          <p:nvPr/>
        </p:nvSpPr>
        <p:spPr>
          <a:xfrm>
            <a:off x="7742827" y="359895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Tree>
    <p:extLst>
      <p:ext uri="{BB962C8B-B14F-4D97-AF65-F5344CB8AC3E}">
        <p14:creationId xmlns:p14="http://schemas.microsoft.com/office/powerpoint/2010/main" val="1773688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D130B-AA45-B65D-11A6-773E610307C8}"/>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E9F0863B-4FA1-304C-1476-5540848D235F}"/>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09922797-5A90-0A38-D9F4-5A46396B34DA}"/>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079B9A9F-54D9-89F5-312C-0A1E9762204A}"/>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4B31F90D-578D-F9E2-7627-4EE694B8E443}"/>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DADD3EF8-FFEB-4902-5F09-ED801FF75721}"/>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7" name="!! Op leren">
            <a:extLst>
              <a:ext uri="{FF2B5EF4-FFF2-40B4-BE49-F238E27FC236}">
                <a16:creationId xmlns:a16="http://schemas.microsoft.com/office/drawing/2014/main" id="{C5558930-7664-648E-ADA6-E350598402DC}"/>
              </a:ext>
            </a:extLst>
          </p:cNvPr>
          <p:cNvPicPr>
            <a:picLocks noChangeAspect="1"/>
          </p:cNvPicPr>
          <p:nvPr/>
        </p:nvPicPr>
        <p:blipFill>
          <a:blip r:embed="rId4"/>
          <a:srcRect l="55066" t="41684" r="30409" b="42765"/>
          <a:stretch>
            <a:fillRect/>
          </a:stretch>
        </p:blipFill>
        <p:spPr>
          <a:xfrm>
            <a:off x="5824767" y="1203799"/>
            <a:ext cx="1205690" cy="515962"/>
          </a:xfrm>
          <a:prstGeom prst="rect">
            <a:avLst/>
          </a:prstGeom>
        </p:spPr>
      </p:pic>
      <p:pic>
        <p:nvPicPr>
          <p:cNvPr id="18" name="!! Focus">
            <a:extLst>
              <a:ext uri="{FF2B5EF4-FFF2-40B4-BE49-F238E27FC236}">
                <a16:creationId xmlns:a16="http://schemas.microsoft.com/office/drawing/2014/main" id="{B75343DB-7E8D-0805-053D-61B14847AA64}"/>
              </a:ext>
            </a:extLst>
          </p:cNvPr>
          <p:cNvPicPr>
            <a:picLocks noChangeAspect="1"/>
          </p:cNvPicPr>
          <p:nvPr/>
        </p:nvPicPr>
        <p:blipFill>
          <a:blip r:embed="rId4"/>
          <a:srcRect l="30339" t="38599" r="55278" b="39764"/>
          <a:stretch/>
        </p:blipFill>
        <p:spPr>
          <a:xfrm>
            <a:off x="5514136" y="669913"/>
            <a:ext cx="1205690" cy="724944"/>
          </a:xfrm>
          <a:prstGeom prst="rect">
            <a:avLst/>
          </a:prstGeom>
        </p:spPr>
      </p:pic>
      <p:pic>
        <p:nvPicPr>
          <p:cNvPr id="21" name="!! Op leren">
            <a:extLst>
              <a:ext uri="{FF2B5EF4-FFF2-40B4-BE49-F238E27FC236}">
                <a16:creationId xmlns:a16="http://schemas.microsoft.com/office/drawing/2014/main" id="{12B78341-A223-1182-8867-1BA3031922FD}"/>
              </a:ext>
            </a:extLst>
          </p:cNvPr>
          <p:cNvPicPr>
            <a:picLocks noChangeAspect="1"/>
          </p:cNvPicPr>
          <p:nvPr/>
        </p:nvPicPr>
        <p:blipFill>
          <a:blip r:embed="rId4"/>
          <a:srcRect l="47150" t="42814" r="46072" b="41635"/>
          <a:stretch>
            <a:fillRect/>
          </a:stretch>
        </p:blipFill>
        <p:spPr>
          <a:xfrm>
            <a:off x="5357812" y="1215788"/>
            <a:ext cx="562602" cy="515962"/>
          </a:xfrm>
          <a:prstGeom prst="rect">
            <a:avLst/>
          </a:prstGeom>
        </p:spPr>
      </p:pic>
      <p:cxnSp>
        <p:nvCxnSpPr>
          <p:cNvPr id="26" name="Rechte verbindingslijn 25">
            <a:extLst>
              <a:ext uri="{FF2B5EF4-FFF2-40B4-BE49-F238E27FC236}">
                <a16:creationId xmlns:a16="http://schemas.microsoft.com/office/drawing/2014/main" id="{826805BD-6458-A4F6-0BA1-C55CF9CBFF27}"/>
              </a:ext>
            </a:extLst>
          </p:cNvPr>
          <p:cNvCxnSpPr>
            <a:cxnSpLocks/>
          </p:cNvCxnSpPr>
          <p:nvPr/>
        </p:nvCxnSpPr>
        <p:spPr>
          <a:xfrm>
            <a:off x="7769587" y="733646"/>
            <a:ext cx="0" cy="1017403"/>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27" name="Rechte verbindingslijn 26">
            <a:extLst>
              <a:ext uri="{FF2B5EF4-FFF2-40B4-BE49-F238E27FC236}">
                <a16:creationId xmlns:a16="http://schemas.microsoft.com/office/drawing/2014/main" id="{1D93B5BE-DBAB-4DB9-E2BC-45E014C2FE71}"/>
              </a:ext>
            </a:extLst>
          </p:cNvPr>
          <p:cNvCxnSpPr>
            <a:cxnSpLocks/>
          </p:cNvCxnSpPr>
          <p:nvPr/>
        </p:nvCxnSpPr>
        <p:spPr>
          <a:xfrm flipH="1">
            <a:off x="7174034" y="1203799"/>
            <a:ext cx="576000" cy="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3" name="!! School" descr="Afbeelding met zwart, duisternis&#10;&#10;Door AI gegenereerde inhoud is mogelijk onjuist.">
            <a:extLst>
              <a:ext uri="{FF2B5EF4-FFF2-40B4-BE49-F238E27FC236}">
                <a16:creationId xmlns:a16="http://schemas.microsoft.com/office/drawing/2014/main" id="{944F777F-EFD1-C4FA-444D-172CC1702CEF}"/>
              </a:ext>
            </a:extLst>
          </p:cNvPr>
          <p:cNvPicPr>
            <a:picLocks noChangeAspect="1"/>
          </p:cNvPicPr>
          <p:nvPr/>
        </p:nvPicPr>
        <p:blipFill>
          <a:blip r:embed="rId5"/>
          <a:srcRect l="35281" t="40715" r="33812" b="42083"/>
          <a:stretch/>
        </p:blipFill>
        <p:spPr>
          <a:xfrm>
            <a:off x="-2696085" y="6471358"/>
            <a:ext cx="2402230" cy="534442"/>
          </a:xfrm>
          <a:prstGeom prst="rect">
            <a:avLst/>
          </a:prstGeom>
        </p:spPr>
      </p:pic>
      <p:sp>
        <p:nvSpPr>
          <p:cNvPr id="6" name="!! Hoy">
            <a:extLst>
              <a:ext uri="{FF2B5EF4-FFF2-40B4-BE49-F238E27FC236}">
                <a16:creationId xmlns:a16="http://schemas.microsoft.com/office/drawing/2014/main" id="{A1C50F9F-2DAB-4CAA-A44E-1C967B166C2F}"/>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
        <p:nvSpPr>
          <p:cNvPr id="2" name="Tekstvak 1">
            <a:extLst>
              <a:ext uri="{FF2B5EF4-FFF2-40B4-BE49-F238E27FC236}">
                <a16:creationId xmlns:a16="http://schemas.microsoft.com/office/drawing/2014/main" id="{C643125E-56C1-C108-A8B8-CB87876C622B}"/>
              </a:ext>
            </a:extLst>
          </p:cNvPr>
          <p:cNvSpPr txBox="1"/>
          <p:nvPr/>
        </p:nvSpPr>
        <p:spPr>
          <a:xfrm>
            <a:off x="7809540" y="627305"/>
            <a:ext cx="3852337" cy="1163460"/>
          </a:xfrm>
          <a:prstGeom prst="rect">
            <a:avLst/>
          </a:prstGeom>
          <a:noFill/>
        </p:spPr>
        <p:txBody>
          <a:bodyPr wrap="none" rtlCol="0">
            <a:spAutoFit/>
          </a:bodyPr>
          <a:lstStyle/>
          <a:p>
            <a:pPr>
              <a:lnSpc>
                <a:spcPct val="150000"/>
              </a:lnSpc>
            </a:pPr>
            <a:r>
              <a:rPr lang="nl-NL" sz="1600" dirty="0">
                <a:latin typeface="Krub" pitchFamily="2" charset="-34"/>
                <a:cs typeface="Krub" pitchFamily="2" charset="-34"/>
              </a:rPr>
              <a:t>Hoge doelen</a:t>
            </a:r>
          </a:p>
          <a:p>
            <a:pPr>
              <a:lnSpc>
                <a:spcPct val="150000"/>
              </a:lnSpc>
            </a:pPr>
            <a:r>
              <a:rPr lang="nl-NL" sz="1600" dirty="0">
                <a:latin typeface="Krub" pitchFamily="2" charset="-34"/>
                <a:cs typeface="Krub" pitchFamily="2" charset="-34"/>
              </a:rPr>
              <a:t>Hoge en positieve verwachtingen</a:t>
            </a:r>
          </a:p>
          <a:p>
            <a:pPr>
              <a:lnSpc>
                <a:spcPct val="150000"/>
              </a:lnSpc>
            </a:pPr>
            <a:r>
              <a:rPr lang="nl-NL" sz="1600" dirty="0">
                <a:latin typeface="Krub" pitchFamily="2" charset="-34"/>
                <a:cs typeface="Krub" pitchFamily="2" charset="-34"/>
              </a:rPr>
              <a:t>Overtuiging dat elke leerling kan leren</a:t>
            </a:r>
          </a:p>
        </p:txBody>
      </p:sp>
    </p:spTree>
    <p:extLst>
      <p:ext uri="{BB962C8B-B14F-4D97-AF65-F5344CB8AC3E}">
        <p14:creationId xmlns:p14="http://schemas.microsoft.com/office/powerpoint/2010/main" val="3294213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40495CA-DB28-8E08-0653-0DF345BFAD0A}"/>
              </a:ext>
            </a:extLst>
          </p:cNvPr>
          <p:cNvSpPr/>
          <p:nvPr/>
        </p:nvSpPr>
        <p:spPr bwMode="auto">
          <a:xfrm>
            <a:off x="1702769" y="29370"/>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10" name="Rechthoek 9">
            <a:extLst>
              <a:ext uri="{FF2B5EF4-FFF2-40B4-BE49-F238E27FC236}">
                <a16:creationId xmlns:a16="http://schemas.microsoft.com/office/drawing/2014/main" id="{AEE816DB-7BFA-3B4F-2CC5-B71EC250B5D6}"/>
              </a:ext>
            </a:extLst>
          </p:cNvPr>
          <p:cNvSpPr/>
          <p:nvPr/>
        </p:nvSpPr>
        <p:spPr bwMode="auto">
          <a:xfrm>
            <a:off x="1702770" y="1561615"/>
            <a:ext cx="2746399" cy="1212381"/>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van de klas</a:t>
            </a: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Rechthoek 1">
            <a:extLst>
              <a:ext uri="{FF2B5EF4-FFF2-40B4-BE49-F238E27FC236}">
                <a16:creationId xmlns:a16="http://schemas.microsoft.com/office/drawing/2014/main" id="{9546497D-ACE4-CA20-62FF-A26111D152C5}"/>
              </a:ext>
            </a:extLst>
          </p:cNvPr>
          <p:cNvSpPr/>
          <p:nvPr/>
        </p:nvSpPr>
        <p:spPr bwMode="auto">
          <a:xfrm>
            <a:off x="1702770" y="5353306"/>
            <a:ext cx="2746399" cy="1212379"/>
          </a:xfrm>
          <a:prstGeom prst="rect">
            <a:avLst/>
          </a:prstGeom>
          <a:solidFill>
            <a:schemeClr val="lt1"/>
          </a:solidFill>
          <a:ln>
            <a:solidFill>
              <a:schemeClr val="accent2">
                <a:alpha val="50000"/>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49537"/>
                  </a:schemeClr>
                </a:solidFill>
                <a:latin typeface="Krub" pitchFamily="2" charset="-34"/>
                <a:ea typeface="Verdana Regular" charset="0"/>
                <a:cs typeface="Krub" pitchFamily="2" charset="-34"/>
                <a:sym typeface="Securitas Sans Light" charset="0"/>
              </a:rPr>
              <a:t>Onderwijsfinaliteit </a:t>
            </a:r>
          </a:p>
        </p:txBody>
      </p:sp>
      <p:sp>
        <p:nvSpPr>
          <p:cNvPr id="5" name="Tekstvak 4">
            <a:extLst>
              <a:ext uri="{FF2B5EF4-FFF2-40B4-BE49-F238E27FC236}">
                <a16:creationId xmlns:a16="http://schemas.microsoft.com/office/drawing/2014/main" id="{A9680F8D-98AA-C2A3-74FF-BB0DFDD432A8}"/>
              </a:ext>
            </a:extLst>
          </p:cNvPr>
          <p:cNvSpPr txBox="1"/>
          <p:nvPr/>
        </p:nvSpPr>
        <p:spPr>
          <a:xfrm>
            <a:off x="1815970" y="411043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generatie migratie</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6" name="Tekstvak 5">
            <a:extLst>
              <a:ext uri="{FF2B5EF4-FFF2-40B4-BE49-F238E27FC236}">
                <a16:creationId xmlns:a16="http://schemas.microsoft.com/office/drawing/2014/main" id="{F39DF1C2-F4DD-65CF-86C8-F536DB986E88}"/>
              </a:ext>
            </a:extLst>
          </p:cNvPr>
          <p:cNvSpPr txBox="1"/>
          <p:nvPr/>
        </p:nvSpPr>
        <p:spPr>
          <a:xfrm>
            <a:off x="1815970" y="4595290"/>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2</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en 3</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generatie migratie</a:t>
            </a:r>
          </a:p>
          <a:p>
            <a:pPr marL="0" indent="0" algn="r">
              <a:buFont typeface="Arial" panose="020B0604020202020204" pitchFamily="34" charset="0"/>
              <a:buNone/>
            </a:pPr>
            <a:endParaRPr lang="nl-NL" sz="1600" dirty="0">
              <a:solidFill>
                <a:schemeClr val="tx1"/>
              </a:solidFill>
              <a:latin typeface="Krub" pitchFamily="2" charset="-34"/>
              <a:ea typeface="Verdana" panose="020B0604030504040204" pitchFamily="34" charset="0"/>
              <a:cs typeface="Krub" pitchFamily="2" charset="-34"/>
            </a:endParaRPr>
          </a:p>
        </p:txBody>
      </p:sp>
      <p:cxnSp>
        <p:nvCxnSpPr>
          <p:cNvPr id="7" name="Rechte verbindingslijn met pijl 6">
            <a:extLst>
              <a:ext uri="{FF2B5EF4-FFF2-40B4-BE49-F238E27FC236}">
                <a16:creationId xmlns:a16="http://schemas.microsoft.com/office/drawing/2014/main" id="{B5EBB899-080A-0AEE-E5A0-746E047F5672}"/>
              </a:ext>
            </a:extLst>
          </p:cNvPr>
          <p:cNvCxnSpPr>
            <a:cxnSpLocks/>
            <a:stCxn id="35" idx="3"/>
          </p:cNvCxnSpPr>
          <p:nvPr/>
        </p:nvCxnSpPr>
        <p:spPr>
          <a:xfrm flipV="1">
            <a:off x="4449168" y="2673249"/>
            <a:ext cx="3293659" cy="718518"/>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13" name="Rechte verbindingslijn met pijl 12">
            <a:extLst>
              <a:ext uri="{FF2B5EF4-FFF2-40B4-BE49-F238E27FC236}">
                <a16:creationId xmlns:a16="http://schemas.microsoft.com/office/drawing/2014/main" id="{D50DB9F4-0F37-84E7-E6A6-EA13741DE3C4}"/>
              </a:ext>
            </a:extLst>
          </p:cNvPr>
          <p:cNvCxnSpPr>
            <a:cxnSpLocks/>
            <a:stCxn id="6" idx="3"/>
          </p:cNvCxnSpPr>
          <p:nvPr/>
        </p:nvCxnSpPr>
        <p:spPr>
          <a:xfrm flipV="1">
            <a:off x="4449169" y="4205149"/>
            <a:ext cx="3293658" cy="590668"/>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6" name="Rechthoek 15">
            <a:extLst>
              <a:ext uri="{FF2B5EF4-FFF2-40B4-BE49-F238E27FC236}">
                <a16:creationId xmlns:a16="http://schemas.microsoft.com/office/drawing/2014/main" id="{0CA2F182-4586-121C-2C87-A75B1B29CB93}"/>
              </a:ext>
            </a:extLst>
          </p:cNvPr>
          <p:cNvSpPr/>
          <p:nvPr/>
        </p:nvSpPr>
        <p:spPr bwMode="auto">
          <a:xfrm>
            <a:off x="5727028" y="2755786"/>
            <a:ext cx="83104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-.09</a:t>
            </a:r>
          </a:p>
        </p:txBody>
      </p:sp>
      <p:sp>
        <p:nvSpPr>
          <p:cNvPr id="17" name="Rechthoek 16">
            <a:extLst>
              <a:ext uri="{FF2B5EF4-FFF2-40B4-BE49-F238E27FC236}">
                <a16:creationId xmlns:a16="http://schemas.microsoft.com/office/drawing/2014/main" id="{CE4EC180-8CAA-A7DE-21EE-6C6EDA7071D3}"/>
              </a:ext>
            </a:extLst>
          </p:cNvPr>
          <p:cNvSpPr/>
          <p:nvPr/>
        </p:nvSpPr>
        <p:spPr bwMode="auto">
          <a:xfrm>
            <a:off x="5727028" y="4279599"/>
            <a:ext cx="83104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-.12</a:t>
            </a:r>
          </a:p>
        </p:txBody>
      </p:sp>
      <p:sp>
        <p:nvSpPr>
          <p:cNvPr id="34" name="Tekstvak 33">
            <a:extLst>
              <a:ext uri="{FF2B5EF4-FFF2-40B4-BE49-F238E27FC236}">
                <a16:creationId xmlns:a16="http://schemas.microsoft.com/office/drawing/2014/main" id="{72184277-6575-0CA7-8B1A-A21C7B94C74B}"/>
              </a:ext>
            </a:extLst>
          </p:cNvPr>
          <p:cNvSpPr txBox="1"/>
          <p:nvPr/>
        </p:nvSpPr>
        <p:spPr>
          <a:xfrm>
            <a:off x="1815969" y="3640137"/>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Lage SES</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5" name="Tekstvak 34">
            <a:extLst>
              <a:ext uri="{FF2B5EF4-FFF2-40B4-BE49-F238E27FC236}">
                <a16:creationId xmlns:a16="http://schemas.microsoft.com/office/drawing/2014/main" id="{E9B9C91F-D599-FACB-2EE4-17A438D5DA8F}"/>
              </a:ext>
            </a:extLst>
          </p:cNvPr>
          <p:cNvSpPr txBox="1"/>
          <p:nvPr/>
        </p:nvSpPr>
        <p:spPr>
          <a:xfrm>
            <a:off x="1815969" y="3191240"/>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Jongens</a:t>
            </a:r>
            <a:endParaRPr lang="nl-NL" sz="1600" dirty="0">
              <a:solidFill>
                <a:schemeClr val="tx1"/>
              </a:solidFill>
              <a:latin typeface="Krub" pitchFamily="2" charset="-34"/>
              <a:ea typeface="Verdana" panose="020B0604030504040204" pitchFamily="34" charset="0"/>
              <a:cs typeface="Krub" pitchFamily="2" charset="-34"/>
            </a:endParaRPr>
          </a:p>
        </p:txBody>
      </p:sp>
      <p:cxnSp>
        <p:nvCxnSpPr>
          <p:cNvPr id="3" name="Rechte verbindingslijn met pijl 2">
            <a:extLst>
              <a:ext uri="{FF2B5EF4-FFF2-40B4-BE49-F238E27FC236}">
                <a16:creationId xmlns:a16="http://schemas.microsoft.com/office/drawing/2014/main" id="{F176AA4C-45BF-0DFD-1004-1CEB2EA84820}"/>
              </a:ext>
            </a:extLst>
          </p:cNvPr>
          <p:cNvCxnSpPr>
            <a:cxnSpLocks/>
            <a:stCxn id="34" idx="3"/>
          </p:cNvCxnSpPr>
          <p:nvPr/>
        </p:nvCxnSpPr>
        <p:spPr>
          <a:xfrm>
            <a:off x="4449168" y="3840664"/>
            <a:ext cx="3293659" cy="364485"/>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1" name="Rechthoek 10">
            <a:extLst>
              <a:ext uri="{FF2B5EF4-FFF2-40B4-BE49-F238E27FC236}">
                <a16:creationId xmlns:a16="http://schemas.microsoft.com/office/drawing/2014/main" id="{22600961-2E9D-226D-39F8-2425F11D0E1E}"/>
              </a:ext>
            </a:extLst>
          </p:cNvPr>
          <p:cNvSpPr/>
          <p:nvPr/>
        </p:nvSpPr>
        <p:spPr bwMode="auto">
          <a:xfrm>
            <a:off x="5727028" y="3737157"/>
            <a:ext cx="83104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-.16</a:t>
            </a:r>
          </a:p>
        </p:txBody>
      </p:sp>
      <p:sp>
        <p:nvSpPr>
          <p:cNvPr id="4" name="Rechthoek 3">
            <a:extLst>
              <a:ext uri="{FF2B5EF4-FFF2-40B4-BE49-F238E27FC236}">
                <a16:creationId xmlns:a16="http://schemas.microsoft.com/office/drawing/2014/main" id="{13EBBEB0-1C5C-E5B5-0A34-5424FCC12150}"/>
              </a:ext>
            </a:extLst>
          </p:cNvPr>
          <p:cNvSpPr/>
          <p:nvPr/>
        </p:nvSpPr>
        <p:spPr>
          <a:xfrm>
            <a:off x="7742832" y="512679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8" name="Rechthoek 7">
            <a:extLst>
              <a:ext uri="{FF2B5EF4-FFF2-40B4-BE49-F238E27FC236}">
                <a16:creationId xmlns:a16="http://schemas.microsoft.com/office/drawing/2014/main" id="{9E46ACD2-1780-0E97-9E71-F4CCB2C84450}"/>
              </a:ext>
            </a:extLst>
          </p:cNvPr>
          <p:cNvSpPr/>
          <p:nvPr/>
        </p:nvSpPr>
        <p:spPr>
          <a:xfrm>
            <a:off x="7742827" y="2067059"/>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12" name="Rechthoek 11">
            <a:extLst>
              <a:ext uri="{FF2B5EF4-FFF2-40B4-BE49-F238E27FC236}">
                <a16:creationId xmlns:a16="http://schemas.microsoft.com/office/drawing/2014/main" id="{96C596B6-061B-5747-FE8A-308A3E227A26}"/>
              </a:ext>
            </a:extLst>
          </p:cNvPr>
          <p:cNvSpPr/>
          <p:nvPr/>
        </p:nvSpPr>
        <p:spPr>
          <a:xfrm>
            <a:off x="7742832" y="533439"/>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14" name="Rechthoek 13">
            <a:extLst>
              <a:ext uri="{FF2B5EF4-FFF2-40B4-BE49-F238E27FC236}">
                <a16:creationId xmlns:a16="http://schemas.microsoft.com/office/drawing/2014/main" id="{56A03192-DFDF-C417-532C-B8C9EE128A5B}"/>
              </a:ext>
            </a:extLst>
          </p:cNvPr>
          <p:cNvSpPr/>
          <p:nvPr/>
        </p:nvSpPr>
        <p:spPr>
          <a:xfrm>
            <a:off x="7742827" y="359895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Tree>
    <p:extLst>
      <p:ext uri="{BB962C8B-B14F-4D97-AF65-F5344CB8AC3E}">
        <p14:creationId xmlns:p14="http://schemas.microsoft.com/office/powerpoint/2010/main" val="1988865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40495CA-DB28-8E08-0653-0DF345BFAD0A}"/>
              </a:ext>
            </a:extLst>
          </p:cNvPr>
          <p:cNvSpPr/>
          <p:nvPr/>
        </p:nvSpPr>
        <p:spPr bwMode="auto">
          <a:xfrm>
            <a:off x="1702769" y="-2040068"/>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10" name="Rechthoek 9">
            <a:extLst>
              <a:ext uri="{FF2B5EF4-FFF2-40B4-BE49-F238E27FC236}">
                <a16:creationId xmlns:a16="http://schemas.microsoft.com/office/drawing/2014/main" id="{AEE816DB-7BFA-3B4F-2CC5-B71EC250B5D6}"/>
              </a:ext>
            </a:extLst>
          </p:cNvPr>
          <p:cNvSpPr/>
          <p:nvPr/>
        </p:nvSpPr>
        <p:spPr bwMode="auto">
          <a:xfrm>
            <a:off x="1702770" y="-507823"/>
            <a:ext cx="2746399" cy="1212381"/>
          </a:xfrm>
          <a:prstGeom prst="rect">
            <a:avLst/>
          </a:prstGeom>
          <a:solidFill>
            <a:schemeClr val="lt1"/>
          </a:solidFill>
          <a:ln>
            <a:solidFill>
              <a:schemeClr val="accent2">
                <a:alpha val="50289"/>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van de klas</a:t>
            </a:r>
          </a:p>
        </p:txBody>
      </p:sp>
      <p:sp>
        <p:nvSpPr>
          <p:cNvPr id="39" name="Slide Number Placeholder 2">
            <a:extLst>
              <a:ext uri="{FF2B5EF4-FFF2-40B4-BE49-F238E27FC236}">
                <a16:creationId xmlns:a16="http://schemas.microsoft.com/office/drawing/2014/main" id="{EB64E7EB-E4CB-2ECC-84D1-E3C61B3917F9}"/>
              </a:ext>
            </a:extLst>
          </p:cNvPr>
          <p:cNvSpPr>
            <a:spLocks noGrp="1"/>
          </p:cNvSpPr>
          <p:nvPr>
            <p:ph type="sldNum" sz="quarter" idx="10"/>
          </p:nvPr>
        </p:nvSpPr>
        <p:spPr>
          <a:xfrm>
            <a:off x="8923493" y="9002160"/>
            <a:ext cx="2644619" cy="365125"/>
          </a:xfrm>
        </p:spPr>
        <p:txBody>
          <a:bodyPr/>
          <a:lstStyle/>
          <a:p>
            <a:pPr>
              <a:spcAft>
                <a:spcPts val="600"/>
              </a:spcAft>
            </a:pPr>
            <a:fld id="{E038E271-308C-2E46-A3EC-56326F9084CC}" type="slidenum">
              <a:rPr lang="nl-NL" smtClean="0"/>
              <a:pPr>
                <a:spcAft>
                  <a:spcPts val="600"/>
                </a:spcAft>
              </a:pPr>
              <a:t>71</a:t>
            </a:fld>
            <a:endParaRPr lang="nl-NL" dirty="0">
              <a:latin typeface="Calibri Light" panose="020F0302020204030204" pitchFamily="34" charset="0"/>
            </a:endParaRP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Rechthoek 1">
            <a:extLst>
              <a:ext uri="{FF2B5EF4-FFF2-40B4-BE49-F238E27FC236}">
                <a16:creationId xmlns:a16="http://schemas.microsoft.com/office/drawing/2014/main" id="{9546497D-ACE4-CA20-62FF-A26111D152C5}"/>
              </a:ext>
            </a:extLst>
          </p:cNvPr>
          <p:cNvSpPr/>
          <p:nvPr/>
        </p:nvSpPr>
        <p:spPr bwMode="auto">
          <a:xfrm>
            <a:off x="1702770" y="1070062"/>
            <a:ext cx="2746399" cy="1212379"/>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Onderwijsfinaliteit </a:t>
            </a:r>
          </a:p>
        </p:txBody>
      </p:sp>
      <p:sp>
        <p:nvSpPr>
          <p:cNvPr id="3" name="Tekstvak 2">
            <a:extLst>
              <a:ext uri="{FF2B5EF4-FFF2-40B4-BE49-F238E27FC236}">
                <a16:creationId xmlns:a16="http://schemas.microsoft.com/office/drawing/2014/main" id="{FA00FA15-136F-0B07-D4DA-A5C50A7BFFF7}"/>
              </a:ext>
            </a:extLst>
          </p:cNvPr>
          <p:cNvSpPr txBox="1"/>
          <p:nvPr/>
        </p:nvSpPr>
        <p:spPr>
          <a:xfrm>
            <a:off x="1815969" y="2597325"/>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Doorstroom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5" name="Tekstvak 4">
            <a:extLst>
              <a:ext uri="{FF2B5EF4-FFF2-40B4-BE49-F238E27FC236}">
                <a16:creationId xmlns:a16="http://schemas.microsoft.com/office/drawing/2014/main" id="{A9680F8D-98AA-C2A3-74FF-BB0DFDD432A8}"/>
              </a:ext>
            </a:extLst>
          </p:cNvPr>
          <p:cNvSpPr txBox="1"/>
          <p:nvPr/>
        </p:nvSpPr>
        <p:spPr>
          <a:xfrm>
            <a:off x="1815970" y="3548956"/>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6" name="Tekstvak 5">
            <a:extLst>
              <a:ext uri="{FF2B5EF4-FFF2-40B4-BE49-F238E27FC236}">
                <a16:creationId xmlns:a16="http://schemas.microsoft.com/office/drawing/2014/main" id="{F39DF1C2-F4DD-65CF-86C8-F536DB986E88}"/>
              </a:ext>
            </a:extLst>
          </p:cNvPr>
          <p:cNvSpPr txBox="1"/>
          <p:nvPr/>
        </p:nvSpPr>
        <p:spPr>
          <a:xfrm>
            <a:off x="1815970" y="4033814"/>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11" name="Tekstvak 10">
            <a:extLst>
              <a:ext uri="{FF2B5EF4-FFF2-40B4-BE49-F238E27FC236}">
                <a16:creationId xmlns:a16="http://schemas.microsoft.com/office/drawing/2014/main" id="{0C0DB87F-8196-5E15-BCC9-CDC474088D0F}"/>
              </a:ext>
            </a:extLst>
          </p:cNvPr>
          <p:cNvSpPr txBox="1"/>
          <p:nvPr/>
        </p:nvSpPr>
        <p:spPr>
          <a:xfrm>
            <a:off x="1815968" y="3086991"/>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12" name="Tekstvak 11">
            <a:extLst>
              <a:ext uri="{FF2B5EF4-FFF2-40B4-BE49-F238E27FC236}">
                <a16:creationId xmlns:a16="http://schemas.microsoft.com/office/drawing/2014/main" id="{DB308AED-2561-9FE5-32D9-86C9A6396017}"/>
              </a:ext>
            </a:extLst>
          </p:cNvPr>
          <p:cNvSpPr txBox="1"/>
          <p:nvPr/>
        </p:nvSpPr>
        <p:spPr>
          <a:xfrm>
            <a:off x="1815967" y="451867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14" name="Tekstvak 13">
            <a:extLst>
              <a:ext uri="{FF2B5EF4-FFF2-40B4-BE49-F238E27FC236}">
                <a16:creationId xmlns:a16="http://schemas.microsoft.com/office/drawing/2014/main" id="{88C00E40-0CA3-D099-25A1-8A74104F60CD}"/>
              </a:ext>
            </a:extLst>
          </p:cNvPr>
          <p:cNvSpPr txBox="1"/>
          <p:nvPr/>
        </p:nvSpPr>
        <p:spPr>
          <a:xfrm>
            <a:off x="1815967" y="4989273"/>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a:t>
            </a: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 name="Rechthoek 3">
            <a:extLst>
              <a:ext uri="{FF2B5EF4-FFF2-40B4-BE49-F238E27FC236}">
                <a16:creationId xmlns:a16="http://schemas.microsoft.com/office/drawing/2014/main" id="{249B511C-F396-AA07-07DD-31A8AB0B8E5D}"/>
              </a:ext>
            </a:extLst>
          </p:cNvPr>
          <p:cNvSpPr/>
          <p:nvPr/>
        </p:nvSpPr>
        <p:spPr>
          <a:xfrm>
            <a:off x="7742832" y="512679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7" name="Rechthoek 6">
            <a:extLst>
              <a:ext uri="{FF2B5EF4-FFF2-40B4-BE49-F238E27FC236}">
                <a16:creationId xmlns:a16="http://schemas.microsoft.com/office/drawing/2014/main" id="{92AF66B4-62D9-114E-2D00-C43C644A15BC}"/>
              </a:ext>
            </a:extLst>
          </p:cNvPr>
          <p:cNvSpPr/>
          <p:nvPr/>
        </p:nvSpPr>
        <p:spPr>
          <a:xfrm>
            <a:off x="7742827" y="2067059"/>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8" name="Rechthoek 7">
            <a:extLst>
              <a:ext uri="{FF2B5EF4-FFF2-40B4-BE49-F238E27FC236}">
                <a16:creationId xmlns:a16="http://schemas.microsoft.com/office/drawing/2014/main" id="{2F569678-3840-33B4-984E-3EAA2FFCCD4D}"/>
              </a:ext>
            </a:extLst>
          </p:cNvPr>
          <p:cNvSpPr/>
          <p:nvPr/>
        </p:nvSpPr>
        <p:spPr>
          <a:xfrm>
            <a:off x="7742832" y="533439"/>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13" name="Rechthoek 12">
            <a:extLst>
              <a:ext uri="{FF2B5EF4-FFF2-40B4-BE49-F238E27FC236}">
                <a16:creationId xmlns:a16="http://schemas.microsoft.com/office/drawing/2014/main" id="{566CCEE4-49FB-4535-A4FD-C889427B62EA}"/>
              </a:ext>
            </a:extLst>
          </p:cNvPr>
          <p:cNvSpPr/>
          <p:nvPr/>
        </p:nvSpPr>
        <p:spPr>
          <a:xfrm>
            <a:off x="7742827" y="359895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Tree>
    <p:extLst>
      <p:ext uri="{BB962C8B-B14F-4D97-AF65-F5344CB8AC3E}">
        <p14:creationId xmlns:p14="http://schemas.microsoft.com/office/powerpoint/2010/main" val="2851125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a:extLst>
              <a:ext uri="{FF2B5EF4-FFF2-40B4-BE49-F238E27FC236}">
                <a16:creationId xmlns:a16="http://schemas.microsoft.com/office/drawing/2014/main" id="{EB64E7EB-E4CB-2ECC-84D1-E3C61B3917F9}"/>
              </a:ext>
            </a:extLst>
          </p:cNvPr>
          <p:cNvSpPr>
            <a:spLocks noGrp="1"/>
          </p:cNvSpPr>
          <p:nvPr>
            <p:ph type="sldNum" sz="quarter" idx="10"/>
          </p:nvPr>
        </p:nvSpPr>
        <p:spPr>
          <a:xfrm>
            <a:off x="8923493" y="9002160"/>
            <a:ext cx="2644619" cy="365125"/>
          </a:xfrm>
        </p:spPr>
        <p:txBody>
          <a:bodyPr/>
          <a:lstStyle/>
          <a:p>
            <a:pPr>
              <a:spcAft>
                <a:spcPts val="600"/>
              </a:spcAft>
            </a:pPr>
            <a:fld id="{E038E271-308C-2E46-A3EC-56326F9084CC}" type="slidenum">
              <a:rPr lang="nl-NL" smtClean="0"/>
              <a:pPr>
                <a:spcAft>
                  <a:spcPts val="600"/>
                </a:spcAft>
              </a:pPr>
              <a:t>72</a:t>
            </a:fld>
            <a:endParaRPr lang="nl-NL" dirty="0">
              <a:latin typeface="Calibri Light" panose="020F0302020204030204" pitchFamily="34" charset="0"/>
            </a:endParaRP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Rechte verbindingslijn met pijl 12">
            <a:extLst>
              <a:ext uri="{FF2B5EF4-FFF2-40B4-BE49-F238E27FC236}">
                <a16:creationId xmlns:a16="http://schemas.microsoft.com/office/drawing/2014/main" id="{D50DB9F4-0F37-84E7-E6A6-EA13741DE3C4}"/>
              </a:ext>
            </a:extLst>
          </p:cNvPr>
          <p:cNvCxnSpPr>
            <a:cxnSpLocks/>
            <a:stCxn id="40" idx="3"/>
          </p:cNvCxnSpPr>
          <p:nvPr/>
        </p:nvCxnSpPr>
        <p:spPr>
          <a:xfrm flipV="1">
            <a:off x="4449169" y="3802616"/>
            <a:ext cx="3293663" cy="4317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hthoek 16">
            <a:extLst>
              <a:ext uri="{FF2B5EF4-FFF2-40B4-BE49-F238E27FC236}">
                <a16:creationId xmlns:a16="http://schemas.microsoft.com/office/drawing/2014/main" id="{CE4EC180-8CAA-A7DE-21EE-6C6EDA7071D3}"/>
              </a:ext>
            </a:extLst>
          </p:cNvPr>
          <p:cNvSpPr/>
          <p:nvPr/>
        </p:nvSpPr>
        <p:spPr bwMode="auto">
          <a:xfrm>
            <a:off x="5352529" y="3819482"/>
            <a:ext cx="712204"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.15</a:t>
            </a:r>
          </a:p>
        </p:txBody>
      </p:sp>
      <p:cxnSp>
        <p:nvCxnSpPr>
          <p:cNvPr id="7" name="Rechte verbindingslijn met pijl 6">
            <a:extLst>
              <a:ext uri="{FF2B5EF4-FFF2-40B4-BE49-F238E27FC236}">
                <a16:creationId xmlns:a16="http://schemas.microsoft.com/office/drawing/2014/main" id="{B5EBB899-080A-0AEE-E5A0-746E047F5672}"/>
              </a:ext>
            </a:extLst>
          </p:cNvPr>
          <p:cNvCxnSpPr>
            <a:cxnSpLocks/>
            <a:stCxn id="37" idx="3"/>
          </p:cNvCxnSpPr>
          <p:nvPr/>
        </p:nvCxnSpPr>
        <p:spPr>
          <a:xfrm>
            <a:off x="4449169" y="3749483"/>
            <a:ext cx="3293663" cy="5313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hthoek 15">
            <a:extLst>
              <a:ext uri="{FF2B5EF4-FFF2-40B4-BE49-F238E27FC236}">
                <a16:creationId xmlns:a16="http://schemas.microsoft.com/office/drawing/2014/main" id="{0CA2F182-4586-121C-2C87-A75B1B29CB93}"/>
              </a:ext>
            </a:extLst>
          </p:cNvPr>
          <p:cNvSpPr/>
          <p:nvPr/>
        </p:nvSpPr>
        <p:spPr bwMode="auto">
          <a:xfrm>
            <a:off x="4704133" y="3488044"/>
            <a:ext cx="83104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.13</a:t>
            </a:r>
          </a:p>
        </p:txBody>
      </p:sp>
      <p:cxnSp>
        <p:nvCxnSpPr>
          <p:cNvPr id="34" name="Rechte verbindingslijn met pijl 33">
            <a:extLst>
              <a:ext uri="{FF2B5EF4-FFF2-40B4-BE49-F238E27FC236}">
                <a16:creationId xmlns:a16="http://schemas.microsoft.com/office/drawing/2014/main" id="{712E2A3C-8CC7-98DD-4C9B-AA1883513FE4}"/>
              </a:ext>
            </a:extLst>
          </p:cNvPr>
          <p:cNvCxnSpPr>
            <a:cxnSpLocks/>
            <a:stCxn id="42" idx="3"/>
          </p:cNvCxnSpPr>
          <p:nvPr/>
        </p:nvCxnSpPr>
        <p:spPr>
          <a:xfrm flipV="1">
            <a:off x="4449166" y="3802616"/>
            <a:ext cx="3293666" cy="9165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8" name="Rechthoek 37">
            <a:extLst>
              <a:ext uri="{FF2B5EF4-FFF2-40B4-BE49-F238E27FC236}">
                <a16:creationId xmlns:a16="http://schemas.microsoft.com/office/drawing/2014/main" id="{EDF9FE43-90FA-20BC-7325-25F4120FEBF2}"/>
              </a:ext>
            </a:extLst>
          </p:cNvPr>
          <p:cNvSpPr/>
          <p:nvPr/>
        </p:nvSpPr>
        <p:spPr bwMode="auto">
          <a:xfrm>
            <a:off x="4768661" y="4328654"/>
            <a:ext cx="712204"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.18</a:t>
            </a:r>
          </a:p>
        </p:txBody>
      </p:sp>
      <p:sp>
        <p:nvSpPr>
          <p:cNvPr id="4" name="Rechthoek 3">
            <a:extLst>
              <a:ext uri="{FF2B5EF4-FFF2-40B4-BE49-F238E27FC236}">
                <a16:creationId xmlns:a16="http://schemas.microsoft.com/office/drawing/2014/main" id="{4B679B33-14CE-6788-F919-EEA41983D142}"/>
              </a:ext>
            </a:extLst>
          </p:cNvPr>
          <p:cNvSpPr/>
          <p:nvPr/>
        </p:nvSpPr>
        <p:spPr>
          <a:xfrm>
            <a:off x="7742832" y="7796242"/>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8" name="Rechthoek 7">
            <a:extLst>
              <a:ext uri="{FF2B5EF4-FFF2-40B4-BE49-F238E27FC236}">
                <a16:creationId xmlns:a16="http://schemas.microsoft.com/office/drawing/2014/main" id="{0C5BB80F-DBDE-69D4-A7C8-40E04D09DDA4}"/>
              </a:ext>
            </a:extLst>
          </p:cNvPr>
          <p:cNvSpPr/>
          <p:nvPr/>
        </p:nvSpPr>
        <p:spPr>
          <a:xfrm>
            <a:off x="7742827" y="473650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15" name="Rechthoek 14">
            <a:extLst>
              <a:ext uri="{FF2B5EF4-FFF2-40B4-BE49-F238E27FC236}">
                <a16:creationId xmlns:a16="http://schemas.microsoft.com/office/drawing/2014/main" id="{F86CC31F-9E82-80BE-A9D3-AB665F273475}"/>
              </a:ext>
            </a:extLst>
          </p:cNvPr>
          <p:cNvSpPr/>
          <p:nvPr/>
        </p:nvSpPr>
        <p:spPr>
          <a:xfrm>
            <a:off x="7742832" y="3202888"/>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30" name="Rechthoek 29">
            <a:extLst>
              <a:ext uri="{FF2B5EF4-FFF2-40B4-BE49-F238E27FC236}">
                <a16:creationId xmlns:a16="http://schemas.microsoft.com/office/drawing/2014/main" id="{090858CF-A0B7-859B-3BB9-55C7A162CB0B}"/>
              </a:ext>
            </a:extLst>
          </p:cNvPr>
          <p:cNvSpPr/>
          <p:nvPr/>
        </p:nvSpPr>
        <p:spPr>
          <a:xfrm>
            <a:off x="7742827" y="6268407"/>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
        <p:nvSpPr>
          <p:cNvPr id="31" name="Rechthoek 30">
            <a:extLst>
              <a:ext uri="{FF2B5EF4-FFF2-40B4-BE49-F238E27FC236}">
                <a16:creationId xmlns:a16="http://schemas.microsoft.com/office/drawing/2014/main" id="{1AF6333F-DC3A-55A7-EE06-B228338CC46A}"/>
              </a:ext>
            </a:extLst>
          </p:cNvPr>
          <p:cNvSpPr/>
          <p:nvPr/>
        </p:nvSpPr>
        <p:spPr bwMode="auto">
          <a:xfrm>
            <a:off x="1702769" y="-2040068"/>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33" name="Rechthoek 32">
            <a:extLst>
              <a:ext uri="{FF2B5EF4-FFF2-40B4-BE49-F238E27FC236}">
                <a16:creationId xmlns:a16="http://schemas.microsoft.com/office/drawing/2014/main" id="{65D00500-39C4-FDE3-3147-615675BC5A6E}"/>
              </a:ext>
            </a:extLst>
          </p:cNvPr>
          <p:cNvSpPr/>
          <p:nvPr/>
        </p:nvSpPr>
        <p:spPr bwMode="auto">
          <a:xfrm>
            <a:off x="1702770" y="-507823"/>
            <a:ext cx="2746399" cy="1212381"/>
          </a:xfrm>
          <a:prstGeom prst="rect">
            <a:avLst/>
          </a:prstGeom>
          <a:solidFill>
            <a:schemeClr val="lt1"/>
          </a:solidFill>
          <a:ln>
            <a:solidFill>
              <a:schemeClr val="accent2">
                <a:alpha val="50289"/>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van de klas</a:t>
            </a:r>
          </a:p>
        </p:txBody>
      </p:sp>
      <p:sp>
        <p:nvSpPr>
          <p:cNvPr id="35" name="Rechthoek 34">
            <a:extLst>
              <a:ext uri="{FF2B5EF4-FFF2-40B4-BE49-F238E27FC236}">
                <a16:creationId xmlns:a16="http://schemas.microsoft.com/office/drawing/2014/main" id="{955CE07A-F871-0A90-B326-B492919E847B}"/>
              </a:ext>
            </a:extLst>
          </p:cNvPr>
          <p:cNvSpPr/>
          <p:nvPr/>
        </p:nvSpPr>
        <p:spPr bwMode="auto">
          <a:xfrm>
            <a:off x="1702770" y="1070062"/>
            <a:ext cx="2746399" cy="1212379"/>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Onderwijsfinaliteit </a:t>
            </a:r>
          </a:p>
        </p:txBody>
      </p:sp>
      <p:sp>
        <p:nvSpPr>
          <p:cNvPr id="36" name="Tekstvak 35">
            <a:extLst>
              <a:ext uri="{FF2B5EF4-FFF2-40B4-BE49-F238E27FC236}">
                <a16:creationId xmlns:a16="http://schemas.microsoft.com/office/drawing/2014/main" id="{57494314-489C-129E-1A28-BF58715069B9}"/>
              </a:ext>
            </a:extLst>
          </p:cNvPr>
          <p:cNvSpPr txBox="1"/>
          <p:nvPr/>
        </p:nvSpPr>
        <p:spPr>
          <a:xfrm>
            <a:off x="1815969" y="2597325"/>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Doorstroom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7" name="Tekstvak 36">
            <a:extLst>
              <a:ext uri="{FF2B5EF4-FFF2-40B4-BE49-F238E27FC236}">
                <a16:creationId xmlns:a16="http://schemas.microsoft.com/office/drawing/2014/main" id="{025BF554-E3DB-00A2-F9FA-1C212F30C50A}"/>
              </a:ext>
            </a:extLst>
          </p:cNvPr>
          <p:cNvSpPr txBox="1"/>
          <p:nvPr/>
        </p:nvSpPr>
        <p:spPr>
          <a:xfrm>
            <a:off x="1815970" y="3548956"/>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0" name="Tekstvak 39">
            <a:extLst>
              <a:ext uri="{FF2B5EF4-FFF2-40B4-BE49-F238E27FC236}">
                <a16:creationId xmlns:a16="http://schemas.microsoft.com/office/drawing/2014/main" id="{FA13E0D3-D12F-B513-8B19-5FC93D2D4E26}"/>
              </a:ext>
            </a:extLst>
          </p:cNvPr>
          <p:cNvSpPr txBox="1"/>
          <p:nvPr/>
        </p:nvSpPr>
        <p:spPr>
          <a:xfrm>
            <a:off x="1815970" y="4033814"/>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1" name="Tekstvak 40">
            <a:extLst>
              <a:ext uri="{FF2B5EF4-FFF2-40B4-BE49-F238E27FC236}">
                <a16:creationId xmlns:a16="http://schemas.microsoft.com/office/drawing/2014/main" id="{DD6DAEA4-6C25-B330-0DC1-3A879BF41519}"/>
              </a:ext>
            </a:extLst>
          </p:cNvPr>
          <p:cNvSpPr txBox="1"/>
          <p:nvPr/>
        </p:nvSpPr>
        <p:spPr>
          <a:xfrm>
            <a:off x="1815968" y="3086991"/>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2" name="Tekstvak 41">
            <a:extLst>
              <a:ext uri="{FF2B5EF4-FFF2-40B4-BE49-F238E27FC236}">
                <a16:creationId xmlns:a16="http://schemas.microsoft.com/office/drawing/2014/main" id="{F009396F-317C-C136-1D99-2A2E4EC47767}"/>
              </a:ext>
            </a:extLst>
          </p:cNvPr>
          <p:cNvSpPr txBox="1"/>
          <p:nvPr/>
        </p:nvSpPr>
        <p:spPr>
          <a:xfrm>
            <a:off x="1815967" y="451867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3" name="Tekstvak 42">
            <a:extLst>
              <a:ext uri="{FF2B5EF4-FFF2-40B4-BE49-F238E27FC236}">
                <a16:creationId xmlns:a16="http://schemas.microsoft.com/office/drawing/2014/main" id="{9735791A-7E2B-5FA4-4A0C-586A49FE5AEF}"/>
              </a:ext>
            </a:extLst>
          </p:cNvPr>
          <p:cNvSpPr txBox="1"/>
          <p:nvPr/>
        </p:nvSpPr>
        <p:spPr>
          <a:xfrm>
            <a:off x="1815967" y="4989273"/>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a:t>
            </a: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a:t>
            </a:r>
            <a:endParaRPr lang="nl-NL" sz="1600" dirty="0">
              <a:solidFill>
                <a:schemeClr val="tx1"/>
              </a:solidFill>
              <a:latin typeface="Krub" pitchFamily="2" charset="-34"/>
              <a:ea typeface="Verdana" panose="020B0604030504040204" pitchFamily="34" charset="0"/>
              <a:cs typeface="Krub" pitchFamily="2" charset="-34"/>
            </a:endParaRPr>
          </a:p>
        </p:txBody>
      </p:sp>
    </p:spTree>
    <p:extLst>
      <p:ext uri="{BB962C8B-B14F-4D97-AF65-F5344CB8AC3E}">
        <p14:creationId xmlns:p14="http://schemas.microsoft.com/office/powerpoint/2010/main" val="287726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Rechte verbindingslijn met pijl 12">
            <a:extLst>
              <a:ext uri="{FF2B5EF4-FFF2-40B4-BE49-F238E27FC236}">
                <a16:creationId xmlns:a16="http://schemas.microsoft.com/office/drawing/2014/main" id="{D50DB9F4-0F37-84E7-E6A6-EA13741DE3C4}"/>
              </a:ext>
            </a:extLst>
          </p:cNvPr>
          <p:cNvCxnSpPr>
            <a:cxnSpLocks/>
          </p:cNvCxnSpPr>
          <p:nvPr/>
        </p:nvCxnSpPr>
        <p:spPr>
          <a:xfrm flipV="1">
            <a:off x="4449169" y="3683900"/>
            <a:ext cx="3293658" cy="550441"/>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7" name="Rechthoek 16">
            <a:extLst>
              <a:ext uri="{FF2B5EF4-FFF2-40B4-BE49-F238E27FC236}">
                <a16:creationId xmlns:a16="http://schemas.microsoft.com/office/drawing/2014/main" id="{CE4EC180-8CAA-A7DE-21EE-6C6EDA7071D3}"/>
              </a:ext>
            </a:extLst>
          </p:cNvPr>
          <p:cNvSpPr/>
          <p:nvPr/>
        </p:nvSpPr>
        <p:spPr bwMode="auto">
          <a:xfrm>
            <a:off x="5352529" y="3775940"/>
            <a:ext cx="87180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-.32</a:t>
            </a:r>
          </a:p>
        </p:txBody>
      </p:sp>
      <p:cxnSp>
        <p:nvCxnSpPr>
          <p:cNvPr id="7" name="Rechte verbindingslijn met pijl 6">
            <a:extLst>
              <a:ext uri="{FF2B5EF4-FFF2-40B4-BE49-F238E27FC236}">
                <a16:creationId xmlns:a16="http://schemas.microsoft.com/office/drawing/2014/main" id="{B5EBB899-080A-0AEE-E5A0-746E047F5672}"/>
              </a:ext>
            </a:extLst>
          </p:cNvPr>
          <p:cNvCxnSpPr>
            <a:cxnSpLocks/>
          </p:cNvCxnSpPr>
          <p:nvPr/>
        </p:nvCxnSpPr>
        <p:spPr>
          <a:xfrm>
            <a:off x="4449167" y="3287518"/>
            <a:ext cx="3293660" cy="396382"/>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6" name="Rechthoek 15">
            <a:extLst>
              <a:ext uri="{FF2B5EF4-FFF2-40B4-BE49-F238E27FC236}">
                <a16:creationId xmlns:a16="http://schemas.microsoft.com/office/drawing/2014/main" id="{0CA2F182-4586-121C-2C87-A75B1B29CB93}"/>
              </a:ext>
            </a:extLst>
          </p:cNvPr>
          <p:cNvSpPr/>
          <p:nvPr/>
        </p:nvSpPr>
        <p:spPr bwMode="auto">
          <a:xfrm>
            <a:off x="4853617" y="3183795"/>
            <a:ext cx="83104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-.20</a:t>
            </a:r>
          </a:p>
        </p:txBody>
      </p:sp>
      <p:cxnSp>
        <p:nvCxnSpPr>
          <p:cNvPr id="34" name="Rechte verbindingslijn met pijl 33">
            <a:extLst>
              <a:ext uri="{FF2B5EF4-FFF2-40B4-BE49-F238E27FC236}">
                <a16:creationId xmlns:a16="http://schemas.microsoft.com/office/drawing/2014/main" id="{712E2A3C-8CC7-98DD-4C9B-AA1883513FE4}"/>
              </a:ext>
            </a:extLst>
          </p:cNvPr>
          <p:cNvCxnSpPr>
            <a:cxnSpLocks/>
          </p:cNvCxnSpPr>
          <p:nvPr/>
        </p:nvCxnSpPr>
        <p:spPr>
          <a:xfrm flipV="1">
            <a:off x="4449166" y="3683900"/>
            <a:ext cx="3293661" cy="15059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8" name="Rechthoek 37">
            <a:extLst>
              <a:ext uri="{FF2B5EF4-FFF2-40B4-BE49-F238E27FC236}">
                <a16:creationId xmlns:a16="http://schemas.microsoft.com/office/drawing/2014/main" id="{EDF9FE43-90FA-20BC-7325-25F4120FEBF2}"/>
              </a:ext>
            </a:extLst>
          </p:cNvPr>
          <p:cNvSpPr/>
          <p:nvPr/>
        </p:nvSpPr>
        <p:spPr bwMode="auto">
          <a:xfrm>
            <a:off x="4768661" y="4613841"/>
            <a:ext cx="771626"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.16</a:t>
            </a:r>
          </a:p>
        </p:txBody>
      </p:sp>
      <p:sp>
        <p:nvSpPr>
          <p:cNvPr id="4" name="Rechthoek 3">
            <a:extLst>
              <a:ext uri="{FF2B5EF4-FFF2-40B4-BE49-F238E27FC236}">
                <a16:creationId xmlns:a16="http://schemas.microsoft.com/office/drawing/2014/main" id="{733EEE41-7E81-292E-389F-FE875D486566}"/>
              </a:ext>
            </a:extLst>
          </p:cNvPr>
          <p:cNvSpPr/>
          <p:nvPr/>
        </p:nvSpPr>
        <p:spPr>
          <a:xfrm>
            <a:off x="7742832" y="6144427"/>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8" name="Rechthoek 7">
            <a:extLst>
              <a:ext uri="{FF2B5EF4-FFF2-40B4-BE49-F238E27FC236}">
                <a16:creationId xmlns:a16="http://schemas.microsoft.com/office/drawing/2014/main" id="{F8FA8FF8-DF11-0A3D-5B3C-1331B654DD52}"/>
              </a:ext>
            </a:extLst>
          </p:cNvPr>
          <p:cNvSpPr/>
          <p:nvPr/>
        </p:nvSpPr>
        <p:spPr>
          <a:xfrm>
            <a:off x="7742827" y="3084693"/>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15" name="Rechthoek 14">
            <a:extLst>
              <a:ext uri="{FF2B5EF4-FFF2-40B4-BE49-F238E27FC236}">
                <a16:creationId xmlns:a16="http://schemas.microsoft.com/office/drawing/2014/main" id="{B24F3CF3-47D7-123F-CB55-06321EEB8926}"/>
              </a:ext>
            </a:extLst>
          </p:cNvPr>
          <p:cNvSpPr/>
          <p:nvPr/>
        </p:nvSpPr>
        <p:spPr>
          <a:xfrm>
            <a:off x="7742832" y="1551073"/>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30" name="Rechthoek 29">
            <a:extLst>
              <a:ext uri="{FF2B5EF4-FFF2-40B4-BE49-F238E27FC236}">
                <a16:creationId xmlns:a16="http://schemas.microsoft.com/office/drawing/2014/main" id="{9E628329-91CB-B943-0A85-45FDD23CCD44}"/>
              </a:ext>
            </a:extLst>
          </p:cNvPr>
          <p:cNvSpPr/>
          <p:nvPr/>
        </p:nvSpPr>
        <p:spPr>
          <a:xfrm>
            <a:off x="7742827" y="4616592"/>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
        <p:nvSpPr>
          <p:cNvPr id="31" name="Rechthoek 30">
            <a:extLst>
              <a:ext uri="{FF2B5EF4-FFF2-40B4-BE49-F238E27FC236}">
                <a16:creationId xmlns:a16="http://schemas.microsoft.com/office/drawing/2014/main" id="{E2224C4F-E11B-171C-9FD3-795185B2430A}"/>
              </a:ext>
            </a:extLst>
          </p:cNvPr>
          <p:cNvSpPr/>
          <p:nvPr/>
        </p:nvSpPr>
        <p:spPr bwMode="auto">
          <a:xfrm>
            <a:off x="1702769" y="-2040068"/>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33" name="Rechthoek 32">
            <a:extLst>
              <a:ext uri="{FF2B5EF4-FFF2-40B4-BE49-F238E27FC236}">
                <a16:creationId xmlns:a16="http://schemas.microsoft.com/office/drawing/2014/main" id="{C9484694-1025-F200-00D9-2B19288A200B}"/>
              </a:ext>
            </a:extLst>
          </p:cNvPr>
          <p:cNvSpPr/>
          <p:nvPr/>
        </p:nvSpPr>
        <p:spPr bwMode="auto">
          <a:xfrm>
            <a:off x="1702770" y="-507823"/>
            <a:ext cx="2746399" cy="1212381"/>
          </a:xfrm>
          <a:prstGeom prst="rect">
            <a:avLst/>
          </a:prstGeom>
          <a:solidFill>
            <a:schemeClr val="lt1"/>
          </a:solidFill>
          <a:ln>
            <a:solidFill>
              <a:schemeClr val="accent2">
                <a:alpha val="50289"/>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van de klas</a:t>
            </a:r>
          </a:p>
        </p:txBody>
      </p:sp>
      <p:sp>
        <p:nvSpPr>
          <p:cNvPr id="35" name="Rechthoek 34">
            <a:extLst>
              <a:ext uri="{FF2B5EF4-FFF2-40B4-BE49-F238E27FC236}">
                <a16:creationId xmlns:a16="http://schemas.microsoft.com/office/drawing/2014/main" id="{4C093150-E856-8270-7246-D0EE7F4603BC}"/>
              </a:ext>
            </a:extLst>
          </p:cNvPr>
          <p:cNvSpPr/>
          <p:nvPr/>
        </p:nvSpPr>
        <p:spPr bwMode="auto">
          <a:xfrm>
            <a:off x="1702770" y="1070062"/>
            <a:ext cx="2746399" cy="1212379"/>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Onderwijsfinaliteit </a:t>
            </a:r>
          </a:p>
        </p:txBody>
      </p:sp>
      <p:sp>
        <p:nvSpPr>
          <p:cNvPr id="36" name="Tekstvak 35">
            <a:extLst>
              <a:ext uri="{FF2B5EF4-FFF2-40B4-BE49-F238E27FC236}">
                <a16:creationId xmlns:a16="http://schemas.microsoft.com/office/drawing/2014/main" id="{2A2E5A31-38CA-CBB9-A81C-AB2114EF3148}"/>
              </a:ext>
            </a:extLst>
          </p:cNvPr>
          <p:cNvSpPr txBox="1"/>
          <p:nvPr/>
        </p:nvSpPr>
        <p:spPr>
          <a:xfrm>
            <a:off x="1815969" y="2597325"/>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Doorstroom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7" name="Tekstvak 36">
            <a:extLst>
              <a:ext uri="{FF2B5EF4-FFF2-40B4-BE49-F238E27FC236}">
                <a16:creationId xmlns:a16="http://schemas.microsoft.com/office/drawing/2014/main" id="{211CBCE9-097D-68F0-B3C4-B4888286337B}"/>
              </a:ext>
            </a:extLst>
          </p:cNvPr>
          <p:cNvSpPr txBox="1"/>
          <p:nvPr/>
        </p:nvSpPr>
        <p:spPr>
          <a:xfrm>
            <a:off x="1815970" y="3548956"/>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0" name="Tekstvak 39">
            <a:extLst>
              <a:ext uri="{FF2B5EF4-FFF2-40B4-BE49-F238E27FC236}">
                <a16:creationId xmlns:a16="http://schemas.microsoft.com/office/drawing/2014/main" id="{9023BBCC-955C-CD0F-3B10-6FCFC702BDD3}"/>
              </a:ext>
            </a:extLst>
          </p:cNvPr>
          <p:cNvSpPr txBox="1"/>
          <p:nvPr/>
        </p:nvSpPr>
        <p:spPr>
          <a:xfrm>
            <a:off x="1815970" y="4033814"/>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1" name="Tekstvak 40">
            <a:extLst>
              <a:ext uri="{FF2B5EF4-FFF2-40B4-BE49-F238E27FC236}">
                <a16:creationId xmlns:a16="http://schemas.microsoft.com/office/drawing/2014/main" id="{B7FA9A85-E309-9E5B-8869-F7979E2092EC}"/>
              </a:ext>
            </a:extLst>
          </p:cNvPr>
          <p:cNvSpPr txBox="1"/>
          <p:nvPr/>
        </p:nvSpPr>
        <p:spPr>
          <a:xfrm>
            <a:off x="1815968" y="3086991"/>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2" name="Tekstvak 41">
            <a:extLst>
              <a:ext uri="{FF2B5EF4-FFF2-40B4-BE49-F238E27FC236}">
                <a16:creationId xmlns:a16="http://schemas.microsoft.com/office/drawing/2014/main" id="{D764F079-B549-5AD5-0D90-9A04EF27FBDF}"/>
              </a:ext>
            </a:extLst>
          </p:cNvPr>
          <p:cNvSpPr txBox="1"/>
          <p:nvPr/>
        </p:nvSpPr>
        <p:spPr>
          <a:xfrm>
            <a:off x="1815967" y="451867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3" name="Tekstvak 42">
            <a:extLst>
              <a:ext uri="{FF2B5EF4-FFF2-40B4-BE49-F238E27FC236}">
                <a16:creationId xmlns:a16="http://schemas.microsoft.com/office/drawing/2014/main" id="{EAA2426E-87D3-C97D-4C29-7BD3DB427ABB}"/>
              </a:ext>
            </a:extLst>
          </p:cNvPr>
          <p:cNvSpPr txBox="1"/>
          <p:nvPr/>
        </p:nvSpPr>
        <p:spPr>
          <a:xfrm>
            <a:off x="1815967" y="4989273"/>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a:t>
            </a: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a:t>
            </a:r>
            <a:endParaRPr lang="nl-NL" sz="1600" dirty="0">
              <a:solidFill>
                <a:schemeClr val="tx1"/>
              </a:solidFill>
              <a:latin typeface="Krub" pitchFamily="2" charset="-34"/>
              <a:ea typeface="Verdana" panose="020B0604030504040204" pitchFamily="34" charset="0"/>
              <a:cs typeface="Krub" pitchFamily="2" charset="-34"/>
            </a:endParaRPr>
          </a:p>
        </p:txBody>
      </p:sp>
    </p:spTree>
    <p:extLst>
      <p:ext uri="{BB962C8B-B14F-4D97-AF65-F5344CB8AC3E}">
        <p14:creationId xmlns:p14="http://schemas.microsoft.com/office/powerpoint/2010/main" val="234200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a:extLst>
              <a:ext uri="{FF2B5EF4-FFF2-40B4-BE49-F238E27FC236}">
                <a16:creationId xmlns:a16="http://schemas.microsoft.com/office/drawing/2014/main" id="{EB64E7EB-E4CB-2ECC-84D1-E3C61B3917F9}"/>
              </a:ext>
            </a:extLst>
          </p:cNvPr>
          <p:cNvSpPr>
            <a:spLocks noGrp="1"/>
          </p:cNvSpPr>
          <p:nvPr>
            <p:ph type="sldNum" sz="quarter" idx="10"/>
          </p:nvPr>
        </p:nvSpPr>
        <p:spPr>
          <a:xfrm>
            <a:off x="8923493" y="7349824"/>
            <a:ext cx="2644619" cy="365125"/>
          </a:xfrm>
        </p:spPr>
        <p:txBody>
          <a:bodyPr/>
          <a:lstStyle/>
          <a:p>
            <a:pPr>
              <a:spcAft>
                <a:spcPts val="600"/>
              </a:spcAft>
            </a:pPr>
            <a:fld id="{E038E271-308C-2E46-A3EC-56326F9084CC}" type="slidenum">
              <a:rPr lang="nl-NL" smtClean="0"/>
              <a:pPr>
                <a:spcAft>
                  <a:spcPts val="600"/>
                </a:spcAft>
              </a:pPr>
              <a:t>74</a:t>
            </a:fld>
            <a:endParaRPr lang="nl-NL" dirty="0">
              <a:latin typeface="Calibri Light" panose="020F0302020204030204" pitchFamily="34" charset="0"/>
            </a:endParaRPr>
          </a:p>
        </p:txBody>
      </p:sp>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Rechte verbindingslijn met pijl 12">
            <a:extLst>
              <a:ext uri="{FF2B5EF4-FFF2-40B4-BE49-F238E27FC236}">
                <a16:creationId xmlns:a16="http://schemas.microsoft.com/office/drawing/2014/main" id="{D50DB9F4-0F37-84E7-E6A6-EA13741DE3C4}"/>
              </a:ext>
            </a:extLst>
          </p:cNvPr>
          <p:cNvCxnSpPr>
            <a:cxnSpLocks/>
          </p:cNvCxnSpPr>
          <p:nvPr/>
        </p:nvCxnSpPr>
        <p:spPr>
          <a:xfrm>
            <a:off x="4449169" y="3749483"/>
            <a:ext cx="3293658" cy="38569"/>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7" name="Rechthoek 16">
            <a:extLst>
              <a:ext uri="{FF2B5EF4-FFF2-40B4-BE49-F238E27FC236}">
                <a16:creationId xmlns:a16="http://schemas.microsoft.com/office/drawing/2014/main" id="{CE4EC180-8CAA-A7DE-21EE-6C6EDA7071D3}"/>
              </a:ext>
            </a:extLst>
          </p:cNvPr>
          <p:cNvSpPr/>
          <p:nvPr/>
        </p:nvSpPr>
        <p:spPr bwMode="auto">
          <a:xfrm>
            <a:off x="5040840" y="3525197"/>
            <a:ext cx="87180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-.19</a:t>
            </a:r>
          </a:p>
        </p:txBody>
      </p:sp>
      <p:cxnSp>
        <p:nvCxnSpPr>
          <p:cNvPr id="7" name="Rechte verbindingslijn met pijl 6">
            <a:extLst>
              <a:ext uri="{FF2B5EF4-FFF2-40B4-BE49-F238E27FC236}">
                <a16:creationId xmlns:a16="http://schemas.microsoft.com/office/drawing/2014/main" id="{B5EBB899-080A-0AEE-E5A0-746E047F5672}"/>
              </a:ext>
            </a:extLst>
          </p:cNvPr>
          <p:cNvCxnSpPr>
            <a:cxnSpLocks/>
          </p:cNvCxnSpPr>
          <p:nvPr/>
        </p:nvCxnSpPr>
        <p:spPr>
          <a:xfrm>
            <a:off x="4449167" y="3287518"/>
            <a:ext cx="3293660" cy="500534"/>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6" name="Rechthoek 15">
            <a:extLst>
              <a:ext uri="{FF2B5EF4-FFF2-40B4-BE49-F238E27FC236}">
                <a16:creationId xmlns:a16="http://schemas.microsoft.com/office/drawing/2014/main" id="{0CA2F182-4586-121C-2C87-A75B1B29CB93}"/>
              </a:ext>
            </a:extLst>
          </p:cNvPr>
          <p:cNvSpPr/>
          <p:nvPr/>
        </p:nvSpPr>
        <p:spPr bwMode="auto">
          <a:xfrm>
            <a:off x="4709239" y="3171609"/>
            <a:ext cx="83104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-.47</a:t>
            </a:r>
          </a:p>
        </p:txBody>
      </p:sp>
      <p:cxnSp>
        <p:nvCxnSpPr>
          <p:cNvPr id="34" name="Rechte verbindingslijn met pijl 33">
            <a:extLst>
              <a:ext uri="{FF2B5EF4-FFF2-40B4-BE49-F238E27FC236}">
                <a16:creationId xmlns:a16="http://schemas.microsoft.com/office/drawing/2014/main" id="{712E2A3C-8CC7-98DD-4C9B-AA1883513FE4}"/>
              </a:ext>
            </a:extLst>
          </p:cNvPr>
          <p:cNvCxnSpPr>
            <a:cxnSpLocks/>
          </p:cNvCxnSpPr>
          <p:nvPr/>
        </p:nvCxnSpPr>
        <p:spPr>
          <a:xfrm flipV="1">
            <a:off x="4449166" y="3788052"/>
            <a:ext cx="3293661" cy="14017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8" name="Rechthoek 37">
            <a:extLst>
              <a:ext uri="{FF2B5EF4-FFF2-40B4-BE49-F238E27FC236}">
                <a16:creationId xmlns:a16="http://schemas.microsoft.com/office/drawing/2014/main" id="{EDF9FE43-90FA-20BC-7325-25F4120FEBF2}"/>
              </a:ext>
            </a:extLst>
          </p:cNvPr>
          <p:cNvSpPr/>
          <p:nvPr/>
        </p:nvSpPr>
        <p:spPr bwMode="auto">
          <a:xfrm>
            <a:off x="4768661" y="4683269"/>
            <a:ext cx="771626"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.29</a:t>
            </a:r>
          </a:p>
        </p:txBody>
      </p:sp>
      <p:cxnSp>
        <p:nvCxnSpPr>
          <p:cNvPr id="30" name="Rechte verbindingslijn met pijl 29">
            <a:extLst>
              <a:ext uri="{FF2B5EF4-FFF2-40B4-BE49-F238E27FC236}">
                <a16:creationId xmlns:a16="http://schemas.microsoft.com/office/drawing/2014/main" id="{C6503A63-C6E9-833A-7176-938A67E830CC}"/>
              </a:ext>
            </a:extLst>
          </p:cNvPr>
          <p:cNvCxnSpPr>
            <a:cxnSpLocks/>
          </p:cNvCxnSpPr>
          <p:nvPr/>
        </p:nvCxnSpPr>
        <p:spPr>
          <a:xfrm flipV="1">
            <a:off x="4449169" y="3788052"/>
            <a:ext cx="3293658" cy="446289"/>
          </a:xfrm>
          <a:prstGeom prst="straightConnector1">
            <a:avLst/>
          </a:prstGeom>
          <a:ln>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36" name="Rechthoek 35">
            <a:extLst>
              <a:ext uri="{FF2B5EF4-FFF2-40B4-BE49-F238E27FC236}">
                <a16:creationId xmlns:a16="http://schemas.microsoft.com/office/drawing/2014/main" id="{352D2B13-3F43-4D5E-B23A-C95B67092AFE}"/>
              </a:ext>
            </a:extLst>
          </p:cNvPr>
          <p:cNvSpPr/>
          <p:nvPr/>
        </p:nvSpPr>
        <p:spPr bwMode="auto">
          <a:xfrm>
            <a:off x="4614089" y="3960386"/>
            <a:ext cx="871808" cy="467992"/>
          </a:xfrm>
          <a:prstGeom prst="rect">
            <a:avLst/>
          </a:prstGeom>
          <a:ln>
            <a:no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sz="1600" dirty="0">
                <a:solidFill>
                  <a:schemeClr val="tx1"/>
                </a:solidFill>
                <a:latin typeface="Krub" pitchFamily="2" charset="-34"/>
                <a:ea typeface="Verdana Regular" charset="0"/>
                <a:cs typeface="Krub" pitchFamily="2" charset="-34"/>
                <a:sym typeface="Securitas Sans Light" charset="0"/>
              </a:rPr>
              <a:t>-.34</a:t>
            </a:r>
          </a:p>
        </p:txBody>
      </p:sp>
      <p:sp>
        <p:nvSpPr>
          <p:cNvPr id="4" name="Rechthoek 3">
            <a:extLst>
              <a:ext uri="{FF2B5EF4-FFF2-40B4-BE49-F238E27FC236}">
                <a16:creationId xmlns:a16="http://schemas.microsoft.com/office/drawing/2014/main" id="{CC76D03E-264A-299B-09C4-DE98F717BED3}"/>
              </a:ext>
            </a:extLst>
          </p:cNvPr>
          <p:cNvSpPr/>
          <p:nvPr/>
        </p:nvSpPr>
        <p:spPr>
          <a:xfrm>
            <a:off x="7742832" y="4713841"/>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8" name="Rechthoek 7">
            <a:extLst>
              <a:ext uri="{FF2B5EF4-FFF2-40B4-BE49-F238E27FC236}">
                <a16:creationId xmlns:a16="http://schemas.microsoft.com/office/drawing/2014/main" id="{DF8DDE0A-04B7-C62A-AFBB-4AA24EA82517}"/>
              </a:ext>
            </a:extLst>
          </p:cNvPr>
          <p:cNvSpPr/>
          <p:nvPr/>
        </p:nvSpPr>
        <p:spPr>
          <a:xfrm>
            <a:off x="7742827" y="1654107"/>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15" name="Rechthoek 14">
            <a:extLst>
              <a:ext uri="{FF2B5EF4-FFF2-40B4-BE49-F238E27FC236}">
                <a16:creationId xmlns:a16="http://schemas.microsoft.com/office/drawing/2014/main" id="{E0F12DEF-DB85-3087-EBD2-E22265BA1C23}"/>
              </a:ext>
            </a:extLst>
          </p:cNvPr>
          <p:cNvSpPr/>
          <p:nvPr/>
        </p:nvSpPr>
        <p:spPr>
          <a:xfrm>
            <a:off x="7742832" y="120487"/>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31" name="Rechthoek 30">
            <a:extLst>
              <a:ext uri="{FF2B5EF4-FFF2-40B4-BE49-F238E27FC236}">
                <a16:creationId xmlns:a16="http://schemas.microsoft.com/office/drawing/2014/main" id="{CE5DC7C0-51AC-1F45-32DE-87504D15E4BC}"/>
              </a:ext>
            </a:extLst>
          </p:cNvPr>
          <p:cNvSpPr/>
          <p:nvPr/>
        </p:nvSpPr>
        <p:spPr>
          <a:xfrm>
            <a:off x="7742827" y="3186006"/>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
        <p:nvSpPr>
          <p:cNvPr id="33" name="Rechthoek 32">
            <a:extLst>
              <a:ext uri="{FF2B5EF4-FFF2-40B4-BE49-F238E27FC236}">
                <a16:creationId xmlns:a16="http://schemas.microsoft.com/office/drawing/2014/main" id="{293824E6-4D38-CAEA-0829-7194DA3BB781}"/>
              </a:ext>
            </a:extLst>
          </p:cNvPr>
          <p:cNvSpPr/>
          <p:nvPr/>
        </p:nvSpPr>
        <p:spPr bwMode="auto">
          <a:xfrm>
            <a:off x="1702769" y="-2040068"/>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35" name="Rechthoek 34">
            <a:extLst>
              <a:ext uri="{FF2B5EF4-FFF2-40B4-BE49-F238E27FC236}">
                <a16:creationId xmlns:a16="http://schemas.microsoft.com/office/drawing/2014/main" id="{3EC0304B-5881-B72E-D557-17E3A57B13C8}"/>
              </a:ext>
            </a:extLst>
          </p:cNvPr>
          <p:cNvSpPr/>
          <p:nvPr/>
        </p:nvSpPr>
        <p:spPr bwMode="auto">
          <a:xfrm>
            <a:off x="1702770" y="-507823"/>
            <a:ext cx="2746399" cy="1212381"/>
          </a:xfrm>
          <a:prstGeom prst="rect">
            <a:avLst/>
          </a:prstGeom>
          <a:solidFill>
            <a:schemeClr val="lt1"/>
          </a:solidFill>
          <a:ln>
            <a:solidFill>
              <a:schemeClr val="accent2">
                <a:alpha val="50289"/>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van de klas</a:t>
            </a:r>
          </a:p>
        </p:txBody>
      </p:sp>
      <p:sp>
        <p:nvSpPr>
          <p:cNvPr id="37" name="Rechthoek 36">
            <a:extLst>
              <a:ext uri="{FF2B5EF4-FFF2-40B4-BE49-F238E27FC236}">
                <a16:creationId xmlns:a16="http://schemas.microsoft.com/office/drawing/2014/main" id="{F5CCACA8-FC75-883C-4D4B-67949AC49BA6}"/>
              </a:ext>
            </a:extLst>
          </p:cNvPr>
          <p:cNvSpPr/>
          <p:nvPr/>
        </p:nvSpPr>
        <p:spPr bwMode="auto">
          <a:xfrm>
            <a:off x="1702770" y="1070062"/>
            <a:ext cx="2746399" cy="1212379"/>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Onderwijsfinaliteit </a:t>
            </a:r>
          </a:p>
        </p:txBody>
      </p:sp>
      <p:sp>
        <p:nvSpPr>
          <p:cNvPr id="40" name="Tekstvak 39">
            <a:extLst>
              <a:ext uri="{FF2B5EF4-FFF2-40B4-BE49-F238E27FC236}">
                <a16:creationId xmlns:a16="http://schemas.microsoft.com/office/drawing/2014/main" id="{FDA28AF5-B451-FC65-C6F9-335812E3B362}"/>
              </a:ext>
            </a:extLst>
          </p:cNvPr>
          <p:cNvSpPr txBox="1"/>
          <p:nvPr/>
        </p:nvSpPr>
        <p:spPr>
          <a:xfrm>
            <a:off x="1815969" y="2597325"/>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Doorstroom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1" name="Tekstvak 40">
            <a:extLst>
              <a:ext uri="{FF2B5EF4-FFF2-40B4-BE49-F238E27FC236}">
                <a16:creationId xmlns:a16="http://schemas.microsoft.com/office/drawing/2014/main" id="{D4EAC413-4E00-AE50-D871-F69C95D70C83}"/>
              </a:ext>
            </a:extLst>
          </p:cNvPr>
          <p:cNvSpPr txBox="1"/>
          <p:nvPr/>
        </p:nvSpPr>
        <p:spPr>
          <a:xfrm>
            <a:off x="1815970" y="3548956"/>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2" name="Tekstvak 41">
            <a:extLst>
              <a:ext uri="{FF2B5EF4-FFF2-40B4-BE49-F238E27FC236}">
                <a16:creationId xmlns:a16="http://schemas.microsoft.com/office/drawing/2014/main" id="{2B3C1BE1-97B7-3336-3743-12BFAF0CA493}"/>
              </a:ext>
            </a:extLst>
          </p:cNvPr>
          <p:cNvSpPr txBox="1"/>
          <p:nvPr/>
        </p:nvSpPr>
        <p:spPr>
          <a:xfrm>
            <a:off x="1815970" y="4033814"/>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3" name="Tekstvak 42">
            <a:extLst>
              <a:ext uri="{FF2B5EF4-FFF2-40B4-BE49-F238E27FC236}">
                <a16:creationId xmlns:a16="http://schemas.microsoft.com/office/drawing/2014/main" id="{8AAE8D3B-74AB-145C-1479-526E7DCAA428}"/>
              </a:ext>
            </a:extLst>
          </p:cNvPr>
          <p:cNvSpPr txBox="1"/>
          <p:nvPr/>
        </p:nvSpPr>
        <p:spPr>
          <a:xfrm>
            <a:off x="1815968" y="3086991"/>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4" name="Tekstvak 43">
            <a:extLst>
              <a:ext uri="{FF2B5EF4-FFF2-40B4-BE49-F238E27FC236}">
                <a16:creationId xmlns:a16="http://schemas.microsoft.com/office/drawing/2014/main" id="{2582E103-9636-ABA2-D297-8EDDE2315BD7}"/>
              </a:ext>
            </a:extLst>
          </p:cNvPr>
          <p:cNvSpPr txBox="1"/>
          <p:nvPr/>
        </p:nvSpPr>
        <p:spPr>
          <a:xfrm>
            <a:off x="1815967" y="451867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45" name="Tekstvak 44">
            <a:extLst>
              <a:ext uri="{FF2B5EF4-FFF2-40B4-BE49-F238E27FC236}">
                <a16:creationId xmlns:a16="http://schemas.microsoft.com/office/drawing/2014/main" id="{F3E68B9E-3E32-FD17-FB67-269DF1E68CA7}"/>
              </a:ext>
            </a:extLst>
          </p:cNvPr>
          <p:cNvSpPr txBox="1"/>
          <p:nvPr/>
        </p:nvSpPr>
        <p:spPr>
          <a:xfrm>
            <a:off x="1815967" y="4989273"/>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a:t>
            </a: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a:t>
            </a:r>
            <a:endParaRPr lang="nl-NL" sz="1600" dirty="0">
              <a:solidFill>
                <a:schemeClr val="tx1"/>
              </a:solidFill>
              <a:latin typeface="Krub" pitchFamily="2" charset="-34"/>
              <a:ea typeface="Verdana" panose="020B0604030504040204" pitchFamily="34" charset="0"/>
              <a:cs typeface="Krub" pitchFamily="2" charset="-34"/>
            </a:endParaRPr>
          </a:p>
        </p:txBody>
      </p:sp>
    </p:spTree>
    <p:extLst>
      <p:ext uri="{BB962C8B-B14F-4D97-AF65-F5344CB8AC3E}">
        <p14:creationId xmlns:p14="http://schemas.microsoft.com/office/powerpoint/2010/main" val="1034206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Rechte verbindingslijn 31">
            <a:extLst>
              <a:ext uri="{FF2B5EF4-FFF2-40B4-BE49-F238E27FC236}">
                <a16:creationId xmlns:a16="http://schemas.microsoft.com/office/drawing/2014/main" id="{7A1AF81B-FDA7-9C01-877A-EF7BD1E204AA}"/>
              </a:ext>
            </a:extLst>
          </p:cNvPr>
          <p:cNvCxnSpPr>
            <a:cxnSpLocks/>
          </p:cNvCxnSpPr>
          <p:nvPr/>
        </p:nvCxnSpPr>
        <p:spPr>
          <a:xfrm flipH="1">
            <a:off x="-420510" y="13101998"/>
            <a:ext cx="13392231"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Rechthoek 3">
            <a:extLst>
              <a:ext uri="{FF2B5EF4-FFF2-40B4-BE49-F238E27FC236}">
                <a16:creationId xmlns:a16="http://schemas.microsoft.com/office/drawing/2014/main" id="{FB939BEC-82EE-DCC0-8C62-384EF7B6D3A5}"/>
              </a:ext>
            </a:extLst>
          </p:cNvPr>
          <p:cNvSpPr/>
          <p:nvPr/>
        </p:nvSpPr>
        <p:spPr>
          <a:xfrm>
            <a:off x="7742832" y="3180012"/>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Focus op leren </a:t>
            </a:r>
          </a:p>
          <a:p>
            <a:pPr algn="ctr"/>
            <a:r>
              <a:rPr lang="nl-NL" dirty="0">
                <a:latin typeface="Krub" pitchFamily="2" charset="-34"/>
                <a:cs typeface="Krub" pitchFamily="2" charset="-34"/>
              </a:rPr>
              <a:t>bij de leraar</a:t>
            </a:r>
          </a:p>
        </p:txBody>
      </p:sp>
      <p:sp>
        <p:nvSpPr>
          <p:cNvPr id="7" name="Rechthoek 6">
            <a:extLst>
              <a:ext uri="{FF2B5EF4-FFF2-40B4-BE49-F238E27FC236}">
                <a16:creationId xmlns:a16="http://schemas.microsoft.com/office/drawing/2014/main" id="{5C9F606B-C158-FC0B-E051-4D40420D8565}"/>
              </a:ext>
            </a:extLst>
          </p:cNvPr>
          <p:cNvSpPr/>
          <p:nvPr/>
        </p:nvSpPr>
        <p:spPr>
          <a:xfrm>
            <a:off x="7742827" y="120278"/>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leerlingen</a:t>
            </a:r>
          </a:p>
        </p:txBody>
      </p:sp>
      <p:sp>
        <p:nvSpPr>
          <p:cNvPr id="8" name="Rechthoek 7">
            <a:extLst>
              <a:ext uri="{FF2B5EF4-FFF2-40B4-BE49-F238E27FC236}">
                <a16:creationId xmlns:a16="http://schemas.microsoft.com/office/drawing/2014/main" id="{46E39BAD-39E7-A580-68EB-8ED8D454D2DB}"/>
              </a:ext>
            </a:extLst>
          </p:cNvPr>
          <p:cNvSpPr/>
          <p:nvPr/>
        </p:nvSpPr>
        <p:spPr>
          <a:xfrm>
            <a:off x="7742832" y="-1413342"/>
            <a:ext cx="2746400" cy="1212380"/>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Individuele doelmatigheid</a:t>
            </a:r>
          </a:p>
        </p:txBody>
      </p:sp>
      <p:sp>
        <p:nvSpPr>
          <p:cNvPr id="13" name="Rechthoek 12">
            <a:extLst>
              <a:ext uri="{FF2B5EF4-FFF2-40B4-BE49-F238E27FC236}">
                <a16:creationId xmlns:a16="http://schemas.microsoft.com/office/drawing/2014/main" id="{767B8035-A555-70CC-30E4-6E118DE1215D}"/>
              </a:ext>
            </a:extLst>
          </p:cNvPr>
          <p:cNvSpPr/>
          <p:nvPr/>
        </p:nvSpPr>
        <p:spPr>
          <a:xfrm>
            <a:off x="7742827" y="1652177"/>
            <a:ext cx="2746400" cy="1212382"/>
          </a:xfrm>
          <a:prstGeom prst="rect">
            <a:avLst/>
          </a:prstGeom>
          <a:solidFill>
            <a:schemeClr val="accent2"/>
          </a:solidFill>
          <a:ln>
            <a:solidFill>
              <a:srgbClr val="10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Krub" pitchFamily="2" charset="-34"/>
                <a:cs typeface="Krub" pitchFamily="2" charset="-34"/>
              </a:rPr>
              <a:t>Vertrouwen van de leraar in ouders</a:t>
            </a:r>
          </a:p>
        </p:txBody>
      </p:sp>
      <p:sp>
        <p:nvSpPr>
          <p:cNvPr id="15" name="Rechthoek 14">
            <a:extLst>
              <a:ext uri="{FF2B5EF4-FFF2-40B4-BE49-F238E27FC236}">
                <a16:creationId xmlns:a16="http://schemas.microsoft.com/office/drawing/2014/main" id="{72141872-902A-952E-7F8C-D1B10DD4786F}"/>
              </a:ext>
            </a:extLst>
          </p:cNvPr>
          <p:cNvSpPr/>
          <p:nvPr/>
        </p:nvSpPr>
        <p:spPr bwMode="auto">
          <a:xfrm>
            <a:off x="1702769" y="-2040068"/>
            <a:ext cx="2746400" cy="1212381"/>
          </a:xfrm>
          <a:prstGeom prst="rect">
            <a:avLst/>
          </a:prstGeom>
          <a:ln>
            <a:solidFill>
              <a:schemeClr val="accent2">
                <a:alpha val="50253"/>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Academisch optimisme van </a:t>
            </a:r>
          </a:p>
          <a:p>
            <a:pPr marL="0" indent="0" algn="ctr">
              <a:spcAft>
                <a:spcPts val="450"/>
              </a:spcAft>
              <a:buFont typeface="Arial" charset="0"/>
              <a:buNone/>
            </a:pPr>
            <a:r>
              <a:rPr lang="nl-NL" dirty="0">
                <a:solidFill>
                  <a:schemeClr val="tx1">
                    <a:alpha val="50062"/>
                  </a:schemeClr>
                </a:solidFill>
                <a:latin typeface="Krub" pitchFamily="2" charset="-34"/>
                <a:ea typeface="Verdana Regular" charset="0"/>
                <a:cs typeface="Krub" pitchFamily="2" charset="-34"/>
                <a:sym typeface="Securitas Sans Light" charset="0"/>
              </a:rPr>
              <a:t>de school</a:t>
            </a:r>
          </a:p>
        </p:txBody>
      </p:sp>
      <p:sp>
        <p:nvSpPr>
          <p:cNvPr id="16" name="Rechthoek 15">
            <a:extLst>
              <a:ext uri="{FF2B5EF4-FFF2-40B4-BE49-F238E27FC236}">
                <a16:creationId xmlns:a16="http://schemas.microsoft.com/office/drawing/2014/main" id="{C72376EB-6474-C48B-3769-447CA871E700}"/>
              </a:ext>
            </a:extLst>
          </p:cNvPr>
          <p:cNvSpPr/>
          <p:nvPr/>
        </p:nvSpPr>
        <p:spPr bwMode="auto">
          <a:xfrm>
            <a:off x="1702770" y="-507823"/>
            <a:ext cx="2746399" cy="1212381"/>
          </a:xfrm>
          <a:prstGeom prst="rect">
            <a:avLst/>
          </a:prstGeom>
          <a:solidFill>
            <a:schemeClr val="lt1"/>
          </a:solidFill>
          <a:ln>
            <a:solidFill>
              <a:schemeClr val="accent2">
                <a:alpha val="50289"/>
              </a:schemeClr>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Samenstelling </a:t>
            </a:r>
          </a:p>
          <a:p>
            <a:pPr marL="0" indent="0" algn="ctr">
              <a:spcAft>
                <a:spcPts val="450"/>
              </a:spcAft>
              <a:buFont typeface="Arial" charset="0"/>
              <a:buNone/>
            </a:pPr>
            <a:r>
              <a:rPr lang="nl-NL" dirty="0">
                <a:solidFill>
                  <a:schemeClr val="tx1">
                    <a:alpha val="50115"/>
                  </a:schemeClr>
                </a:solidFill>
                <a:latin typeface="Krub" pitchFamily="2" charset="-34"/>
                <a:ea typeface="Verdana Regular" charset="0"/>
                <a:cs typeface="Krub" pitchFamily="2" charset="-34"/>
                <a:sym typeface="Securitas Sans Light" charset="0"/>
              </a:rPr>
              <a:t>van de klas</a:t>
            </a:r>
          </a:p>
        </p:txBody>
      </p:sp>
      <p:sp>
        <p:nvSpPr>
          <p:cNvPr id="17" name="Rechthoek 16">
            <a:extLst>
              <a:ext uri="{FF2B5EF4-FFF2-40B4-BE49-F238E27FC236}">
                <a16:creationId xmlns:a16="http://schemas.microsoft.com/office/drawing/2014/main" id="{20DFCEE4-E3CE-E878-2791-AC6ECD444144}"/>
              </a:ext>
            </a:extLst>
          </p:cNvPr>
          <p:cNvSpPr/>
          <p:nvPr/>
        </p:nvSpPr>
        <p:spPr bwMode="auto">
          <a:xfrm>
            <a:off x="1702770" y="1070062"/>
            <a:ext cx="2746399" cy="1212379"/>
          </a:xfrm>
          <a:prstGeom prst="rect">
            <a:avLst/>
          </a:prstGeom>
          <a:solidFill>
            <a:schemeClr val="lt1"/>
          </a:solidFill>
          <a:ln>
            <a:solidFill>
              <a:schemeClr val="accent2"/>
            </a:solidFill>
          </a:ln>
          <a:extLs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lIns="180000" tIns="180000" rIns="180000" bIns="180000" rtlCol="0" anchor="ctr"/>
          <a:lstStyle/>
          <a:p>
            <a:pPr marL="0" indent="0" algn="ctr">
              <a:spcAft>
                <a:spcPts val="450"/>
              </a:spcAft>
              <a:buFont typeface="Arial" charset="0"/>
              <a:buNone/>
            </a:pPr>
            <a:r>
              <a:rPr lang="nl-NL" dirty="0">
                <a:solidFill>
                  <a:schemeClr val="tx1"/>
                </a:solidFill>
                <a:latin typeface="Krub" pitchFamily="2" charset="-34"/>
                <a:ea typeface="Verdana Regular" charset="0"/>
                <a:cs typeface="Krub" pitchFamily="2" charset="-34"/>
                <a:sym typeface="Securitas Sans Light" charset="0"/>
              </a:rPr>
              <a:t>Onderwijsfinaliteit </a:t>
            </a:r>
          </a:p>
        </p:txBody>
      </p:sp>
      <p:sp>
        <p:nvSpPr>
          <p:cNvPr id="30" name="Tekstvak 29">
            <a:extLst>
              <a:ext uri="{FF2B5EF4-FFF2-40B4-BE49-F238E27FC236}">
                <a16:creationId xmlns:a16="http://schemas.microsoft.com/office/drawing/2014/main" id="{41D48933-F433-CB83-CA33-FF2198019912}"/>
              </a:ext>
            </a:extLst>
          </p:cNvPr>
          <p:cNvSpPr txBox="1"/>
          <p:nvPr/>
        </p:nvSpPr>
        <p:spPr>
          <a:xfrm>
            <a:off x="1815969" y="2597325"/>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Doorstroom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1" name="Tekstvak 30">
            <a:extLst>
              <a:ext uri="{FF2B5EF4-FFF2-40B4-BE49-F238E27FC236}">
                <a16:creationId xmlns:a16="http://schemas.microsoft.com/office/drawing/2014/main" id="{EAE7A709-C12C-3A1E-0C75-FDA21F731018}"/>
              </a:ext>
            </a:extLst>
          </p:cNvPr>
          <p:cNvSpPr txBox="1"/>
          <p:nvPr/>
        </p:nvSpPr>
        <p:spPr>
          <a:xfrm>
            <a:off x="1815970" y="3548956"/>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3" name="Tekstvak 32">
            <a:extLst>
              <a:ext uri="{FF2B5EF4-FFF2-40B4-BE49-F238E27FC236}">
                <a16:creationId xmlns:a16="http://schemas.microsoft.com/office/drawing/2014/main" id="{392EB2A8-2C5A-2C7A-2F99-D678E1D0B727}"/>
              </a:ext>
            </a:extLst>
          </p:cNvPr>
          <p:cNvSpPr txBox="1"/>
          <p:nvPr/>
        </p:nvSpPr>
        <p:spPr>
          <a:xfrm>
            <a:off x="1815970" y="4033814"/>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4" name="Tekstvak 33">
            <a:extLst>
              <a:ext uri="{FF2B5EF4-FFF2-40B4-BE49-F238E27FC236}">
                <a16:creationId xmlns:a16="http://schemas.microsoft.com/office/drawing/2014/main" id="{C8101286-4463-19EF-EE9A-C61098FA0A73}"/>
              </a:ext>
            </a:extLst>
          </p:cNvPr>
          <p:cNvSpPr txBox="1"/>
          <p:nvPr/>
        </p:nvSpPr>
        <p:spPr>
          <a:xfrm>
            <a:off x="1815968" y="3086991"/>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 – 1</a:t>
            </a:r>
            <a:r>
              <a:rPr lang="nl-NL" sz="1600" baseline="30000" dirty="0">
                <a:latin typeface="Krub" pitchFamily="2" charset="-34"/>
                <a:ea typeface="Verdana" panose="020B0604030504040204" pitchFamily="34" charset="0"/>
                <a:cs typeface="Krub" pitchFamily="2" charset="-34"/>
              </a:rPr>
              <a:t>e</a:t>
            </a:r>
            <a:r>
              <a:rPr lang="nl-NL" sz="1600" dirty="0">
                <a:latin typeface="Krub" pitchFamily="2" charset="-34"/>
                <a:ea typeface="Verdana" panose="020B0604030504040204" pitchFamily="34" charset="0"/>
                <a:cs typeface="Krub" pitchFamily="2" charset="-34"/>
              </a:rPr>
              <a:t> graad</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5" name="Tekstvak 34">
            <a:extLst>
              <a:ext uri="{FF2B5EF4-FFF2-40B4-BE49-F238E27FC236}">
                <a16:creationId xmlns:a16="http://schemas.microsoft.com/office/drawing/2014/main" id="{363C451C-7CCF-B8BA-AD6A-552A9BA30778}"/>
              </a:ext>
            </a:extLst>
          </p:cNvPr>
          <p:cNvSpPr txBox="1"/>
          <p:nvPr/>
        </p:nvSpPr>
        <p:spPr>
          <a:xfrm>
            <a:off x="1815967" y="4518672"/>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Doorstroom F</a:t>
            </a:r>
            <a:endParaRPr lang="nl-NL" sz="1600" dirty="0">
              <a:solidFill>
                <a:schemeClr val="tx1"/>
              </a:solidFill>
              <a:latin typeface="Krub" pitchFamily="2" charset="-34"/>
              <a:ea typeface="Verdana" panose="020B0604030504040204" pitchFamily="34" charset="0"/>
              <a:cs typeface="Krub" pitchFamily="2" charset="-34"/>
            </a:endParaRPr>
          </a:p>
        </p:txBody>
      </p:sp>
      <p:sp>
        <p:nvSpPr>
          <p:cNvPr id="36" name="Tekstvak 35">
            <a:extLst>
              <a:ext uri="{FF2B5EF4-FFF2-40B4-BE49-F238E27FC236}">
                <a16:creationId xmlns:a16="http://schemas.microsoft.com/office/drawing/2014/main" id="{4D63FA8D-B48E-AC63-79C4-E12735904E18}"/>
              </a:ext>
            </a:extLst>
          </p:cNvPr>
          <p:cNvSpPr txBox="1"/>
          <p:nvPr/>
        </p:nvSpPr>
        <p:spPr>
          <a:xfrm>
            <a:off x="1815967" y="4989273"/>
            <a:ext cx="2633199" cy="401053"/>
          </a:xfrm>
          <a:prstGeom prst="rect">
            <a:avLst/>
          </a:prstGeom>
          <a:noFill/>
        </p:spPr>
        <p:txBody>
          <a:bodyPr wrap="none" lIns="0" tIns="0" rIns="0" bIns="0" rtlCol="0">
            <a:noAutofit/>
          </a:bodyPr>
          <a:lstStyle/>
          <a:p>
            <a:pPr marL="0" indent="0" algn="r">
              <a:buFont typeface="Arial" panose="020B0604020202020204" pitchFamily="34" charset="0"/>
              <a:buNone/>
            </a:pPr>
            <a:r>
              <a:rPr lang="nl-NL" sz="1600" dirty="0">
                <a:latin typeface="Krub" pitchFamily="2" charset="-34"/>
                <a:ea typeface="Verdana" panose="020B0604030504040204" pitchFamily="34" charset="0"/>
                <a:cs typeface="Krub" pitchFamily="2" charset="-34"/>
              </a:rPr>
              <a:t>Dubbele F – </a:t>
            </a:r>
            <a:r>
              <a:rPr lang="nl-NL" sz="1600" dirty="0" err="1">
                <a:latin typeface="Krub" pitchFamily="2" charset="-34"/>
                <a:ea typeface="Verdana" panose="020B0604030504040204" pitchFamily="34" charset="0"/>
                <a:cs typeface="Krub" pitchFamily="2" charset="-34"/>
              </a:rPr>
              <a:t>Arbeidsmarktger</a:t>
            </a:r>
            <a:r>
              <a:rPr lang="nl-NL" sz="1600" dirty="0">
                <a:latin typeface="Krub" pitchFamily="2" charset="-34"/>
                <a:ea typeface="Verdana" panose="020B0604030504040204" pitchFamily="34" charset="0"/>
                <a:cs typeface="Krub" pitchFamily="2" charset="-34"/>
              </a:rPr>
              <a:t>. F</a:t>
            </a:r>
            <a:endParaRPr lang="nl-NL" sz="1600" dirty="0">
              <a:solidFill>
                <a:schemeClr val="tx1"/>
              </a:solidFill>
              <a:latin typeface="Krub" pitchFamily="2" charset="-34"/>
              <a:ea typeface="Verdana" panose="020B0604030504040204" pitchFamily="34" charset="0"/>
              <a:cs typeface="Krub" pitchFamily="2" charset="-34"/>
            </a:endParaRPr>
          </a:p>
        </p:txBody>
      </p:sp>
    </p:spTree>
    <p:extLst>
      <p:ext uri="{BB962C8B-B14F-4D97-AF65-F5344CB8AC3E}">
        <p14:creationId xmlns:p14="http://schemas.microsoft.com/office/powerpoint/2010/main" val="3745965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6378">
        <p159:morph option="byObject"/>
      </p:transition>
    </mc:Choice>
    <mc:Fallback xmlns="">
      <p:transition spd="slow" advTm="26378">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diagram, lijn, schermopname, tekst&#10;&#10;Door AI gegenereerde inhoud is mogelijk onjuist.">
            <a:extLst>
              <a:ext uri="{FF2B5EF4-FFF2-40B4-BE49-F238E27FC236}">
                <a16:creationId xmlns:a16="http://schemas.microsoft.com/office/drawing/2014/main" id="{7AC5ADF8-0257-C0C2-FCE7-9B127ECF12C9}"/>
              </a:ext>
            </a:extLst>
          </p:cNvPr>
          <p:cNvPicPr>
            <a:picLocks noChangeAspect="1"/>
          </p:cNvPicPr>
          <p:nvPr/>
        </p:nvPicPr>
        <p:blipFill>
          <a:blip r:embed="rId2"/>
          <a:stretch>
            <a:fillRect/>
          </a:stretch>
        </p:blipFill>
        <p:spPr>
          <a:xfrm>
            <a:off x="467468" y="125664"/>
            <a:ext cx="11257064" cy="6606671"/>
          </a:xfrm>
          <a:prstGeom prst="rect">
            <a:avLst/>
          </a:prstGeom>
          <a:ln>
            <a:solidFill>
              <a:schemeClr val="tx1"/>
            </a:solidFill>
          </a:ln>
        </p:spPr>
      </p:pic>
    </p:spTree>
    <p:extLst>
      <p:ext uri="{BB962C8B-B14F-4D97-AF65-F5344CB8AC3E}">
        <p14:creationId xmlns:p14="http://schemas.microsoft.com/office/powerpoint/2010/main" val="2018750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DE329-7F4B-8211-1199-8AF68A63F32A}"/>
            </a:ext>
          </a:extLst>
        </p:cNvPr>
        <p:cNvGrpSpPr/>
        <p:nvPr/>
      </p:nvGrpSpPr>
      <p:grpSpPr>
        <a:xfrm>
          <a:off x="0" y="0"/>
          <a:ext cx="0" cy="0"/>
          <a:chOff x="0" y="0"/>
          <a:chExt cx="0" cy="0"/>
        </a:xfrm>
      </p:grpSpPr>
      <p:pic>
        <p:nvPicPr>
          <p:cNvPr id="4" name="Afbeelding 3" descr="Afbeelding met tekst, schermopname, diagram, Kleurrijkheid&#10;&#10;Door AI gegenereerde inhoud is mogelijk onjuist.">
            <a:extLst>
              <a:ext uri="{FF2B5EF4-FFF2-40B4-BE49-F238E27FC236}">
                <a16:creationId xmlns:a16="http://schemas.microsoft.com/office/drawing/2014/main" id="{08B45A06-4FED-6E1A-E4C5-F588021261E1}"/>
              </a:ext>
            </a:extLst>
          </p:cNvPr>
          <p:cNvPicPr>
            <a:picLocks noChangeAspect="1"/>
          </p:cNvPicPr>
          <p:nvPr/>
        </p:nvPicPr>
        <p:blipFill>
          <a:blip r:embed="rId3"/>
          <a:stretch>
            <a:fillRect/>
          </a:stretch>
        </p:blipFill>
        <p:spPr>
          <a:xfrm>
            <a:off x="246676" y="217281"/>
            <a:ext cx="11698648" cy="6423437"/>
          </a:xfrm>
          <a:prstGeom prst="rect">
            <a:avLst/>
          </a:prstGeom>
          <a:ln>
            <a:solidFill>
              <a:schemeClr val="tx1"/>
            </a:solidFill>
          </a:ln>
        </p:spPr>
      </p:pic>
    </p:spTree>
    <p:extLst>
      <p:ext uri="{BB962C8B-B14F-4D97-AF65-F5344CB8AC3E}">
        <p14:creationId xmlns:p14="http://schemas.microsoft.com/office/powerpoint/2010/main" val="2059817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790FF-2E7A-C2DC-B399-E91DCE0D794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44183BA-A8C1-1D54-A1CF-09B2E58B5126}"/>
              </a:ext>
            </a:extLst>
          </p:cNvPr>
          <p:cNvSpPr txBox="1"/>
          <p:nvPr/>
        </p:nvSpPr>
        <p:spPr>
          <a:xfrm>
            <a:off x="1019640" y="2263428"/>
            <a:ext cx="10230251" cy="3970318"/>
          </a:xfrm>
          <a:prstGeom prst="rect">
            <a:avLst/>
          </a:prstGeom>
          <a:noFill/>
        </p:spPr>
        <p:txBody>
          <a:bodyPr wrap="square" rtlCol="0">
            <a:spAutoFit/>
          </a:bodyPr>
          <a:lstStyle/>
          <a:p>
            <a:r>
              <a:rPr lang="nl-NL" dirty="0">
                <a:latin typeface="Krub" pitchFamily="2" charset="-34"/>
                <a:cs typeface="Krub" pitchFamily="2" charset="-34"/>
              </a:rPr>
              <a:t>Geef extra aandacht aan nieuwe leraren en leraren in de A-finaliteit.</a:t>
            </a:r>
          </a:p>
          <a:p>
            <a:endParaRPr lang="nl-NL" dirty="0">
              <a:latin typeface="Krub" pitchFamily="2" charset="-34"/>
              <a:cs typeface="Krub" pitchFamily="2" charset="-34"/>
            </a:endParaRPr>
          </a:p>
          <a:p>
            <a:r>
              <a:rPr lang="nl-NL" dirty="0">
                <a:latin typeface="Krub" pitchFamily="2" charset="-34"/>
                <a:cs typeface="Krub" pitchFamily="2" charset="-34"/>
              </a:rPr>
              <a:t>Wees een buffer voor (externe) onrealistische verwachtingen.</a:t>
            </a:r>
          </a:p>
          <a:p>
            <a:endParaRPr lang="nl-NL" dirty="0">
              <a:latin typeface="Krub" pitchFamily="2" charset="-34"/>
              <a:cs typeface="Krub" pitchFamily="2" charset="-34"/>
            </a:endParaRPr>
          </a:p>
          <a:p>
            <a:r>
              <a:rPr lang="nl-NL" dirty="0">
                <a:latin typeface="Krub" pitchFamily="2" charset="-34"/>
                <a:cs typeface="Krub" pitchFamily="2" charset="-34"/>
              </a:rPr>
              <a:t>Geef een dalend geloof in de leermogelijkheden van leerlingen geen kans. Positioneer hoge en positieve verwachtingen als een basisrecht voor alle leerlingen.</a:t>
            </a:r>
          </a:p>
          <a:p>
            <a:endParaRPr lang="nl-NL" dirty="0">
              <a:latin typeface="Krub" pitchFamily="2" charset="-34"/>
              <a:cs typeface="Krub" pitchFamily="2" charset="-34"/>
            </a:endParaRPr>
          </a:p>
          <a:p>
            <a:r>
              <a:rPr lang="nl-NL" dirty="0">
                <a:latin typeface="Krub" pitchFamily="2" charset="-34"/>
                <a:cs typeface="Krub" pitchFamily="2" charset="-34"/>
              </a:rPr>
              <a:t>Wees zichtbaar en nabij in moeilijke klassen of lesmomenten, werk gericht op vertrouwen in leerlingen en ouders.</a:t>
            </a:r>
          </a:p>
          <a:p>
            <a:endParaRPr lang="nl-NL" dirty="0">
              <a:latin typeface="Krub" pitchFamily="2" charset="-34"/>
              <a:cs typeface="Krub" pitchFamily="2" charset="-34"/>
            </a:endParaRPr>
          </a:p>
          <a:p>
            <a:r>
              <a:rPr lang="nl-NL" dirty="0">
                <a:latin typeface="Krub" pitchFamily="2" charset="-34"/>
                <a:cs typeface="Krub" pitchFamily="2" charset="-34"/>
              </a:rPr>
              <a:t>Traceer de ‘</a:t>
            </a:r>
            <a:r>
              <a:rPr lang="nl-NL" dirty="0" err="1">
                <a:latin typeface="Krub" pitchFamily="2" charset="-34"/>
                <a:cs typeface="Krub" pitchFamily="2" charset="-34"/>
              </a:rPr>
              <a:t>underconfident</a:t>
            </a:r>
            <a:r>
              <a:rPr lang="nl-NL" dirty="0">
                <a:latin typeface="Krub" pitchFamily="2" charset="-34"/>
                <a:cs typeface="Krub" pitchFamily="2" charset="-34"/>
              </a:rPr>
              <a:t> supporters’ zodat die onzekerheid aangepakt kan worden.</a:t>
            </a:r>
          </a:p>
          <a:p>
            <a:endParaRPr lang="nl-NL" dirty="0">
              <a:latin typeface="Krub" pitchFamily="2" charset="-34"/>
              <a:cs typeface="Krub" pitchFamily="2" charset="-34"/>
            </a:endParaRPr>
          </a:p>
          <a:p>
            <a:r>
              <a:rPr lang="nl-NL" dirty="0">
                <a:latin typeface="Krub" pitchFamily="2" charset="-34"/>
                <a:cs typeface="Krub" pitchFamily="2" charset="-34"/>
              </a:rPr>
              <a:t>Zorg voor ondersteuning voor de ‘</a:t>
            </a:r>
            <a:r>
              <a:rPr lang="nl-NL" dirty="0" err="1">
                <a:latin typeface="Krub" pitchFamily="2" charset="-34"/>
                <a:cs typeface="Krub" pitchFamily="2" charset="-34"/>
              </a:rPr>
              <a:t>likely</a:t>
            </a:r>
            <a:r>
              <a:rPr lang="nl-NL" dirty="0">
                <a:latin typeface="Krub" pitchFamily="2" charset="-34"/>
                <a:cs typeface="Krub" pitchFamily="2" charset="-34"/>
              </a:rPr>
              <a:t> </a:t>
            </a:r>
            <a:r>
              <a:rPr lang="nl-NL" dirty="0" err="1">
                <a:latin typeface="Krub" pitchFamily="2" charset="-34"/>
                <a:cs typeface="Krub" pitchFamily="2" charset="-34"/>
              </a:rPr>
              <a:t>pessimists</a:t>
            </a:r>
            <a:r>
              <a:rPr lang="nl-NL" dirty="0">
                <a:latin typeface="Krub" pitchFamily="2" charset="-34"/>
                <a:cs typeface="Krub" pitchFamily="2" charset="-34"/>
              </a:rPr>
              <a:t>’ (en voorkom spillovereffecten).</a:t>
            </a:r>
          </a:p>
          <a:p>
            <a:endParaRPr lang="nl-NL" dirty="0">
              <a:latin typeface="Krub" pitchFamily="2" charset="-34"/>
              <a:cs typeface="Krub" pitchFamily="2" charset="-34"/>
            </a:endParaRPr>
          </a:p>
        </p:txBody>
      </p:sp>
      <p:sp>
        <p:nvSpPr>
          <p:cNvPr id="4" name="Tekstvak 3">
            <a:extLst>
              <a:ext uri="{FF2B5EF4-FFF2-40B4-BE49-F238E27FC236}">
                <a16:creationId xmlns:a16="http://schemas.microsoft.com/office/drawing/2014/main" id="{DF44DD7A-2F2D-312E-D42B-7B5F926CE7BA}"/>
              </a:ext>
            </a:extLst>
          </p:cNvPr>
          <p:cNvSpPr txBox="1"/>
          <p:nvPr/>
        </p:nvSpPr>
        <p:spPr>
          <a:xfrm>
            <a:off x="1635198" y="643756"/>
            <a:ext cx="10030780" cy="707886"/>
          </a:xfrm>
          <a:prstGeom prst="rect">
            <a:avLst/>
          </a:prstGeom>
          <a:noFill/>
        </p:spPr>
        <p:txBody>
          <a:bodyPr wrap="square" rtlCol="0">
            <a:spAutoFit/>
          </a:bodyPr>
          <a:lstStyle/>
          <a:p>
            <a:r>
              <a:rPr lang="nl-NL" sz="2000" dirty="0">
                <a:latin typeface="Krub" pitchFamily="2" charset="-34"/>
                <a:cs typeface="Krub" pitchFamily="2" charset="-34"/>
              </a:rPr>
              <a:t>Ken je pappenheimers en anticipeer door eerst te ondersteunen waar de draagkracht het laagst is.</a:t>
            </a:r>
          </a:p>
        </p:txBody>
      </p:sp>
      <p:sp>
        <p:nvSpPr>
          <p:cNvPr id="5" name="Tekstvak 4">
            <a:extLst>
              <a:ext uri="{FF2B5EF4-FFF2-40B4-BE49-F238E27FC236}">
                <a16:creationId xmlns:a16="http://schemas.microsoft.com/office/drawing/2014/main" id="{085F4A8B-4078-8FF9-1B89-1C9F630E0900}"/>
              </a:ext>
            </a:extLst>
          </p:cNvPr>
          <p:cNvSpPr txBox="1"/>
          <p:nvPr/>
        </p:nvSpPr>
        <p:spPr>
          <a:xfrm>
            <a:off x="1019640" y="705311"/>
            <a:ext cx="39946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4</a:t>
            </a:r>
          </a:p>
        </p:txBody>
      </p:sp>
      <p:pic>
        <p:nvPicPr>
          <p:cNvPr id="23" name="!! Optimism" descr="Afbeelding met zwart, duisternis&#10;&#10;Door AI gegenereerde inhoud is mogelijk onjuist.">
            <a:extLst>
              <a:ext uri="{FF2B5EF4-FFF2-40B4-BE49-F238E27FC236}">
                <a16:creationId xmlns:a16="http://schemas.microsoft.com/office/drawing/2014/main" id="{59D25468-A5C7-6E7A-260D-7D112E78D2C3}"/>
              </a:ext>
            </a:extLst>
          </p:cNvPr>
          <p:cNvPicPr>
            <a:picLocks noChangeAspect="1"/>
          </p:cNvPicPr>
          <p:nvPr/>
        </p:nvPicPr>
        <p:blipFill>
          <a:blip r:embed="rId3"/>
          <a:srcRect l="27234" t="41149" r="48217" b="42129"/>
          <a:stretch/>
        </p:blipFill>
        <p:spPr>
          <a:xfrm>
            <a:off x="2570064" y="-4085788"/>
            <a:ext cx="2204523" cy="600262"/>
          </a:xfrm>
          <a:prstGeom prst="rect">
            <a:avLst/>
          </a:prstGeom>
        </p:spPr>
      </p:pic>
      <p:pic>
        <p:nvPicPr>
          <p:cNvPr id="24" name="!! Academisch" descr="Afbeelding met zwart, duisternis&#10;&#10;Door AI gegenereerde inhoud is mogelijk onjuist.">
            <a:extLst>
              <a:ext uri="{FF2B5EF4-FFF2-40B4-BE49-F238E27FC236}">
                <a16:creationId xmlns:a16="http://schemas.microsoft.com/office/drawing/2014/main" id="{39FFCA16-0DB3-0E94-4C6A-F20038B41902}"/>
              </a:ext>
            </a:extLst>
          </p:cNvPr>
          <p:cNvPicPr>
            <a:picLocks noChangeAspect="1"/>
          </p:cNvPicPr>
          <p:nvPr/>
        </p:nvPicPr>
        <p:blipFill>
          <a:blip r:embed="rId3"/>
          <a:srcRect l="51783" t="41149" r="27450" b="44220"/>
          <a:stretch/>
        </p:blipFill>
        <p:spPr>
          <a:xfrm>
            <a:off x="4774587" y="-4085788"/>
            <a:ext cx="2131530" cy="600257"/>
          </a:xfrm>
          <a:prstGeom prst="rect">
            <a:avLst/>
          </a:prstGeom>
        </p:spPr>
      </p:pic>
      <p:sp>
        <p:nvSpPr>
          <p:cNvPr id="25" name="Tekstvak 24">
            <a:extLst>
              <a:ext uri="{FF2B5EF4-FFF2-40B4-BE49-F238E27FC236}">
                <a16:creationId xmlns:a16="http://schemas.microsoft.com/office/drawing/2014/main" id="{9462C516-AC2F-1118-FB40-996523F8D7DC}"/>
              </a:ext>
            </a:extLst>
          </p:cNvPr>
          <p:cNvSpPr txBox="1"/>
          <p:nvPr/>
        </p:nvSpPr>
        <p:spPr>
          <a:xfrm>
            <a:off x="1019640" y="-4016489"/>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26" name="Tekstvak 25">
            <a:extLst>
              <a:ext uri="{FF2B5EF4-FFF2-40B4-BE49-F238E27FC236}">
                <a16:creationId xmlns:a16="http://schemas.microsoft.com/office/drawing/2014/main" id="{4C8C79E1-5551-BCB3-F027-DA91AFD3E01F}"/>
              </a:ext>
            </a:extLst>
          </p:cNvPr>
          <p:cNvSpPr txBox="1"/>
          <p:nvPr/>
        </p:nvSpPr>
        <p:spPr>
          <a:xfrm>
            <a:off x="1635198" y="-2566656"/>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27" name="Tekstvak 26">
            <a:extLst>
              <a:ext uri="{FF2B5EF4-FFF2-40B4-BE49-F238E27FC236}">
                <a16:creationId xmlns:a16="http://schemas.microsoft.com/office/drawing/2014/main" id="{5C47A77F-E2FC-B1FF-4A27-36F8FD1E607C}"/>
              </a:ext>
            </a:extLst>
          </p:cNvPr>
          <p:cNvSpPr txBox="1"/>
          <p:nvPr/>
        </p:nvSpPr>
        <p:spPr>
          <a:xfrm>
            <a:off x="1635197" y="-1623203"/>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28" name="Tekstvak 27">
            <a:extLst>
              <a:ext uri="{FF2B5EF4-FFF2-40B4-BE49-F238E27FC236}">
                <a16:creationId xmlns:a16="http://schemas.microsoft.com/office/drawing/2014/main" id="{70E1B529-72E6-A33F-3415-D393C805059F}"/>
              </a:ext>
            </a:extLst>
          </p:cNvPr>
          <p:cNvSpPr txBox="1"/>
          <p:nvPr/>
        </p:nvSpPr>
        <p:spPr>
          <a:xfrm>
            <a:off x="1014933" y="-2505101"/>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29" name="Tekstvak 28">
            <a:extLst>
              <a:ext uri="{FF2B5EF4-FFF2-40B4-BE49-F238E27FC236}">
                <a16:creationId xmlns:a16="http://schemas.microsoft.com/office/drawing/2014/main" id="{D0A55DE2-8539-203E-0581-1148012B7A9C}"/>
              </a:ext>
            </a:extLst>
          </p:cNvPr>
          <p:cNvSpPr txBox="1"/>
          <p:nvPr/>
        </p:nvSpPr>
        <p:spPr>
          <a:xfrm>
            <a:off x="1013415" y="-1715536"/>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30" name="Tekstvak 29">
            <a:extLst>
              <a:ext uri="{FF2B5EF4-FFF2-40B4-BE49-F238E27FC236}">
                <a16:creationId xmlns:a16="http://schemas.microsoft.com/office/drawing/2014/main" id="{FE8858E6-A86B-CC57-3259-708C203756E5}"/>
              </a:ext>
            </a:extLst>
          </p:cNvPr>
          <p:cNvSpPr txBox="1"/>
          <p:nvPr/>
        </p:nvSpPr>
        <p:spPr>
          <a:xfrm>
            <a:off x="1010209" y="-925971"/>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31" name="Tekstvak 30">
            <a:extLst>
              <a:ext uri="{FF2B5EF4-FFF2-40B4-BE49-F238E27FC236}">
                <a16:creationId xmlns:a16="http://schemas.microsoft.com/office/drawing/2014/main" id="{5CF48B61-2406-B51E-3BBB-F814671A94DD}"/>
              </a:ext>
            </a:extLst>
          </p:cNvPr>
          <p:cNvSpPr txBox="1"/>
          <p:nvPr/>
        </p:nvSpPr>
        <p:spPr>
          <a:xfrm>
            <a:off x="6984151" y="-4016493"/>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32" name="Tekstvak 31">
            <a:extLst>
              <a:ext uri="{FF2B5EF4-FFF2-40B4-BE49-F238E27FC236}">
                <a16:creationId xmlns:a16="http://schemas.microsoft.com/office/drawing/2014/main" id="{4B4B98D5-BBEC-5973-9C6F-527242F8B587}"/>
              </a:ext>
            </a:extLst>
          </p:cNvPr>
          <p:cNvSpPr txBox="1"/>
          <p:nvPr/>
        </p:nvSpPr>
        <p:spPr>
          <a:xfrm>
            <a:off x="8249067" y="-4131862"/>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33" name="Tekstvak 32">
            <a:extLst>
              <a:ext uri="{FF2B5EF4-FFF2-40B4-BE49-F238E27FC236}">
                <a16:creationId xmlns:a16="http://schemas.microsoft.com/office/drawing/2014/main" id="{F6AEDA7F-948D-44C6-395C-C36CA6BA4BB0}"/>
              </a:ext>
            </a:extLst>
          </p:cNvPr>
          <p:cNvSpPr txBox="1"/>
          <p:nvPr/>
        </p:nvSpPr>
        <p:spPr>
          <a:xfrm>
            <a:off x="1635197" y="-829971"/>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a:t>
            </a:r>
          </a:p>
        </p:txBody>
      </p:sp>
    </p:spTree>
    <p:extLst>
      <p:ext uri="{BB962C8B-B14F-4D97-AF65-F5344CB8AC3E}">
        <p14:creationId xmlns:p14="http://schemas.microsoft.com/office/powerpoint/2010/main" val="16077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F0D4E-0858-01D6-DAB0-0237E2EEF0BE}"/>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43A2E588-2281-9021-0ADC-A90745AE8D6E}"/>
              </a:ext>
            </a:extLst>
          </p:cNvPr>
          <p:cNvPicPr>
            <a:picLocks noChangeAspect="1"/>
          </p:cNvPicPr>
          <p:nvPr/>
        </p:nvPicPr>
        <p:blipFill>
          <a:blip r:embed="rId3"/>
          <a:srcRect l="27234" t="41149" r="48217" b="42129"/>
          <a:stretch/>
        </p:blipFill>
        <p:spPr>
          <a:xfrm>
            <a:off x="2570064" y="952371"/>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791E8BD8-7A36-D825-21F5-58EECE667640}"/>
              </a:ext>
            </a:extLst>
          </p:cNvPr>
          <p:cNvPicPr>
            <a:picLocks noChangeAspect="1"/>
          </p:cNvPicPr>
          <p:nvPr/>
        </p:nvPicPr>
        <p:blipFill>
          <a:blip r:embed="rId3"/>
          <a:srcRect l="51783" t="41149" r="27450" b="44220"/>
          <a:stretch/>
        </p:blipFill>
        <p:spPr>
          <a:xfrm>
            <a:off x="4774587" y="952371"/>
            <a:ext cx="2131530" cy="600257"/>
          </a:xfrm>
          <a:prstGeom prst="rect">
            <a:avLst/>
          </a:prstGeom>
        </p:spPr>
      </p:pic>
      <p:sp>
        <p:nvSpPr>
          <p:cNvPr id="4" name="Tekstvak 3">
            <a:extLst>
              <a:ext uri="{FF2B5EF4-FFF2-40B4-BE49-F238E27FC236}">
                <a16:creationId xmlns:a16="http://schemas.microsoft.com/office/drawing/2014/main" id="{07B62B87-28B5-DA5C-22CC-EF7A388BAA8A}"/>
              </a:ext>
            </a:extLst>
          </p:cNvPr>
          <p:cNvSpPr txBox="1"/>
          <p:nvPr/>
        </p:nvSpPr>
        <p:spPr>
          <a:xfrm>
            <a:off x="1019640" y="1021670"/>
            <a:ext cx="1550424" cy="461665"/>
          </a:xfrm>
          <a:prstGeom prst="rect">
            <a:avLst/>
          </a:prstGeom>
          <a:noFill/>
        </p:spPr>
        <p:txBody>
          <a:bodyPr wrap="none" rtlCol="0">
            <a:spAutoFit/>
          </a:bodyPr>
          <a:lstStyle/>
          <a:p>
            <a:pPr algn="ctr"/>
            <a:r>
              <a:rPr lang="nl-NL" sz="2400" dirty="0">
                <a:latin typeface="Krub" pitchFamily="2" charset="-34"/>
                <a:cs typeface="Krub" pitchFamily="2" charset="-34"/>
              </a:rPr>
              <a:t>hoe meer</a:t>
            </a:r>
          </a:p>
        </p:txBody>
      </p:sp>
      <p:sp>
        <p:nvSpPr>
          <p:cNvPr id="5" name="Tekstvak 4">
            <a:extLst>
              <a:ext uri="{FF2B5EF4-FFF2-40B4-BE49-F238E27FC236}">
                <a16:creationId xmlns:a16="http://schemas.microsoft.com/office/drawing/2014/main" id="{36E7665D-B8E5-8886-1E63-D539E46D6434}"/>
              </a:ext>
            </a:extLst>
          </p:cNvPr>
          <p:cNvSpPr txBox="1"/>
          <p:nvPr/>
        </p:nvSpPr>
        <p:spPr>
          <a:xfrm>
            <a:off x="1635198" y="2471503"/>
            <a:ext cx="9395659" cy="707886"/>
          </a:xfrm>
          <a:prstGeom prst="rect">
            <a:avLst/>
          </a:prstGeom>
          <a:noFill/>
        </p:spPr>
        <p:txBody>
          <a:bodyPr wrap="square" rtlCol="0">
            <a:spAutoFit/>
          </a:bodyPr>
          <a:lstStyle/>
          <a:p>
            <a:r>
              <a:rPr lang="nl-NL" sz="2000" dirty="0">
                <a:latin typeface="Krub" pitchFamily="2" charset="-34"/>
                <a:cs typeface="Krub" pitchFamily="2" charset="-34"/>
              </a:rPr>
              <a:t>Geef richting met een gedeelde taal: een academisch optimistisch discours is het fundament.</a:t>
            </a:r>
          </a:p>
        </p:txBody>
      </p:sp>
      <p:sp>
        <p:nvSpPr>
          <p:cNvPr id="10" name="Tekstvak 9">
            <a:extLst>
              <a:ext uri="{FF2B5EF4-FFF2-40B4-BE49-F238E27FC236}">
                <a16:creationId xmlns:a16="http://schemas.microsoft.com/office/drawing/2014/main" id="{87E09181-3F05-DD86-A58A-FB3733CE83C5}"/>
              </a:ext>
            </a:extLst>
          </p:cNvPr>
          <p:cNvSpPr txBox="1"/>
          <p:nvPr/>
        </p:nvSpPr>
        <p:spPr>
          <a:xfrm>
            <a:off x="1635198" y="4994085"/>
            <a:ext cx="10030780" cy="707886"/>
          </a:xfrm>
          <a:prstGeom prst="rect">
            <a:avLst/>
          </a:prstGeom>
          <a:noFill/>
        </p:spPr>
        <p:txBody>
          <a:bodyPr wrap="square" rtlCol="0">
            <a:spAutoFit/>
          </a:bodyPr>
          <a:lstStyle/>
          <a:p>
            <a:r>
              <a:rPr lang="nl-NL" sz="2000" dirty="0">
                <a:latin typeface="Krub" pitchFamily="2" charset="-34"/>
                <a:cs typeface="Krub" pitchFamily="2" charset="-34"/>
              </a:rPr>
              <a:t>Ken je pappenheimers en anticipeer door eerst te ondersteunen waar de draagkracht het laagst is.</a:t>
            </a:r>
          </a:p>
        </p:txBody>
      </p:sp>
      <p:sp>
        <p:nvSpPr>
          <p:cNvPr id="14" name="Tekstvak 13">
            <a:extLst>
              <a:ext uri="{FF2B5EF4-FFF2-40B4-BE49-F238E27FC236}">
                <a16:creationId xmlns:a16="http://schemas.microsoft.com/office/drawing/2014/main" id="{7DA82768-48A8-FA12-EF93-60FEC1F74F23}"/>
              </a:ext>
            </a:extLst>
          </p:cNvPr>
          <p:cNvSpPr txBox="1"/>
          <p:nvPr/>
        </p:nvSpPr>
        <p:spPr>
          <a:xfrm>
            <a:off x="1635197" y="3414956"/>
            <a:ext cx="9556561" cy="400110"/>
          </a:xfrm>
          <a:prstGeom prst="rect">
            <a:avLst/>
          </a:prstGeom>
          <a:noFill/>
        </p:spPr>
        <p:txBody>
          <a:bodyPr wrap="square">
            <a:spAutoFit/>
          </a:bodyPr>
          <a:lstStyle/>
          <a:p>
            <a:r>
              <a:rPr lang="nl-NL" sz="2000" dirty="0">
                <a:latin typeface="Krub" pitchFamily="2" charset="-34"/>
                <a:cs typeface="Krub" pitchFamily="2" charset="-34"/>
              </a:rPr>
              <a:t>Stimuleer interne, veranderlijke en controleerbare attributies.</a:t>
            </a:r>
          </a:p>
        </p:txBody>
      </p:sp>
      <p:sp>
        <p:nvSpPr>
          <p:cNvPr id="16" name="Tekstvak 15">
            <a:extLst>
              <a:ext uri="{FF2B5EF4-FFF2-40B4-BE49-F238E27FC236}">
                <a16:creationId xmlns:a16="http://schemas.microsoft.com/office/drawing/2014/main" id="{4E5D23BA-D559-BF0C-4419-A306C8677F34}"/>
              </a:ext>
            </a:extLst>
          </p:cNvPr>
          <p:cNvSpPr txBox="1"/>
          <p:nvPr/>
        </p:nvSpPr>
        <p:spPr>
          <a:xfrm>
            <a:off x="1014933" y="2533058"/>
            <a:ext cx="37382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1</a:t>
            </a:r>
          </a:p>
        </p:txBody>
      </p:sp>
      <p:sp>
        <p:nvSpPr>
          <p:cNvPr id="17" name="Tekstvak 16">
            <a:extLst>
              <a:ext uri="{FF2B5EF4-FFF2-40B4-BE49-F238E27FC236}">
                <a16:creationId xmlns:a16="http://schemas.microsoft.com/office/drawing/2014/main" id="{4C544B62-388A-1E40-2C59-C83FC65B59DC}"/>
              </a:ext>
            </a:extLst>
          </p:cNvPr>
          <p:cNvSpPr txBox="1"/>
          <p:nvPr/>
        </p:nvSpPr>
        <p:spPr>
          <a:xfrm>
            <a:off x="1013415" y="3322623"/>
            <a:ext cx="40427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2</a:t>
            </a:r>
          </a:p>
        </p:txBody>
      </p:sp>
      <p:sp>
        <p:nvSpPr>
          <p:cNvPr id="18" name="Tekstvak 17">
            <a:extLst>
              <a:ext uri="{FF2B5EF4-FFF2-40B4-BE49-F238E27FC236}">
                <a16:creationId xmlns:a16="http://schemas.microsoft.com/office/drawing/2014/main" id="{06AB8F95-0149-9473-DEC8-C544757C23B6}"/>
              </a:ext>
            </a:extLst>
          </p:cNvPr>
          <p:cNvSpPr txBox="1"/>
          <p:nvPr/>
        </p:nvSpPr>
        <p:spPr>
          <a:xfrm>
            <a:off x="1010209" y="4112188"/>
            <a:ext cx="410690"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3</a:t>
            </a:r>
          </a:p>
        </p:txBody>
      </p:sp>
      <p:sp>
        <p:nvSpPr>
          <p:cNvPr id="19" name="Tekstvak 18">
            <a:extLst>
              <a:ext uri="{FF2B5EF4-FFF2-40B4-BE49-F238E27FC236}">
                <a16:creationId xmlns:a16="http://schemas.microsoft.com/office/drawing/2014/main" id="{0809ECA2-1A57-569A-045E-3B2A890DC520}"/>
              </a:ext>
            </a:extLst>
          </p:cNvPr>
          <p:cNvSpPr txBox="1"/>
          <p:nvPr/>
        </p:nvSpPr>
        <p:spPr>
          <a:xfrm>
            <a:off x="1019640" y="5055640"/>
            <a:ext cx="399468" cy="584775"/>
          </a:xfrm>
          <a:prstGeom prst="rect">
            <a:avLst/>
          </a:prstGeom>
          <a:noFill/>
        </p:spPr>
        <p:txBody>
          <a:bodyPr wrap="none" rtlCol="0">
            <a:spAutoFit/>
          </a:bodyPr>
          <a:lstStyle/>
          <a:p>
            <a:r>
              <a:rPr lang="en-GB" sz="3200" dirty="0">
                <a:solidFill>
                  <a:schemeClr val="tx2"/>
                </a:solidFill>
                <a:latin typeface="Krub" pitchFamily="2" charset="-34"/>
                <a:cs typeface="Krub" pitchFamily="2" charset="-34"/>
              </a:rPr>
              <a:t>4</a:t>
            </a:r>
          </a:p>
        </p:txBody>
      </p:sp>
      <p:sp>
        <p:nvSpPr>
          <p:cNvPr id="7" name="Tekstvak 6">
            <a:extLst>
              <a:ext uri="{FF2B5EF4-FFF2-40B4-BE49-F238E27FC236}">
                <a16:creationId xmlns:a16="http://schemas.microsoft.com/office/drawing/2014/main" id="{F01A48FA-4572-9825-DE85-37D16D451D48}"/>
              </a:ext>
            </a:extLst>
          </p:cNvPr>
          <p:cNvSpPr txBox="1"/>
          <p:nvPr/>
        </p:nvSpPr>
        <p:spPr>
          <a:xfrm>
            <a:off x="6984151" y="1021666"/>
            <a:ext cx="1308370" cy="461665"/>
          </a:xfrm>
          <a:prstGeom prst="rect">
            <a:avLst/>
          </a:prstGeom>
          <a:noFill/>
        </p:spPr>
        <p:txBody>
          <a:bodyPr wrap="none" rtlCol="0">
            <a:spAutoFit/>
          </a:bodyPr>
          <a:lstStyle/>
          <a:p>
            <a:pPr algn="ctr"/>
            <a:r>
              <a:rPr lang="nl-NL" sz="2400" dirty="0">
                <a:latin typeface="Krub" pitchFamily="2" charset="-34"/>
                <a:cs typeface="Krub" pitchFamily="2" charset="-34"/>
              </a:rPr>
              <a:t>creëren</a:t>
            </a:r>
          </a:p>
        </p:txBody>
      </p:sp>
      <p:sp>
        <p:nvSpPr>
          <p:cNvPr id="8" name="Tekstvak 7">
            <a:extLst>
              <a:ext uri="{FF2B5EF4-FFF2-40B4-BE49-F238E27FC236}">
                <a16:creationId xmlns:a16="http://schemas.microsoft.com/office/drawing/2014/main" id="{75B46AE7-62D5-62C9-CAD2-44024C92DA37}"/>
              </a:ext>
            </a:extLst>
          </p:cNvPr>
          <p:cNvSpPr txBox="1"/>
          <p:nvPr/>
        </p:nvSpPr>
        <p:spPr>
          <a:xfrm>
            <a:off x="8249067" y="906297"/>
            <a:ext cx="404278" cy="646331"/>
          </a:xfrm>
          <a:prstGeom prst="rect">
            <a:avLst/>
          </a:prstGeom>
          <a:noFill/>
        </p:spPr>
        <p:txBody>
          <a:bodyPr wrap="none" rtlCol="0">
            <a:spAutoFit/>
          </a:bodyPr>
          <a:lstStyle/>
          <a:p>
            <a:r>
              <a:rPr lang="nl-NL" sz="3600" dirty="0">
                <a:latin typeface="Krub" pitchFamily="2" charset="-34"/>
                <a:cs typeface="Krub" pitchFamily="2" charset="-34"/>
              </a:rPr>
              <a:t>?</a:t>
            </a:r>
          </a:p>
        </p:txBody>
      </p:sp>
      <p:sp>
        <p:nvSpPr>
          <p:cNvPr id="9" name="Tekstvak 8">
            <a:extLst>
              <a:ext uri="{FF2B5EF4-FFF2-40B4-BE49-F238E27FC236}">
                <a16:creationId xmlns:a16="http://schemas.microsoft.com/office/drawing/2014/main" id="{B3A65BD9-76FA-7B83-3A56-DF89A437B924}"/>
              </a:ext>
            </a:extLst>
          </p:cNvPr>
          <p:cNvSpPr txBox="1"/>
          <p:nvPr/>
        </p:nvSpPr>
        <p:spPr>
          <a:xfrm>
            <a:off x="1635197" y="4208188"/>
            <a:ext cx="9556562" cy="400110"/>
          </a:xfrm>
          <a:prstGeom prst="rect">
            <a:avLst/>
          </a:prstGeom>
          <a:noFill/>
        </p:spPr>
        <p:txBody>
          <a:bodyPr wrap="square" rtlCol="0">
            <a:spAutoFit/>
          </a:bodyPr>
          <a:lstStyle/>
          <a:p>
            <a:r>
              <a:rPr lang="nl-NL" sz="2000" dirty="0">
                <a:latin typeface="Krub" pitchFamily="2" charset="-34"/>
                <a:cs typeface="Krub" pitchFamily="2" charset="-34"/>
              </a:rPr>
              <a:t>Zet in op verbinding tussen directie, leraren, leerlingen en ouders. </a:t>
            </a:r>
          </a:p>
        </p:txBody>
      </p:sp>
    </p:spTree>
    <p:extLst>
      <p:ext uri="{BB962C8B-B14F-4D97-AF65-F5344CB8AC3E}">
        <p14:creationId xmlns:p14="http://schemas.microsoft.com/office/powerpoint/2010/main" val="2503242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2EA20-6C47-8B7F-6E36-2E40BB5CADA7}"/>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0E443CE9-25EF-80B8-98DA-88BF55BAACCC}"/>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03BB0C02-507A-6B88-7BCA-7DE33BCAEEAF}"/>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EDA13541-8ED0-36CF-506D-36E7C35A78D3}"/>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F8F8689A-8C94-D646-B3C8-24105767BF7C}"/>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900FAD03-BCD4-774C-146F-56DD383D4F31}"/>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7" name="!! Op leren">
            <a:extLst>
              <a:ext uri="{FF2B5EF4-FFF2-40B4-BE49-F238E27FC236}">
                <a16:creationId xmlns:a16="http://schemas.microsoft.com/office/drawing/2014/main" id="{7CE48A4B-F878-D234-A33F-25132D78E763}"/>
              </a:ext>
            </a:extLst>
          </p:cNvPr>
          <p:cNvPicPr>
            <a:picLocks noChangeAspect="1"/>
          </p:cNvPicPr>
          <p:nvPr/>
        </p:nvPicPr>
        <p:blipFill>
          <a:blip r:embed="rId4"/>
          <a:srcRect l="55066" t="41684" r="30409" b="42765"/>
          <a:stretch>
            <a:fillRect/>
          </a:stretch>
        </p:blipFill>
        <p:spPr>
          <a:xfrm>
            <a:off x="5824767" y="1203799"/>
            <a:ext cx="1205690" cy="515962"/>
          </a:xfrm>
          <a:prstGeom prst="rect">
            <a:avLst/>
          </a:prstGeom>
        </p:spPr>
      </p:pic>
      <p:pic>
        <p:nvPicPr>
          <p:cNvPr id="18" name="!! Focus">
            <a:extLst>
              <a:ext uri="{FF2B5EF4-FFF2-40B4-BE49-F238E27FC236}">
                <a16:creationId xmlns:a16="http://schemas.microsoft.com/office/drawing/2014/main" id="{F8A346D1-B6EE-2ACB-647B-4ACB8F651B61}"/>
              </a:ext>
            </a:extLst>
          </p:cNvPr>
          <p:cNvPicPr>
            <a:picLocks noChangeAspect="1"/>
          </p:cNvPicPr>
          <p:nvPr/>
        </p:nvPicPr>
        <p:blipFill>
          <a:blip r:embed="rId4"/>
          <a:srcRect l="30339" t="38599" r="55278" b="39764"/>
          <a:stretch/>
        </p:blipFill>
        <p:spPr>
          <a:xfrm>
            <a:off x="5514136" y="669913"/>
            <a:ext cx="1205690" cy="724944"/>
          </a:xfrm>
          <a:prstGeom prst="rect">
            <a:avLst/>
          </a:prstGeom>
        </p:spPr>
      </p:pic>
      <p:pic>
        <p:nvPicPr>
          <p:cNvPr id="19" name="!! Vertrouwen" descr="Afbeelding met zwart, duisternis&#10;&#10;Door AI gegenereerde inhoud is mogelijk onjuist.">
            <a:extLst>
              <a:ext uri="{FF2B5EF4-FFF2-40B4-BE49-F238E27FC236}">
                <a16:creationId xmlns:a16="http://schemas.microsoft.com/office/drawing/2014/main" id="{36EF61BA-EC88-C751-34BA-6C7FA22AC980}"/>
              </a:ext>
            </a:extLst>
          </p:cNvPr>
          <p:cNvPicPr>
            <a:picLocks noChangeAspect="1"/>
          </p:cNvPicPr>
          <p:nvPr/>
        </p:nvPicPr>
        <p:blipFill>
          <a:blip r:embed="rId5"/>
          <a:srcRect l="35696" t="40229" r="37413" b="42156"/>
          <a:stretch/>
        </p:blipFill>
        <p:spPr>
          <a:xfrm>
            <a:off x="1635198" y="4309068"/>
            <a:ext cx="2331564" cy="610461"/>
          </a:xfrm>
          <a:prstGeom prst="rect">
            <a:avLst/>
          </a:prstGeom>
        </p:spPr>
      </p:pic>
      <p:pic>
        <p:nvPicPr>
          <p:cNvPr id="21" name="!! Op leren">
            <a:extLst>
              <a:ext uri="{FF2B5EF4-FFF2-40B4-BE49-F238E27FC236}">
                <a16:creationId xmlns:a16="http://schemas.microsoft.com/office/drawing/2014/main" id="{19949703-7260-7621-CD66-57F2476DFCBA}"/>
              </a:ext>
            </a:extLst>
          </p:cNvPr>
          <p:cNvPicPr>
            <a:picLocks noChangeAspect="1"/>
          </p:cNvPicPr>
          <p:nvPr/>
        </p:nvPicPr>
        <p:blipFill>
          <a:blip r:embed="rId4"/>
          <a:srcRect l="47150" t="42814" r="46072" b="41635"/>
          <a:stretch>
            <a:fillRect/>
          </a:stretch>
        </p:blipFill>
        <p:spPr>
          <a:xfrm>
            <a:off x="5357812" y="1215788"/>
            <a:ext cx="562602" cy="515962"/>
          </a:xfrm>
          <a:prstGeom prst="rect">
            <a:avLst/>
          </a:prstGeom>
        </p:spPr>
      </p:pic>
      <p:cxnSp>
        <p:nvCxnSpPr>
          <p:cNvPr id="26" name="Rechte verbindingslijn 25">
            <a:extLst>
              <a:ext uri="{FF2B5EF4-FFF2-40B4-BE49-F238E27FC236}">
                <a16:creationId xmlns:a16="http://schemas.microsoft.com/office/drawing/2014/main" id="{4DEABB36-3050-0034-65ED-3DFDD4087CDB}"/>
              </a:ext>
            </a:extLst>
          </p:cNvPr>
          <p:cNvCxnSpPr>
            <a:cxnSpLocks/>
          </p:cNvCxnSpPr>
          <p:nvPr/>
        </p:nvCxnSpPr>
        <p:spPr>
          <a:xfrm>
            <a:off x="7769587" y="733646"/>
            <a:ext cx="0" cy="1017403"/>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27" name="Rechte verbindingslijn 26">
            <a:extLst>
              <a:ext uri="{FF2B5EF4-FFF2-40B4-BE49-F238E27FC236}">
                <a16:creationId xmlns:a16="http://schemas.microsoft.com/office/drawing/2014/main" id="{A5B4A34C-571C-1DEA-8001-99ADA02317F3}"/>
              </a:ext>
            </a:extLst>
          </p:cNvPr>
          <p:cNvCxnSpPr>
            <a:cxnSpLocks/>
          </p:cNvCxnSpPr>
          <p:nvPr/>
        </p:nvCxnSpPr>
        <p:spPr>
          <a:xfrm flipH="1">
            <a:off x="7174034" y="1203799"/>
            <a:ext cx="576000" cy="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0" name="Rechte verbindingslijn 29">
            <a:extLst>
              <a:ext uri="{FF2B5EF4-FFF2-40B4-BE49-F238E27FC236}">
                <a16:creationId xmlns:a16="http://schemas.microsoft.com/office/drawing/2014/main" id="{76AD7EAC-50EB-CE8C-F742-A4181717F83D}"/>
              </a:ext>
            </a:extLst>
          </p:cNvPr>
          <p:cNvCxnSpPr>
            <a:cxnSpLocks/>
          </p:cNvCxnSpPr>
          <p:nvPr/>
        </p:nvCxnSpPr>
        <p:spPr>
          <a:xfrm flipH="1">
            <a:off x="481841" y="3732028"/>
            <a:ext cx="274431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1" name="Rechte verbindingslijn 30">
            <a:extLst>
              <a:ext uri="{FF2B5EF4-FFF2-40B4-BE49-F238E27FC236}">
                <a16:creationId xmlns:a16="http://schemas.microsoft.com/office/drawing/2014/main" id="{D41DCF55-E769-4D68-9BF3-97BCAD769F1D}"/>
              </a:ext>
            </a:extLst>
          </p:cNvPr>
          <p:cNvCxnSpPr>
            <a:cxnSpLocks/>
          </p:cNvCxnSpPr>
          <p:nvPr/>
        </p:nvCxnSpPr>
        <p:spPr>
          <a:xfrm>
            <a:off x="2094614" y="3732028"/>
            <a:ext cx="0" cy="57704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3" name="!! School" descr="Afbeelding met zwart, duisternis&#10;&#10;Door AI gegenereerde inhoud is mogelijk onjuist.">
            <a:extLst>
              <a:ext uri="{FF2B5EF4-FFF2-40B4-BE49-F238E27FC236}">
                <a16:creationId xmlns:a16="http://schemas.microsoft.com/office/drawing/2014/main" id="{BFACC48E-7414-F582-E478-8CD8BDE0E730}"/>
              </a:ext>
            </a:extLst>
          </p:cNvPr>
          <p:cNvPicPr>
            <a:picLocks noChangeAspect="1"/>
          </p:cNvPicPr>
          <p:nvPr/>
        </p:nvPicPr>
        <p:blipFill>
          <a:blip r:embed="rId6"/>
          <a:srcRect l="35281" t="40715" r="33812" b="42083"/>
          <a:stretch/>
        </p:blipFill>
        <p:spPr>
          <a:xfrm>
            <a:off x="-2696085" y="6471358"/>
            <a:ext cx="2402230" cy="534442"/>
          </a:xfrm>
          <a:prstGeom prst="rect">
            <a:avLst/>
          </a:prstGeom>
        </p:spPr>
      </p:pic>
      <p:sp>
        <p:nvSpPr>
          <p:cNvPr id="6" name="!! Hoy">
            <a:extLst>
              <a:ext uri="{FF2B5EF4-FFF2-40B4-BE49-F238E27FC236}">
                <a16:creationId xmlns:a16="http://schemas.microsoft.com/office/drawing/2014/main" id="{C1D9A956-CFEB-DB19-AE1F-4B128383D5F1}"/>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
        <p:nvSpPr>
          <p:cNvPr id="2" name="Tekstvak 1">
            <a:extLst>
              <a:ext uri="{FF2B5EF4-FFF2-40B4-BE49-F238E27FC236}">
                <a16:creationId xmlns:a16="http://schemas.microsoft.com/office/drawing/2014/main" id="{24BFE8E8-CC9B-4D76-F65B-BE285BA988A9}"/>
              </a:ext>
            </a:extLst>
          </p:cNvPr>
          <p:cNvSpPr txBox="1"/>
          <p:nvPr/>
        </p:nvSpPr>
        <p:spPr>
          <a:xfrm>
            <a:off x="7809540" y="627305"/>
            <a:ext cx="3852337" cy="1163460"/>
          </a:xfrm>
          <a:prstGeom prst="rect">
            <a:avLst/>
          </a:prstGeom>
          <a:noFill/>
        </p:spPr>
        <p:txBody>
          <a:bodyPr wrap="none" rtlCol="0">
            <a:spAutoFit/>
          </a:bodyPr>
          <a:lstStyle/>
          <a:p>
            <a:pPr>
              <a:lnSpc>
                <a:spcPct val="150000"/>
              </a:lnSpc>
            </a:pPr>
            <a:r>
              <a:rPr lang="nl-NL" sz="1600" dirty="0">
                <a:latin typeface="Krub" pitchFamily="2" charset="-34"/>
                <a:cs typeface="Krub" pitchFamily="2" charset="-34"/>
              </a:rPr>
              <a:t>Hoge doelen</a:t>
            </a:r>
          </a:p>
          <a:p>
            <a:pPr>
              <a:lnSpc>
                <a:spcPct val="150000"/>
              </a:lnSpc>
            </a:pPr>
            <a:r>
              <a:rPr lang="nl-NL" sz="1600" dirty="0">
                <a:latin typeface="Krub" pitchFamily="2" charset="-34"/>
                <a:cs typeface="Krub" pitchFamily="2" charset="-34"/>
              </a:rPr>
              <a:t>Hoge en positieve verwachtingen</a:t>
            </a:r>
          </a:p>
          <a:p>
            <a:pPr>
              <a:lnSpc>
                <a:spcPct val="150000"/>
              </a:lnSpc>
            </a:pPr>
            <a:r>
              <a:rPr lang="nl-NL" sz="1600" dirty="0">
                <a:latin typeface="Krub" pitchFamily="2" charset="-34"/>
                <a:cs typeface="Krub" pitchFamily="2" charset="-34"/>
              </a:rPr>
              <a:t>Overtuiging dat elke leerling kan leren</a:t>
            </a:r>
          </a:p>
        </p:txBody>
      </p:sp>
      <p:sp>
        <p:nvSpPr>
          <p:cNvPr id="5" name="Tekstvak 4">
            <a:extLst>
              <a:ext uri="{FF2B5EF4-FFF2-40B4-BE49-F238E27FC236}">
                <a16:creationId xmlns:a16="http://schemas.microsoft.com/office/drawing/2014/main" id="{64A82D99-B3C7-4DE5-3C90-2BF6558F39DE}"/>
              </a:ext>
            </a:extLst>
          </p:cNvPr>
          <p:cNvSpPr txBox="1"/>
          <p:nvPr/>
        </p:nvSpPr>
        <p:spPr>
          <a:xfrm>
            <a:off x="291903" y="2556922"/>
            <a:ext cx="3018775" cy="1163460"/>
          </a:xfrm>
          <a:prstGeom prst="rect">
            <a:avLst/>
          </a:prstGeom>
          <a:noFill/>
        </p:spPr>
        <p:txBody>
          <a:bodyPr wrap="none" rtlCol="0">
            <a:spAutoFit/>
          </a:bodyPr>
          <a:lstStyle/>
          <a:p>
            <a:pPr algn="r">
              <a:lnSpc>
                <a:spcPct val="150000"/>
              </a:lnSpc>
            </a:pPr>
            <a:r>
              <a:rPr lang="nl-NL" sz="1600" dirty="0">
                <a:latin typeface="Krub" pitchFamily="2" charset="-34"/>
                <a:cs typeface="Krub" pitchFamily="2" charset="-34"/>
              </a:rPr>
              <a:t>In leerlingen en ouders</a:t>
            </a:r>
          </a:p>
          <a:p>
            <a:pPr algn="r">
              <a:lnSpc>
                <a:spcPct val="150000"/>
              </a:lnSpc>
            </a:pPr>
            <a:r>
              <a:rPr lang="nl-NL" sz="1600" dirty="0">
                <a:latin typeface="Krub" pitchFamily="2" charset="-34"/>
                <a:cs typeface="Krub" pitchFamily="2" charset="-34"/>
              </a:rPr>
              <a:t>Veilige en respectvolle relatie</a:t>
            </a:r>
          </a:p>
          <a:p>
            <a:pPr algn="r">
              <a:lnSpc>
                <a:spcPct val="150000"/>
              </a:lnSpc>
            </a:pPr>
            <a:r>
              <a:rPr lang="nl-NL" sz="1600" dirty="0">
                <a:latin typeface="Krub" pitchFamily="2" charset="-34"/>
                <a:cs typeface="Krub" pitchFamily="2" charset="-34"/>
              </a:rPr>
              <a:t>Kwetsbaarheid</a:t>
            </a:r>
          </a:p>
        </p:txBody>
      </p:sp>
    </p:spTree>
    <p:extLst>
      <p:ext uri="{BB962C8B-B14F-4D97-AF65-F5344CB8AC3E}">
        <p14:creationId xmlns:p14="http://schemas.microsoft.com/office/powerpoint/2010/main" val="305080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B98D5-41C6-25ED-47C7-363495076107}"/>
            </a:ext>
          </a:extLst>
        </p:cNvPr>
        <p:cNvGrpSpPr/>
        <p:nvPr/>
      </p:nvGrpSpPr>
      <p:grpSpPr>
        <a:xfrm>
          <a:off x="0" y="0"/>
          <a:ext cx="0" cy="0"/>
          <a:chOff x="0" y="0"/>
          <a:chExt cx="0" cy="0"/>
        </a:xfrm>
      </p:grpSpPr>
      <p:pic>
        <p:nvPicPr>
          <p:cNvPr id="3" name="!! Optimism" descr="Afbeelding met zwart, duisternis&#10;&#10;Door AI gegenereerde inhoud is mogelijk onjuist.">
            <a:extLst>
              <a:ext uri="{FF2B5EF4-FFF2-40B4-BE49-F238E27FC236}">
                <a16:creationId xmlns:a16="http://schemas.microsoft.com/office/drawing/2014/main" id="{3BBD19F8-B963-0D55-4E61-C1EFCBE9DC35}"/>
              </a:ext>
            </a:extLst>
          </p:cNvPr>
          <p:cNvPicPr>
            <a:picLocks noChangeAspect="1"/>
          </p:cNvPicPr>
          <p:nvPr/>
        </p:nvPicPr>
        <p:blipFill>
          <a:blip r:embed="rId2"/>
          <a:srcRect l="27234" t="41149" r="48217" b="42129"/>
          <a:stretch/>
        </p:blipFill>
        <p:spPr>
          <a:xfrm>
            <a:off x="5022331" y="2968988"/>
            <a:ext cx="2204523" cy="600262"/>
          </a:xfrm>
          <a:prstGeom prst="rect">
            <a:avLst/>
          </a:prstGeom>
        </p:spPr>
      </p:pic>
      <p:pic>
        <p:nvPicPr>
          <p:cNvPr id="4" name="!! Academisch" descr="Afbeelding met zwart, duisternis&#10;&#10;Door AI gegenereerde inhoud is mogelijk onjuist.">
            <a:extLst>
              <a:ext uri="{FF2B5EF4-FFF2-40B4-BE49-F238E27FC236}">
                <a16:creationId xmlns:a16="http://schemas.microsoft.com/office/drawing/2014/main" id="{8250F456-69F1-6224-2A66-0033987A628E}"/>
              </a:ext>
            </a:extLst>
          </p:cNvPr>
          <p:cNvPicPr>
            <a:picLocks noChangeAspect="1"/>
          </p:cNvPicPr>
          <p:nvPr/>
        </p:nvPicPr>
        <p:blipFill>
          <a:blip r:embed="rId2"/>
          <a:srcRect l="51783" t="41149" r="27450" b="44220"/>
          <a:stretch/>
        </p:blipFill>
        <p:spPr>
          <a:xfrm>
            <a:off x="5066748" y="3550362"/>
            <a:ext cx="2131530" cy="600257"/>
          </a:xfrm>
          <a:prstGeom prst="rect">
            <a:avLst/>
          </a:prstGeom>
        </p:spPr>
      </p:pic>
      <p:cxnSp>
        <p:nvCxnSpPr>
          <p:cNvPr id="5" name="Rechte verbindingslijn 4">
            <a:extLst>
              <a:ext uri="{FF2B5EF4-FFF2-40B4-BE49-F238E27FC236}">
                <a16:creationId xmlns:a16="http://schemas.microsoft.com/office/drawing/2014/main" id="{4660F93D-4B5D-E279-DBCD-01FC8D4DA24B}"/>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 name="Rechte verbindingslijn 5">
            <a:extLst>
              <a:ext uri="{FF2B5EF4-FFF2-40B4-BE49-F238E27FC236}">
                <a16:creationId xmlns:a16="http://schemas.microsoft.com/office/drawing/2014/main" id="{7CE67F83-FC19-975C-2656-CE64B90C328D}"/>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52FFDCBF-10FD-0ADD-36F1-AFCB9F55E31A}"/>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8" name="!! Op leren">
            <a:extLst>
              <a:ext uri="{FF2B5EF4-FFF2-40B4-BE49-F238E27FC236}">
                <a16:creationId xmlns:a16="http://schemas.microsoft.com/office/drawing/2014/main" id="{00EB06DA-6264-3892-0AB6-D46C9530A78A}"/>
              </a:ext>
            </a:extLst>
          </p:cNvPr>
          <p:cNvPicPr>
            <a:picLocks noChangeAspect="1"/>
          </p:cNvPicPr>
          <p:nvPr/>
        </p:nvPicPr>
        <p:blipFill>
          <a:blip r:embed="rId3"/>
          <a:srcRect l="55066" t="41684" r="30409" b="42765"/>
          <a:stretch>
            <a:fillRect/>
          </a:stretch>
        </p:blipFill>
        <p:spPr>
          <a:xfrm>
            <a:off x="5824767" y="1203799"/>
            <a:ext cx="1205690" cy="515962"/>
          </a:xfrm>
          <a:prstGeom prst="rect">
            <a:avLst/>
          </a:prstGeom>
        </p:spPr>
      </p:pic>
      <p:pic>
        <p:nvPicPr>
          <p:cNvPr id="9" name="!! Focus">
            <a:extLst>
              <a:ext uri="{FF2B5EF4-FFF2-40B4-BE49-F238E27FC236}">
                <a16:creationId xmlns:a16="http://schemas.microsoft.com/office/drawing/2014/main" id="{7E6BC8AC-2D28-B810-C4AD-B72A1FFC8571}"/>
              </a:ext>
            </a:extLst>
          </p:cNvPr>
          <p:cNvPicPr>
            <a:picLocks noChangeAspect="1"/>
          </p:cNvPicPr>
          <p:nvPr/>
        </p:nvPicPr>
        <p:blipFill>
          <a:blip r:embed="rId3"/>
          <a:srcRect l="30339" t="38599" r="55278" b="39764"/>
          <a:stretch/>
        </p:blipFill>
        <p:spPr>
          <a:xfrm>
            <a:off x="5514136" y="669913"/>
            <a:ext cx="1205690" cy="724944"/>
          </a:xfrm>
          <a:prstGeom prst="rect">
            <a:avLst/>
          </a:prstGeom>
        </p:spPr>
      </p:pic>
      <p:pic>
        <p:nvPicPr>
          <p:cNvPr id="10" name="!! Vertrouwen" descr="Afbeelding met zwart, duisternis&#10;&#10;Door AI gegenereerde inhoud is mogelijk onjuist.">
            <a:extLst>
              <a:ext uri="{FF2B5EF4-FFF2-40B4-BE49-F238E27FC236}">
                <a16:creationId xmlns:a16="http://schemas.microsoft.com/office/drawing/2014/main" id="{19CE0BE5-52C9-E236-9FB9-4716ACC0DBE4}"/>
              </a:ext>
            </a:extLst>
          </p:cNvPr>
          <p:cNvPicPr>
            <a:picLocks noChangeAspect="1"/>
          </p:cNvPicPr>
          <p:nvPr/>
        </p:nvPicPr>
        <p:blipFill>
          <a:blip r:embed="rId4"/>
          <a:srcRect l="35696" t="40229" r="37413" b="42156"/>
          <a:stretch/>
        </p:blipFill>
        <p:spPr>
          <a:xfrm>
            <a:off x="1635198" y="4309068"/>
            <a:ext cx="2331564" cy="610461"/>
          </a:xfrm>
          <a:prstGeom prst="rect">
            <a:avLst/>
          </a:prstGeom>
        </p:spPr>
      </p:pic>
      <p:pic>
        <p:nvPicPr>
          <p:cNvPr id="11" name="!! Doelmatigheid" descr="Afbeelding met zwart, duisternis&#10;&#10;Door AI gegenereerde inhoud is mogelijk onjuist.">
            <a:extLst>
              <a:ext uri="{FF2B5EF4-FFF2-40B4-BE49-F238E27FC236}">
                <a16:creationId xmlns:a16="http://schemas.microsoft.com/office/drawing/2014/main" id="{EE413A73-9D1A-0282-BE02-F36082A96EA3}"/>
              </a:ext>
            </a:extLst>
          </p:cNvPr>
          <p:cNvPicPr>
            <a:picLocks noChangeAspect="1"/>
          </p:cNvPicPr>
          <p:nvPr/>
        </p:nvPicPr>
        <p:blipFill>
          <a:blip r:embed="rId5"/>
          <a:srcRect l="33511" t="42779" r="34908" b="42875"/>
          <a:stretch/>
        </p:blipFill>
        <p:spPr>
          <a:xfrm>
            <a:off x="8225240" y="4373445"/>
            <a:ext cx="2596623" cy="471468"/>
          </a:xfrm>
          <a:prstGeom prst="rect">
            <a:avLst/>
          </a:prstGeom>
        </p:spPr>
      </p:pic>
      <p:pic>
        <p:nvPicPr>
          <p:cNvPr id="12" name="!! Op leren">
            <a:extLst>
              <a:ext uri="{FF2B5EF4-FFF2-40B4-BE49-F238E27FC236}">
                <a16:creationId xmlns:a16="http://schemas.microsoft.com/office/drawing/2014/main" id="{A6DA74ED-CD82-2D41-A0D8-B6BFC64282AD}"/>
              </a:ext>
            </a:extLst>
          </p:cNvPr>
          <p:cNvPicPr>
            <a:picLocks noChangeAspect="1"/>
          </p:cNvPicPr>
          <p:nvPr/>
        </p:nvPicPr>
        <p:blipFill>
          <a:blip r:embed="rId3"/>
          <a:srcRect l="47150" t="42814" r="46072" b="41635"/>
          <a:stretch>
            <a:fillRect/>
          </a:stretch>
        </p:blipFill>
        <p:spPr>
          <a:xfrm>
            <a:off x="5357812" y="1215788"/>
            <a:ext cx="562602" cy="515962"/>
          </a:xfrm>
          <a:prstGeom prst="rect">
            <a:avLst/>
          </a:prstGeom>
        </p:spPr>
      </p:pic>
    </p:spTree>
    <p:extLst>
      <p:ext uri="{BB962C8B-B14F-4D97-AF65-F5344CB8AC3E}">
        <p14:creationId xmlns:p14="http://schemas.microsoft.com/office/powerpoint/2010/main" val="942964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22163-AE75-638E-FA6E-0CD222CF2E4B}"/>
            </a:ext>
          </a:extLst>
        </p:cNvPr>
        <p:cNvGrpSpPr/>
        <p:nvPr/>
      </p:nvGrpSpPr>
      <p:grpSpPr>
        <a:xfrm>
          <a:off x="0" y="0"/>
          <a:ext cx="0" cy="0"/>
          <a:chOff x="0" y="0"/>
          <a:chExt cx="0" cy="0"/>
        </a:xfrm>
      </p:grpSpPr>
      <p:pic>
        <p:nvPicPr>
          <p:cNvPr id="3" name="!! Optimism" descr="Afbeelding met zwart, duisternis&#10;&#10;Door AI gegenereerde inhoud is mogelijk onjuist.">
            <a:extLst>
              <a:ext uri="{FF2B5EF4-FFF2-40B4-BE49-F238E27FC236}">
                <a16:creationId xmlns:a16="http://schemas.microsoft.com/office/drawing/2014/main" id="{54DB3FF7-0830-B9AF-00C0-D8E477B1FFAA}"/>
              </a:ext>
            </a:extLst>
          </p:cNvPr>
          <p:cNvPicPr>
            <a:picLocks noChangeAspect="1"/>
          </p:cNvPicPr>
          <p:nvPr/>
        </p:nvPicPr>
        <p:blipFill>
          <a:blip r:embed="rId2"/>
          <a:srcRect l="27234" t="41149" r="48217" b="42129"/>
          <a:stretch/>
        </p:blipFill>
        <p:spPr>
          <a:xfrm>
            <a:off x="5022331" y="2968988"/>
            <a:ext cx="2204523" cy="600262"/>
          </a:xfrm>
          <a:prstGeom prst="rect">
            <a:avLst/>
          </a:prstGeom>
        </p:spPr>
      </p:pic>
      <p:pic>
        <p:nvPicPr>
          <p:cNvPr id="4" name="!! Academisch" descr="Afbeelding met zwart, duisternis&#10;&#10;Door AI gegenereerde inhoud is mogelijk onjuist.">
            <a:extLst>
              <a:ext uri="{FF2B5EF4-FFF2-40B4-BE49-F238E27FC236}">
                <a16:creationId xmlns:a16="http://schemas.microsoft.com/office/drawing/2014/main" id="{6BA04565-E587-89BD-8B00-579F9C949D41}"/>
              </a:ext>
            </a:extLst>
          </p:cNvPr>
          <p:cNvPicPr>
            <a:picLocks noChangeAspect="1"/>
          </p:cNvPicPr>
          <p:nvPr/>
        </p:nvPicPr>
        <p:blipFill>
          <a:blip r:embed="rId2"/>
          <a:srcRect l="51783" t="41149" r="27450" b="44220"/>
          <a:stretch/>
        </p:blipFill>
        <p:spPr>
          <a:xfrm>
            <a:off x="5066748" y="3550362"/>
            <a:ext cx="2131530" cy="600257"/>
          </a:xfrm>
          <a:prstGeom prst="rect">
            <a:avLst/>
          </a:prstGeom>
        </p:spPr>
      </p:pic>
      <p:cxnSp>
        <p:nvCxnSpPr>
          <p:cNvPr id="5" name="Rechte verbindingslijn 4">
            <a:extLst>
              <a:ext uri="{FF2B5EF4-FFF2-40B4-BE49-F238E27FC236}">
                <a16:creationId xmlns:a16="http://schemas.microsoft.com/office/drawing/2014/main" id="{2451A009-9447-32C9-3921-733EAC7CD5DF}"/>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6" name="Rechte verbindingslijn 5">
            <a:extLst>
              <a:ext uri="{FF2B5EF4-FFF2-40B4-BE49-F238E27FC236}">
                <a16:creationId xmlns:a16="http://schemas.microsoft.com/office/drawing/2014/main" id="{6EFAC90D-55EC-9D53-3CC5-AA5891029F96}"/>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DA025029-95FB-E68C-E0C3-953593CEEE5C}"/>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8" name="!! Op leren">
            <a:extLst>
              <a:ext uri="{FF2B5EF4-FFF2-40B4-BE49-F238E27FC236}">
                <a16:creationId xmlns:a16="http://schemas.microsoft.com/office/drawing/2014/main" id="{6A31E283-3039-C24F-CC61-D4CEBD62E762}"/>
              </a:ext>
            </a:extLst>
          </p:cNvPr>
          <p:cNvPicPr>
            <a:picLocks noChangeAspect="1"/>
          </p:cNvPicPr>
          <p:nvPr/>
        </p:nvPicPr>
        <p:blipFill>
          <a:blip r:embed="rId3"/>
          <a:srcRect l="55066" t="41684" r="30409" b="42765"/>
          <a:stretch>
            <a:fillRect/>
          </a:stretch>
        </p:blipFill>
        <p:spPr>
          <a:xfrm>
            <a:off x="5824767" y="1203799"/>
            <a:ext cx="1205690" cy="515962"/>
          </a:xfrm>
          <a:prstGeom prst="rect">
            <a:avLst/>
          </a:prstGeom>
        </p:spPr>
      </p:pic>
      <p:pic>
        <p:nvPicPr>
          <p:cNvPr id="9" name="!! Focus">
            <a:extLst>
              <a:ext uri="{FF2B5EF4-FFF2-40B4-BE49-F238E27FC236}">
                <a16:creationId xmlns:a16="http://schemas.microsoft.com/office/drawing/2014/main" id="{93D878F5-14A7-2CA2-F39E-80C047A7E6D8}"/>
              </a:ext>
            </a:extLst>
          </p:cNvPr>
          <p:cNvPicPr>
            <a:picLocks noChangeAspect="1"/>
          </p:cNvPicPr>
          <p:nvPr/>
        </p:nvPicPr>
        <p:blipFill>
          <a:blip r:embed="rId3"/>
          <a:srcRect l="30339" t="38599" r="55278" b="39764"/>
          <a:stretch/>
        </p:blipFill>
        <p:spPr>
          <a:xfrm>
            <a:off x="5514136" y="669913"/>
            <a:ext cx="1205690" cy="724944"/>
          </a:xfrm>
          <a:prstGeom prst="rect">
            <a:avLst/>
          </a:prstGeom>
        </p:spPr>
      </p:pic>
      <p:pic>
        <p:nvPicPr>
          <p:cNvPr id="10" name="!! Vertrouwen" descr="Afbeelding met zwart, duisternis&#10;&#10;Door AI gegenereerde inhoud is mogelijk onjuist.">
            <a:extLst>
              <a:ext uri="{FF2B5EF4-FFF2-40B4-BE49-F238E27FC236}">
                <a16:creationId xmlns:a16="http://schemas.microsoft.com/office/drawing/2014/main" id="{8D265BD6-E240-8084-8B56-C5A676D57177}"/>
              </a:ext>
            </a:extLst>
          </p:cNvPr>
          <p:cNvPicPr>
            <a:picLocks noChangeAspect="1"/>
          </p:cNvPicPr>
          <p:nvPr/>
        </p:nvPicPr>
        <p:blipFill>
          <a:blip r:embed="rId4"/>
          <a:srcRect l="35696" t="40229" r="37413" b="42156"/>
          <a:stretch/>
        </p:blipFill>
        <p:spPr>
          <a:xfrm>
            <a:off x="1635198" y="4309068"/>
            <a:ext cx="2331564" cy="610461"/>
          </a:xfrm>
          <a:prstGeom prst="rect">
            <a:avLst/>
          </a:prstGeom>
        </p:spPr>
      </p:pic>
      <p:pic>
        <p:nvPicPr>
          <p:cNvPr id="11" name="!! Doelmatigheid" descr="Afbeelding met zwart, duisternis&#10;&#10;Door AI gegenereerde inhoud is mogelijk onjuist.">
            <a:extLst>
              <a:ext uri="{FF2B5EF4-FFF2-40B4-BE49-F238E27FC236}">
                <a16:creationId xmlns:a16="http://schemas.microsoft.com/office/drawing/2014/main" id="{1A061885-29D0-B1E7-02A1-5A59AA1FCF6A}"/>
              </a:ext>
            </a:extLst>
          </p:cNvPr>
          <p:cNvPicPr>
            <a:picLocks noChangeAspect="1"/>
          </p:cNvPicPr>
          <p:nvPr/>
        </p:nvPicPr>
        <p:blipFill>
          <a:blip r:embed="rId5"/>
          <a:srcRect l="33511" t="42779" r="34908" b="42875"/>
          <a:stretch/>
        </p:blipFill>
        <p:spPr>
          <a:xfrm>
            <a:off x="8225240" y="4373445"/>
            <a:ext cx="2596623" cy="471468"/>
          </a:xfrm>
          <a:prstGeom prst="rect">
            <a:avLst/>
          </a:prstGeom>
        </p:spPr>
      </p:pic>
      <p:pic>
        <p:nvPicPr>
          <p:cNvPr id="12" name="!! Op leren">
            <a:extLst>
              <a:ext uri="{FF2B5EF4-FFF2-40B4-BE49-F238E27FC236}">
                <a16:creationId xmlns:a16="http://schemas.microsoft.com/office/drawing/2014/main" id="{85D50BD5-1DEE-5BB3-92A8-AF202D578D38}"/>
              </a:ext>
            </a:extLst>
          </p:cNvPr>
          <p:cNvPicPr>
            <a:picLocks noChangeAspect="1"/>
          </p:cNvPicPr>
          <p:nvPr/>
        </p:nvPicPr>
        <p:blipFill>
          <a:blip r:embed="rId3"/>
          <a:srcRect l="47150" t="42814" r="46072" b="41635"/>
          <a:stretch>
            <a:fillRect/>
          </a:stretch>
        </p:blipFill>
        <p:spPr>
          <a:xfrm>
            <a:off x="5357812" y="1215788"/>
            <a:ext cx="562602" cy="515962"/>
          </a:xfrm>
          <a:prstGeom prst="rect">
            <a:avLst/>
          </a:prstGeom>
        </p:spPr>
      </p:pic>
      <p:sp>
        <p:nvSpPr>
          <p:cNvPr id="13" name="Tekstvak 12">
            <a:extLst>
              <a:ext uri="{FF2B5EF4-FFF2-40B4-BE49-F238E27FC236}">
                <a16:creationId xmlns:a16="http://schemas.microsoft.com/office/drawing/2014/main" id="{F9865A9E-5512-3B56-B817-3FF47B95D493}"/>
              </a:ext>
            </a:extLst>
          </p:cNvPr>
          <p:cNvSpPr txBox="1"/>
          <p:nvPr/>
        </p:nvSpPr>
        <p:spPr>
          <a:xfrm>
            <a:off x="2632985" y="5541542"/>
            <a:ext cx="6926030" cy="707886"/>
          </a:xfrm>
          <a:prstGeom prst="rect">
            <a:avLst/>
          </a:prstGeom>
          <a:noFill/>
        </p:spPr>
        <p:txBody>
          <a:bodyPr wrap="square" rtlCol="0">
            <a:spAutoFit/>
          </a:bodyPr>
          <a:lstStyle/>
          <a:p>
            <a:pPr algn="ctr"/>
            <a:r>
              <a:rPr lang="nl-NL" sz="2000" dirty="0">
                <a:latin typeface="Krub" pitchFamily="2" charset="-34"/>
                <a:cs typeface="Krub" pitchFamily="2" charset="-34"/>
              </a:rPr>
              <a:t>Elke interventie om een van de dimensies te verbeteren, moet de andere twee dimensies ondersteunen.</a:t>
            </a:r>
          </a:p>
        </p:txBody>
      </p:sp>
    </p:spTree>
    <p:extLst>
      <p:ext uri="{BB962C8B-B14F-4D97-AF65-F5344CB8AC3E}">
        <p14:creationId xmlns:p14="http://schemas.microsoft.com/office/powerpoint/2010/main" val="3212432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1A81F-6DCB-EC15-C1F3-F1BFD82E667A}"/>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01A576BE-CB27-B7DC-B72C-81F0AFF9FE5E}"/>
              </a:ext>
            </a:extLst>
          </p:cNvPr>
          <p:cNvSpPr txBox="1"/>
          <p:nvPr/>
        </p:nvSpPr>
        <p:spPr>
          <a:xfrm>
            <a:off x="5334555" y="2844225"/>
            <a:ext cx="1564852" cy="584775"/>
          </a:xfrm>
          <a:prstGeom prst="rect">
            <a:avLst/>
          </a:prstGeom>
          <a:noFill/>
        </p:spPr>
        <p:txBody>
          <a:bodyPr wrap="none" rtlCol="0">
            <a:spAutoFit/>
          </a:bodyPr>
          <a:lstStyle/>
          <a:p>
            <a:r>
              <a:rPr lang="nl-NL" sz="3200" dirty="0">
                <a:solidFill>
                  <a:schemeClr val="tx2"/>
                </a:solidFill>
                <a:latin typeface="Krub" pitchFamily="2" charset="-34"/>
                <a:cs typeface="Krub" pitchFamily="2" charset="-34"/>
              </a:rPr>
              <a:t>Dank u</a:t>
            </a:r>
          </a:p>
        </p:txBody>
      </p:sp>
      <p:sp>
        <p:nvSpPr>
          <p:cNvPr id="6" name="Tekstvak 5">
            <a:extLst>
              <a:ext uri="{FF2B5EF4-FFF2-40B4-BE49-F238E27FC236}">
                <a16:creationId xmlns:a16="http://schemas.microsoft.com/office/drawing/2014/main" id="{9AE26CEB-DD3E-1C11-DFFB-412D49B2DDB8}"/>
              </a:ext>
            </a:extLst>
          </p:cNvPr>
          <p:cNvSpPr txBox="1"/>
          <p:nvPr/>
        </p:nvSpPr>
        <p:spPr>
          <a:xfrm>
            <a:off x="4396656" y="3803172"/>
            <a:ext cx="3345788" cy="369332"/>
          </a:xfrm>
          <a:prstGeom prst="rect">
            <a:avLst/>
          </a:prstGeom>
          <a:noFill/>
        </p:spPr>
        <p:txBody>
          <a:bodyPr wrap="none" rtlCol="0">
            <a:spAutoFit/>
          </a:bodyPr>
          <a:lstStyle/>
          <a:p>
            <a:r>
              <a:rPr lang="nl-NL" dirty="0" err="1">
                <a:latin typeface="Krub" pitchFamily="2" charset="-34"/>
                <a:cs typeface="Krub" pitchFamily="2" charset="-34"/>
              </a:rPr>
              <a:t>ruud.lelieur@uantwerpen.be</a:t>
            </a:r>
            <a:endParaRPr lang="nl-NL" dirty="0">
              <a:latin typeface="Krub" pitchFamily="2" charset="-34"/>
              <a:cs typeface="Krub" pitchFamily="2" charset="-34"/>
            </a:endParaRPr>
          </a:p>
        </p:txBody>
      </p:sp>
      <p:pic>
        <p:nvPicPr>
          <p:cNvPr id="33" name="!! Optimism" descr="Afbeelding met zwart, duisternis&#10;&#10;Door AI gegenereerde inhoud is mogelijk onjuist.">
            <a:extLst>
              <a:ext uri="{FF2B5EF4-FFF2-40B4-BE49-F238E27FC236}">
                <a16:creationId xmlns:a16="http://schemas.microsoft.com/office/drawing/2014/main" id="{B79484FA-FAAC-C4D9-3FF5-A05E1B2ACC39}"/>
              </a:ext>
            </a:extLst>
          </p:cNvPr>
          <p:cNvPicPr>
            <a:picLocks noChangeAspect="1"/>
          </p:cNvPicPr>
          <p:nvPr/>
        </p:nvPicPr>
        <p:blipFill>
          <a:blip r:embed="rId3"/>
          <a:srcRect l="27234" t="41149" r="48217" b="42129"/>
          <a:stretch/>
        </p:blipFill>
        <p:spPr>
          <a:xfrm>
            <a:off x="5022331" y="-3412762"/>
            <a:ext cx="2204523" cy="600262"/>
          </a:xfrm>
          <a:prstGeom prst="rect">
            <a:avLst/>
          </a:prstGeom>
        </p:spPr>
      </p:pic>
      <p:pic>
        <p:nvPicPr>
          <p:cNvPr id="34" name="!! Academisch" descr="Afbeelding met zwart, duisternis&#10;&#10;Door AI gegenereerde inhoud is mogelijk onjuist.">
            <a:extLst>
              <a:ext uri="{FF2B5EF4-FFF2-40B4-BE49-F238E27FC236}">
                <a16:creationId xmlns:a16="http://schemas.microsoft.com/office/drawing/2014/main" id="{13CB4548-4AB9-B609-052E-2288AF42C1B8}"/>
              </a:ext>
            </a:extLst>
          </p:cNvPr>
          <p:cNvPicPr>
            <a:picLocks noChangeAspect="1"/>
          </p:cNvPicPr>
          <p:nvPr/>
        </p:nvPicPr>
        <p:blipFill>
          <a:blip r:embed="rId3"/>
          <a:srcRect l="51783" t="41149" r="27450" b="44220"/>
          <a:stretch/>
        </p:blipFill>
        <p:spPr>
          <a:xfrm>
            <a:off x="5066748" y="-2831388"/>
            <a:ext cx="2131530" cy="600257"/>
          </a:xfrm>
          <a:prstGeom prst="rect">
            <a:avLst/>
          </a:prstGeom>
        </p:spPr>
      </p:pic>
      <p:cxnSp>
        <p:nvCxnSpPr>
          <p:cNvPr id="35" name="Rechte verbindingslijn 34">
            <a:extLst>
              <a:ext uri="{FF2B5EF4-FFF2-40B4-BE49-F238E27FC236}">
                <a16:creationId xmlns:a16="http://schemas.microsoft.com/office/drawing/2014/main" id="{FE586C24-7EC6-A8FC-08F9-F7885137DC8F}"/>
              </a:ext>
            </a:extLst>
          </p:cNvPr>
          <p:cNvCxnSpPr>
            <a:cxnSpLocks noChangeAspect="1"/>
          </p:cNvCxnSpPr>
          <p:nvPr/>
        </p:nvCxnSpPr>
        <p:spPr>
          <a:xfrm flipH="1">
            <a:off x="3740795" y="-460943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36" name="Rechte verbindingslijn 35">
            <a:extLst>
              <a:ext uri="{FF2B5EF4-FFF2-40B4-BE49-F238E27FC236}">
                <a16:creationId xmlns:a16="http://schemas.microsoft.com/office/drawing/2014/main" id="{7AB8C0FC-4917-9F53-CF1E-849FAA66B5E4}"/>
              </a:ext>
            </a:extLst>
          </p:cNvPr>
          <p:cNvCxnSpPr>
            <a:cxnSpLocks/>
          </p:cNvCxnSpPr>
          <p:nvPr/>
        </p:nvCxnSpPr>
        <p:spPr>
          <a:xfrm>
            <a:off x="6291206" y="-460943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37" name="Rechte verbindingslijn 36">
            <a:extLst>
              <a:ext uri="{FF2B5EF4-FFF2-40B4-BE49-F238E27FC236}">
                <a16:creationId xmlns:a16="http://schemas.microsoft.com/office/drawing/2014/main" id="{8DA21880-0E57-5E7D-D037-B10E2513E205}"/>
              </a:ext>
            </a:extLst>
          </p:cNvPr>
          <p:cNvCxnSpPr>
            <a:cxnSpLocks/>
          </p:cNvCxnSpPr>
          <p:nvPr/>
        </p:nvCxnSpPr>
        <p:spPr>
          <a:xfrm>
            <a:off x="4143214" y="-1772571"/>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38" name="!! Op leren">
            <a:extLst>
              <a:ext uri="{FF2B5EF4-FFF2-40B4-BE49-F238E27FC236}">
                <a16:creationId xmlns:a16="http://schemas.microsoft.com/office/drawing/2014/main" id="{7E61335C-DC24-3879-C627-C982EBB16E8A}"/>
              </a:ext>
            </a:extLst>
          </p:cNvPr>
          <p:cNvPicPr>
            <a:picLocks noChangeAspect="1"/>
          </p:cNvPicPr>
          <p:nvPr/>
        </p:nvPicPr>
        <p:blipFill>
          <a:blip r:embed="rId4"/>
          <a:srcRect l="55066" t="41684" r="30409" b="42765"/>
          <a:stretch>
            <a:fillRect/>
          </a:stretch>
        </p:blipFill>
        <p:spPr>
          <a:xfrm>
            <a:off x="5824767" y="-5177951"/>
            <a:ext cx="1205690" cy="515962"/>
          </a:xfrm>
          <a:prstGeom prst="rect">
            <a:avLst/>
          </a:prstGeom>
        </p:spPr>
      </p:pic>
      <p:pic>
        <p:nvPicPr>
          <p:cNvPr id="39" name="!! Focus">
            <a:extLst>
              <a:ext uri="{FF2B5EF4-FFF2-40B4-BE49-F238E27FC236}">
                <a16:creationId xmlns:a16="http://schemas.microsoft.com/office/drawing/2014/main" id="{6269B451-5DC6-8837-46C7-B14CDD72E87D}"/>
              </a:ext>
            </a:extLst>
          </p:cNvPr>
          <p:cNvPicPr>
            <a:picLocks noChangeAspect="1"/>
          </p:cNvPicPr>
          <p:nvPr/>
        </p:nvPicPr>
        <p:blipFill>
          <a:blip r:embed="rId4"/>
          <a:srcRect l="30339" t="38599" r="55278" b="39764"/>
          <a:stretch/>
        </p:blipFill>
        <p:spPr>
          <a:xfrm>
            <a:off x="5514136" y="-5711837"/>
            <a:ext cx="1205690" cy="724944"/>
          </a:xfrm>
          <a:prstGeom prst="rect">
            <a:avLst/>
          </a:prstGeom>
        </p:spPr>
      </p:pic>
      <p:pic>
        <p:nvPicPr>
          <p:cNvPr id="40" name="!! Vertrouwen" descr="Afbeelding met zwart, duisternis&#10;&#10;Door AI gegenereerde inhoud is mogelijk onjuist.">
            <a:extLst>
              <a:ext uri="{FF2B5EF4-FFF2-40B4-BE49-F238E27FC236}">
                <a16:creationId xmlns:a16="http://schemas.microsoft.com/office/drawing/2014/main" id="{5489199C-9606-9E80-2B46-E1F992964076}"/>
              </a:ext>
            </a:extLst>
          </p:cNvPr>
          <p:cNvPicPr>
            <a:picLocks noChangeAspect="1"/>
          </p:cNvPicPr>
          <p:nvPr/>
        </p:nvPicPr>
        <p:blipFill>
          <a:blip r:embed="rId5"/>
          <a:srcRect l="35696" t="40229" r="37413" b="42156"/>
          <a:stretch/>
        </p:blipFill>
        <p:spPr>
          <a:xfrm>
            <a:off x="1635198" y="-2072682"/>
            <a:ext cx="2331564" cy="610461"/>
          </a:xfrm>
          <a:prstGeom prst="rect">
            <a:avLst/>
          </a:prstGeom>
        </p:spPr>
      </p:pic>
      <p:pic>
        <p:nvPicPr>
          <p:cNvPr id="41" name="!! Doelmatigheid" descr="Afbeelding met zwart, duisternis&#10;&#10;Door AI gegenereerde inhoud is mogelijk onjuist.">
            <a:extLst>
              <a:ext uri="{FF2B5EF4-FFF2-40B4-BE49-F238E27FC236}">
                <a16:creationId xmlns:a16="http://schemas.microsoft.com/office/drawing/2014/main" id="{587A7BB5-7AEA-C85F-D0DB-539B066F7BE6}"/>
              </a:ext>
            </a:extLst>
          </p:cNvPr>
          <p:cNvPicPr>
            <a:picLocks noChangeAspect="1"/>
          </p:cNvPicPr>
          <p:nvPr/>
        </p:nvPicPr>
        <p:blipFill>
          <a:blip r:embed="rId6"/>
          <a:srcRect l="33511" t="42779" r="34908" b="42875"/>
          <a:stretch/>
        </p:blipFill>
        <p:spPr>
          <a:xfrm>
            <a:off x="8225240" y="-2008305"/>
            <a:ext cx="2596623" cy="471468"/>
          </a:xfrm>
          <a:prstGeom prst="rect">
            <a:avLst/>
          </a:prstGeom>
        </p:spPr>
      </p:pic>
      <p:pic>
        <p:nvPicPr>
          <p:cNvPr id="42" name="!! Op leren">
            <a:extLst>
              <a:ext uri="{FF2B5EF4-FFF2-40B4-BE49-F238E27FC236}">
                <a16:creationId xmlns:a16="http://schemas.microsoft.com/office/drawing/2014/main" id="{2ED00AAE-E9CB-1BDA-8E98-4B60015B5913}"/>
              </a:ext>
            </a:extLst>
          </p:cNvPr>
          <p:cNvPicPr>
            <a:picLocks noChangeAspect="1"/>
          </p:cNvPicPr>
          <p:nvPr/>
        </p:nvPicPr>
        <p:blipFill>
          <a:blip r:embed="rId4"/>
          <a:srcRect l="47150" t="42814" r="46072" b="41635"/>
          <a:stretch>
            <a:fillRect/>
          </a:stretch>
        </p:blipFill>
        <p:spPr>
          <a:xfrm>
            <a:off x="5357812" y="-5165962"/>
            <a:ext cx="562602" cy="515962"/>
          </a:xfrm>
          <a:prstGeom prst="rect">
            <a:avLst/>
          </a:prstGeom>
        </p:spPr>
      </p:pic>
      <p:sp>
        <p:nvSpPr>
          <p:cNvPr id="43" name="Tekstvak 42">
            <a:extLst>
              <a:ext uri="{FF2B5EF4-FFF2-40B4-BE49-F238E27FC236}">
                <a16:creationId xmlns:a16="http://schemas.microsoft.com/office/drawing/2014/main" id="{67B4225D-090A-D811-2E4E-A3DB1B24AE21}"/>
              </a:ext>
            </a:extLst>
          </p:cNvPr>
          <p:cNvSpPr txBox="1"/>
          <p:nvPr/>
        </p:nvSpPr>
        <p:spPr>
          <a:xfrm>
            <a:off x="2632985" y="-840208"/>
            <a:ext cx="6926030" cy="707886"/>
          </a:xfrm>
          <a:prstGeom prst="rect">
            <a:avLst/>
          </a:prstGeom>
          <a:noFill/>
        </p:spPr>
        <p:txBody>
          <a:bodyPr wrap="square" rtlCol="0">
            <a:spAutoFit/>
          </a:bodyPr>
          <a:lstStyle/>
          <a:p>
            <a:pPr algn="ctr"/>
            <a:r>
              <a:rPr lang="nl-NL" sz="2000" dirty="0">
                <a:latin typeface="Krub" pitchFamily="2" charset="-34"/>
                <a:cs typeface="Krub" pitchFamily="2" charset="-34"/>
              </a:rPr>
              <a:t>Elke interventie om een van de dimensies te verbeteren, moet de andere twee dimensies ondersteunen.</a:t>
            </a:r>
          </a:p>
        </p:txBody>
      </p:sp>
    </p:spTree>
    <p:extLst>
      <p:ext uri="{BB962C8B-B14F-4D97-AF65-F5344CB8AC3E}">
        <p14:creationId xmlns:p14="http://schemas.microsoft.com/office/powerpoint/2010/main" val="3093136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A4FF99-815A-D530-C6DC-E93D549BED46}"/>
              </a:ext>
            </a:extLst>
          </p:cNvPr>
          <p:cNvSpPr txBox="1"/>
          <p:nvPr/>
        </p:nvSpPr>
        <p:spPr>
          <a:xfrm>
            <a:off x="741947" y="1104270"/>
            <a:ext cx="10708105" cy="5262979"/>
          </a:xfrm>
          <a:prstGeom prst="rect">
            <a:avLst/>
          </a:prstGeom>
          <a:noFill/>
        </p:spPr>
        <p:txBody>
          <a:bodyPr wrap="square" lIns="91440" tIns="45720" rIns="91440" bIns="45720" rtlCol="0" anchor="t">
            <a:spAutoFit/>
          </a:bodyPr>
          <a:lstStyle/>
          <a:p>
            <a:pPr indent="-304800"/>
            <a:r>
              <a:rPr lang="en-US" sz="1600" kern="100" dirty="0" err="1">
                <a:effectLst/>
                <a:latin typeface="Krub" pitchFamily="2" charset="-34"/>
                <a:ea typeface="Times New Roman" panose="02020603050405020304" pitchFamily="18" charset="0"/>
                <a:cs typeface="Krub" pitchFamily="2" charset="-34"/>
              </a:rPr>
              <a:t>Lelieur</a:t>
            </a:r>
            <a:r>
              <a:rPr lang="en-US" sz="1600" kern="100" dirty="0">
                <a:effectLst/>
                <a:latin typeface="Krub" pitchFamily="2" charset="-34"/>
                <a:ea typeface="Times New Roman" panose="02020603050405020304" pitchFamily="18" charset="0"/>
                <a:cs typeface="Krub" pitchFamily="2" charset="-34"/>
              </a:rPr>
              <a:t>, R., </a:t>
            </a:r>
            <a:r>
              <a:rPr lang="en-US" sz="1600" kern="100" dirty="0" err="1">
                <a:effectLst/>
                <a:latin typeface="Krub" pitchFamily="2" charset="-34"/>
                <a:ea typeface="Times New Roman" panose="02020603050405020304" pitchFamily="18" charset="0"/>
                <a:cs typeface="Krub" pitchFamily="2" charset="-34"/>
              </a:rPr>
              <a:t>Clycq</a:t>
            </a:r>
            <a:r>
              <a:rPr lang="en-US" sz="1600" kern="100" dirty="0">
                <a:effectLst/>
                <a:latin typeface="Krub" pitchFamily="2" charset="-34"/>
                <a:ea typeface="Times New Roman" panose="02020603050405020304" pitchFamily="18" charset="0"/>
                <a:cs typeface="Krub" pitchFamily="2" charset="-34"/>
              </a:rPr>
              <a:t>, N., &amp; </a:t>
            </a:r>
            <a:r>
              <a:rPr lang="en-US" sz="1600" kern="100" dirty="0" err="1">
                <a:effectLst/>
                <a:latin typeface="Krub" pitchFamily="2" charset="-34"/>
                <a:ea typeface="Times New Roman" panose="02020603050405020304" pitchFamily="18" charset="0"/>
                <a:cs typeface="Krub" pitchFamily="2" charset="-34"/>
              </a:rPr>
              <a:t>Vanhoof</a:t>
            </a:r>
            <a:r>
              <a:rPr lang="en-US" sz="1600" kern="100" dirty="0">
                <a:effectLst/>
                <a:latin typeface="Krub" pitchFamily="2" charset="-34"/>
                <a:ea typeface="Times New Roman" panose="02020603050405020304" pitchFamily="18" charset="0"/>
                <a:cs typeface="Krub" pitchFamily="2" charset="-34"/>
              </a:rPr>
              <a:t>, J. (2022). Measuring School and Teacher Academic Optimism in Diverse School Contexts. The Validation of the adapted Survey for Academic Optimism. </a:t>
            </a:r>
            <a:r>
              <a:rPr lang="en-US" sz="1600" i="1" kern="100" dirty="0" err="1">
                <a:effectLst/>
                <a:latin typeface="Krub" pitchFamily="2" charset="-34"/>
                <a:ea typeface="Times New Roman" panose="02020603050405020304" pitchFamily="18" charset="0"/>
                <a:cs typeface="Krub" pitchFamily="2" charset="-34"/>
              </a:rPr>
              <a:t>Pedagogische</a:t>
            </a:r>
            <a:r>
              <a:rPr lang="en-US" sz="1600" i="1" kern="100" dirty="0">
                <a:effectLst/>
                <a:latin typeface="Krub" pitchFamily="2" charset="-34"/>
                <a:ea typeface="Times New Roman" panose="02020603050405020304" pitchFamily="18" charset="0"/>
                <a:cs typeface="Krub" pitchFamily="2" charset="-34"/>
              </a:rPr>
              <a:t> </a:t>
            </a:r>
            <a:r>
              <a:rPr lang="en-US" sz="1600" i="1" kern="100" dirty="0" err="1">
                <a:effectLst/>
                <a:latin typeface="Krub" pitchFamily="2" charset="-34"/>
                <a:ea typeface="Times New Roman" panose="02020603050405020304" pitchFamily="18" charset="0"/>
                <a:cs typeface="Krub" pitchFamily="2" charset="-34"/>
              </a:rPr>
              <a:t>Studiën</a:t>
            </a:r>
            <a:r>
              <a:rPr lang="en-US" sz="1600" kern="100" dirty="0">
                <a:effectLst/>
                <a:latin typeface="Krub" pitchFamily="2" charset="-34"/>
                <a:ea typeface="Times New Roman" panose="02020603050405020304" pitchFamily="18" charset="0"/>
                <a:cs typeface="Krub" pitchFamily="2" charset="-34"/>
              </a:rPr>
              <a:t>, </a:t>
            </a:r>
            <a:r>
              <a:rPr lang="en-US" sz="1600" i="1" kern="100" dirty="0">
                <a:effectLst/>
                <a:latin typeface="Krub" pitchFamily="2" charset="-34"/>
                <a:ea typeface="Times New Roman" panose="02020603050405020304" pitchFamily="18" charset="0"/>
                <a:cs typeface="Krub" pitchFamily="2" charset="-34"/>
              </a:rPr>
              <a:t>99</a:t>
            </a:r>
            <a:r>
              <a:rPr lang="en-US" sz="1600" kern="100" dirty="0">
                <a:effectLst/>
                <a:latin typeface="Krub" pitchFamily="2" charset="-34"/>
                <a:ea typeface="Times New Roman" panose="02020603050405020304" pitchFamily="18" charset="0"/>
                <a:cs typeface="Krub" pitchFamily="2" charset="-34"/>
              </a:rPr>
              <a:t>(2), 93–113.</a:t>
            </a:r>
          </a:p>
          <a:p>
            <a:pPr indent="-304800"/>
            <a:endParaRPr lang="nl-BE" sz="1600" kern="100" dirty="0">
              <a:effectLst/>
              <a:latin typeface="Krub" pitchFamily="2" charset="-34"/>
              <a:ea typeface="Calibri" panose="020F0502020204030204" pitchFamily="34" charset="0"/>
              <a:cs typeface="Krub" pitchFamily="2" charset="-34"/>
            </a:endParaRPr>
          </a:p>
          <a:p>
            <a:pPr indent="-304800"/>
            <a:r>
              <a:rPr lang="fr-FR" sz="1600" kern="100" dirty="0" err="1">
                <a:effectLst/>
                <a:latin typeface="Krub" pitchFamily="2" charset="-34"/>
                <a:ea typeface="Times New Roman" panose="02020603050405020304" pitchFamily="18" charset="0"/>
                <a:cs typeface="Krub" pitchFamily="2" charset="-34"/>
              </a:rPr>
              <a:t>Lelieur</a:t>
            </a:r>
            <a:r>
              <a:rPr lang="fr-FR" sz="1600" kern="100" dirty="0">
                <a:effectLst/>
                <a:latin typeface="Krub" pitchFamily="2" charset="-34"/>
                <a:ea typeface="Times New Roman" panose="02020603050405020304" pitchFamily="18" charset="0"/>
                <a:cs typeface="Krub" pitchFamily="2" charset="-34"/>
              </a:rPr>
              <a:t>, R., Rivera </a:t>
            </a:r>
            <a:r>
              <a:rPr lang="fr-FR" sz="1600" kern="100" dirty="0" err="1">
                <a:effectLst/>
                <a:latin typeface="Krub" pitchFamily="2" charset="-34"/>
                <a:ea typeface="Times New Roman" panose="02020603050405020304" pitchFamily="18" charset="0"/>
                <a:cs typeface="Krub" pitchFamily="2" charset="-34"/>
              </a:rPr>
              <a:t>Espejo</a:t>
            </a:r>
            <a:r>
              <a:rPr lang="fr-FR" sz="1600" kern="100" dirty="0">
                <a:effectLst/>
                <a:latin typeface="Krub" pitchFamily="2" charset="-34"/>
                <a:ea typeface="Times New Roman" panose="02020603050405020304" pitchFamily="18" charset="0"/>
                <a:cs typeface="Krub" pitchFamily="2" charset="-34"/>
              </a:rPr>
              <a:t>, J. M., </a:t>
            </a:r>
            <a:r>
              <a:rPr lang="fr-FR" sz="1600" kern="100" dirty="0" err="1">
                <a:effectLst/>
                <a:latin typeface="Krub" pitchFamily="2" charset="-34"/>
                <a:ea typeface="Times New Roman" panose="02020603050405020304" pitchFamily="18" charset="0"/>
                <a:cs typeface="Krub" pitchFamily="2" charset="-34"/>
              </a:rPr>
              <a:t>Vanhoof</a:t>
            </a:r>
            <a:r>
              <a:rPr lang="fr-FR" sz="1600" kern="100" dirty="0">
                <a:effectLst/>
                <a:latin typeface="Krub" pitchFamily="2" charset="-34"/>
                <a:ea typeface="Times New Roman" panose="02020603050405020304" pitchFamily="18" charset="0"/>
                <a:cs typeface="Krub" pitchFamily="2" charset="-34"/>
              </a:rPr>
              <a:t>, J., &amp; </a:t>
            </a:r>
            <a:r>
              <a:rPr lang="fr-FR" sz="1600" kern="100" dirty="0" err="1">
                <a:effectLst/>
                <a:latin typeface="Krub" pitchFamily="2" charset="-34"/>
                <a:ea typeface="Times New Roman" panose="02020603050405020304" pitchFamily="18" charset="0"/>
                <a:cs typeface="Krub" pitchFamily="2" charset="-34"/>
              </a:rPr>
              <a:t>Clycq</a:t>
            </a:r>
            <a:r>
              <a:rPr lang="fr-FR" sz="1600" kern="100" dirty="0">
                <a:effectLst/>
                <a:latin typeface="Krub" pitchFamily="2" charset="-34"/>
                <a:ea typeface="Times New Roman" panose="02020603050405020304" pitchFamily="18" charset="0"/>
                <a:cs typeface="Krub" pitchFamily="2" charset="-34"/>
              </a:rPr>
              <a:t>, N. (2024). </a:t>
            </a:r>
            <a:r>
              <a:rPr lang="en-US" sz="1600" kern="100" dirty="0">
                <a:effectLst/>
                <a:latin typeface="Krub" pitchFamily="2" charset="-34"/>
                <a:ea typeface="Times New Roman" panose="02020603050405020304" pitchFamily="18" charset="0"/>
                <a:cs typeface="Krub" pitchFamily="2" charset="-34"/>
              </a:rPr>
              <a:t>Variation in Teachers’ Academic Optimism: Examining the Impact of Classroom Composition and School Academic Optimism. </a:t>
            </a:r>
            <a:r>
              <a:rPr lang="en-US" sz="1600" i="1" kern="100" dirty="0">
                <a:effectLst/>
                <a:latin typeface="Krub" pitchFamily="2" charset="-34"/>
                <a:ea typeface="Times New Roman" panose="02020603050405020304" pitchFamily="18" charset="0"/>
                <a:cs typeface="Krub" pitchFamily="2" charset="-34"/>
              </a:rPr>
              <a:t>International Journal of Educational Research</a:t>
            </a:r>
            <a:r>
              <a:rPr lang="en-US" sz="1600" kern="100" dirty="0">
                <a:effectLst/>
                <a:latin typeface="Krub" pitchFamily="2" charset="-34"/>
                <a:ea typeface="Times New Roman" panose="02020603050405020304" pitchFamily="18" charset="0"/>
                <a:cs typeface="Krub" pitchFamily="2" charset="-34"/>
              </a:rPr>
              <a:t>, </a:t>
            </a:r>
            <a:r>
              <a:rPr lang="en-US" sz="1600" i="1" kern="100" dirty="0">
                <a:effectLst/>
                <a:latin typeface="Krub" pitchFamily="2" charset="-34"/>
                <a:ea typeface="Times New Roman" panose="02020603050405020304" pitchFamily="18" charset="0"/>
                <a:cs typeface="Krub" pitchFamily="2" charset="-34"/>
              </a:rPr>
              <a:t>125</a:t>
            </a:r>
            <a:r>
              <a:rPr lang="en-US" sz="1600" kern="100" dirty="0">
                <a:effectLst/>
                <a:latin typeface="Krub" pitchFamily="2" charset="-34"/>
                <a:ea typeface="Times New Roman" panose="02020603050405020304" pitchFamily="18" charset="0"/>
                <a:cs typeface="Krub" pitchFamily="2" charset="-34"/>
              </a:rPr>
              <a:t>. </a:t>
            </a:r>
            <a:r>
              <a:rPr lang="en-US" sz="1600" kern="100" dirty="0">
                <a:effectLst/>
                <a:latin typeface="Krub" pitchFamily="2" charset="-34"/>
                <a:ea typeface="Times New Roman" panose="02020603050405020304" pitchFamily="18" charset="0"/>
                <a:cs typeface="Krub" pitchFamily="2" charset="-34"/>
                <a:hlinkClick r:id="rId3">
                  <a:extLst>
                    <a:ext uri="{A12FA001-AC4F-418D-AE19-62706E023703}">
                      <ahyp:hlinkClr xmlns:ahyp="http://schemas.microsoft.com/office/drawing/2018/hyperlinkcolor" val="tx"/>
                    </a:ext>
                  </a:extLst>
                </a:hlinkClick>
              </a:rPr>
              <a:t>https://doi.org/10.1016/j.ijer.2024.102350</a:t>
            </a:r>
            <a:endParaRPr lang="en-US" sz="1600" kern="100" dirty="0">
              <a:effectLst/>
              <a:latin typeface="Krub" pitchFamily="2" charset="-34"/>
              <a:ea typeface="Times New Roman" panose="02020603050405020304" pitchFamily="18" charset="0"/>
              <a:cs typeface="Krub" pitchFamily="2" charset="-34"/>
            </a:endParaRPr>
          </a:p>
          <a:p>
            <a:pPr indent="-304800"/>
            <a:endParaRPr lang="nl-BE" sz="1600" kern="100" dirty="0">
              <a:effectLst/>
              <a:latin typeface="Krub" pitchFamily="2" charset="-34"/>
              <a:ea typeface="Calibri" panose="020F0502020204030204" pitchFamily="34" charset="0"/>
              <a:cs typeface="Krub" pitchFamily="2" charset="-34"/>
            </a:endParaRPr>
          </a:p>
          <a:p>
            <a:pPr indent="-304800"/>
            <a:r>
              <a:rPr lang="nl-BE" sz="1600" kern="100" dirty="0">
                <a:effectLst/>
                <a:latin typeface="Krub" pitchFamily="2" charset="-34"/>
                <a:ea typeface="Times New Roman" panose="02020603050405020304" pitchFamily="18" charset="0"/>
                <a:cs typeface="Krub" pitchFamily="2" charset="-34"/>
              </a:rPr>
              <a:t>Lelieur, R., Vanrusselt, R., Vanhoof, J., &amp; Clycq, N. (2023). Waarom Leraren (Weinig) Academisch Optimistisch zijn. Attributies en de Impact van Leerlingenpopulatie en Schoolcultuur. </a:t>
            </a:r>
            <a:r>
              <a:rPr lang="nl-BE" sz="1600" i="1" kern="100" dirty="0">
                <a:effectLst/>
                <a:latin typeface="Krub" pitchFamily="2" charset="-34"/>
                <a:ea typeface="Times New Roman" panose="02020603050405020304" pitchFamily="18" charset="0"/>
                <a:cs typeface="Krub" pitchFamily="2" charset="-34"/>
              </a:rPr>
              <a:t>Pedagogische Studiën</a:t>
            </a:r>
            <a:r>
              <a:rPr lang="nl-BE" sz="1600" kern="100" dirty="0">
                <a:effectLst/>
                <a:latin typeface="Krub" pitchFamily="2" charset="-34"/>
                <a:ea typeface="Times New Roman" panose="02020603050405020304" pitchFamily="18" charset="0"/>
                <a:cs typeface="Krub" pitchFamily="2" charset="-34"/>
              </a:rPr>
              <a:t>, </a:t>
            </a:r>
            <a:r>
              <a:rPr lang="nl-BE" sz="1600" i="1" kern="100" dirty="0">
                <a:effectLst/>
                <a:latin typeface="Krub" pitchFamily="2" charset="-34"/>
                <a:ea typeface="Times New Roman" panose="02020603050405020304" pitchFamily="18" charset="0"/>
                <a:cs typeface="Krub" pitchFamily="2" charset="-34"/>
              </a:rPr>
              <a:t>100</a:t>
            </a:r>
            <a:r>
              <a:rPr lang="nl-BE" sz="1600" kern="100" dirty="0">
                <a:effectLst/>
                <a:latin typeface="Krub" pitchFamily="2" charset="-34"/>
                <a:ea typeface="Times New Roman" panose="02020603050405020304" pitchFamily="18" charset="0"/>
                <a:cs typeface="Krub" pitchFamily="2" charset="-34"/>
              </a:rPr>
              <a:t>(4), 365–395. </a:t>
            </a:r>
            <a:r>
              <a:rPr lang="nl-BE" sz="1600" kern="100" dirty="0">
                <a:effectLst/>
                <a:latin typeface="Krub" pitchFamily="2" charset="-34"/>
                <a:ea typeface="Times New Roman" panose="02020603050405020304" pitchFamily="18" charset="0"/>
                <a:cs typeface="Krub" pitchFamily="2" charset="-34"/>
                <a:hlinkClick r:id="rId4">
                  <a:extLst>
                    <a:ext uri="{A12FA001-AC4F-418D-AE19-62706E023703}">
                      <ahyp:hlinkClr xmlns:ahyp="http://schemas.microsoft.com/office/drawing/2018/hyperlinkcolor" val="tx"/>
                    </a:ext>
                  </a:extLst>
                </a:hlinkClick>
              </a:rPr>
              <a:t>https://doi.org/10.59302/ps.v100i4.18350</a:t>
            </a:r>
            <a:endParaRPr lang="nl-BE" sz="1600" kern="100" dirty="0">
              <a:effectLst/>
              <a:latin typeface="Krub" pitchFamily="2" charset="-34"/>
              <a:ea typeface="Times New Roman" panose="02020603050405020304" pitchFamily="18" charset="0"/>
              <a:cs typeface="Krub" pitchFamily="2" charset="-34"/>
            </a:endParaRPr>
          </a:p>
          <a:p>
            <a:pPr indent="-304800"/>
            <a:endParaRPr lang="nl-BE" sz="1600" kern="100" dirty="0">
              <a:latin typeface="Krub" pitchFamily="2" charset="-34"/>
              <a:ea typeface="Times New Roman" panose="02020603050405020304" pitchFamily="18" charset="0"/>
              <a:cs typeface="Krub" pitchFamily="2" charset="-34"/>
            </a:endParaRPr>
          </a:p>
          <a:p>
            <a:pPr indent="-304800"/>
            <a:r>
              <a:rPr lang="nl-BE" sz="1600" kern="100" dirty="0">
                <a:effectLst/>
                <a:latin typeface="Krub" pitchFamily="2" charset="-34"/>
                <a:ea typeface="Times New Roman" panose="02020603050405020304" pitchFamily="18" charset="0"/>
                <a:cs typeface="Krub" pitchFamily="2" charset="-34"/>
              </a:rPr>
              <a:t>Lelieur, R., Vanhoof, J., &amp; Clycq, N. (2024). </a:t>
            </a:r>
            <a:r>
              <a:rPr lang="en-US" sz="1600" kern="100" dirty="0">
                <a:effectLst/>
                <a:latin typeface="Krub" pitchFamily="2" charset="-34"/>
                <a:ea typeface="Times New Roman" panose="02020603050405020304" pitchFamily="18" charset="0"/>
                <a:cs typeface="Krub" pitchFamily="2" charset="-34"/>
              </a:rPr>
              <a:t>Explaining academic optimism in schools: The impact of performance leadership and alignment between teachers, students, and parents. </a:t>
            </a:r>
            <a:r>
              <a:rPr lang="en-US" sz="1600" i="1" kern="100" dirty="0">
                <a:effectLst/>
                <a:latin typeface="Krub" pitchFamily="2" charset="-34"/>
                <a:ea typeface="Times New Roman" panose="02020603050405020304" pitchFamily="18" charset="0"/>
                <a:cs typeface="Krub" pitchFamily="2" charset="-34"/>
              </a:rPr>
              <a:t>International Journal of Educational Research</a:t>
            </a:r>
            <a:r>
              <a:rPr lang="en-US" sz="1600" kern="100" dirty="0">
                <a:effectLst/>
                <a:latin typeface="Krub" pitchFamily="2" charset="-34"/>
                <a:ea typeface="Times New Roman" panose="02020603050405020304" pitchFamily="18" charset="0"/>
                <a:cs typeface="Krub" pitchFamily="2" charset="-34"/>
              </a:rPr>
              <a:t>, </a:t>
            </a:r>
            <a:r>
              <a:rPr lang="en-US" sz="1600" i="1" kern="100" dirty="0">
                <a:effectLst/>
                <a:latin typeface="Krub" pitchFamily="2" charset="-34"/>
                <a:ea typeface="Times New Roman" panose="02020603050405020304" pitchFamily="18" charset="0"/>
                <a:cs typeface="Krub" pitchFamily="2" charset="-34"/>
              </a:rPr>
              <a:t>128</a:t>
            </a:r>
            <a:r>
              <a:rPr lang="en-US" sz="1600" kern="100" dirty="0">
                <a:effectLst/>
                <a:latin typeface="Krub" pitchFamily="2" charset="-34"/>
                <a:ea typeface="Times New Roman" panose="02020603050405020304" pitchFamily="18" charset="0"/>
                <a:cs typeface="Krub" pitchFamily="2" charset="-34"/>
              </a:rPr>
              <a:t>, 102477. </a:t>
            </a:r>
            <a:r>
              <a:rPr lang="en-US" sz="1600" kern="100" dirty="0">
                <a:effectLst/>
                <a:latin typeface="Krub" pitchFamily="2" charset="-34"/>
                <a:ea typeface="Times New Roman" panose="02020603050405020304" pitchFamily="18" charset="0"/>
                <a:cs typeface="Krub" pitchFamily="2" charset="-34"/>
                <a:hlinkClick r:id="rId5">
                  <a:extLst>
                    <a:ext uri="{A12FA001-AC4F-418D-AE19-62706E023703}">
                      <ahyp:hlinkClr xmlns:ahyp="http://schemas.microsoft.com/office/drawing/2018/hyperlinkcolor" val="tx"/>
                    </a:ext>
                  </a:extLst>
                </a:hlinkClick>
              </a:rPr>
              <a:t>https://doi.org/10.1016/j.ijer.2024.102477</a:t>
            </a:r>
            <a:r>
              <a:rPr lang="en-US" sz="1600" kern="100" dirty="0">
                <a:effectLst/>
                <a:latin typeface="Krub" pitchFamily="2" charset="-34"/>
                <a:ea typeface="Times New Roman" panose="02020603050405020304" pitchFamily="18" charset="0"/>
                <a:cs typeface="Krub" pitchFamily="2" charset="-34"/>
              </a:rPr>
              <a:t>     </a:t>
            </a:r>
            <a:endParaRPr lang="nl-BE" sz="1600" kern="100" dirty="0">
              <a:effectLst/>
              <a:latin typeface="Krub" pitchFamily="2" charset="-34"/>
              <a:ea typeface="Aptos" panose="020B0004020202020204" pitchFamily="34" charset="0"/>
              <a:cs typeface="Krub" pitchFamily="2" charset="-34"/>
            </a:endParaRPr>
          </a:p>
          <a:p>
            <a:pPr indent="-304800"/>
            <a:endParaRPr lang="nl-BE" sz="1600" kern="100" dirty="0">
              <a:effectLst/>
              <a:latin typeface="Krub" pitchFamily="2" charset="-34"/>
              <a:ea typeface="Times New Roman" panose="02020603050405020304" pitchFamily="18" charset="0"/>
              <a:cs typeface="Krub" pitchFamily="2" charset="-34"/>
            </a:endParaRPr>
          </a:p>
          <a:p>
            <a:pPr indent="-304800"/>
            <a:r>
              <a:rPr lang="nl-BE" sz="1600" kern="100" dirty="0">
                <a:latin typeface="Krub" pitchFamily="2" charset="-34"/>
                <a:ea typeface="Times New Roman" panose="02020603050405020304" pitchFamily="18" charset="0"/>
                <a:cs typeface="Krub" pitchFamily="2" charset="-34"/>
              </a:rPr>
              <a:t>Bouttaouane, R. (2023). </a:t>
            </a:r>
            <a:r>
              <a:rPr lang="nl-BE" sz="1600" i="1" kern="100" dirty="0">
                <a:latin typeface="Krub" pitchFamily="2" charset="-34"/>
                <a:ea typeface="Times New Roman" panose="02020603050405020304" pitchFamily="18" charset="0"/>
                <a:cs typeface="Krub" pitchFamily="2" charset="-34"/>
              </a:rPr>
              <a:t>Benut het leerpotentieel van alle leerlingenen: Over het effect van hoge verwachtingen in het onderwijs. </a:t>
            </a:r>
            <a:r>
              <a:rPr lang="nl-BE" sz="1600" kern="100" dirty="0">
                <a:latin typeface="Krub" pitchFamily="2" charset="-34"/>
                <a:ea typeface="Times New Roman" panose="02020603050405020304" pitchFamily="18" charset="0"/>
                <a:cs typeface="Krub" pitchFamily="2" charset="-34"/>
              </a:rPr>
              <a:t>Instondo B.V.</a:t>
            </a:r>
            <a:endParaRPr lang="nl-BE" sz="1600" i="1" kern="100" dirty="0">
              <a:latin typeface="Krub" pitchFamily="2" charset="-34"/>
              <a:ea typeface="Times New Roman" panose="02020603050405020304" pitchFamily="18" charset="0"/>
              <a:cs typeface="Krub" pitchFamily="2" charset="-34"/>
            </a:endParaRPr>
          </a:p>
          <a:p>
            <a:pPr indent="-304800"/>
            <a:endParaRPr lang="nl-BE" sz="1600" kern="100" dirty="0">
              <a:latin typeface="Krub" pitchFamily="2" charset="-34"/>
              <a:ea typeface="Times New Roman" panose="02020603050405020304" pitchFamily="18" charset="0"/>
              <a:cs typeface="Krub" pitchFamily="2" charset="-34"/>
            </a:endParaRPr>
          </a:p>
          <a:p>
            <a:pPr indent="-304800"/>
            <a:r>
              <a:rPr lang="nl-BE" sz="1600" kern="100" dirty="0">
                <a:latin typeface="Krub" pitchFamily="2" charset="-34"/>
                <a:ea typeface="Times New Roman" panose="02020603050405020304" pitchFamily="18" charset="0"/>
                <a:cs typeface="Krub" pitchFamily="2" charset="-34"/>
              </a:rPr>
              <a:t>Bouttaouane, R. (2025). </a:t>
            </a:r>
            <a:r>
              <a:rPr lang="nl-BE" sz="1600" i="1" kern="100" dirty="0">
                <a:latin typeface="Krub" pitchFamily="2" charset="-34"/>
                <a:ea typeface="Times New Roman" panose="02020603050405020304" pitchFamily="18" charset="0"/>
                <a:cs typeface="Krub" pitchFamily="2" charset="-34"/>
              </a:rPr>
              <a:t>Wat schoolleiders met hoge verwachtingen doen: Bouwen aan een sterke professionele cultuur. </a:t>
            </a:r>
            <a:r>
              <a:rPr lang="nl-BE" sz="1600" kern="100" dirty="0">
                <a:latin typeface="Krub" pitchFamily="2" charset="-34"/>
                <a:ea typeface="Times New Roman" panose="02020603050405020304" pitchFamily="18" charset="0"/>
                <a:cs typeface="Krub" pitchFamily="2" charset="-34"/>
              </a:rPr>
              <a:t>Instondo B.V.</a:t>
            </a:r>
            <a:endParaRPr lang="nl-BE" sz="1600" kern="100" dirty="0">
              <a:effectLst/>
              <a:latin typeface="Krub" pitchFamily="2" charset="-34"/>
              <a:ea typeface="Times New Roman" panose="02020603050405020304" pitchFamily="18" charset="0"/>
              <a:cs typeface="Krub" pitchFamily="2" charset="-34"/>
            </a:endParaRPr>
          </a:p>
        </p:txBody>
      </p:sp>
      <p:sp>
        <p:nvSpPr>
          <p:cNvPr id="3" name="Tekstvak 2">
            <a:extLst>
              <a:ext uri="{FF2B5EF4-FFF2-40B4-BE49-F238E27FC236}">
                <a16:creationId xmlns:a16="http://schemas.microsoft.com/office/drawing/2014/main" id="{4681A76F-04AE-939D-D4DE-55936AB921CA}"/>
              </a:ext>
            </a:extLst>
          </p:cNvPr>
          <p:cNvSpPr txBox="1"/>
          <p:nvPr/>
        </p:nvSpPr>
        <p:spPr>
          <a:xfrm>
            <a:off x="4113343" y="490751"/>
            <a:ext cx="4095302" cy="523220"/>
          </a:xfrm>
          <a:prstGeom prst="rect">
            <a:avLst/>
          </a:prstGeom>
          <a:noFill/>
        </p:spPr>
        <p:txBody>
          <a:bodyPr wrap="square" rtlCol="0">
            <a:spAutoFit/>
          </a:bodyPr>
          <a:lstStyle/>
          <a:p>
            <a:pPr algn="ctr"/>
            <a:r>
              <a:rPr lang="nl-BE" sz="2800" dirty="0">
                <a:solidFill>
                  <a:schemeClr val="accent2"/>
                </a:solidFill>
                <a:latin typeface="+mj-lt"/>
              </a:rPr>
              <a:t>Meer lezen?</a:t>
            </a:r>
          </a:p>
        </p:txBody>
      </p:sp>
    </p:spTree>
    <p:extLst>
      <p:ext uri="{BB962C8B-B14F-4D97-AF65-F5344CB8AC3E}">
        <p14:creationId xmlns:p14="http://schemas.microsoft.com/office/powerpoint/2010/main" val="414182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9BC1-84C7-E2DD-D722-0C1016F876CC}"/>
            </a:ext>
          </a:extLst>
        </p:cNvPr>
        <p:cNvGrpSpPr/>
        <p:nvPr/>
      </p:nvGrpSpPr>
      <p:grpSpPr>
        <a:xfrm>
          <a:off x="0" y="0"/>
          <a:ext cx="0" cy="0"/>
          <a:chOff x="0" y="0"/>
          <a:chExt cx="0" cy="0"/>
        </a:xfrm>
      </p:grpSpPr>
      <p:pic>
        <p:nvPicPr>
          <p:cNvPr id="12" name="!! Optimism" descr="Afbeelding met zwart, duisternis&#10;&#10;Door AI gegenereerde inhoud is mogelijk onjuist.">
            <a:extLst>
              <a:ext uri="{FF2B5EF4-FFF2-40B4-BE49-F238E27FC236}">
                <a16:creationId xmlns:a16="http://schemas.microsoft.com/office/drawing/2014/main" id="{390BAFEA-E2B3-3DA9-BCCD-4CEE86FD3358}"/>
              </a:ext>
            </a:extLst>
          </p:cNvPr>
          <p:cNvPicPr>
            <a:picLocks noChangeAspect="1"/>
          </p:cNvPicPr>
          <p:nvPr/>
        </p:nvPicPr>
        <p:blipFill>
          <a:blip r:embed="rId3"/>
          <a:srcRect l="27234" t="41149" r="48217" b="42129"/>
          <a:stretch/>
        </p:blipFill>
        <p:spPr>
          <a:xfrm>
            <a:off x="5022331" y="2968988"/>
            <a:ext cx="2204523" cy="600262"/>
          </a:xfrm>
          <a:prstGeom prst="rect">
            <a:avLst/>
          </a:prstGeom>
        </p:spPr>
      </p:pic>
      <p:pic>
        <p:nvPicPr>
          <p:cNvPr id="13" name="!! Academisch" descr="Afbeelding met zwart, duisternis&#10;&#10;Door AI gegenereerde inhoud is mogelijk onjuist.">
            <a:extLst>
              <a:ext uri="{FF2B5EF4-FFF2-40B4-BE49-F238E27FC236}">
                <a16:creationId xmlns:a16="http://schemas.microsoft.com/office/drawing/2014/main" id="{00264FA3-0C0F-3605-640F-94DC62B959B8}"/>
              </a:ext>
            </a:extLst>
          </p:cNvPr>
          <p:cNvPicPr>
            <a:picLocks noChangeAspect="1"/>
          </p:cNvPicPr>
          <p:nvPr/>
        </p:nvPicPr>
        <p:blipFill>
          <a:blip r:embed="rId3"/>
          <a:srcRect l="51783" t="41149" r="27450" b="44220"/>
          <a:stretch/>
        </p:blipFill>
        <p:spPr>
          <a:xfrm>
            <a:off x="5066748" y="3550362"/>
            <a:ext cx="2131530" cy="600257"/>
          </a:xfrm>
          <a:prstGeom prst="rect">
            <a:avLst/>
          </a:prstGeom>
        </p:spPr>
      </p:pic>
      <p:cxnSp>
        <p:nvCxnSpPr>
          <p:cNvPr id="14" name="Rechte verbindingslijn 13">
            <a:extLst>
              <a:ext uri="{FF2B5EF4-FFF2-40B4-BE49-F238E27FC236}">
                <a16:creationId xmlns:a16="http://schemas.microsoft.com/office/drawing/2014/main" id="{58CB0B9B-FB5B-BBAE-E228-7583133B6CFA}"/>
              </a:ext>
            </a:extLst>
          </p:cNvPr>
          <p:cNvCxnSpPr>
            <a:cxnSpLocks noChangeAspect="1"/>
          </p:cNvCxnSpPr>
          <p:nvPr/>
        </p:nvCxnSpPr>
        <p:spPr>
          <a:xfrm flipH="1">
            <a:off x="3740795"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2BCD57F1-4035-18FB-745C-16A499DAE5F4}"/>
              </a:ext>
            </a:extLst>
          </p:cNvPr>
          <p:cNvCxnSpPr>
            <a:cxnSpLocks/>
          </p:cNvCxnSpPr>
          <p:nvPr/>
        </p:nvCxnSpPr>
        <p:spPr>
          <a:xfrm>
            <a:off x="6291206" y="1772315"/>
            <a:ext cx="2160000" cy="252000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35505EA1-2206-133C-48D1-88DF739B0F34}"/>
              </a:ext>
            </a:extLst>
          </p:cNvPr>
          <p:cNvCxnSpPr>
            <a:cxnSpLocks/>
          </p:cNvCxnSpPr>
          <p:nvPr/>
        </p:nvCxnSpPr>
        <p:spPr>
          <a:xfrm>
            <a:off x="4143214" y="4609179"/>
            <a:ext cx="4014061" cy="0"/>
          </a:xfrm>
          <a:prstGeom prst="line">
            <a:avLst/>
          </a:prstGeom>
          <a:ln w="50800">
            <a:solidFill>
              <a:schemeClr val="tx2"/>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cxnSp>
      <p:pic>
        <p:nvPicPr>
          <p:cNvPr id="17" name="!! Op leren">
            <a:extLst>
              <a:ext uri="{FF2B5EF4-FFF2-40B4-BE49-F238E27FC236}">
                <a16:creationId xmlns:a16="http://schemas.microsoft.com/office/drawing/2014/main" id="{9191D8DA-7507-3BC6-0072-21E5CE5D098F}"/>
              </a:ext>
            </a:extLst>
          </p:cNvPr>
          <p:cNvPicPr>
            <a:picLocks noChangeAspect="1"/>
          </p:cNvPicPr>
          <p:nvPr/>
        </p:nvPicPr>
        <p:blipFill>
          <a:blip r:embed="rId4"/>
          <a:srcRect l="55066" t="41684" r="30409" b="42765"/>
          <a:stretch>
            <a:fillRect/>
          </a:stretch>
        </p:blipFill>
        <p:spPr>
          <a:xfrm>
            <a:off x="5824767" y="1203799"/>
            <a:ext cx="1205690" cy="515962"/>
          </a:xfrm>
          <a:prstGeom prst="rect">
            <a:avLst/>
          </a:prstGeom>
        </p:spPr>
      </p:pic>
      <p:pic>
        <p:nvPicPr>
          <p:cNvPr id="18" name="!! Focus">
            <a:extLst>
              <a:ext uri="{FF2B5EF4-FFF2-40B4-BE49-F238E27FC236}">
                <a16:creationId xmlns:a16="http://schemas.microsoft.com/office/drawing/2014/main" id="{9898541A-2546-E12D-407F-79DBEB56839F}"/>
              </a:ext>
            </a:extLst>
          </p:cNvPr>
          <p:cNvPicPr>
            <a:picLocks noChangeAspect="1"/>
          </p:cNvPicPr>
          <p:nvPr/>
        </p:nvPicPr>
        <p:blipFill>
          <a:blip r:embed="rId4"/>
          <a:srcRect l="30339" t="38599" r="55278" b="39764"/>
          <a:stretch/>
        </p:blipFill>
        <p:spPr>
          <a:xfrm>
            <a:off x="5514136" y="669913"/>
            <a:ext cx="1205690" cy="724944"/>
          </a:xfrm>
          <a:prstGeom prst="rect">
            <a:avLst/>
          </a:prstGeom>
        </p:spPr>
      </p:pic>
      <p:pic>
        <p:nvPicPr>
          <p:cNvPr id="19" name="!! Vertrouwen" descr="Afbeelding met zwart, duisternis&#10;&#10;Door AI gegenereerde inhoud is mogelijk onjuist.">
            <a:extLst>
              <a:ext uri="{FF2B5EF4-FFF2-40B4-BE49-F238E27FC236}">
                <a16:creationId xmlns:a16="http://schemas.microsoft.com/office/drawing/2014/main" id="{795D1E65-6775-3DEF-E0EB-9F1F59487139}"/>
              </a:ext>
            </a:extLst>
          </p:cNvPr>
          <p:cNvPicPr>
            <a:picLocks noChangeAspect="1"/>
          </p:cNvPicPr>
          <p:nvPr/>
        </p:nvPicPr>
        <p:blipFill>
          <a:blip r:embed="rId5"/>
          <a:srcRect l="35696" t="40229" r="37413" b="42156"/>
          <a:stretch/>
        </p:blipFill>
        <p:spPr>
          <a:xfrm>
            <a:off x="1635198" y="4309068"/>
            <a:ext cx="2331564" cy="610461"/>
          </a:xfrm>
          <a:prstGeom prst="rect">
            <a:avLst/>
          </a:prstGeom>
        </p:spPr>
      </p:pic>
      <p:pic>
        <p:nvPicPr>
          <p:cNvPr id="20" name="!! Doelmatigheid" descr="Afbeelding met zwart, duisternis&#10;&#10;Door AI gegenereerde inhoud is mogelijk onjuist.">
            <a:extLst>
              <a:ext uri="{FF2B5EF4-FFF2-40B4-BE49-F238E27FC236}">
                <a16:creationId xmlns:a16="http://schemas.microsoft.com/office/drawing/2014/main" id="{ADC0394B-B8A3-8AE5-85BA-9685E10A2782}"/>
              </a:ext>
            </a:extLst>
          </p:cNvPr>
          <p:cNvPicPr>
            <a:picLocks noChangeAspect="1"/>
          </p:cNvPicPr>
          <p:nvPr/>
        </p:nvPicPr>
        <p:blipFill>
          <a:blip r:embed="rId6"/>
          <a:srcRect l="33511" t="42779" r="34908" b="42875"/>
          <a:stretch/>
        </p:blipFill>
        <p:spPr>
          <a:xfrm>
            <a:off x="8225240" y="4373445"/>
            <a:ext cx="2596623" cy="471468"/>
          </a:xfrm>
          <a:prstGeom prst="rect">
            <a:avLst/>
          </a:prstGeom>
        </p:spPr>
      </p:pic>
      <p:pic>
        <p:nvPicPr>
          <p:cNvPr id="21" name="!! Op leren">
            <a:extLst>
              <a:ext uri="{FF2B5EF4-FFF2-40B4-BE49-F238E27FC236}">
                <a16:creationId xmlns:a16="http://schemas.microsoft.com/office/drawing/2014/main" id="{FEE7E5BA-CF99-6168-EF3D-B5F04BA550B0}"/>
              </a:ext>
            </a:extLst>
          </p:cNvPr>
          <p:cNvPicPr>
            <a:picLocks noChangeAspect="1"/>
          </p:cNvPicPr>
          <p:nvPr/>
        </p:nvPicPr>
        <p:blipFill>
          <a:blip r:embed="rId4"/>
          <a:srcRect l="47150" t="42814" r="46072" b="41635"/>
          <a:stretch>
            <a:fillRect/>
          </a:stretch>
        </p:blipFill>
        <p:spPr>
          <a:xfrm>
            <a:off x="5357812" y="1215788"/>
            <a:ext cx="562602" cy="515962"/>
          </a:xfrm>
          <a:prstGeom prst="rect">
            <a:avLst/>
          </a:prstGeom>
        </p:spPr>
      </p:pic>
      <p:sp>
        <p:nvSpPr>
          <p:cNvPr id="24" name="Tekstvak 23">
            <a:extLst>
              <a:ext uri="{FF2B5EF4-FFF2-40B4-BE49-F238E27FC236}">
                <a16:creationId xmlns:a16="http://schemas.microsoft.com/office/drawing/2014/main" id="{895F7174-3F28-7A09-8588-22A3BE926C60}"/>
              </a:ext>
            </a:extLst>
          </p:cNvPr>
          <p:cNvSpPr txBox="1"/>
          <p:nvPr/>
        </p:nvSpPr>
        <p:spPr>
          <a:xfrm>
            <a:off x="7107788" y="5549362"/>
            <a:ext cx="3813865" cy="794128"/>
          </a:xfrm>
          <a:prstGeom prst="rect">
            <a:avLst/>
          </a:prstGeom>
          <a:noFill/>
        </p:spPr>
        <p:txBody>
          <a:bodyPr wrap="none" rtlCol="0">
            <a:spAutoFit/>
          </a:bodyPr>
          <a:lstStyle/>
          <a:p>
            <a:pPr>
              <a:lnSpc>
                <a:spcPct val="150000"/>
              </a:lnSpc>
            </a:pPr>
            <a:r>
              <a:rPr lang="nl-NL" sz="1600" dirty="0">
                <a:latin typeface="Krub" pitchFamily="2" charset="-34"/>
                <a:cs typeface="Krub" pitchFamily="2" charset="-34"/>
              </a:rPr>
              <a:t>Overtuiging dat wat je doet ertoe doet</a:t>
            </a:r>
          </a:p>
          <a:p>
            <a:pPr>
              <a:lnSpc>
                <a:spcPct val="150000"/>
              </a:lnSpc>
            </a:pPr>
            <a:r>
              <a:rPr lang="nl-NL" sz="1600" dirty="0">
                <a:latin typeface="Krub" pitchFamily="2" charset="-34"/>
                <a:cs typeface="Krub" pitchFamily="2" charset="-34"/>
              </a:rPr>
              <a:t>Leraren kunnen het verschil maken</a:t>
            </a:r>
          </a:p>
        </p:txBody>
      </p:sp>
      <p:cxnSp>
        <p:nvCxnSpPr>
          <p:cNvPr id="26" name="Rechte verbindingslijn 25">
            <a:extLst>
              <a:ext uri="{FF2B5EF4-FFF2-40B4-BE49-F238E27FC236}">
                <a16:creationId xmlns:a16="http://schemas.microsoft.com/office/drawing/2014/main" id="{2FA196A2-5C95-AF27-ED7B-78BE293B8F92}"/>
              </a:ext>
            </a:extLst>
          </p:cNvPr>
          <p:cNvCxnSpPr>
            <a:cxnSpLocks/>
          </p:cNvCxnSpPr>
          <p:nvPr/>
        </p:nvCxnSpPr>
        <p:spPr>
          <a:xfrm>
            <a:off x="7769587" y="733646"/>
            <a:ext cx="0" cy="1017403"/>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27" name="Rechte verbindingslijn 26">
            <a:extLst>
              <a:ext uri="{FF2B5EF4-FFF2-40B4-BE49-F238E27FC236}">
                <a16:creationId xmlns:a16="http://schemas.microsoft.com/office/drawing/2014/main" id="{5CBA35BD-E6C5-AE62-BA02-ADA8F387D2F0}"/>
              </a:ext>
            </a:extLst>
          </p:cNvPr>
          <p:cNvCxnSpPr>
            <a:cxnSpLocks/>
          </p:cNvCxnSpPr>
          <p:nvPr/>
        </p:nvCxnSpPr>
        <p:spPr>
          <a:xfrm flipH="1">
            <a:off x="7174034" y="1203799"/>
            <a:ext cx="576000" cy="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0" name="Rechte verbindingslijn 29">
            <a:extLst>
              <a:ext uri="{FF2B5EF4-FFF2-40B4-BE49-F238E27FC236}">
                <a16:creationId xmlns:a16="http://schemas.microsoft.com/office/drawing/2014/main" id="{039D16BE-4C72-E5CA-F1FC-97DC8A9B2961}"/>
              </a:ext>
            </a:extLst>
          </p:cNvPr>
          <p:cNvCxnSpPr>
            <a:cxnSpLocks/>
          </p:cNvCxnSpPr>
          <p:nvPr/>
        </p:nvCxnSpPr>
        <p:spPr>
          <a:xfrm flipH="1">
            <a:off x="481841" y="3732028"/>
            <a:ext cx="274431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1" name="Rechte verbindingslijn 30">
            <a:extLst>
              <a:ext uri="{FF2B5EF4-FFF2-40B4-BE49-F238E27FC236}">
                <a16:creationId xmlns:a16="http://schemas.microsoft.com/office/drawing/2014/main" id="{C66106CC-AE2D-F8CB-8040-4717A71DB8EA}"/>
              </a:ext>
            </a:extLst>
          </p:cNvPr>
          <p:cNvCxnSpPr>
            <a:cxnSpLocks/>
          </p:cNvCxnSpPr>
          <p:nvPr/>
        </p:nvCxnSpPr>
        <p:spPr>
          <a:xfrm>
            <a:off x="2094614" y="3732028"/>
            <a:ext cx="0" cy="57704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0" name="Rechte verbindingslijn 39">
            <a:extLst>
              <a:ext uri="{FF2B5EF4-FFF2-40B4-BE49-F238E27FC236}">
                <a16:creationId xmlns:a16="http://schemas.microsoft.com/office/drawing/2014/main" id="{AA43337C-B1B1-A3F0-0997-378535DB4E20}"/>
              </a:ext>
            </a:extLst>
          </p:cNvPr>
          <p:cNvCxnSpPr>
            <a:cxnSpLocks/>
          </p:cNvCxnSpPr>
          <p:nvPr/>
        </p:nvCxnSpPr>
        <p:spPr>
          <a:xfrm flipH="1">
            <a:off x="7194523" y="5584805"/>
            <a:ext cx="3554988"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42" name="Rechte verbindingslijn 41">
            <a:extLst>
              <a:ext uri="{FF2B5EF4-FFF2-40B4-BE49-F238E27FC236}">
                <a16:creationId xmlns:a16="http://schemas.microsoft.com/office/drawing/2014/main" id="{9360DE6A-F43F-6268-8FF9-DDD203BE951D}"/>
              </a:ext>
            </a:extLst>
          </p:cNvPr>
          <p:cNvCxnSpPr>
            <a:cxnSpLocks/>
          </p:cNvCxnSpPr>
          <p:nvPr/>
        </p:nvCxnSpPr>
        <p:spPr>
          <a:xfrm>
            <a:off x="10125747" y="4997132"/>
            <a:ext cx="0" cy="577040"/>
          </a:xfrm>
          <a:prstGeom prst="line">
            <a:avLst/>
          </a:prstGeom>
          <a:ln w="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3" name="!! School" descr="Afbeelding met zwart, duisternis&#10;&#10;Door AI gegenereerde inhoud is mogelijk onjuist.">
            <a:extLst>
              <a:ext uri="{FF2B5EF4-FFF2-40B4-BE49-F238E27FC236}">
                <a16:creationId xmlns:a16="http://schemas.microsoft.com/office/drawing/2014/main" id="{7A5DC7BC-C36E-9D9D-400E-7C146458D04C}"/>
              </a:ext>
            </a:extLst>
          </p:cNvPr>
          <p:cNvPicPr>
            <a:picLocks noChangeAspect="1"/>
          </p:cNvPicPr>
          <p:nvPr/>
        </p:nvPicPr>
        <p:blipFill>
          <a:blip r:embed="rId7"/>
          <a:srcRect l="35281" t="40715" r="33812" b="42083"/>
          <a:stretch/>
        </p:blipFill>
        <p:spPr>
          <a:xfrm>
            <a:off x="-2696085" y="6471358"/>
            <a:ext cx="2402230" cy="534442"/>
          </a:xfrm>
          <a:prstGeom prst="rect">
            <a:avLst/>
          </a:prstGeom>
        </p:spPr>
      </p:pic>
      <p:sp>
        <p:nvSpPr>
          <p:cNvPr id="4" name="Tekstvak 3">
            <a:extLst>
              <a:ext uri="{FF2B5EF4-FFF2-40B4-BE49-F238E27FC236}">
                <a16:creationId xmlns:a16="http://schemas.microsoft.com/office/drawing/2014/main" id="{7BD3CBB5-9382-D93B-AF20-B5D2B6DCFD72}"/>
              </a:ext>
            </a:extLst>
          </p:cNvPr>
          <p:cNvSpPr txBox="1"/>
          <p:nvPr/>
        </p:nvSpPr>
        <p:spPr>
          <a:xfrm>
            <a:off x="291903" y="2556922"/>
            <a:ext cx="3018775" cy="1163460"/>
          </a:xfrm>
          <a:prstGeom prst="rect">
            <a:avLst/>
          </a:prstGeom>
          <a:noFill/>
        </p:spPr>
        <p:txBody>
          <a:bodyPr wrap="none" rtlCol="0">
            <a:spAutoFit/>
          </a:bodyPr>
          <a:lstStyle/>
          <a:p>
            <a:pPr algn="r">
              <a:lnSpc>
                <a:spcPct val="150000"/>
              </a:lnSpc>
            </a:pPr>
            <a:r>
              <a:rPr lang="nl-NL" sz="1600" dirty="0">
                <a:latin typeface="Krub" pitchFamily="2" charset="-34"/>
                <a:cs typeface="Krub" pitchFamily="2" charset="-34"/>
              </a:rPr>
              <a:t>In leerlingen en ouders</a:t>
            </a:r>
          </a:p>
          <a:p>
            <a:pPr algn="r">
              <a:lnSpc>
                <a:spcPct val="150000"/>
              </a:lnSpc>
            </a:pPr>
            <a:r>
              <a:rPr lang="nl-NL" sz="1600" dirty="0">
                <a:latin typeface="Krub" pitchFamily="2" charset="-34"/>
                <a:cs typeface="Krub" pitchFamily="2" charset="-34"/>
              </a:rPr>
              <a:t>Veilige en respectvolle relatie</a:t>
            </a:r>
          </a:p>
          <a:p>
            <a:pPr algn="r">
              <a:lnSpc>
                <a:spcPct val="150000"/>
              </a:lnSpc>
            </a:pPr>
            <a:r>
              <a:rPr lang="nl-NL" sz="1600" dirty="0">
                <a:latin typeface="Krub" pitchFamily="2" charset="-34"/>
                <a:cs typeface="Krub" pitchFamily="2" charset="-34"/>
              </a:rPr>
              <a:t>Kwetsbaarheid</a:t>
            </a:r>
          </a:p>
        </p:txBody>
      </p:sp>
      <p:sp>
        <p:nvSpPr>
          <p:cNvPr id="6" name="!! Hoy">
            <a:extLst>
              <a:ext uri="{FF2B5EF4-FFF2-40B4-BE49-F238E27FC236}">
                <a16:creationId xmlns:a16="http://schemas.microsoft.com/office/drawing/2014/main" id="{08ADCC3F-EE1F-C33D-F19D-80F89B6317BF}"/>
              </a:ext>
            </a:extLst>
          </p:cNvPr>
          <p:cNvSpPr txBox="1"/>
          <p:nvPr/>
        </p:nvSpPr>
        <p:spPr>
          <a:xfrm>
            <a:off x="449942" y="6336915"/>
            <a:ext cx="4293358" cy="261610"/>
          </a:xfrm>
          <a:prstGeom prst="rect">
            <a:avLst/>
          </a:prstGeom>
          <a:noFill/>
        </p:spPr>
        <p:txBody>
          <a:bodyPr wrap="square">
            <a:spAutoFit/>
          </a:bodyPr>
          <a:lstStyle/>
          <a:p>
            <a:r>
              <a:rPr lang="nl-NL" sz="1100" dirty="0">
                <a:latin typeface="Krub" pitchFamily="2" charset="-34"/>
                <a:cs typeface="Krub" pitchFamily="2" charset="-34"/>
              </a:rPr>
              <a:t>*Hoy, Tarter &amp; </a:t>
            </a:r>
            <a:r>
              <a:rPr lang="nl-NL" sz="1100" dirty="0" err="1">
                <a:latin typeface="Krub" pitchFamily="2" charset="-34"/>
                <a:cs typeface="Krub" pitchFamily="2" charset="-34"/>
              </a:rPr>
              <a:t>Woolfolk</a:t>
            </a:r>
            <a:r>
              <a:rPr lang="nl-NL" sz="1100" dirty="0">
                <a:latin typeface="Krub" pitchFamily="2" charset="-34"/>
                <a:cs typeface="Krub" pitchFamily="2" charset="-34"/>
              </a:rPr>
              <a:t> Hoy (2006)</a:t>
            </a:r>
          </a:p>
        </p:txBody>
      </p:sp>
      <p:sp>
        <p:nvSpPr>
          <p:cNvPr id="2" name="Tekstvak 1">
            <a:extLst>
              <a:ext uri="{FF2B5EF4-FFF2-40B4-BE49-F238E27FC236}">
                <a16:creationId xmlns:a16="http://schemas.microsoft.com/office/drawing/2014/main" id="{BF875018-3BEC-C156-15B8-83D6AEA846F9}"/>
              </a:ext>
            </a:extLst>
          </p:cNvPr>
          <p:cNvSpPr txBox="1"/>
          <p:nvPr/>
        </p:nvSpPr>
        <p:spPr>
          <a:xfrm>
            <a:off x="7809540" y="627305"/>
            <a:ext cx="3852337" cy="1163460"/>
          </a:xfrm>
          <a:prstGeom prst="rect">
            <a:avLst/>
          </a:prstGeom>
          <a:noFill/>
        </p:spPr>
        <p:txBody>
          <a:bodyPr wrap="none" rtlCol="0">
            <a:spAutoFit/>
          </a:bodyPr>
          <a:lstStyle/>
          <a:p>
            <a:pPr>
              <a:lnSpc>
                <a:spcPct val="150000"/>
              </a:lnSpc>
            </a:pPr>
            <a:r>
              <a:rPr lang="nl-NL" sz="1600" dirty="0">
                <a:latin typeface="Krub" pitchFamily="2" charset="-34"/>
                <a:cs typeface="Krub" pitchFamily="2" charset="-34"/>
              </a:rPr>
              <a:t>Hoge doelen</a:t>
            </a:r>
          </a:p>
          <a:p>
            <a:pPr>
              <a:lnSpc>
                <a:spcPct val="150000"/>
              </a:lnSpc>
            </a:pPr>
            <a:r>
              <a:rPr lang="nl-NL" sz="1600" dirty="0">
                <a:latin typeface="Krub" pitchFamily="2" charset="-34"/>
                <a:cs typeface="Krub" pitchFamily="2" charset="-34"/>
              </a:rPr>
              <a:t>Hoge en positieve verwachtingen</a:t>
            </a:r>
          </a:p>
          <a:p>
            <a:pPr>
              <a:lnSpc>
                <a:spcPct val="150000"/>
              </a:lnSpc>
            </a:pPr>
            <a:r>
              <a:rPr lang="nl-NL" sz="1600" dirty="0">
                <a:latin typeface="Krub" pitchFamily="2" charset="-34"/>
                <a:cs typeface="Krub" pitchFamily="2" charset="-34"/>
              </a:rPr>
              <a:t>Overtuiging dat elke leerling kan leren</a:t>
            </a:r>
          </a:p>
        </p:txBody>
      </p:sp>
    </p:spTree>
    <p:extLst>
      <p:ext uri="{BB962C8B-B14F-4D97-AF65-F5344CB8AC3E}">
        <p14:creationId xmlns:p14="http://schemas.microsoft.com/office/powerpoint/2010/main" val="1903880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UAntwerpen-inhoud">
  <a:themeElements>
    <a:clrScheme name="UAntwerp SW">
      <a:dk1>
        <a:srgbClr val="002E65"/>
      </a:dk1>
      <a:lt1>
        <a:srgbClr val="FFFFFF"/>
      </a:lt1>
      <a:dk2>
        <a:srgbClr val="002E65"/>
      </a:dk2>
      <a:lt2>
        <a:srgbClr val="BBCCCC"/>
      </a:lt2>
      <a:accent1>
        <a:srgbClr val="002E65"/>
      </a:accent1>
      <a:accent2>
        <a:srgbClr val="ADA500"/>
      </a:accent2>
      <a:accent3>
        <a:srgbClr val="EA2C38"/>
      </a:accent3>
      <a:accent4>
        <a:srgbClr val="ADA500"/>
      </a:accent4>
      <a:accent5>
        <a:srgbClr val="AC242A"/>
      </a:accent5>
      <a:accent6>
        <a:srgbClr val="7575CB"/>
      </a:accent6>
      <a:hlink>
        <a:srgbClr val="006CA9"/>
      </a:hlink>
      <a:folHlink>
        <a:srgbClr val="B100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a:spPr>
      <a:bodyPr lIns="180000" tIns="180000" rIns="180000" bIns="180000" anchor="ctr"/>
      <a:lstStyle>
        <a:defPPr marL="179388" indent="-179388">
          <a:spcAft>
            <a:spcPts val="450"/>
          </a:spcAft>
          <a:buFont typeface="Arial" charset="0"/>
          <a:buChar char="•"/>
          <a:defRPr sz="1600" dirty="0">
            <a:latin typeface="Verdana" charset="0"/>
            <a:ea typeface="Verdana Regular" charset="0"/>
            <a:cs typeface="Verdana Regular" charset="0"/>
            <a:sym typeface="Securitas Sans Light" charset="0"/>
          </a:defRPr>
        </a:defPPr>
      </a:lstStyle>
    </a:spDef>
    <a:lnDef>
      <a:spPr>
        <a:ln>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2800" b="1" dirty="0">
            <a:solidFill>
              <a:schemeClr val="bg1"/>
            </a:solidFill>
            <a:latin typeface="Gotham" panose="02000603040000020004" pitchFamily="2"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vdp_powerpoint" id="{FEF18948-FC9D-1340-AA00-430FBBA861E5}" vid="{591CA67A-998E-6049-B579-1B92244B0BFA}"/>
    </a:ext>
  </a:extLst>
</a:theme>
</file>

<file path=ppt/theme/theme2.xml><?xml version="1.0" encoding="utf-8"?>
<a:theme xmlns:a="http://schemas.openxmlformats.org/drawingml/2006/main" name="Titelslide">
  <a:themeElements>
    <a:clrScheme name="Aangepast 1">
      <a:dk1>
        <a:srgbClr val="000000"/>
      </a:dk1>
      <a:lt1>
        <a:srgbClr val="FFFFFF"/>
      </a:lt1>
      <a:dk2>
        <a:srgbClr val="3F8A74"/>
      </a:dk2>
      <a:lt2>
        <a:srgbClr val="E8E8E8"/>
      </a:lt2>
      <a:accent1>
        <a:srgbClr val="3F8A74"/>
      </a:accent1>
      <a:accent2>
        <a:srgbClr val="F96D6D"/>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hema">
  <a:themeElements>
    <a:clrScheme name="Aangepast 4">
      <a:dk1>
        <a:srgbClr val="000000"/>
      </a:dk1>
      <a:lt1>
        <a:srgbClr val="FFFFFF"/>
      </a:lt1>
      <a:dk2>
        <a:srgbClr val="1E22AA"/>
      </a:dk2>
      <a:lt2>
        <a:srgbClr val="E8E8E8"/>
      </a:lt2>
      <a:accent1>
        <a:srgbClr val="F8206D"/>
      </a:accent1>
      <a:accent2>
        <a:srgbClr val="1E22AA"/>
      </a:accent2>
      <a:accent3>
        <a:srgbClr val="F8206D"/>
      </a:accent3>
      <a:accent4>
        <a:srgbClr val="1E22AA"/>
      </a:accent4>
      <a:accent5>
        <a:srgbClr val="3F8A74"/>
      </a:accent5>
      <a:accent6>
        <a:srgbClr val="F96D6D"/>
      </a:accent6>
      <a:hlink>
        <a:srgbClr val="3F8A74"/>
      </a:hlink>
      <a:folHlink>
        <a:srgbClr val="F96D6D"/>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0510e4-fd19-4e4e-832f-9335ab017120">
      <Terms xmlns="http://schemas.microsoft.com/office/infopath/2007/PartnerControls"/>
    </lcf76f155ced4ddcb4097134ff3c332f>
    <TaxCatchAll xmlns="19ad1ad8-b1f7-4217-affe-058427b1c6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413E3D54FD69409BD509FE3D3DCA4D" ma:contentTypeVersion="10" ma:contentTypeDescription="Een nieuw document maken." ma:contentTypeScope="" ma:versionID="af82d64cf8c214dffd6b37834d2b8f1c">
  <xsd:schema xmlns:xsd="http://www.w3.org/2001/XMLSchema" xmlns:xs="http://www.w3.org/2001/XMLSchema" xmlns:p="http://schemas.microsoft.com/office/2006/metadata/properties" xmlns:ns2="db0510e4-fd19-4e4e-832f-9335ab017120" xmlns:ns3="19ad1ad8-b1f7-4217-affe-058427b1c6a1" targetNamespace="http://schemas.microsoft.com/office/2006/metadata/properties" ma:root="true" ma:fieldsID="413fb5931c2f8e968499ddb82a935289" ns2:_="" ns3:_="">
    <xsd:import namespace="db0510e4-fd19-4e4e-832f-9335ab017120"/>
    <xsd:import namespace="19ad1ad8-b1f7-4217-affe-058427b1c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510e4-fd19-4e4e-832f-9335ab017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d5f3ae0f-db00-4e55-b37c-db1c0faa750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ad1ad8-b1f7-4217-affe-058427b1c6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ee6cdf-8d06-47d9-8952-17503f22c151}" ma:internalName="TaxCatchAll" ma:showField="CatchAllData" ma:web="19ad1ad8-b1f7-4217-affe-058427b1c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B5834-0BEC-4931-8902-E54D890379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B535B20-1586-4CD5-B516-9B90E2FDBEEF}"/>
</file>

<file path=customXml/itemProps3.xml><?xml version="1.0" encoding="utf-8"?>
<ds:datastoreItem xmlns:ds="http://schemas.openxmlformats.org/officeDocument/2006/customXml" ds:itemID="{AA4FF126-BB61-40D3-9F83-BE9DC55C9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vdp_powerpoint</Template>
  <TotalTime>47411</TotalTime>
  <Words>4153</Words>
  <Application>Microsoft Macintosh PowerPoint</Application>
  <PresentationFormat>Breedbeeld</PresentationFormat>
  <Paragraphs>1225</Paragraphs>
  <Slides>83</Slides>
  <Notes>78</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83</vt:i4>
      </vt:variant>
    </vt:vector>
  </HeadingPairs>
  <TitlesOfParts>
    <vt:vector size="96" baseType="lpstr">
      <vt:lpstr>Aptos</vt:lpstr>
      <vt:lpstr>Arial</vt:lpstr>
      <vt:lpstr>Avenir Next</vt:lpstr>
      <vt:lpstr>Calibri</vt:lpstr>
      <vt:lpstr>Calibri Light</vt:lpstr>
      <vt:lpstr>ITC Officina Sans Std Book</vt:lpstr>
      <vt:lpstr>Krub</vt:lpstr>
      <vt:lpstr>Trebuchet MS</vt:lpstr>
      <vt:lpstr>Verdana</vt:lpstr>
      <vt:lpstr>Wingdings</vt:lpstr>
      <vt:lpstr>UAntwerpen-inhoud</vt:lpstr>
      <vt:lpstr>Titelslide</vt:lpstr>
      <vt:lpstr>Office 2013 - 2022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Ruud Lelieur</cp:lastModifiedBy>
  <cp:revision>325</cp:revision>
  <cp:lastPrinted>2022-10-01T15:50:41Z</cp:lastPrinted>
  <dcterms:created xsi:type="dcterms:W3CDTF">2020-12-07T09:05:54Z</dcterms:created>
  <dcterms:modified xsi:type="dcterms:W3CDTF">2026-01-05T13:31:56Z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0x010100E0413E3D54FD69409BD509FE3D3DCA4D</vt:lpwstr>
  </property>
</Properties>
</file>