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5"/>
  </p:notesMasterIdLst>
  <p:sldIdLst>
    <p:sldId id="458" r:id="rId5"/>
    <p:sldId id="343" r:id="rId6"/>
    <p:sldId id="344" r:id="rId7"/>
    <p:sldId id="371" r:id="rId8"/>
    <p:sldId id="463" r:id="rId9"/>
    <p:sldId id="466" r:id="rId10"/>
    <p:sldId id="465" r:id="rId11"/>
    <p:sldId id="472" r:id="rId12"/>
    <p:sldId id="468" r:id="rId13"/>
    <p:sldId id="469" r:id="rId14"/>
    <p:sldId id="467" r:id="rId15"/>
    <p:sldId id="470" r:id="rId16"/>
    <p:sldId id="471" r:id="rId17"/>
    <p:sldId id="421" r:id="rId18"/>
    <p:sldId id="422" r:id="rId19"/>
    <p:sldId id="334" r:id="rId20"/>
    <p:sldId id="464" r:id="rId21"/>
    <p:sldId id="461" r:id="rId22"/>
    <p:sldId id="459" r:id="rId23"/>
    <p:sldId id="455" r:id="rId24"/>
    <p:sldId id="474" r:id="rId25"/>
    <p:sldId id="369" r:id="rId26"/>
    <p:sldId id="370" r:id="rId27"/>
    <p:sldId id="453" r:id="rId28"/>
    <p:sldId id="475" r:id="rId29"/>
    <p:sldId id="476" r:id="rId30"/>
    <p:sldId id="454" r:id="rId31"/>
    <p:sldId id="456" r:id="rId32"/>
    <p:sldId id="473" r:id="rId33"/>
    <p:sldId id="462" r:id="rId34"/>
  </p:sldIdLst>
  <p:sldSz cx="12192000" cy="6858000"/>
  <p:notesSz cx="6669088" cy="992663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20000"/>
      </a:lnSpc>
      <a:spcBef>
        <a:spcPts val="0"/>
      </a:spcBef>
      <a:spcAft>
        <a:spcPts val="0"/>
      </a:spcAft>
      <a:buClrTx/>
      <a:buSzTx/>
      <a:buFontTx/>
      <a:buNone/>
      <a:tabLst/>
      <a:defRPr kumimoji="0" sz="1900" b="0" i="0" u="none" strike="noStrike" cap="none" spc="0" normalizeH="0" baseline="0">
        <a:ln>
          <a:noFill/>
        </a:ln>
        <a:solidFill>
          <a:srgbClr val="262052"/>
        </a:solidFill>
        <a:effectLst/>
        <a:uFillTx/>
        <a:latin typeface="Krub Regular"/>
        <a:ea typeface="Krub Regular"/>
        <a:cs typeface="Krub Regular"/>
        <a:sym typeface="Krub Regular"/>
      </a:defRPr>
    </a:lvl1pPr>
    <a:lvl2pPr marL="0" marR="0" indent="457200" algn="l" defTabSz="914400" rtl="0" fontAlgn="auto" latinLnBrk="0" hangingPunct="0">
      <a:lnSpc>
        <a:spcPct val="120000"/>
      </a:lnSpc>
      <a:spcBef>
        <a:spcPts val="0"/>
      </a:spcBef>
      <a:spcAft>
        <a:spcPts val="0"/>
      </a:spcAft>
      <a:buClrTx/>
      <a:buSzTx/>
      <a:buFontTx/>
      <a:buNone/>
      <a:tabLst/>
      <a:defRPr kumimoji="0" sz="1900" b="0" i="0" u="none" strike="noStrike" cap="none" spc="0" normalizeH="0" baseline="0">
        <a:ln>
          <a:noFill/>
        </a:ln>
        <a:solidFill>
          <a:srgbClr val="262052"/>
        </a:solidFill>
        <a:effectLst/>
        <a:uFillTx/>
        <a:latin typeface="Krub Regular"/>
        <a:ea typeface="Krub Regular"/>
        <a:cs typeface="Krub Regular"/>
        <a:sym typeface="Krub Regular"/>
      </a:defRPr>
    </a:lvl2pPr>
    <a:lvl3pPr marL="0" marR="0" indent="914400" algn="l" defTabSz="914400" rtl="0" fontAlgn="auto" latinLnBrk="0" hangingPunct="0">
      <a:lnSpc>
        <a:spcPct val="120000"/>
      </a:lnSpc>
      <a:spcBef>
        <a:spcPts val="0"/>
      </a:spcBef>
      <a:spcAft>
        <a:spcPts val="0"/>
      </a:spcAft>
      <a:buClrTx/>
      <a:buSzTx/>
      <a:buFontTx/>
      <a:buNone/>
      <a:tabLst/>
      <a:defRPr kumimoji="0" sz="1900" b="0" i="0" u="none" strike="noStrike" cap="none" spc="0" normalizeH="0" baseline="0">
        <a:ln>
          <a:noFill/>
        </a:ln>
        <a:solidFill>
          <a:srgbClr val="262052"/>
        </a:solidFill>
        <a:effectLst/>
        <a:uFillTx/>
        <a:latin typeface="Krub Regular"/>
        <a:ea typeface="Krub Regular"/>
        <a:cs typeface="Krub Regular"/>
        <a:sym typeface="Krub Regular"/>
      </a:defRPr>
    </a:lvl3pPr>
    <a:lvl4pPr marL="0" marR="0" indent="1371600" algn="l" defTabSz="914400" rtl="0" fontAlgn="auto" latinLnBrk="0" hangingPunct="0">
      <a:lnSpc>
        <a:spcPct val="120000"/>
      </a:lnSpc>
      <a:spcBef>
        <a:spcPts val="0"/>
      </a:spcBef>
      <a:spcAft>
        <a:spcPts val="0"/>
      </a:spcAft>
      <a:buClrTx/>
      <a:buSzTx/>
      <a:buFontTx/>
      <a:buNone/>
      <a:tabLst/>
      <a:defRPr kumimoji="0" sz="1900" b="0" i="0" u="none" strike="noStrike" cap="none" spc="0" normalizeH="0" baseline="0">
        <a:ln>
          <a:noFill/>
        </a:ln>
        <a:solidFill>
          <a:srgbClr val="262052"/>
        </a:solidFill>
        <a:effectLst/>
        <a:uFillTx/>
        <a:latin typeface="Krub Regular"/>
        <a:ea typeface="Krub Regular"/>
        <a:cs typeface="Krub Regular"/>
        <a:sym typeface="Krub Regular"/>
      </a:defRPr>
    </a:lvl4pPr>
    <a:lvl5pPr marL="0" marR="0" indent="1828800" algn="l" defTabSz="914400" rtl="0" fontAlgn="auto" latinLnBrk="0" hangingPunct="0">
      <a:lnSpc>
        <a:spcPct val="120000"/>
      </a:lnSpc>
      <a:spcBef>
        <a:spcPts val="0"/>
      </a:spcBef>
      <a:spcAft>
        <a:spcPts val="0"/>
      </a:spcAft>
      <a:buClrTx/>
      <a:buSzTx/>
      <a:buFontTx/>
      <a:buNone/>
      <a:tabLst/>
      <a:defRPr kumimoji="0" sz="1900" b="0" i="0" u="none" strike="noStrike" cap="none" spc="0" normalizeH="0" baseline="0">
        <a:ln>
          <a:noFill/>
        </a:ln>
        <a:solidFill>
          <a:srgbClr val="262052"/>
        </a:solidFill>
        <a:effectLst/>
        <a:uFillTx/>
        <a:latin typeface="Krub Regular"/>
        <a:ea typeface="Krub Regular"/>
        <a:cs typeface="Krub Regular"/>
        <a:sym typeface="Krub Regular"/>
      </a:defRPr>
    </a:lvl5pPr>
    <a:lvl6pPr marL="0" marR="0" indent="2286000" algn="l" defTabSz="914400" rtl="0" fontAlgn="auto" latinLnBrk="0" hangingPunct="0">
      <a:lnSpc>
        <a:spcPct val="120000"/>
      </a:lnSpc>
      <a:spcBef>
        <a:spcPts val="0"/>
      </a:spcBef>
      <a:spcAft>
        <a:spcPts val="0"/>
      </a:spcAft>
      <a:buClrTx/>
      <a:buSzTx/>
      <a:buFontTx/>
      <a:buNone/>
      <a:tabLst/>
      <a:defRPr kumimoji="0" sz="1900" b="0" i="0" u="none" strike="noStrike" cap="none" spc="0" normalizeH="0" baseline="0">
        <a:ln>
          <a:noFill/>
        </a:ln>
        <a:solidFill>
          <a:srgbClr val="262052"/>
        </a:solidFill>
        <a:effectLst/>
        <a:uFillTx/>
        <a:latin typeface="Krub Regular"/>
        <a:ea typeface="Krub Regular"/>
        <a:cs typeface="Krub Regular"/>
        <a:sym typeface="Krub Regular"/>
      </a:defRPr>
    </a:lvl6pPr>
    <a:lvl7pPr marL="0" marR="0" indent="2743200" algn="l" defTabSz="914400" rtl="0" fontAlgn="auto" latinLnBrk="0" hangingPunct="0">
      <a:lnSpc>
        <a:spcPct val="120000"/>
      </a:lnSpc>
      <a:spcBef>
        <a:spcPts val="0"/>
      </a:spcBef>
      <a:spcAft>
        <a:spcPts val="0"/>
      </a:spcAft>
      <a:buClrTx/>
      <a:buSzTx/>
      <a:buFontTx/>
      <a:buNone/>
      <a:tabLst/>
      <a:defRPr kumimoji="0" sz="1900" b="0" i="0" u="none" strike="noStrike" cap="none" spc="0" normalizeH="0" baseline="0">
        <a:ln>
          <a:noFill/>
        </a:ln>
        <a:solidFill>
          <a:srgbClr val="262052"/>
        </a:solidFill>
        <a:effectLst/>
        <a:uFillTx/>
        <a:latin typeface="Krub Regular"/>
        <a:ea typeface="Krub Regular"/>
        <a:cs typeface="Krub Regular"/>
        <a:sym typeface="Krub Regular"/>
      </a:defRPr>
    </a:lvl7pPr>
    <a:lvl8pPr marL="0" marR="0" indent="3200400" algn="l" defTabSz="914400" rtl="0" fontAlgn="auto" latinLnBrk="0" hangingPunct="0">
      <a:lnSpc>
        <a:spcPct val="120000"/>
      </a:lnSpc>
      <a:spcBef>
        <a:spcPts val="0"/>
      </a:spcBef>
      <a:spcAft>
        <a:spcPts val="0"/>
      </a:spcAft>
      <a:buClrTx/>
      <a:buSzTx/>
      <a:buFontTx/>
      <a:buNone/>
      <a:tabLst/>
      <a:defRPr kumimoji="0" sz="1900" b="0" i="0" u="none" strike="noStrike" cap="none" spc="0" normalizeH="0" baseline="0">
        <a:ln>
          <a:noFill/>
        </a:ln>
        <a:solidFill>
          <a:srgbClr val="262052"/>
        </a:solidFill>
        <a:effectLst/>
        <a:uFillTx/>
        <a:latin typeface="Krub Regular"/>
        <a:ea typeface="Krub Regular"/>
        <a:cs typeface="Krub Regular"/>
        <a:sym typeface="Krub Regular"/>
      </a:defRPr>
    </a:lvl8pPr>
    <a:lvl9pPr marL="0" marR="0" indent="3657600" algn="l" defTabSz="914400" rtl="0" fontAlgn="auto" latinLnBrk="0" hangingPunct="0">
      <a:lnSpc>
        <a:spcPct val="120000"/>
      </a:lnSpc>
      <a:spcBef>
        <a:spcPts val="0"/>
      </a:spcBef>
      <a:spcAft>
        <a:spcPts val="0"/>
      </a:spcAft>
      <a:buClrTx/>
      <a:buSzTx/>
      <a:buFontTx/>
      <a:buNone/>
      <a:tabLst/>
      <a:defRPr kumimoji="0" sz="1900" b="0" i="0" u="none" strike="noStrike" cap="none" spc="0" normalizeH="0" baseline="0">
        <a:ln>
          <a:noFill/>
        </a:ln>
        <a:solidFill>
          <a:srgbClr val="262052"/>
        </a:solidFill>
        <a:effectLst/>
        <a:uFillTx/>
        <a:latin typeface="Krub Regular"/>
        <a:ea typeface="Krub Regular"/>
        <a:cs typeface="Krub Regular"/>
        <a:sym typeface="Krub Regular"/>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18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CDA819-6B0A-864B-8A1D-FFAB532BDA26}" v="86" dt="2026-01-05T15:03:18.853"/>
    <p1510:client id="{94CBB364-921E-484C-95B0-00E6A67B96DB}" v="202" dt="2026-01-07T12:45:42.469"/>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elien Merchie" userId="S::emmelien.merchie@leerpunt.be::5b6d22fb-3587-41b6-bb88-36e7044b1fb4" providerId="AD" clId="Web-{EAFC1F38-E78C-C2CD-7632-E951947376ED}"/>
    <pc:docChg chg="addSld delSld modSld sldOrd">
      <pc:chgData name="Emmelien Merchie" userId="S::emmelien.merchie@leerpunt.be::5b6d22fb-3587-41b6-bb88-36e7044b1fb4" providerId="AD" clId="Web-{EAFC1F38-E78C-C2CD-7632-E951947376ED}" dt="2026-01-06T08:22:20.012" v="1562"/>
      <pc:docMkLst>
        <pc:docMk/>
      </pc:docMkLst>
      <pc:sldChg chg="modSp add del ord">
        <pc:chgData name="Emmelien Merchie" userId="S::emmelien.merchie@leerpunt.be::5b6d22fb-3587-41b6-bb88-36e7044b1fb4" providerId="AD" clId="Web-{EAFC1F38-E78C-C2CD-7632-E951947376ED}" dt="2026-01-06T08:07:07.373" v="1221"/>
        <pc:sldMkLst>
          <pc:docMk/>
          <pc:sldMk cId="1601903366" sldId="371"/>
        </pc:sldMkLst>
        <pc:graphicFrameChg chg="mod modGraphic">
          <ac:chgData name="Emmelien Merchie" userId="S::emmelien.merchie@leerpunt.be::5b6d22fb-3587-41b6-bb88-36e7044b1fb4" providerId="AD" clId="Web-{EAFC1F38-E78C-C2CD-7632-E951947376ED}" dt="2026-01-06T08:07:07.373" v="1221"/>
          <ac:graphicFrameMkLst>
            <pc:docMk/>
            <pc:sldMk cId="1601903366" sldId="371"/>
            <ac:graphicFrameMk id="3" creationId="{A576B584-883B-9DE4-7D8F-C25A4BC3FF8C}"/>
          </ac:graphicFrameMkLst>
        </pc:graphicFrameChg>
      </pc:sldChg>
      <pc:sldChg chg="addSp modSp add mod replId modClrScheme chgLayout modNotes">
        <pc:chgData name="Emmelien Merchie" userId="S::emmelien.merchie@leerpunt.be::5b6d22fb-3587-41b6-bb88-36e7044b1fb4" providerId="AD" clId="Web-{EAFC1F38-E78C-C2CD-7632-E951947376ED}" dt="2026-01-06T08:20:59.757" v="1555" actId="20577"/>
        <pc:sldMkLst>
          <pc:docMk/>
          <pc:sldMk cId="1690943836" sldId="465"/>
        </pc:sldMkLst>
        <pc:spChg chg="add mod">
          <ac:chgData name="Emmelien Merchie" userId="S::emmelien.merchie@leerpunt.be::5b6d22fb-3587-41b6-bb88-36e7044b1fb4" providerId="AD" clId="Web-{EAFC1F38-E78C-C2CD-7632-E951947376ED}" dt="2026-01-06T08:19:14.553" v="1472" actId="20577"/>
          <ac:spMkLst>
            <pc:docMk/>
            <pc:sldMk cId="1690943836" sldId="465"/>
            <ac:spMk id="12" creationId="{AC3C08C2-D815-8A20-2ACA-FE518E85FB3C}"/>
          </ac:spMkLst>
        </pc:spChg>
        <pc:spChg chg="add mod">
          <ac:chgData name="Emmelien Merchie" userId="S::emmelien.merchie@leerpunt.be::5b6d22fb-3587-41b6-bb88-36e7044b1fb4" providerId="AD" clId="Web-{EAFC1F38-E78C-C2CD-7632-E951947376ED}" dt="2026-01-06T08:20:59.757" v="1555" actId="20577"/>
          <ac:spMkLst>
            <pc:docMk/>
            <pc:sldMk cId="1690943836" sldId="465"/>
            <ac:spMk id="14" creationId="{FF50A028-AA58-C5EA-E770-D5F7355CA887}"/>
          </ac:spMkLst>
        </pc:spChg>
        <pc:picChg chg="mod">
          <ac:chgData name="Emmelien Merchie" userId="S::emmelien.merchie@leerpunt.be::5b6d22fb-3587-41b6-bb88-36e7044b1fb4" providerId="AD" clId="Web-{EAFC1F38-E78C-C2CD-7632-E951947376ED}" dt="2026-01-06T08:19:09.896" v="1458"/>
          <ac:picMkLst>
            <pc:docMk/>
            <pc:sldMk cId="1690943836" sldId="465"/>
            <ac:picMk id="7" creationId="{F054CEB5-85B0-EE9C-1822-ECB55A15446F}"/>
          </ac:picMkLst>
        </pc:picChg>
      </pc:sldChg>
      <pc:sldChg chg="modSp add replId">
        <pc:chgData name="Emmelien Merchie" userId="S::emmelien.merchie@leerpunt.be::5b6d22fb-3587-41b6-bb88-36e7044b1fb4" providerId="AD" clId="Web-{EAFC1F38-E78C-C2CD-7632-E951947376ED}" dt="2026-01-06T08:07:25.234" v="1244" actId="20577"/>
        <pc:sldMkLst>
          <pc:docMk/>
          <pc:sldMk cId="3982941172" sldId="466"/>
        </pc:sldMkLst>
        <pc:spChg chg="mod">
          <ac:chgData name="Emmelien Merchie" userId="S::emmelien.merchie@leerpunt.be::5b6d22fb-3587-41b6-bb88-36e7044b1fb4" providerId="AD" clId="Web-{EAFC1F38-E78C-C2CD-7632-E951947376ED}" dt="2026-01-06T08:07:25.234" v="1244" actId="20577"/>
          <ac:spMkLst>
            <pc:docMk/>
            <pc:sldMk cId="3982941172" sldId="466"/>
            <ac:spMk id="3" creationId="{2A9A7B9F-D1DD-97F1-3218-59F4742AAA47}"/>
          </ac:spMkLst>
        </pc:spChg>
        <pc:spChg chg="mod">
          <ac:chgData name="Emmelien Merchie" userId="S::emmelien.merchie@leerpunt.be::5b6d22fb-3587-41b6-bb88-36e7044b1fb4" providerId="AD" clId="Web-{EAFC1F38-E78C-C2CD-7632-E951947376ED}" dt="2026-01-06T07:47:14.320" v="11" actId="20577"/>
          <ac:spMkLst>
            <pc:docMk/>
            <pc:sldMk cId="3982941172" sldId="466"/>
            <ac:spMk id="4" creationId="{0F7DB868-BE79-2B3E-02F5-E93B74A56672}"/>
          </ac:spMkLst>
        </pc:spChg>
      </pc:sldChg>
      <pc:sldChg chg="addSp delSp modSp add replId modNotes">
        <pc:chgData name="Emmelien Merchie" userId="S::emmelien.merchie@leerpunt.be::5b6d22fb-3587-41b6-bb88-36e7044b1fb4" providerId="AD" clId="Web-{EAFC1F38-E78C-C2CD-7632-E951947376ED}" dt="2026-01-06T08:22:00.666" v="1561"/>
        <pc:sldMkLst>
          <pc:docMk/>
          <pc:sldMk cId="3054127603" sldId="467"/>
        </pc:sldMkLst>
        <pc:picChg chg="add mod modCrop">
          <ac:chgData name="Emmelien Merchie" userId="S::emmelien.merchie@leerpunt.be::5b6d22fb-3587-41b6-bb88-36e7044b1fb4" providerId="AD" clId="Web-{EAFC1F38-E78C-C2CD-7632-E951947376ED}" dt="2026-01-06T08:22:00.666" v="1561"/>
          <ac:picMkLst>
            <pc:docMk/>
            <pc:sldMk cId="3054127603" sldId="467"/>
            <ac:picMk id="2" creationId="{C5A57119-57AB-E5E7-EF09-AF528D1C613C}"/>
          </ac:picMkLst>
        </pc:picChg>
        <pc:picChg chg="del">
          <ac:chgData name="Emmelien Merchie" userId="S::emmelien.merchie@leerpunt.be::5b6d22fb-3587-41b6-bb88-36e7044b1fb4" providerId="AD" clId="Web-{EAFC1F38-E78C-C2CD-7632-E951947376ED}" dt="2026-01-06T07:51:18.621" v="89"/>
          <ac:picMkLst>
            <pc:docMk/>
            <pc:sldMk cId="3054127603" sldId="467"/>
            <ac:picMk id="7" creationId="{7AD924E4-3148-481C-A5C9-EE4795CA0EFF}"/>
          </ac:picMkLst>
        </pc:picChg>
      </pc:sldChg>
      <pc:sldChg chg="addSp delSp modSp add ord replId modNotes">
        <pc:chgData name="Emmelien Merchie" userId="S::emmelien.merchie@leerpunt.be::5b6d22fb-3587-41b6-bb88-36e7044b1fb4" providerId="AD" clId="Web-{EAFC1F38-E78C-C2CD-7632-E951947376ED}" dt="2026-01-06T08:00:53.513" v="603"/>
        <pc:sldMkLst>
          <pc:docMk/>
          <pc:sldMk cId="393420465" sldId="468"/>
        </pc:sldMkLst>
        <pc:picChg chg="del">
          <ac:chgData name="Emmelien Merchie" userId="S::emmelien.merchie@leerpunt.be::5b6d22fb-3587-41b6-bb88-36e7044b1fb4" providerId="AD" clId="Web-{EAFC1F38-E78C-C2CD-7632-E951947376ED}" dt="2026-01-06T07:51:56.560" v="115"/>
          <ac:picMkLst>
            <pc:docMk/>
            <pc:sldMk cId="393420465" sldId="468"/>
            <ac:picMk id="2" creationId="{025E3EBB-8C67-82D7-811F-17F2B831F20D}"/>
          </ac:picMkLst>
        </pc:picChg>
        <pc:picChg chg="add mod modCrop">
          <ac:chgData name="Emmelien Merchie" userId="S::emmelien.merchie@leerpunt.be::5b6d22fb-3587-41b6-bb88-36e7044b1fb4" providerId="AD" clId="Web-{EAFC1F38-E78C-C2CD-7632-E951947376ED}" dt="2026-01-06T07:52:52.954" v="119"/>
          <ac:picMkLst>
            <pc:docMk/>
            <pc:sldMk cId="393420465" sldId="468"/>
            <ac:picMk id="3" creationId="{B1E14E57-A61C-F484-080C-21A02FEBD0AC}"/>
          </ac:picMkLst>
        </pc:picChg>
      </pc:sldChg>
      <pc:sldChg chg="addSp delSp modSp add ord replId modNotes">
        <pc:chgData name="Emmelien Merchie" userId="S::emmelien.merchie@leerpunt.be::5b6d22fb-3587-41b6-bb88-36e7044b1fb4" providerId="AD" clId="Web-{EAFC1F38-E78C-C2CD-7632-E951947376ED}" dt="2026-01-06T08:21:49.055" v="1559"/>
        <pc:sldMkLst>
          <pc:docMk/>
          <pc:sldMk cId="3485273203" sldId="469"/>
        </pc:sldMkLst>
        <pc:picChg chg="add mod modCrop">
          <ac:chgData name="Emmelien Merchie" userId="S::emmelien.merchie@leerpunt.be::5b6d22fb-3587-41b6-bb88-36e7044b1fb4" providerId="AD" clId="Web-{EAFC1F38-E78C-C2CD-7632-E951947376ED}" dt="2026-01-06T08:21:49.055" v="1559"/>
          <ac:picMkLst>
            <pc:docMk/>
            <pc:sldMk cId="3485273203" sldId="469"/>
            <ac:picMk id="2" creationId="{D6FAF3F2-AEF3-9365-36D5-85CA62F626B8}"/>
          </ac:picMkLst>
        </pc:picChg>
        <pc:picChg chg="del">
          <ac:chgData name="Emmelien Merchie" userId="S::emmelien.merchie@leerpunt.be::5b6d22fb-3587-41b6-bb88-36e7044b1fb4" providerId="AD" clId="Web-{EAFC1F38-E78C-C2CD-7632-E951947376ED}" dt="2026-01-06T07:53:21.189" v="121"/>
          <ac:picMkLst>
            <pc:docMk/>
            <pc:sldMk cId="3485273203" sldId="469"/>
            <ac:picMk id="3" creationId="{799988BF-A5B5-D732-BE7C-F3217BC4AEF3}"/>
          </ac:picMkLst>
        </pc:picChg>
      </pc:sldChg>
      <pc:sldChg chg="addSp delSp modSp add replId modNotes">
        <pc:chgData name="Emmelien Merchie" userId="S::emmelien.merchie@leerpunt.be::5b6d22fb-3587-41b6-bb88-36e7044b1fb4" providerId="AD" clId="Web-{EAFC1F38-E78C-C2CD-7632-E951947376ED}" dt="2026-01-06T08:09:23.897" v="1292" actId="20577"/>
        <pc:sldMkLst>
          <pc:docMk/>
          <pc:sldMk cId="1443959032" sldId="470"/>
        </pc:sldMkLst>
        <pc:spChg chg="add mod">
          <ac:chgData name="Emmelien Merchie" userId="S::emmelien.merchie@leerpunt.be::5b6d22fb-3587-41b6-bb88-36e7044b1fb4" providerId="AD" clId="Web-{EAFC1F38-E78C-C2CD-7632-E951947376ED}" dt="2026-01-06T08:09:14.022" v="1282" actId="1076"/>
          <ac:spMkLst>
            <pc:docMk/>
            <pc:sldMk cId="1443959032" sldId="470"/>
            <ac:spMk id="6" creationId="{E154AAD6-855F-B049-A060-61EE59493075}"/>
          </ac:spMkLst>
        </pc:spChg>
        <pc:spChg chg="add mod">
          <ac:chgData name="Emmelien Merchie" userId="S::emmelien.merchie@leerpunt.be::5b6d22fb-3587-41b6-bb88-36e7044b1fb4" providerId="AD" clId="Web-{EAFC1F38-E78C-C2CD-7632-E951947376ED}" dt="2026-01-06T08:09:23.897" v="1292" actId="20577"/>
          <ac:spMkLst>
            <pc:docMk/>
            <pc:sldMk cId="1443959032" sldId="470"/>
            <ac:spMk id="8" creationId="{2C58849F-BC06-48B8-6C50-5786B2D2A9A9}"/>
          </ac:spMkLst>
        </pc:spChg>
        <pc:picChg chg="del">
          <ac:chgData name="Emmelien Merchie" userId="S::emmelien.merchie@leerpunt.be::5b6d22fb-3587-41b6-bb88-36e7044b1fb4" providerId="AD" clId="Web-{EAFC1F38-E78C-C2CD-7632-E951947376ED}" dt="2026-01-06T08:07:54.236" v="1246"/>
          <ac:picMkLst>
            <pc:docMk/>
            <pc:sldMk cId="1443959032" sldId="470"/>
            <ac:picMk id="2" creationId="{8927C8CB-8F06-EBB6-E48D-F79A7E1FC9CB}"/>
          </ac:picMkLst>
        </pc:picChg>
        <pc:picChg chg="add mod">
          <ac:chgData name="Emmelien Merchie" userId="S::emmelien.merchie@leerpunt.be::5b6d22fb-3587-41b6-bb88-36e7044b1fb4" providerId="AD" clId="Web-{EAFC1F38-E78C-C2CD-7632-E951947376ED}" dt="2026-01-06T08:08:23.988" v="1253" actId="1076"/>
          <ac:picMkLst>
            <pc:docMk/>
            <pc:sldMk cId="1443959032" sldId="470"/>
            <ac:picMk id="3" creationId="{68AEF3CE-E2C2-EF35-F92F-11C28F96E455}"/>
          </ac:picMkLst>
        </pc:picChg>
        <pc:picChg chg="add mod">
          <ac:chgData name="Emmelien Merchie" userId="S::emmelien.merchie@leerpunt.be::5b6d22fb-3587-41b6-bb88-36e7044b1fb4" providerId="AD" clId="Web-{EAFC1F38-E78C-C2CD-7632-E951947376ED}" dt="2026-01-06T08:08:46.645" v="1257" actId="14100"/>
          <ac:picMkLst>
            <pc:docMk/>
            <pc:sldMk cId="1443959032" sldId="470"/>
            <ac:picMk id="4" creationId="{F5F83DC3-A3DD-3226-3C7A-56CFB83BBF7B}"/>
          </ac:picMkLst>
        </pc:picChg>
      </pc:sldChg>
      <pc:sldChg chg="add del replId">
        <pc:chgData name="Emmelien Merchie" userId="S::emmelien.merchie@leerpunt.be::5b6d22fb-3587-41b6-bb88-36e7044b1fb4" providerId="AD" clId="Web-{EAFC1F38-E78C-C2CD-7632-E951947376ED}" dt="2026-01-06T08:06:46.293" v="1215"/>
        <pc:sldMkLst>
          <pc:docMk/>
          <pc:sldMk cId="2402318555" sldId="470"/>
        </pc:sldMkLst>
      </pc:sldChg>
      <pc:sldChg chg="addSp delSp modSp add mod replId modClrScheme chgLayout modNotes">
        <pc:chgData name="Emmelien Merchie" userId="S::emmelien.merchie@leerpunt.be::5b6d22fb-3587-41b6-bb88-36e7044b1fb4" providerId="AD" clId="Web-{EAFC1F38-E78C-C2CD-7632-E951947376ED}" dt="2026-01-06T08:22:20.012" v="1562"/>
        <pc:sldMkLst>
          <pc:docMk/>
          <pc:sldMk cId="4224116615" sldId="471"/>
        </pc:sldMkLst>
        <pc:spChg chg="add mod">
          <ac:chgData name="Emmelien Merchie" userId="S::emmelien.merchie@leerpunt.be::5b6d22fb-3587-41b6-bb88-36e7044b1fb4" providerId="AD" clId="Web-{EAFC1F38-E78C-C2CD-7632-E951947376ED}" dt="2026-01-06T08:22:20.012" v="1562"/>
          <ac:spMkLst>
            <pc:docMk/>
            <pc:sldMk cId="4224116615" sldId="471"/>
            <ac:spMk id="5" creationId="{2E265142-A08A-E096-BAA6-F0F8E03D2C81}"/>
          </ac:spMkLst>
        </pc:spChg>
        <pc:spChg chg="mod">
          <ac:chgData name="Emmelien Merchie" userId="S::emmelien.merchie@leerpunt.be::5b6d22fb-3587-41b6-bb88-36e7044b1fb4" providerId="AD" clId="Web-{EAFC1F38-E78C-C2CD-7632-E951947376ED}" dt="2026-01-06T08:22:20.012" v="1562"/>
          <ac:spMkLst>
            <pc:docMk/>
            <pc:sldMk cId="4224116615" sldId="471"/>
            <ac:spMk id="6" creationId="{64041712-188E-A3CA-18C9-10BD3CD44334}"/>
          </ac:spMkLst>
        </pc:spChg>
        <pc:spChg chg="del">
          <ac:chgData name="Emmelien Merchie" userId="S::emmelien.merchie@leerpunt.be::5b6d22fb-3587-41b6-bb88-36e7044b1fb4" providerId="AD" clId="Web-{EAFC1F38-E78C-C2CD-7632-E951947376ED}" dt="2026-01-06T08:10:03.977" v="1324"/>
          <ac:spMkLst>
            <pc:docMk/>
            <pc:sldMk cId="4224116615" sldId="471"/>
            <ac:spMk id="8" creationId="{F948B6B0-6B6F-286A-A453-7C8DA399DD49}"/>
          </ac:spMkLst>
        </pc:spChg>
        <pc:picChg chg="del">
          <ac:chgData name="Emmelien Merchie" userId="S::emmelien.merchie@leerpunt.be::5b6d22fb-3587-41b6-bb88-36e7044b1fb4" providerId="AD" clId="Web-{EAFC1F38-E78C-C2CD-7632-E951947376ED}" dt="2026-01-06T08:09:27.741" v="1294"/>
          <ac:picMkLst>
            <pc:docMk/>
            <pc:sldMk cId="4224116615" sldId="471"/>
            <ac:picMk id="3" creationId="{D4AC92CC-4EBD-DD93-D5B6-6DBCF49DE42E}"/>
          </ac:picMkLst>
        </pc:picChg>
        <pc:picChg chg="del">
          <ac:chgData name="Emmelien Merchie" userId="S::emmelien.merchie@leerpunt.be::5b6d22fb-3587-41b6-bb88-36e7044b1fb4" providerId="AD" clId="Web-{EAFC1F38-E78C-C2CD-7632-E951947376ED}" dt="2026-01-06T08:09:28.225" v="1295"/>
          <ac:picMkLst>
            <pc:docMk/>
            <pc:sldMk cId="4224116615" sldId="471"/>
            <ac:picMk id="4" creationId="{DDE39018-74DB-BD16-6000-861BD6E83025}"/>
          </ac:picMkLst>
        </pc:picChg>
        <pc:picChg chg="add mod">
          <ac:chgData name="Emmelien Merchie" userId="S::emmelien.merchie@leerpunt.be::5b6d22fb-3587-41b6-bb88-36e7044b1fb4" providerId="AD" clId="Web-{EAFC1F38-E78C-C2CD-7632-E951947376ED}" dt="2026-01-06T08:11:24.262" v="1405"/>
          <ac:picMkLst>
            <pc:docMk/>
            <pc:sldMk cId="4224116615" sldId="471"/>
            <ac:picMk id="7" creationId="{4B5EE394-6DEC-EE21-A15D-E84349FC2074}"/>
          </ac:picMkLst>
        </pc:picChg>
      </pc:sldChg>
    </pc:docChg>
  </pc:docChgLst>
  <pc:docChgLst>
    <pc:chgData name="Zephir Veys" userId="06076b8c-5078-4ade-afb7-acffce7c873c" providerId="ADAL" clId="{43AF2FDD-2720-55D0-AE17-499ECD06FB82}"/>
    <pc:docChg chg="undo custSel addSld delSld modSld">
      <pc:chgData name="Zephir Veys" userId="06076b8c-5078-4ade-afb7-acffce7c873c" providerId="ADAL" clId="{43AF2FDD-2720-55D0-AE17-499ECD06FB82}" dt="2026-01-05T15:03:18.853" v="226" actId="20577"/>
      <pc:docMkLst>
        <pc:docMk/>
      </pc:docMkLst>
      <pc:sldChg chg="modSp mod">
        <pc:chgData name="Zephir Veys" userId="06076b8c-5078-4ade-afb7-acffce7c873c" providerId="ADAL" clId="{43AF2FDD-2720-55D0-AE17-499ECD06FB82}" dt="2026-01-05T13:46:19.255" v="116" actId="20577"/>
        <pc:sldMkLst>
          <pc:docMk/>
          <pc:sldMk cId="1601903366" sldId="371"/>
        </pc:sldMkLst>
        <pc:graphicFrameChg chg="mod modGraphic">
          <ac:chgData name="Zephir Veys" userId="06076b8c-5078-4ade-afb7-acffce7c873c" providerId="ADAL" clId="{43AF2FDD-2720-55D0-AE17-499ECD06FB82}" dt="2026-01-05T13:46:19.255" v="116" actId="20577"/>
          <ac:graphicFrameMkLst>
            <pc:docMk/>
            <pc:sldMk cId="1601903366" sldId="371"/>
            <ac:graphicFrameMk id="3" creationId="{A576B584-883B-9DE4-7D8F-C25A4BC3FF8C}"/>
          </ac:graphicFrameMkLst>
        </pc:graphicFrameChg>
      </pc:sldChg>
      <pc:sldChg chg="addSp delSp modSp mod">
        <pc:chgData name="Zephir Veys" userId="06076b8c-5078-4ade-afb7-acffce7c873c" providerId="ADAL" clId="{43AF2FDD-2720-55D0-AE17-499ECD06FB82}" dt="2026-01-05T13:59:49.632" v="188" actId="1076"/>
        <pc:sldMkLst>
          <pc:docMk/>
          <pc:sldMk cId="274478088" sldId="455"/>
        </pc:sldMkLst>
        <pc:spChg chg="del">
          <ac:chgData name="Zephir Veys" userId="06076b8c-5078-4ade-afb7-acffce7c873c" providerId="ADAL" clId="{43AF2FDD-2720-55D0-AE17-499ECD06FB82}" dt="2026-01-05T13:59:39.337" v="183" actId="478"/>
          <ac:spMkLst>
            <pc:docMk/>
            <pc:sldMk cId="274478088" sldId="455"/>
            <ac:spMk id="11" creationId="{9F26A17E-F0B6-EFCD-A641-7256F33F7C94}"/>
          </ac:spMkLst>
        </pc:spChg>
        <pc:picChg chg="del">
          <ac:chgData name="Zephir Veys" userId="06076b8c-5078-4ade-afb7-acffce7c873c" providerId="ADAL" clId="{43AF2FDD-2720-55D0-AE17-499ECD06FB82}" dt="2026-01-05T13:59:40.786" v="184" actId="478"/>
          <ac:picMkLst>
            <pc:docMk/>
            <pc:sldMk cId="274478088" sldId="455"/>
            <ac:picMk id="3" creationId="{8D87B768-A675-6043-56CC-29CDDE2138D4}"/>
          </ac:picMkLst>
        </pc:picChg>
        <pc:picChg chg="add mod">
          <ac:chgData name="Zephir Veys" userId="06076b8c-5078-4ade-afb7-acffce7c873c" providerId="ADAL" clId="{43AF2FDD-2720-55D0-AE17-499ECD06FB82}" dt="2026-01-05T13:59:49.632" v="188" actId="1076"/>
          <ac:picMkLst>
            <pc:docMk/>
            <pc:sldMk cId="274478088" sldId="455"/>
            <ac:picMk id="4" creationId="{38929861-DDBC-5DDF-5875-C9DD03975381}"/>
          </ac:picMkLst>
        </pc:picChg>
      </pc:sldChg>
      <pc:sldChg chg="modSp del mod">
        <pc:chgData name="Zephir Veys" userId="06076b8c-5078-4ade-afb7-acffce7c873c" providerId="ADAL" clId="{43AF2FDD-2720-55D0-AE17-499ECD06FB82}" dt="2026-01-05T13:47:45.133" v="119" actId="2696"/>
        <pc:sldMkLst>
          <pc:docMk/>
          <pc:sldMk cId="1795200443" sldId="460"/>
        </pc:sldMkLst>
        <pc:spChg chg="mod">
          <ac:chgData name="Zephir Veys" userId="06076b8c-5078-4ade-afb7-acffce7c873c" providerId="ADAL" clId="{43AF2FDD-2720-55D0-AE17-499ECD06FB82}" dt="2026-01-05T13:47:40.713" v="117" actId="1076"/>
          <ac:spMkLst>
            <pc:docMk/>
            <pc:sldMk cId="1795200443" sldId="460"/>
            <ac:spMk id="2" creationId="{E1BB2DCD-FDC0-1821-68A5-83D25703BA30}"/>
          </ac:spMkLst>
        </pc:spChg>
        <pc:picChg chg="mod">
          <ac:chgData name="Zephir Veys" userId="06076b8c-5078-4ade-afb7-acffce7c873c" providerId="ADAL" clId="{43AF2FDD-2720-55D0-AE17-499ECD06FB82}" dt="2026-01-05T13:47:40.713" v="117" actId="1076"/>
          <ac:picMkLst>
            <pc:docMk/>
            <pc:sldMk cId="1795200443" sldId="460"/>
            <ac:picMk id="5" creationId="{57F27B0D-B181-9C8B-4C40-B75AD0BC89AC}"/>
          </ac:picMkLst>
        </pc:picChg>
      </pc:sldChg>
      <pc:sldChg chg="addSp delSp modSp mod">
        <pc:chgData name="Zephir Veys" userId="06076b8c-5078-4ade-afb7-acffce7c873c" providerId="ADAL" clId="{43AF2FDD-2720-55D0-AE17-499ECD06FB82}" dt="2026-01-05T13:54:47.525" v="182"/>
        <pc:sldMkLst>
          <pc:docMk/>
          <pc:sldMk cId="2809970797" sldId="461"/>
        </pc:sldMkLst>
        <pc:picChg chg="add mod">
          <ac:chgData name="Zephir Veys" userId="06076b8c-5078-4ade-afb7-acffce7c873c" providerId="ADAL" clId="{43AF2FDD-2720-55D0-AE17-499ECD06FB82}" dt="2026-01-05T13:54:47.525" v="182"/>
          <ac:picMkLst>
            <pc:docMk/>
            <pc:sldMk cId="2809970797" sldId="461"/>
            <ac:picMk id="2" creationId="{E4D91D4F-1E45-81AD-C33A-3D8E89079E80}"/>
          </ac:picMkLst>
        </pc:picChg>
        <pc:picChg chg="add mod">
          <ac:chgData name="Zephir Veys" userId="06076b8c-5078-4ade-afb7-acffce7c873c" providerId="ADAL" clId="{43AF2FDD-2720-55D0-AE17-499ECD06FB82}" dt="2026-01-05T13:54:47.525" v="182"/>
          <ac:picMkLst>
            <pc:docMk/>
            <pc:sldMk cId="2809970797" sldId="461"/>
            <ac:picMk id="4" creationId="{64136F23-4AC7-0301-8272-C4946B5D1E56}"/>
          </ac:picMkLst>
        </pc:picChg>
        <pc:picChg chg="add mod">
          <ac:chgData name="Zephir Veys" userId="06076b8c-5078-4ade-afb7-acffce7c873c" providerId="ADAL" clId="{43AF2FDD-2720-55D0-AE17-499ECD06FB82}" dt="2026-01-05T13:54:47.525" v="182"/>
          <ac:picMkLst>
            <pc:docMk/>
            <pc:sldMk cId="2809970797" sldId="461"/>
            <ac:picMk id="5" creationId="{55A2985F-D4CF-6F79-6C51-02C327A1F1EB}"/>
          </ac:picMkLst>
        </pc:picChg>
        <pc:picChg chg="del">
          <ac:chgData name="Zephir Veys" userId="06076b8c-5078-4ade-afb7-acffce7c873c" providerId="ADAL" clId="{43AF2FDD-2720-55D0-AE17-499ECD06FB82}" dt="2026-01-05T13:54:21.693" v="177" actId="478"/>
          <ac:picMkLst>
            <pc:docMk/>
            <pc:sldMk cId="2809970797" sldId="461"/>
            <ac:picMk id="6" creationId="{82A35208-5B1F-2E91-0483-099D645ED224}"/>
          </ac:picMkLst>
        </pc:picChg>
      </pc:sldChg>
      <pc:sldChg chg="addSp delSp modSp mod">
        <pc:chgData name="Zephir Veys" userId="06076b8c-5078-4ade-afb7-acffce7c873c" providerId="ADAL" clId="{43AF2FDD-2720-55D0-AE17-499ECD06FB82}" dt="2026-01-05T09:39:54.181" v="10" actId="14861"/>
        <pc:sldMkLst>
          <pc:docMk/>
          <pc:sldMk cId="689639128" sldId="463"/>
        </pc:sldMkLst>
        <pc:spChg chg="del">
          <ac:chgData name="Zephir Veys" userId="06076b8c-5078-4ade-afb7-acffce7c873c" providerId="ADAL" clId="{43AF2FDD-2720-55D0-AE17-499ECD06FB82}" dt="2026-01-05T09:37:45.576" v="1" actId="478"/>
          <ac:spMkLst>
            <pc:docMk/>
            <pc:sldMk cId="689639128" sldId="463"/>
            <ac:spMk id="2" creationId="{07D5E6C4-B5E7-6D06-B795-14CCACC51747}"/>
          </ac:spMkLst>
        </pc:spChg>
        <pc:spChg chg="del">
          <ac:chgData name="Zephir Veys" userId="06076b8c-5078-4ade-afb7-acffce7c873c" providerId="ADAL" clId="{43AF2FDD-2720-55D0-AE17-499ECD06FB82}" dt="2026-01-05T09:37:40.231" v="0" actId="478"/>
          <ac:spMkLst>
            <pc:docMk/>
            <pc:sldMk cId="689639128" sldId="463"/>
            <ac:spMk id="3" creationId="{77097225-AA9F-CD01-D433-7516791AB486}"/>
          </ac:spMkLst>
        </pc:spChg>
        <pc:spChg chg="add del mod">
          <ac:chgData name="Zephir Veys" userId="06076b8c-5078-4ade-afb7-acffce7c873c" providerId="ADAL" clId="{43AF2FDD-2720-55D0-AE17-499ECD06FB82}" dt="2026-01-05T09:37:48.165" v="2" actId="478"/>
          <ac:spMkLst>
            <pc:docMk/>
            <pc:sldMk cId="689639128" sldId="463"/>
            <ac:spMk id="5" creationId="{7340938D-57B3-6DBE-8FD7-2CD26142001B}"/>
          </ac:spMkLst>
        </pc:spChg>
        <pc:picChg chg="add mod">
          <ac:chgData name="Zephir Veys" userId="06076b8c-5078-4ade-afb7-acffce7c873c" providerId="ADAL" clId="{43AF2FDD-2720-55D0-AE17-499ECD06FB82}" dt="2026-01-05T09:39:54.181" v="10" actId="14861"/>
          <ac:picMkLst>
            <pc:docMk/>
            <pc:sldMk cId="689639128" sldId="463"/>
            <ac:picMk id="7" creationId="{16E79E50-4256-D178-07BF-C6B6C34E588E}"/>
          </ac:picMkLst>
        </pc:picChg>
      </pc:sldChg>
      <pc:sldChg chg="addSp modSp add mod modAnim">
        <pc:chgData name="Zephir Veys" userId="06076b8c-5078-4ade-afb7-acffce7c873c" providerId="ADAL" clId="{43AF2FDD-2720-55D0-AE17-499ECD06FB82}" dt="2026-01-05T15:03:18.853" v="226" actId="20577"/>
        <pc:sldMkLst>
          <pc:docMk/>
          <pc:sldMk cId="613964334" sldId="464"/>
        </pc:sldMkLst>
        <pc:spChg chg="mod">
          <ac:chgData name="Zephir Veys" userId="06076b8c-5078-4ade-afb7-acffce7c873c" providerId="ADAL" clId="{43AF2FDD-2720-55D0-AE17-499ECD06FB82}" dt="2026-01-05T13:53:12.534" v="176" actId="1076"/>
          <ac:spMkLst>
            <pc:docMk/>
            <pc:sldMk cId="613964334" sldId="464"/>
            <ac:spMk id="2" creationId="{E1BB2DCD-FDC0-1821-68A5-83D25703BA30}"/>
          </ac:spMkLst>
        </pc:spChg>
        <pc:spChg chg="mod">
          <ac:chgData name="Zephir Veys" userId="06076b8c-5078-4ade-afb7-acffce7c873c" providerId="ADAL" clId="{43AF2FDD-2720-55D0-AE17-499ECD06FB82}" dt="2026-01-05T15:02:58.460" v="209" actId="20577"/>
          <ac:spMkLst>
            <pc:docMk/>
            <pc:sldMk cId="613964334" sldId="464"/>
            <ac:spMk id="3" creationId="{117F21EE-E5F6-0CBC-A8E1-6B28F960783A}"/>
          </ac:spMkLst>
        </pc:spChg>
        <pc:spChg chg="add mod">
          <ac:chgData name="Zephir Veys" userId="06076b8c-5078-4ade-afb7-acffce7c873c" providerId="ADAL" clId="{43AF2FDD-2720-55D0-AE17-499ECD06FB82}" dt="2026-01-05T15:03:18.853" v="226" actId="20577"/>
          <ac:spMkLst>
            <pc:docMk/>
            <pc:sldMk cId="613964334" sldId="464"/>
            <ac:spMk id="6" creationId="{DB3ECF9B-42ED-F47F-BCF4-C4D262242ADE}"/>
          </ac:spMkLst>
        </pc:spChg>
        <pc:picChg chg="mod">
          <ac:chgData name="Zephir Veys" userId="06076b8c-5078-4ade-afb7-acffce7c873c" providerId="ADAL" clId="{43AF2FDD-2720-55D0-AE17-499ECD06FB82}" dt="2026-01-05T13:54:33.967" v="179" actId="1076"/>
          <ac:picMkLst>
            <pc:docMk/>
            <pc:sldMk cId="613964334" sldId="464"/>
            <ac:picMk id="4" creationId="{480E37FE-8E76-9700-7387-B6EF7ABD4120}"/>
          </ac:picMkLst>
        </pc:picChg>
        <pc:picChg chg="add mod modCrop">
          <ac:chgData name="Zephir Veys" userId="06076b8c-5078-4ade-afb7-acffce7c873c" providerId="ADAL" clId="{43AF2FDD-2720-55D0-AE17-499ECD06FB82}" dt="2026-01-05T13:54:39.931" v="181" actId="1076"/>
          <ac:picMkLst>
            <pc:docMk/>
            <pc:sldMk cId="613964334" sldId="464"/>
            <ac:picMk id="5" creationId="{1F56E68B-0D70-8C8F-515B-607C9211C0C9}"/>
          </ac:picMkLst>
        </pc:picChg>
        <pc:picChg chg="mod">
          <ac:chgData name="Zephir Veys" userId="06076b8c-5078-4ade-afb7-acffce7c873c" providerId="ADAL" clId="{43AF2FDD-2720-55D0-AE17-499ECD06FB82}" dt="2026-01-05T13:54:33.967" v="179" actId="1076"/>
          <ac:picMkLst>
            <pc:docMk/>
            <pc:sldMk cId="613964334" sldId="464"/>
            <ac:picMk id="7" creationId="{BE11BA24-9AF7-4FEE-D09C-1DC81BE258C6}"/>
          </ac:picMkLst>
        </pc:picChg>
      </pc:sldChg>
    </pc:docChg>
  </pc:docChgLst>
  <pc:docChgLst>
    <pc:chgData name="Youri Vande Sande" userId="a85c2a67-3db3-40cf-8da2-6817e5ce45bc" providerId="ADAL" clId="{94CBB364-921E-484C-95B0-00E6A67B96DB}"/>
    <pc:docChg chg="undo custSel addSld modSld sldOrd">
      <pc:chgData name="Youri Vande Sande" userId="a85c2a67-3db3-40cf-8da2-6817e5ce45bc" providerId="ADAL" clId="{94CBB364-921E-484C-95B0-00E6A67B96DB}" dt="2026-01-07T12:45:42.469" v="198" actId="1076"/>
      <pc:docMkLst>
        <pc:docMk/>
      </pc:docMkLst>
      <pc:sldChg chg="modSp mod">
        <pc:chgData name="Youri Vande Sande" userId="a85c2a67-3db3-40cf-8da2-6817e5ce45bc" providerId="ADAL" clId="{94CBB364-921E-484C-95B0-00E6A67B96DB}" dt="2026-01-06T12:57:46.702" v="124" actId="20577"/>
        <pc:sldMkLst>
          <pc:docMk/>
          <pc:sldMk cId="1601903366" sldId="371"/>
        </pc:sldMkLst>
        <pc:graphicFrameChg chg="mod modGraphic">
          <ac:chgData name="Youri Vande Sande" userId="a85c2a67-3db3-40cf-8da2-6817e5ce45bc" providerId="ADAL" clId="{94CBB364-921E-484C-95B0-00E6A67B96DB}" dt="2026-01-06T12:57:46.702" v="124" actId="20577"/>
          <ac:graphicFrameMkLst>
            <pc:docMk/>
            <pc:sldMk cId="1601903366" sldId="371"/>
            <ac:graphicFrameMk id="3" creationId="{A576B584-883B-9DE4-7D8F-C25A4BC3FF8C}"/>
          </ac:graphicFrameMkLst>
        </pc:graphicFrameChg>
      </pc:sldChg>
      <pc:sldChg chg="modSp">
        <pc:chgData name="Youri Vande Sande" userId="a85c2a67-3db3-40cf-8da2-6817e5ce45bc" providerId="ADAL" clId="{94CBB364-921E-484C-95B0-00E6A67B96DB}" dt="2026-01-05T17:03:01.951" v="34" actId="20577"/>
        <pc:sldMkLst>
          <pc:docMk/>
          <pc:sldMk cId="2139172226" sldId="422"/>
        </pc:sldMkLst>
        <pc:spChg chg="mod">
          <ac:chgData name="Youri Vande Sande" userId="a85c2a67-3db3-40cf-8da2-6817e5ce45bc" providerId="ADAL" clId="{94CBB364-921E-484C-95B0-00E6A67B96DB}" dt="2026-01-05T17:03:01.951" v="34" actId="20577"/>
          <ac:spMkLst>
            <pc:docMk/>
            <pc:sldMk cId="2139172226" sldId="422"/>
            <ac:spMk id="3" creationId="{081CCEDF-0367-14F3-34F5-C75C171957BA}"/>
          </ac:spMkLst>
        </pc:spChg>
      </pc:sldChg>
      <pc:sldChg chg="addSp delSp modSp mod delAnim">
        <pc:chgData name="Youri Vande Sande" userId="a85c2a67-3db3-40cf-8da2-6817e5ce45bc" providerId="ADAL" clId="{94CBB364-921E-484C-95B0-00E6A67B96DB}" dt="2026-01-06T12:54:21.027" v="118"/>
        <pc:sldMkLst>
          <pc:docMk/>
          <pc:sldMk cId="1546598411" sldId="453"/>
        </pc:sldMkLst>
        <pc:spChg chg="add mod">
          <ac:chgData name="Youri Vande Sande" userId="a85c2a67-3db3-40cf-8da2-6817e5ce45bc" providerId="ADAL" clId="{94CBB364-921E-484C-95B0-00E6A67B96DB}" dt="2026-01-06T12:54:21.027" v="118"/>
          <ac:spMkLst>
            <pc:docMk/>
            <pc:sldMk cId="1546598411" sldId="453"/>
            <ac:spMk id="4" creationId="{C98FF6B3-63A4-E89D-34E5-592CE431B027}"/>
          </ac:spMkLst>
        </pc:spChg>
        <pc:picChg chg="add mod">
          <ac:chgData name="Youri Vande Sande" userId="a85c2a67-3db3-40cf-8da2-6817e5ce45bc" providerId="ADAL" clId="{94CBB364-921E-484C-95B0-00E6A67B96DB}" dt="2026-01-06T12:53:57.269" v="117"/>
          <ac:picMkLst>
            <pc:docMk/>
            <pc:sldMk cId="1546598411" sldId="453"/>
            <ac:picMk id="2" creationId="{731C9123-6837-37CF-9BC6-E0FCA79169DF}"/>
          </ac:picMkLst>
        </pc:picChg>
        <pc:picChg chg="del">
          <ac:chgData name="Youri Vande Sande" userId="a85c2a67-3db3-40cf-8da2-6817e5ce45bc" providerId="ADAL" clId="{94CBB364-921E-484C-95B0-00E6A67B96DB}" dt="2026-01-06T12:53:31.681" v="116" actId="478"/>
          <ac:picMkLst>
            <pc:docMk/>
            <pc:sldMk cId="1546598411" sldId="453"/>
            <ac:picMk id="3" creationId="{6B8ADDF1-6711-7822-83C0-8A0C600259C8}"/>
          </ac:picMkLst>
        </pc:picChg>
      </pc:sldChg>
      <pc:sldChg chg="addSp delSp modSp mod delAnim">
        <pc:chgData name="Youri Vande Sande" userId="a85c2a67-3db3-40cf-8da2-6817e5ce45bc" providerId="ADAL" clId="{94CBB364-921E-484C-95B0-00E6A67B96DB}" dt="2026-01-06T12:53:21.673" v="115" actId="22"/>
        <pc:sldMkLst>
          <pc:docMk/>
          <pc:sldMk cId="0" sldId="454"/>
        </pc:sldMkLst>
        <pc:picChg chg="del mod">
          <ac:chgData name="Youri Vande Sande" userId="a85c2a67-3db3-40cf-8da2-6817e5ce45bc" providerId="ADAL" clId="{94CBB364-921E-484C-95B0-00E6A67B96DB}" dt="2026-01-06T12:52:31.348" v="114" actId="478"/>
          <ac:picMkLst>
            <pc:docMk/>
            <pc:sldMk cId="0" sldId="454"/>
            <ac:picMk id="3" creationId="{14BD26FF-FE9C-0E8D-A0CB-270F9930FBB2}"/>
          </ac:picMkLst>
        </pc:picChg>
        <pc:picChg chg="add">
          <ac:chgData name="Youri Vande Sande" userId="a85c2a67-3db3-40cf-8da2-6817e5ce45bc" providerId="ADAL" clId="{94CBB364-921E-484C-95B0-00E6A67B96DB}" dt="2026-01-06T12:53:21.673" v="115" actId="22"/>
          <ac:picMkLst>
            <pc:docMk/>
            <pc:sldMk cId="0" sldId="454"/>
            <ac:picMk id="4" creationId="{F7F8A504-97DA-5332-2F51-74E725DC543E}"/>
          </ac:picMkLst>
        </pc:picChg>
      </pc:sldChg>
      <pc:sldChg chg="ord">
        <pc:chgData name="Youri Vande Sande" userId="a85c2a67-3db3-40cf-8da2-6817e5ce45bc" providerId="ADAL" clId="{94CBB364-921E-484C-95B0-00E6A67B96DB}" dt="2026-01-06T12:41:46.383" v="66"/>
        <pc:sldMkLst>
          <pc:docMk/>
          <pc:sldMk cId="274478088" sldId="455"/>
        </pc:sldMkLst>
      </pc:sldChg>
      <pc:sldChg chg="modSp mod">
        <pc:chgData name="Youri Vande Sande" userId="a85c2a67-3db3-40cf-8da2-6817e5ce45bc" providerId="ADAL" clId="{94CBB364-921E-484C-95B0-00E6A67B96DB}" dt="2026-01-06T12:45:11.311" v="68" actId="1076"/>
        <pc:sldMkLst>
          <pc:docMk/>
          <pc:sldMk cId="0" sldId="456"/>
        </pc:sldMkLst>
        <pc:picChg chg="mod">
          <ac:chgData name="Youri Vande Sande" userId="a85c2a67-3db3-40cf-8da2-6817e5ce45bc" providerId="ADAL" clId="{94CBB364-921E-484C-95B0-00E6A67B96DB}" dt="2026-01-06T12:45:11.311" v="68" actId="1076"/>
          <ac:picMkLst>
            <pc:docMk/>
            <pc:sldMk cId="0" sldId="456"/>
            <ac:picMk id="3" creationId="{DFD459A3-96FF-E527-A84C-276506C14602}"/>
          </ac:picMkLst>
        </pc:picChg>
      </pc:sldChg>
      <pc:sldChg chg="ord">
        <pc:chgData name="Youri Vande Sande" userId="a85c2a67-3db3-40cf-8da2-6817e5ce45bc" providerId="ADAL" clId="{94CBB364-921E-484C-95B0-00E6A67B96DB}" dt="2026-01-06T12:41:21.060" v="64"/>
        <pc:sldMkLst>
          <pc:docMk/>
          <pc:sldMk cId="689639128" sldId="463"/>
        </pc:sldMkLst>
      </pc:sldChg>
      <pc:sldChg chg="addSp delSp modSp add mod">
        <pc:chgData name="Youri Vande Sande" userId="a85c2a67-3db3-40cf-8da2-6817e5ce45bc" providerId="ADAL" clId="{94CBB364-921E-484C-95B0-00E6A67B96DB}" dt="2026-01-06T12:45:53.736" v="112" actId="1076"/>
        <pc:sldMkLst>
          <pc:docMk/>
          <pc:sldMk cId="1885251905" sldId="473"/>
        </pc:sldMkLst>
        <pc:spChg chg="mod">
          <ac:chgData name="Youri Vande Sande" userId="a85c2a67-3db3-40cf-8da2-6817e5ce45bc" providerId="ADAL" clId="{94CBB364-921E-484C-95B0-00E6A67B96DB}" dt="2026-01-06T12:45:29.757" v="106" actId="20577"/>
          <ac:spMkLst>
            <pc:docMk/>
            <pc:sldMk cId="1885251905" sldId="473"/>
            <ac:spMk id="4" creationId="{3CA1A1B7-259A-BDE1-7F81-B6E108E2A49D}"/>
          </ac:spMkLst>
        </pc:spChg>
        <pc:picChg chg="add mod">
          <ac:chgData name="Youri Vande Sande" userId="a85c2a67-3db3-40cf-8da2-6817e5ce45bc" providerId="ADAL" clId="{94CBB364-921E-484C-95B0-00E6A67B96DB}" dt="2026-01-06T12:45:53.736" v="112" actId="1076"/>
          <ac:picMkLst>
            <pc:docMk/>
            <pc:sldMk cId="1885251905" sldId="473"/>
            <ac:picMk id="2" creationId="{E2217386-ED46-D0ED-05DF-65A83EBE5A72}"/>
          </ac:picMkLst>
        </pc:picChg>
        <pc:picChg chg="del mod">
          <ac:chgData name="Youri Vande Sande" userId="a85c2a67-3db3-40cf-8da2-6817e5ce45bc" providerId="ADAL" clId="{94CBB364-921E-484C-95B0-00E6A67B96DB}" dt="2026-01-06T12:45:32.699" v="108" actId="478"/>
          <ac:picMkLst>
            <pc:docMk/>
            <pc:sldMk cId="1885251905" sldId="473"/>
            <ac:picMk id="3" creationId="{DFD459A3-96FF-E527-A84C-276506C14602}"/>
          </ac:picMkLst>
        </pc:picChg>
      </pc:sldChg>
      <pc:sldChg chg="addSp modSp add mod modAnim">
        <pc:chgData name="Youri Vande Sande" userId="a85c2a67-3db3-40cf-8da2-6817e5ce45bc" providerId="ADAL" clId="{94CBB364-921E-484C-95B0-00E6A67B96DB}" dt="2026-01-07T12:37:47.251" v="145"/>
        <pc:sldMkLst>
          <pc:docMk/>
          <pc:sldMk cId="1705997593" sldId="474"/>
        </pc:sldMkLst>
        <pc:picChg chg="add mod">
          <ac:chgData name="Youri Vande Sande" userId="a85c2a67-3db3-40cf-8da2-6817e5ce45bc" providerId="ADAL" clId="{94CBB364-921E-484C-95B0-00E6A67B96DB}" dt="2026-01-07T12:37:03.707" v="133" actId="1076"/>
          <ac:picMkLst>
            <pc:docMk/>
            <pc:sldMk cId="1705997593" sldId="474"/>
            <ac:picMk id="3" creationId="{DF00585D-2860-3B16-8768-ACECA2B7B3BB}"/>
          </ac:picMkLst>
        </pc:picChg>
        <pc:picChg chg="add mod modCrop">
          <ac:chgData name="Youri Vande Sande" userId="a85c2a67-3db3-40cf-8da2-6817e5ce45bc" providerId="ADAL" clId="{94CBB364-921E-484C-95B0-00E6A67B96DB}" dt="2026-01-07T12:37:43.708" v="144" actId="1076"/>
          <ac:picMkLst>
            <pc:docMk/>
            <pc:sldMk cId="1705997593" sldId="474"/>
            <ac:picMk id="5" creationId="{2F8C301C-4CC3-71A1-DB4D-B91233A3F3DA}"/>
          </ac:picMkLst>
        </pc:picChg>
        <pc:picChg chg="mod">
          <ac:chgData name="Youri Vande Sande" userId="a85c2a67-3db3-40cf-8da2-6817e5ce45bc" providerId="ADAL" clId="{94CBB364-921E-484C-95B0-00E6A67B96DB}" dt="2026-01-07T12:36:47.149" v="126" actId="1076"/>
          <ac:picMkLst>
            <pc:docMk/>
            <pc:sldMk cId="1705997593" sldId="474"/>
            <ac:picMk id="7" creationId="{16E79E50-4256-D178-07BF-C6B6C34E588E}"/>
          </ac:picMkLst>
        </pc:picChg>
      </pc:sldChg>
      <pc:sldChg chg="addSp delSp modSp new mod modAnim">
        <pc:chgData name="Youri Vande Sande" userId="a85c2a67-3db3-40cf-8da2-6817e5ce45bc" providerId="ADAL" clId="{94CBB364-921E-484C-95B0-00E6A67B96DB}" dt="2026-01-07T12:45:26.238" v="196"/>
        <pc:sldMkLst>
          <pc:docMk/>
          <pc:sldMk cId="1953969062" sldId="475"/>
        </pc:sldMkLst>
        <pc:spChg chg="add mod">
          <ac:chgData name="Youri Vande Sande" userId="a85c2a67-3db3-40cf-8da2-6817e5ce45bc" providerId="ADAL" clId="{94CBB364-921E-484C-95B0-00E6A67B96DB}" dt="2026-01-07T12:45:23.611" v="195" actId="1076"/>
          <ac:spMkLst>
            <pc:docMk/>
            <pc:sldMk cId="1953969062" sldId="475"/>
            <ac:spMk id="2" creationId="{5D04561D-D352-8CA8-CFE6-DF495E0D5EB3}"/>
          </ac:spMkLst>
        </pc:spChg>
        <pc:spChg chg="del">
          <ac:chgData name="Youri Vande Sande" userId="a85c2a67-3db3-40cf-8da2-6817e5ce45bc" providerId="ADAL" clId="{94CBB364-921E-484C-95B0-00E6A67B96DB}" dt="2026-01-07T12:39:10.970" v="147" actId="478"/>
          <ac:spMkLst>
            <pc:docMk/>
            <pc:sldMk cId="1953969062" sldId="475"/>
            <ac:spMk id="2" creationId="{745420B8-9349-3A91-626A-0B0F3D2025FB}"/>
          </ac:spMkLst>
        </pc:spChg>
        <pc:spChg chg="del">
          <ac:chgData name="Youri Vande Sande" userId="a85c2a67-3db3-40cf-8da2-6817e5ce45bc" providerId="ADAL" clId="{94CBB364-921E-484C-95B0-00E6A67B96DB}" dt="2026-01-07T12:39:13.033" v="148" actId="478"/>
          <ac:spMkLst>
            <pc:docMk/>
            <pc:sldMk cId="1953969062" sldId="475"/>
            <ac:spMk id="3" creationId="{8A58C9CB-F203-84F5-FD58-5A35EDD74065}"/>
          </ac:spMkLst>
        </pc:spChg>
        <pc:picChg chg="add mod">
          <ac:chgData name="Youri Vande Sande" userId="a85c2a67-3db3-40cf-8da2-6817e5ce45bc" providerId="ADAL" clId="{94CBB364-921E-484C-95B0-00E6A67B96DB}" dt="2026-01-07T12:39:38.170" v="153" actId="1076"/>
          <ac:picMkLst>
            <pc:docMk/>
            <pc:sldMk cId="1953969062" sldId="475"/>
            <ac:picMk id="5" creationId="{4394B8BD-693F-BB84-9631-680C659F33AF}"/>
          </ac:picMkLst>
        </pc:picChg>
        <pc:picChg chg="add mod modCrop">
          <ac:chgData name="Youri Vande Sande" userId="a85c2a67-3db3-40cf-8da2-6817e5ce45bc" providerId="ADAL" clId="{94CBB364-921E-484C-95B0-00E6A67B96DB}" dt="2026-01-07T12:41:24.376" v="176" actId="14100"/>
          <ac:picMkLst>
            <pc:docMk/>
            <pc:sldMk cId="1953969062" sldId="475"/>
            <ac:picMk id="6" creationId="{890DA28E-8EED-27DA-8EB6-15CD9E320F1B}"/>
          </ac:picMkLst>
        </pc:picChg>
        <pc:picChg chg="add mod modCrop">
          <ac:chgData name="Youri Vande Sande" userId="a85c2a67-3db3-40cf-8da2-6817e5ce45bc" providerId="ADAL" clId="{94CBB364-921E-484C-95B0-00E6A67B96DB}" dt="2026-01-07T12:41:40.125" v="180" actId="14100"/>
          <ac:picMkLst>
            <pc:docMk/>
            <pc:sldMk cId="1953969062" sldId="475"/>
            <ac:picMk id="7" creationId="{B80F0F00-44FF-C0EE-9D7B-E0DC8F961262}"/>
          </ac:picMkLst>
        </pc:picChg>
      </pc:sldChg>
      <pc:sldChg chg="addSp delSp modSp add mod modAnim">
        <pc:chgData name="Youri Vande Sande" userId="a85c2a67-3db3-40cf-8da2-6817e5ce45bc" providerId="ADAL" clId="{94CBB364-921E-484C-95B0-00E6A67B96DB}" dt="2026-01-07T12:45:42.469" v="198" actId="1076"/>
        <pc:sldMkLst>
          <pc:docMk/>
          <pc:sldMk cId="2459660985" sldId="476"/>
        </pc:sldMkLst>
        <pc:spChg chg="add mod">
          <ac:chgData name="Youri Vande Sande" userId="a85c2a67-3db3-40cf-8da2-6817e5ce45bc" providerId="ADAL" clId="{94CBB364-921E-484C-95B0-00E6A67B96DB}" dt="2026-01-07T12:45:42.469" v="198" actId="1076"/>
          <ac:spMkLst>
            <pc:docMk/>
            <pc:sldMk cId="2459660985" sldId="476"/>
            <ac:spMk id="2" creationId="{6A0B75C6-C2C9-8C9C-8621-4ABC2F718408}"/>
          </ac:spMkLst>
        </pc:spChg>
        <pc:picChg chg="add mod">
          <ac:chgData name="Youri Vande Sande" userId="a85c2a67-3db3-40cf-8da2-6817e5ce45bc" providerId="ADAL" clId="{94CBB364-921E-484C-95B0-00E6A67B96DB}" dt="2026-01-07T12:40:03.512" v="157" actId="1076"/>
          <ac:picMkLst>
            <pc:docMk/>
            <pc:sldMk cId="2459660985" sldId="476"/>
            <ac:picMk id="3" creationId="{B96DEDFD-4ED4-31E5-D543-DEA929BC81EE}"/>
          </ac:picMkLst>
        </pc:picChg>
        <pc:picChg chg="del">
          <ac:chgData name="Youri Vande Sande" userId="a85c2a67-3db3-40cf-8da2-6817e5ce45bc" providerId="ADAL" clId="{94CBB364-921E-484C-95B0-00E6A67B96DB}" dt="2026-01-07T12:39:45.641" v="155" actId="478"/>
          <ac:picMkLst>
            <pc:docMk/>
            <pc:sldMk cId="2459660985" sldId="476"/>
            <ac:picMk id="5" creationId="{4394B8BD-693F-BB84-9631-680C659F33AF}"/>
          </ac:picMkLst>
        </pc:picChg>
        <pc:picChg chg="add mod modCrop">
          <ac:chgData name="Youri Vande Sande" userId="a85c2a67-3db3-40cf-8da2-6817e5ce45bc" providerId="ADAL" clId="{94CBB364-921E-484C-95B0-00E6A67B96DB}" dt="2026-01-07T12:40:53.593" v="169" actId="14100"/>
          <ac:picMkLst>
            <pc:docMk/>
            <pc:sldMk cId="2459660985" sldId="476"/>
            <ac:picMk id="6" creationId="{BEF05112-ED4E-EB22-C360-82190E9A2825}"/>
          </ac:picMkLst>
        </pc:picChg>
        <pc:picChg chg="add mod modCrop">
          <ac:chgData name="Youri Vande Sande" userId="a85c2a67-3db3-40cf-8da2-6817e5ce45bc" providerId="ADAL" clId="{94CBB364-921E-484C-95B0-00E6A67B96DB}" dt="2026-01-07T12:40:58.242" v="170" actId="14100"/>
          <ac:picMkLst>
            <pc:docMk/>
            <pc:sldMk cId="2459660985" sldId="476"/>
            <ac:picMk id="8" creationId="{D61191AB-886E-7CA5-CAFA-045B4B43E729}"/>
          </ac:picMkLst>
        </pc:picChg>
      </pc:sldChg>
    </pc:docChg>
  </pc:docChgLst>
  <pc:docChgLst>
    <pc:chgData name="Emmelien Merchie" userId="S::emmelien.merchie@leerpunt.be::5b6d22fb-3587-41b6-bb88-36e7044b1fb4" providerId="AD" clId="Web-{24EEC468-711D-5673-99B3-8F0ED3E94D75}"/>
    <pc:docChg chg="addSld modSld">
      <pc:chgData name="Emmelien Merchie" userId="S::emmelien.merchie@leerpunt.be::5b6d22fb-3587-41b6-bb88-36e7044b1fb4" providerId="AD" clId="Web-{24EEC468-711D-5673-99B3-8F0ED3E94D75}" dt="2026-01-06T09:10:41.694" v="2737" actId="1076"/>
      <pc:docMkLst>
        <pc:docMk/>
      </pc:docMkLst>
      <pc:sldChg chg="addSp delSp modSp modNotes">
        <pc:chgData name="Emmelien Merchie" userId="S::emmelien.merchie@leerpunt.be::5b6d22fb-3587-41b6-bb88-36e7044b1fb4" providerId="AD" clId="Web-{24EEC468-711D-5673-99B3-8F0ED3E94D75}" dt="2026-01-06T09:08:38.113" v="2714" actId="20577"/>
        <pc:sldMkLst>
          <pc:docMk/>
          <pc:sldMk cId="1690943836" sldId="465"/>
        </pc:sldMkLst>
        <pc:spChg chg="add del mod">
          <ac:chgData name="Emmelien Merchie" userId="S::emmelien.merchie@leerpunt.be::5b6d22fb-3587-41b6-bb88-36e7044b1fb4" providerId="AD" clId="Web-{24EEC468-711D-5673-99B3-8F0ED3E94D75}" dt="2026-01-06T08:36:17.384" v="1004"/>
          <ac:spMkLst>
            <pc:docMk/>
            <pc:sldMk cId="1690943836" sldId="465"/>
            <ac:spMk id="2" creationId="{B1458B2C-027A-0B68-1E1D-F4E2C63AA9B0}"/>
          </ac:spMkLst>
        </pc:spChg>
        <pc:spChg chg="mod">
          <ac:chgData name="Emmelien Merchie" userId="S::emmelien.merchie@leerpunt.be::5b6d22fb-3587-41b6-bb88-36e7044b1fb4" providerId="AD" clId="Web-{24EEC468-711D-5673-99B3-8F0ED3E94D75}" dt="2026-01-06T09:08:38.113" v="2714" actId="20577"/>
          <ac:spMkLst>
            <pc:docMk/>
            <pc:sldMk cId="1690943836" sldId="465"/>
            <ac:spMk id="14" creationId="{FF50A028-AA58-C5EA-E770-D5F7355CA887}"/>
          </ac:spMkLst>
        </pc:spChg>
        <pc:picChg chg="add del mod">
          <ac:chgData name="Emmelien Merchie" userId="S::emmelien.merchie@leerpunt.be::5b6d22fb-3587-41b6-bb88-36e7044b1fb4" providerId="AD" clId="Web-{24EEC468-711D-5673-99B3-8F0ED3E94D75}" dt="2026-01-06T08:44:40.899" v="1202"/>
          <ac:picMkLst>
            <pc:docMk/>
            <pc:sldMk cId="1690943836" sldId="465"/>
            <ac:picMk id="4" creationId="{A19008E8-1742-5DD7-C1C3-74F9B1D14841}"/>
          </ac:picMkLst>
        </pc:picChg>
      </pc:sldChg>
      <pc:sldChg chg="modNotes">
        <pc:chgData name="Emmelien Merchie" userId="S::emmelien.merchie@leerpunt.be::5b6d22fb-3587-41b6-bb88-36e7044b1fb4" providerId="AD" clId="Web-{24EEC468-711D-5673-99B3-8F0ED3E94D75}" dt="2026-01-06T09:00:43.047" v="2624"/>
        <pc:sldMkLst>
          <pc:docMk/>
          <pc:sldMk cId="3054127603" sldId="467"/>
        </pc:sldMkLst>
      </pc:sldChg>
      <pc:sldChg chg="modNotes">
        <pc:chgData name="Emmelien Merchie" userId="S::emmelien.merchie@leerpunt.be::5b6d22fb-3587-41b6-bb88-36e7044b1fb4" providerId="AD" clId="Web-{24EEC468-711D-5673-99B3-8F0ED3E94D75}" dt="2026-01-06T08:56:31.827" v="2033"/>
        <pc:sldMkLst>
          <pc:docMk/>
          <pc:sldMk cId="393420465" sldId="468"/>
        </pc:sldMkLst>
      </pc:sldChg>
      <pc:sldChg chg="modSp modNotes">
        <pc:chgData name="Emmelien Merchie" userId="S::emmelien.merchie@leerpunt.be::5b6d22fb-3587-41b6-bb88-36e7044b1fb4" providerId="AD" clId="Web-{24EEC468-711D-5673-99B3-8F0ED3E94D75}" dt="2026-01-06T08:58:17.187" v="2257"/>
        <pc:sldMkLst>
          <pc:docMk/>
          <pc:sldMk cId="3485273203" sldId="469"/>
        </pc:sldMkLst>
        <pc:picChg chg="mod">
          <ac:chgData name="Emmelien Merchie" userId="S::emmelien.merchie@leerpunt.be::5b6d22fb-3587-41b6-bb88-36e7044b1fb4" providerId="AD" clId="Web-{24EEC468-711D-5673-99B3-8F0ED3E94D75}" dt="2026-01-06T08:47:03.975" v="1223" actId="14100"/>
          <ac:picMkLst>
            <pc:docMk/>
            <pc:sldMk cId="3485273203" sldId="469"/>
            <ac:picMk id="2" creationId="{D6FAF3F2-AEF3-9365-36D5-85CA62F626B8}"/>
          </ac:picMkLst>
        </pc:picChg>
      </pc:sldChg>
      <pc:sldChg chg="modNotes">
        <pc:chgData name="Emmelien Merchie" userId="S::emmelien.merchie@leerpunt.be::5b6d22fb-3587-41b6-bb88-36e7044b1fb4" providerId="AD" clId="Web-{24EEC468-711D-5673-99B3-8F0ED3E94D75}" dt="2026-01-06T09:03:33.637" v="2712"/>
        <pc:sldMkLst>
          <pc:docMk/>
          <pc:sldMk cId="1443959032" sldId="470"/>
        </pc:sldMkLst>
      </pc:sldChg>
      <pc:sldChg chg="modSp modNotes">
        <pc:chgData name="Emmelien Merchie" userId="S::emmelien.merchie@leerpunt.be::5b6d22fb-3587-41b6-bb88-36e7044b1fb4" providerId="AD" clId="Web-{24EEC468-711D-5673-99B3-8F0ED3E94D75}" dt="2026-01-06T09:10:41.694" v="2737" actId="1076"/>
        <pc:sldMkLst>
          <pc:docMk/>
          <pc:sldMk cId="4224116615" sldId="471"/>
        </pc:sldMkLst>
        <pc:spChg chg="mod">
          <ac:chgData name="Emmelien Merchie" userId="S::emmelien.merchie@leerpunt.be::5b6d22fb-3587-41b6-bb88-36e7044b1fb4" providerId="AD" clId="Web-{24EEC468-711D-5673-99B3-8F0ED3E94D75}" dt="2026-01-06T09:08:58.832" v="2719" actId="14100"/>
          <ac:spMkLst>
            <pc:docMk/>
            <pc:sldMk cId="4224116615" sldId="471"/>
            <ac:spMk id="5" creationId="{2E265142-A08A-E096-BAA6-F0F8E03D2C81}"/>
          </ac:spMkLst>
        </pc:spChg>
        <pc:picChg chg="mod modCrop">
          <ac:chgData name="Emmelien Merchie" userId="S::emmelien.merchie@leerpunt.be::5b6d22fb-3587-41b6-bb88-36e7044b1fb4" providerId="AD" clId="Web-{24EEC468-711D-5673-99B3-8F0ED3E94D75}" dt="2026-01-06T09:10:41.694" v="2737" actId="1076"/>
          <ac:picMkLst>
            <pc:docMk/>
            <pc:sldMk cId="4224116615" sldId="471"/>
            <ac:picMk id="7" creationId="{4B5EE394-6DEC-EE21-A15D-E84349FC2074}"/>
          </ac:picMkLst>
        </pc:picChg>
      </pc:sldChg>
      <pc:sldChg chg="addSp delSp modSp add replId modNotes">
        <pc:chgData name="Emmelien Merchie" userId="S::emmelien.merchie@leerpunt.be::5b6d22fb-3587-41b6-bb88-36e7044b1fb4" providerId="AD" clId="Web-{24EEC468-711D-5673-99B3-8F0ED3E94D75}" dt="2026-01-06T09:09:57.521" v="2734" actId="20577"/>
        <pc:sldMkLst>
          <pc:docMk/>
          <pc:sldMk cId="1887079576" sldId="472"/>
        </pc:sldMkLst>
        <pc:spChg chg="add del mod">
          <ac:chgData name="Emmelien Merchie" userId="S::emmelien.merchie@leerpunt.be::5b6d22fb-3587-41b6-bb88-36e7044b1fb4" providerId="AD" clId="Web-{24EEC468-711D-5673-99B3-8F0ED3E94D75}" dt="2026-01-06T08:37:02.878" v="1010"/>
          <ac:spMkLst>
            <pc:docMk/>
            <pc:sldMk cId="1887079576" sldId="472"/>
            <ac:spMk id="2" creationId="{87B4214B-181A-D813-3F10-D9BE31062CB5}"/>
          </ac:spMkLst>
        </pc:spChg>
        <pc:spChg chg="del mod">
          <ac:chgData name="Emmelien Merchie" userId="S::emmelien.merchie@leerpunt.be::5b6d22fb-3587-41b6-bb88-36e7044b1fb4" providerId="AD" clId="Web-{24EEC468-711D-5673-99B3-8F0ED3E94D75}" dt="2026-01-06T08:38:03.051" v="1021"/>
          <ac:spMkLst>
            <pc:docMk/>
            <pc:sldMk cId="1887079576" sldId="472"/>
            <ac:spMk id="12" creationId="{DD217FBC-ADE7-9C1A-DFDC-FBF1E5715996}"/>
          </ac:spMkLst>
        </pc:spChg>
        <pc:spChg chg="mod ord">
          <ac:chgData name="Emmelien Merchie" userId="S::emmelien.merchie@leerpunt.be::5b6d22fb-3587-41b6-bb88-36e7044b1fb4" providerId="AD" clId="Web-{24EEC468-711D-5673-99B3-8F0ED3E94D75}" dt="2026-01-06T09:09:57.521" v="2734" actId="20577"/>
          <ac:spMkLst>
            <pc:docMk/>
            <pc:sldMk cId="1887079576" sldId="472"/>
            <ac:spMk id="14" creationId="{5148EA26-FFFB-9F2D-9707-6747A781C90C}"/>
          </ac:spMkLst>
        </pc:spChg>
        <pc:spChg chg="add del">
          <ac:chgData name="Emmelien Merchie" userId="S::emmelien.merchie@leerpunt.be::5b6d22fb-3587-41b6-bb88-36e7044b1fb4" providerId="AD" clId="Web-{24EEC468-711D-5673-99B3-8F0ED3E94D75}" dt="2026-01-06T08:43:14.774" v="1150"/>
          <ac:spMkLst>
            <pc:docMk/>
            <pc:sldMk cId="1887079576" sldId="472"/>
            <ac:spMk id="19" creationId="{BC91A632-6EF8-BB0C-1C0F-2D4143478063}"/>
          </ac:spMkLst>
        </pc:spChg>
        <pc:picChg chg="add mod">
          <ac:chgData name="Emmelien Merchie" userId="S::emmelien.merchie@leerpunt.be::5b6d22fb-3587-41b6-bb88-36e7044b1fb4" providerId="AD" clId="Web-{24EEC468-711D-5673-99B3-8F0ED3E94D75}" dt="2026-01-06T08:38:11.613" v="1024"/>
          <ac:picMkLst>
            <pc:docMk/>
            <pc:sldMk cId="1887079576" sldId="472"/>
            <ac:picMk id="3" creationId="{F12943D4-C2D3-9643-E832-F151E3844834}"/>
          </ac:picMkLst>
        </pc:picChg>
        <pc:picChg chg="del">
          <ac:chgData name="Emmelien Merchie" userId="S::emmelien.merchie@leerpunt.be::5b6d22fb-3587-41b6-bb88-36e7044b1fb4" providerId="AD" clId="Web-{24EEC468-711D-5673-99B3-8F0ED3E94D75}" dt="2026-01-06T08:36:24.075" v="1007"/>
          <ac:picMkLst>
            <pc:docMk/>
            <pc:sldMk cId="1887079576" sldId="472"/>
            <ac:picMk id="7" creationId="{F0F7945E-87A9-009E-94B0-BCBC755034B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68" name="Shape 668"/>
          <p:cNvSpPr>
            <a:spLocks noGrp="1" noRot="1" noChangeAspect="1"/>
          </p:cNvSpPr>
          <p:nvPr>
            <p:ph type="sldImg"/>
          </p:nvPr>
        </p:nvSpPr>
        <p:spPr>
          <a:xfrm>
            <a:off x="26988" y="744538"/>
            <a:ext cx="6615112" cy="3722687"/>
          </a:xfrm>
          <a:prstGeom prst="rect">
            <a:avLst/>
          </a:prstGeom>
        </p:spPr>
        <p:txBody>
          <a:bodyPr/>
          <a:lstStyle/>
          <a:p>
            <a:endParaRPr/>
          </a:p>
        </p:txBody>
      </p:sp>
      <p:sp>
        <p:nvSpPr>
          <p:cNvPr id="669" name="Shape 669"/>
          <p:cNvSpPr>
            <a:spLocks noGrp="1"/>
          </p:cNvSpPr>
          <p:nvPr>
            <p:ph type="body" sz="quarter" idx="1"/>
          </p:nvPr>
        </p:nvSpPr>
        <p:spPr>
          <a:xfrm>
            <a:off x="889212" y="4715153"/>
            <a:ext cx="4890665" cy="4466987"/>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88086-D4E5-F1F6-92E3-5BB185A0616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0D6B358-5179-2DB8-4302-13F23DC0790C}"/>
              </a:ext>
            </a:extLst>
          </p:cNvPr>
          <p:cNvSpPr>
            <a:spLocks noGrp="1" noRot="1" noChangeAspect="1"/>
          </p:cNvSpPr>
          <p:nvPr>
            <p:ph type="sldImg"/>
          </p:nvPr>
        </p:nvSpPr>
        <p:spPr>
          <a:xfrm>
            <a:off x="26988" y="744538"/>
            <a:ext cx="6615112" cy="3722687"/>
          </a:xfrm>
        </p:spPr>
      </p:sp>
      <p:sp>
        <p:nvSpPr>
          <p:cNvPr id="3" name="Tijdelijke aanduiding voor notities 2">
            <a:extLst>
              <a:ext uri="{FF2B5EF4-FFF2-40B4-BE49-F238E27FC236}">
                <a16:creationId xmlns:a16="http://schemas.microsoft.com/office/drawing/2014/main" id="{CA51D3E6-10BB-8046-3992-77F972487D10}"/>
              </a:ext>
            </a:extLst>
          </p:cNvPr>
          <p:cNvSpPr>
            <a:spLocks noGrp="1"/>
          </p:cNvSpPr>
          <p:nvPr>
            <p:ph type="body" idx="1"/>
          </p:nvPr>
        </p:nvSpPr>
        <p:spPr/>
        <p:txBody>
          <a:bodyPr/>
          <a:lstStyle/>
          <a:p>
            <a:endParaRPr lang="nl-BE"/>
          </a:p>
        </p:txBody>
      </p:sp>
    </p:spTree>
    <p:extLst>
      <p:ext uri="{BB962C8B-B14F-4D97-AF65-F5344CB8AC3E}">
        <p14:creationId xmlns:p14="http://schemas.microsoft.com/office/powerpoint/2010/main" val="1696837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4C362-C628-6681-99E7-F8DA4BEA129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94B00BD-6B8B-35DC-2654-99EA4ED1CD3B}"/>
              </a:ext>
            </a:extLst>
          </p:cNvPr>
          <p:cNvSpPr>
            <a:spLocks noGrp="1" noRot="1" noChangeAspect="1"/>
          </p:cNvSpPr>
          <p:nvPr>
            <p:ph type="sldImg"/>
          </p:nvPr>
        </p:nvSpPr>
        <p:spPr>
          <a:xfrm>
            <a:off x="26988" y="744538"/>
            <a:ext cx="6615112" cy="3722687"/>
          </a:xfrm>
        </p:spPr>
      </p:sp>
      <p:sp>
        <p:nvSpPr>
          <p:cNvPr id="3" name="Tijdelijke aanduiding voor notities 2">
            <a:extLst>
              <a:ext uri="{FF2B5EF4-FFF2-40B4-BE49-F238E27FC236}">
                <a16:creationId xmlns:a16="http://schemas.microsoft.com/office/drawing/2014/main" id="{7484AD7C-4287-2575-E7EF-52C72C4DD38C}"/>
              </a:ext>
            </a:extLst>
          </p:cNvPr>
          <p:cNvSpPr>
            <a:spLocks noGrp="1"/>
          </p:cNvSpPr>
          <p:nvPr>
            <p:ph type="body" idx="1"/>
          </p:nvPr>
        </p:nvSpPr>
        <p:spPr/>
        <p:txBody>
          <a:bodyPr/>
          <a:lstStyle/>
          <a:p>
            <a:endParaRPr lang="nl-BE"/>
          </a:p>
        </p:txBody>
      </p:sp>
    </p:spTree>
    <p:extLst>
      <p:ext uri="{BB962C8B-B14F-4D97-AF65-F5344CB8AC3E}">
        <p14:creationId xmlns:p14="http://schemas.microsoft.com/office/powerpoint/2010/main" val="913596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6988" y="744538"/>
            <a:ext cx="6615112" cy="3722687"/>
          </a:xfrm>
        </p:spPr>
      </p:sp>
      <p:sp>
        <p:nvSpPr>
          <p:cNvPr id="3" name="Tijdelijke aanduiding voor notities 2"/>
          <p:cNvSpPr>
            <a:spLocks noGrp="1"/>
          </p:cNvSpPr>
          <p:nvPr>
            <p:ph type="body" idx="1"/>
          </p:nvPr>
        </p:nvSpPr>
        <p:spPr/>
        <p:txBody>
          <a:bodyPr/>
          <a:lstStyle/>
          <a:p>
            <a:pPr rtl="0" fontAlgn="base"/>
            <a:r>
              <a:rPr lang="nl-NL" sz="1200" b="1" i="0">
                <a:effectLst/>
                <a:latin typeface="+mj-lt"/>
                <a:ea typeface="+mj-ea"/>
                <a:cs typeface="+mj-cs"/>
                <a:sym typeface="Calibri"/>
              </a:rPr>
              <a:t>FOTO EVENT-pagina</a:t>
            </a:r>
            <a:r>
              <a:rPr lang="nl-NL" sz="1200" b="0" i="0">
                <a:effectLst/>
                <a:latin typeface="+mj-lt"/>
                <a:ea typeface="+mj-ea"/>
                <a:cs typeface="+mj-cs"/>
                <a:sym typeface="Calibri"/>
              </a:rPr>
              <a:t> </a:t>
            </a:r>
          </a:p>
          <a:p>
            <a:pPr rtl="0" fontAlgn="base"/>
            <a:r>
              <a:rPr lang="nl-NL" sz="1200" b="0" i="0">
                <a:effectLst/>
                <a:latin typeface="+mj-lt"/>
                <a:ea typeface="+mj-ea"/>
                <a:cs typeface="+mj-cs"/>
                <a:sym typeface="Calibri"/>
              </a:rPr>
              <a:t>Vergeet ook onze events niet! Dit zijn de momenten om bruggen te bouwen, in dialoog te gaan met mensen uit de praktijk en onderzoekers, te netwerken en samen </a:t>
            </a:r>
            <a:r>
              <a:rPr lang="nl-NL" sz="1200" b="0" i="0" err="1">
                <a:effectLst/>
                <a:latin typeface="+mj-lt"/>
                <a:ea typeface="+mj-ea"/>
                <a:cs typeface="+mj-cs"/>
                <a:sym typeface="Calibri"/>
              </a:rPr>
              <a:t>evidence-informed</a:t>
            </a:r>
            <a:r>
              <a:rPr lang="nl-NL" sz="1200" b="0" i="0">
                <a:effectLst/>
                <a:latin typeface="+mj-lt"/>
                <a:ea typeface="+mj-ea"/>
                <a:cs typeface="+mj-cs"/>
                <a:sym typeface="Calibri"/>
              </a:rPr>
              <a:t> informatie uit te wisselen. Praktijk en onderzoek hand in hand.  </a:t>
            </a:r>
          </a:p>
          <a:p>
            <a:pPr rtl="0" fontAlgn="base"/>
            <a:r>
              <a:rPr lang="nl-NL" sz="1200" b="0" i="0">
                <a:effectLst/>
                <a:latin typeface="+mj-lt"/>
                <a:ea typeface="+mj-ea"/>
                <a:cs typeface="+mj-cs"/>
                <a:sym typeface="Calibri"/>
              </a:rPr>
              <a:t>Dus zoals jullie zien, staat er veel op til de komende tijd! Daarom wil ik expliciet naast jullie toch ook even het kleine team van Leerpunt bedanken. Zonder jullie geen Leerpunt. Zonder hen ook geen Leerpunt. Dank je wel lieve collega’s om samen </a:t>
            </a:r>
            <a:r>
              <a:rPr lang="nl-NL" sz="1200" b="0" i="0" err="1">
                <a:effectLst/>
                <a:latin typeface="+mj-lt"/>
                <a:ea typeface="+mj-ea"/>
                <a:cs typeface="+mj-cs"/>
                <a:sym typeface="Calibri"/>
              </a:rPr>
              <a:t>evidence-informed</a:t>
            </a:r>
            <a:r>
              <a:rPr lang="nl-NL" sz="1200" b="0" i="0">
                <a:effectLst/>
                <a:latin typeface="+mj-lt"/>
                <a:ea typeface="+mj-ea"/>
                <a:cs typeface="+mj-cs"/>
                <a:sym typeface="Calibri"/>
              </a:rPr>
              <a:t> werken binnen te brengen in onderwijs…  </a:t>
            </a:r>
            <a:endParaRPr lang="nl-BE"/>
          </a:p>
        </p:txBody>
      </p:sp>
    </p:spTree>
    <p:extLst>
      <p:ext uri="{BB962C8B-B14F-4D97-AF65-F5344CB8AC3E}">
        <p14:creationId xmlns:p14="http://schemas.microsoft.com/office/powerpoint/2010/main" val="3278979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6988" y="744538"/>
            <a:ext cx="6615112" cy="3722687"/>
          </a:xfrm>
        </p:spPr>
      </p:sp>
      <p:sp>
        <p:nvSpPr>
          <p:cNvPr id="3" name="Tijdelijke aanduiding voor notities 2"/>
          <p:cNvSpPr>
            <a:spLocks noGrp="1"/>
          </p:cNvSpPr>
          <p:nvPr>
            <p:ph type="body" idx="1"/>
          </p:nvPr>
        </p:nvSpPr>
        <p:spPr/>
        <p:txBody>
          <a:bodyPr/>
          <a:lstStyle/>
          <a:p>
            <a:pPr rtl="0" fontAlgn="base"/>
            <a:r>
              <a:rPr lang="nl-NL" sz="1200" b="0" i="0">
                <a:effectLst/>
                <a:latin typeface="+mj-lt"/>
                <a:ea typeface="+mj-ea"/>
                <a:cs typeface="+mj-cs"/>
                <a:sym typeface="Calibri"/>
              </a:rPr>
              <a:t>Hiernaast gaf de Vlaamse Regering het vertrouwen aan LP om een keurmerk voor leermiddelen en een keurmerk voor professionaliseringsinitiatieven te ontwikkelen. Dit proces loopt volop en hiervoor hebben we zowel mensen uit de praktijk als lesgevers vakdidactiek, algemene didactiek en andere nodig.  We starten al gauw met de screenings van leermaterialen. Heb je interesse om deel te nemen aan beoordelingscommissies die materialen screenen, hou zeker de nieuwsbrief in de gaten!  </a:t>
            </a:r>
          </a:p>
          <a:p>
            <a:pPr rtl="0" fontAlgn="base"/>
            <a:endParaRPr lang="nl-NL" sz="1200" b="0" i="0">
              <a:effectLst/>
              <a:latin typeface="+mj-lt"/>
              <a:ea typeface="+mj-ea"/>
              <a:cs typeface="+mj-cs"/>
              <a:sym typeface="Calibri"/>
            </a:endParaRPr>
          </a:p>
          <a:p>
            <a:pPr rtl="0" fontAlgn="base"/>
            <a:r>
              <a:rPr lang="nl-NL" sz="1200" b="0" i="0">
                <a:effectLst/>
                <a:latin typeface="+mj-lt"/>
                <a:ea typeface="+mj-ea"/>
                <a:cs typeface="+mj-cs"/>
                <a:sym typeface="Calibri"/>
              </a:rPr>
              <a:t>Naast deze beide keurmerken kregen we een bijkomende overheidsopdracht van de Vlaamse Regering met name zal Leerpunt een expertisecentrum aanstellen voor de professionalisering en begeleiding van inspiratiescholen in het kader van de implementatie van de nieuwe minimumdoelen in het Vlaamse basisonderwijs. </a:t>
            </a:r>
          </a:p>
          <a:p>
            <a:pPr rtl="0" fontAlgn="base"/>
            <a:endParaRPr lang="nl-NL" sz="1200" b="0" i="0">
              <a:effectLst/>
              <a:latin typeface="+mj-lt"/>
              <a:ea typeface="+mj-ea"/>
              <a:cs typeface="+mj-cs"/>
              <a:sym typeface="Calibri"/>
            </a:endParaRPr>
          </a:p>
          <a:p>
            <a:pPr rtl="0" fontAlgn="base"/>
            <a:r>
              <a:rPr lang="nl-NL" sz="1200" b="0" i="0">
                <a:effectLst/>
                <a:latin typeface="+mj-lt"/>
                <a:ea typeface="+mj-ea"/>
                <a:cs typeface="+mj-cs"/>
                <a:sym typeface="Calibri"/>
              </a:rPr>
              <a:t>De kernopdrachten omvatten:  </a:t>
            </a:r>
          </a:p>
          <a:p>
            <a:pPr rtl="0" fontAlgn="base"/>
            <a:r>
              <a:rPr lang="nl-NL" sz="1200" b="0" i="0">
                <a:effectLst/>
                <a:latin typeface="+mj-lt"/>
                <a:ea typeface="+mj-ea"/>
                <a:cs typeface="+mj-cs"/>
                <a:sym typeface="Calibri"/>
              </a:rPr>
              <a:t>Het verzorgen van brede vorming voor schoolteams, pedagogische begeleidingsdiensten, stedelijke begeleidingscentra en lerarenopleidingen. </a:t>
            </a:r>
          </a:p>
          <a:p>
            <a:pPr rtl="0" fontAlgn="base"/>
            <a:r>
              <a:rPr lang="nl-NL" sz="1200" b="0" i="0">
                <a:effectLst/>
                <a:latin typeface="+mj-lt"/>
                <a:ea typeface="+mj-ea"/>
                <a:cs typeface="+mj-cs"/>
                <a:sym typeface="Calibri"/>
              </a:rPr>
              <a:t>Het intensief begeleiden van 30 geselecteerde inspiratiescholen. </a:t>
            </a:r>
          </a:p>
          <a:p>
            <a:pPr rtl="0" fontAlgn="base"/>
            <a:r>
              <a:rPr lang="nl-NL" sz="1200" b="0" i="0">
                <a:effectLst/>
                <a:latin typeface="+mj-lt"/>
                <a:ea typeface="+mj-ea"/>
                <a:cs typeface="+mj-cs"/>
                <a:sym typeface="Calibri"/>
              </a:rPr>
              <a:t>Het professionaliseren van pedagogische begeleidingsdiensten (</a:t>
            </a:r>
            <a:r>
              <a:rPr lang="nl-NL" sz="1200" b="0" i="0" err="1">
                <a:effectLst/>
                <a:latin typeface="+mj-lt"/>
                <a:ea typeface="+mj-ea"/>
                <a:cs typeface="+mj-cs"/>
                <a:sym typeface="Calibri"/>
              </a:rPr>
              <a:t>PBD's</a:t>
            </a:r>
            <a:r>
              <a:rPr lang="nl-NL" sz="1200" b="0" i="0">
                <a:effectLst/>
                <a:latin typeface="+mj-lt"/>
                <a:ea typeface="+mj-ea"/>
                <a:cs typeface="+mj-cs"/>
                <a:sym typeface="Calibri"/>
              </a:rPr>
              <a:t>) binnen de inspiratiescholen. </a:t>
            </a:r>
          </a:p>
          <a:p>
            <a:pPr rtl="0" fontAlgn="base"/>
            <a:r>
              <a:rPr lang="nl-NL" sz="1200" b="0" i="0">
                <a:effectLst/>
                <a:latin typeface="+mj-lt"/>
                <a:ea typeface="+mj-ea"/>
                <a:cs typeface="+mj-cs"/>
                <a:sym typeface="Calibri"/>
              </a:rPr>
              <a:t>Het ontwikkelen van ondersteunende materialen en leerlijnen. </a:t>
            </a:r>
          </a:p>
          <a:p>
            <a:endParaRPr lang="nl-BE"/>
          </a:p>
        </p:txBody>
      </p:sp>
    </p:spTree>
    <p:extLst>
      <p:ext uri="{BB962C8B-B14F-4D97-AF65-F5344CB8AC3E}">
        <p14:creationId xmlns:p14="http://schemas.microsoft.com/office/powerpoint/2010/main" val="1199342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6988" y="744538"/>
            <a:ext cx="6615112" cy="3722687"/>
          </a:xfrm>
        </p:spPr>
      </p:sp>
      <p:sp>
        <p:nvSpPr>
          <p:cNvPr id="3" name="Tijdelijke aanduiding voor notities 2"/>
          <p:cNvSpPr>
            <a:spLocks noGrp="1"/>
          </p:cNvSpPr>
          <p:nvPr>
            <p:ph type="body" idx="1"/>
          </p:nvPr>
        </p:nvSpPr>
        <p:spPr/>
        <p:txBody>
          <a:bodyPr/>
          <a:lstStyle/>
          <a:p>
            <a:pPr rtl="0" fontAlgn="base"/>
            <a:r>
              <a:rPr lang="nl-NL" sz="1200" b="1" i="0">
                <a:effectLst/>
                <a:latin typeface="+mj-lt"/>
                <a:ea typeface="+mj-ea"/>
                <a:cs typeface="+mj-cs"/>
                <a:sym typeface="Calibri"/>
              </a:rPr>
              <a:t>FOTO EVENT-pagina</a:t>
            </a:r>
            <a:r>
              <a:rPr lang="nl-NL" sz="1200" b="0" i="0">
                <a:effectLst/>
                <a:latin typeface="+mj-lt"/>
                <a:ea typeface="+mj-ea"/>
                <a:cs typeface="+mj-cs"/>
                <a:sym typeface="Calibri"/>
              </a:rPr>
              <a:t> </a:t>
            </a:r>
          </a:p>
          <a:p>
            <a:pPr rtl="0" fontAlgn="base"/>
            <a:r>
              <a:rPr lang="nl-NL" sz="1200" b="0" i="0">
                <a:effectLst/>
                <a:latin typeface="+mj-lt"/>
                <a:ea typeface="+mj-ea"/>
                <a:cs typeface="+mj-cs"/>
                <a:sym typeface="Calibri"/>
              </a:rPr>
              <a:t>Vergeet ook onze events niet! Dit zijn de momenten om bruggen te bouwen, in dialoog te gaan met mensen uit de praktijk en onderzoekers, te netwerken en samen </a:t>
            </a:r>
            <a:r>
              <a:rPr lang="nl-NL" sz="1200" b="0" i="0" err="1">
                <a:effectLst/>
                <a:latin typeface="+mj-lt"/>
                <a:ea typeface="+mj-ea"/>
                <a:cs typeface="+mj-cs"/>
                <a:sym typeface="Calibri"/>
              </a:rPr>
              <a:t>evidence-informed</a:t>
            </a:r>
            <a:r>
              <a:rPr lang="nl-NL" sz="1200" b="0" i="0">
                <a:effectLst/>
                <a:latin typeface="+mj-lt"/>
                <a:ea typeface="+mj-ea"/>
                <a:cs typeface="+mj-cs"/>
                <a:sym typeface="Calibri"/>
              </a:rPr>
              <a:t> informatie uit te wisselen. Praktijk en onderzoek hand in hand.  </a:t>
            </a:r>
          </a:p>
          <a:p>
            <a:pPr rtl="0" fontAlgn="base"/>
            <a:r>
              <a:rPr lang="nl-NL" sz="1200" b="0" i="0">
                <a:effectLst/>
                <a:latin typeface="+mj-lt"/>
                <a:ea typeface="+mj-ea"/>
                <a:cs typeface="+mj-cs"/>
                <a:sym typeface="Calibri"/>
              </a:rPr>
              <a:t>Dus zoals jullie zien, staat er veel op til de komende tijd! Daarom wil ik expliciet naast jullie toch ook even het kleine team van Leerpunt bedanken. Zonder jullie geen Leerpunt. Zonder hen ook geen Leerpunt. Dank je wel lieve collega’s om samen </a:t>
            </a:r>
            <a:r>
              <a:rPr lang="nl-NL" sz="1200" b="0" i="0" err="1">
                <a:effectLst/>
                <a:latin typeface="+mj-lt"/>
                <a:ea typeface="+mj-ea"/>
                <a:cs typeface="+mj-cs"/>
                <a:sym typeface="Calibri"/>
              </a:rPr>
              <a:t>evidence-informed</a:t>
            </a:r>
            <a:r>
              <a:rPr lang="nl-NL" sz="1200" b="0" i="0">
                <a:effectLst/>
                <a:latin typeface="+mj-lt"/>
                <a:ea typeface="+mj-ea"/>
                <a:cs typeface="+mj-cs"/>
                <a:sym typeface="Calibri"/>
              </a:rPr>
              <a:t> werken binnen te brengen in onderwijs…  </a:t>
            </a:r>
            <a:endParaRPr lang="nl-BE"/>
          </a:p>
        </p:txBody>
      </p:sp>
    </p:spTree>
    <p:extLst>
      <p:ext uri="{BB962C8B-B14F-4D97-AF65-F5344CB8AC3E}">
        <p14:creationId xmlns:p14="http://schemas.microsoft.com/office/powerpoint/2010/main" val="1955097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6988" y="744538"/>
            <a:ext cx="6615112" cy="3722687"/>
          </a:xfrm>
        </p:spPr>
      </p:sp>
      <p:sp>
        <p:nvSpPr>
          <p:cNvPr id="3" name="Tijdelijke aanduiding voor notities 2"/>
          <p:cNvSpPr>
            <a:spLocks noGrp="1"/>
          </p:cNvSpPr>
          <p:nvPr>
            <p:ph type="body" idx="1"/>
          </p:nvPr>
        </p:nvSpPr>
        <p:spPr/>
        <p:txBody>
          <a:bodyPr/>
          <a:lstStyle/>
          <a:p>
            <a:endParaRPr lang="nl-BE"/>
          </a:p>
        </p:txBody>
      </p:sp>
    </p:spTree>
    <p:extLst>
      <p:ext uri="{BB962C8B-B14F-4D97-AF65-F5344CB8AC3E}">
        <p14:creationId xmlns:p14="http://schemas.microsoft.com/office/powerpoint/2010/main" val="4212553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6988" y="744538"/>
            <a:ext cx="6615112" cy="3722687"/>
          </a:xfrm>
        </p:spPr>
      </p:sp>
      <p:sp>
        <p:nvSpPr>
          <p:cNvPr id="3" name="Tijdelijke aanduiding voor notities 2"/>
          <p:cNvSpPr>
            <a:spLocks noGrp="1"/>
          </p:cNvSpPr>
          <p:nvPr>
            <p:ph type="body" idx="1"/>
          </p:nvPr>
        </p:nvSpPr>
        <p:spPr/>
        <p:txBody>
          <a:bodyPr/>
          <a:lstStyle/>
          <a:p>
            <a:endParaRPr lang="nl-BE"/>
          </a:p>
        </p:txBody>
      </p:sp>
    </p:spTree>
    <p:extLst>
      <p:ext uri="{BB962C8B-B14F-4D97-AF65-F5344CB8AC3E}">
        <p14:creationId xmlns:p14="http://schemas.microsoft.com/office/powerpoint/2010/main" val="2512354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BE1D0-FEF3-E713-E597-3C8F464CB84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CE68CDE-F373-AC5F-3C20-CDC0CDAFC9F8}"/>
              </a:ext>
            </a:extLst>
          </p:cNvPr>
          <p:cNvSpPr>
            <a:spLocks noGrp="1" noRot="1" noChangeAspect="1"/>
          </p:cNvSpPr>
          <p:nvPr>
            <p:ph type="sldImg"/>
          </p:nvPr>
        </p:nvSpPr>
        <p:spPr>
          <a:xfrm>
            <a:off x="26988" y="744538"/>
            <a:ext cx="6615112" cy="3722687"/>
          </a:xfrm>
        </p:spPr>
      </p:sp>
      <p:sp>
        <p:nvSpPr>
          <p:cNvPr id="3" name="Tijdelijke aanduiding voor notities 2">
            <a:extLst>
              <a:ext uri="{FF2B5EF4-FFF2-40B4-BE49-F238E27FC236}">
                <a16:creationId xmlns:a16="http://schemas.microsoft.com/office/drawing/2014/main" id="{5F293D70-50D5-B26D-4E48-56062486C8FE}"/>
              </a:ext>
            </a:extLst>
          </p:cNvPr>
          <p:cNvSpPr>
            <a:spLocks noGrp="1"/>
          </p:cNvSpPr>
          <p:nvPr>
            <p:ph type="body" idx="1"/>
          </p:nvPr>
        </p:nvSpPr>
        <p:spPr/>
        <p:txBody>
          <a:bodyPr/>
          <a:lstStyle/>
          <a:p>
            <a:endParaRPr lang="nl-BE"/>
          </a:p>
        </p:txBody>
      </p:sp>
    </p:spTree>
    <p:extLst>
      <p:ext uri="{BB962C8B-B14F-4D97-AF65-F5344CB8AC3E}">
        <p14:creationId xmlns:p14="http://schemas.microsoft.com/office/powerpoint/2010/main" val="663495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Dit event </a:t>
            </a:r>
            <a:r>
              <a:rPr lang="en-US" err="1"/>
              <a:t>focust</a:t>
            </a:r>
            <a:r>
              <a:rPr lang="en-US"/>
              <a:t> op </a:t>
            </a:r>
            <a:r>
              <a:rPr lang="en-US" b="1"/>
              <a:t>data</a:t>
            </a:r>
            <a:r>
              <a:rPr lang="en-US"/>
              <a:t>, </a:t>
            </a:r>
            <a:r>
              <a:rPr lang="en-US" err="1"/>
              <a:t>één</a:t>
            </a:r>
            <a:r>
              <a:rPr lang="en-US"/>
              <a:t> van de </a:t>
            </a:r>
            <a:r>
              <a:rPr lang="en-US" err="1"/>
              <a:t>drie</a:t>
            </a:r>
            <a:r>
              <a:rPr lang="en-US"/>
              <a:t> </a:t>
            </a:r>
            <a:r>
              <a:rPr lang="en-US" err="1"/>
              <a:t>kennisbronnen</a:t>
            </a:r>
            <a:r>
              <a:rPr lang="en-US"/>
              <a:t> </a:t>
            </a:r>
            <a:r>
              <a:rPr lang="en-US" err="1"/>
              <a:t>binnen</a:t>
            </a:r>
            <a:r>
              <a:rPr lang="en-US"/>
              <a:t> evidence-informed </a:t>
            </a:r>
            <a:r>
              <a:rPr lang="en-US" err="1"/>
              <a:t>onderwijs</a:t>
            </a:r>
            <a:r>
              <a:rPr lang="en-US"/>
              <a:t>. Een </a:t>
            </a:r>
            <a:r>
              <a:rPr lang="en-US" err="1"/>
              <a:t>andere</a:t>
            </a:r>
            <a:r>
              <a:rPr lang="en-US"/>
              <a:t> </a:t>
            </a:r>
            <a:r>
              <a:rPr lang="en-US" err="1"/>
              <a:t>bron</a:t>
            </a:r>
            <a:r>
              <a:rPr lang="en-US"/>
              <a:t> is</a:t>
            </a:r>
            <a:r>
              <a:rPr lang="en-US" b="1"/>
              <a:t> </a:t>
            </a:r>
            <a:r>
              <a:rPr lang="en-US" b="1" err="1"/>
              <a:t>we</a:t>
            </a:r>
            <a:r>
              <a:rPr lang="en-US" err="1"/>
              <a:t>t</a:t>
            </a:r>
            <a:r>
              <a:rPr lang="en-US" b="1" err="1"/>
              <a:t>enschappelijke</a:t>
            </a:r>
            <a:r>
              <a:rPr lang="en-US" b="1"/>
              <a:t> </a:t>
            </a:r>
            <a:r>
              <a:rPr lang="en-US" b="1" err="1"/>
              <a:t>kennis</a:t>
            </a:r>
            <a:r>
              <a:rPr lang="en-US"/>
              <a:t>. </a:t>
            </a:r>
          </a:p>
          <a:p>
            <a:endParaRPr lang="en-US"/>
          </a:p>
          <a:p>
            <a:r>
              <a:rPr lang="en-US" err="1"/>
              <a:t>Daarom</a:t>
            </a:r>
            <a:r>
              <a:rPr lang="en-US"/>
              <a:t>, </a:t>
            </a:r>
            <a:r>
              <a:rPr lang="en-US" err="1"/>
              <a:t>stellen</a:t>
            </a:r>
            <a:r>
              <a:rPr lang="en-US"/>
              <a:t> we </a:t>
            </a:r>
            <a:r>
              <a:rPr lang="en-US" err="1"/>
              <a:t>jullie</a:t>
            </a:r>
            <a:r>
              <a:rPr lang="en-US"/>
              <a:t> </a:t>
            </a:r>
            <a:r>
              <a:rPr lang="en-US" err="1"/>
              <a:t>graag</a:t>
            </a:r>
            <a:r>
              <a:rPr lang="en-US"/>
              <a:t> - </a:t>
            </a:r>
            <a:r>
              <a:rPr lang="en-US" err="1"/>
              <a:t>als</a:t>
            </a:r>
            <a:r>
              <a:rPr lang="en-US"/>
              <a:t> </a:t>
            </a:r>
            <a:r>
              <a:rPr lang="en-US" err="1"/>
              <a:t>aanvulling</a:t>
            </a:r>
            <a:r>
              <a:rPr lang="en-US"/>
              <a:t> op het event van </a:t>
            </a:r>
            <a:r>
              <a:rPr lang="en-US" err="1"/>
              <a:t>vandaag</a:t>
            </a:r>
            <a:r>
              <a:rPr lang="en-US"/>
              <a:t> – </a:t>
            </a:r>
            <a:r>
              <a:rPr lang="en-US" err="1"/>
              <a:t>ook</a:t>
            </a:r>
            <a:r>
              <a:rPr lang="en-US"/>
              <a:t> even </a:t>
            </a:r>
            <a:r>
              <a:rPr lang="en-US" err="1"/>
              <a:t>kort</a:t>
            </a:r>
            <a:r>
              <a:rPr lang="en-US"/>
              <a:t> </a:t>
            </a:r>
            <a:r>
              <a:rPr lang="en-US" err="1"/>
              <a:t>onze</a:t>
            </a:r>
            <a:r>
              <a:rPr lang="en-US"/>
              <a:t> </a:t>
            </a:r>
            <a:r>
              <a:rPr lang="en-US" err="1"/>
              <a:t>beknopte</a:t>
            </a:r>
            <a:r>
              <a:rPr lang="en-US"/>
              <a:t> gids '</a:t>
            </a:r>
            <a:r>
              <a:rPr lang="en-US" err="1"/>
              <a:t>Gebruik</a:t>
            </a:r>
            <a:r>
              <a:rPr lang="en-US"/>
              <a:t> van </a:t>
            </a:r>
            <a:r>
              <a:rPr lang="en-US" err="1"/>
              <a:t>wetenschappelijke</a:t>
            </a:r>
            <a:r>
              <a:rPr lang="en-US"/>
              <a:t> </a:t>
            </a:r>
            <a:r>
              <a:rPr lang="en-US" err="1"/>
              <a:t>kennis</a:t>
            </a:r>
            <a:r>
              <a:rPr lang="en-US"/>
              <a:t>' </a:t>
            </a:r>
            <a:r>
              <a:rPr lang="en-US" err="1"/>
              <a:t>voor</a:t>
            </a:r>
            <a:r>
              <a:rPr lang="en-US"/>
              <a:t>. </a:t>
            </a:r>
          </a:p>
          <a:p>
            <a:r>
              <a:rPr lang="en-US"/>
              <a:t>Jullie </a:t>
            </a:r>
            <a:r>
              <a:rPr lang="en-US" err="1"/>
              <a:t>ontvingen</a:t>
            </a:r>
            <a:r>
              <a:rPr lang="en-US"/>
              <a:t> </a:t>
            </a:r>
            <a:r>
              <a:rPr lang="en-US" err="1"/>
              <a:t>deze</a:t>
            </a:r>
            <a:r>
              <a:rPr lang="en-US"/>
              <a:t> </a:t>
            </a:r>
            <a:r>
              <a:rPr lang="en-US" err="1"/>
              <a:t>intussen</a:t>
            </a:r>
            <a:r>
              <a:rPr lang="en-US"/>
              <a:t> </a:t>
            </a:r>
            <a:r>
              <a:rPr lang="en-US" err="1"/>
              <a:t>normaal</a:t>
            </a:r>
            <a:r>
              <a:rPr lang="en-US"/>
              <a:t> </a:t>
            </a:r>
            <a:r>
              <a:rPr lang="en-US" err="1"/>
              <a:t>gezien</a:t>
            </a:r>
            <a:r>
              <a:rPr lang="en-US"/>
              <a:t> </a:t>
            </a:r>
          </a:p>
          <a:p>
            <a:r>
              <a:rPr lang="en-US" err="1"/>
              <a:t>en</a:t>
            </a:r>
            <a:r>
              <a:rPr lang="en-US"/>
              <a:t> je </a:t>
            </a:r>
            <a:r>
              <a:rPr lang="en-US" err="1"/>
              <a:t>kan</a:t>
            </a:r>
            <a:r>
              <a:rPr lang="en-US"/>
              <a:t> de gids </a:t>
            </a:r>
            <a:r>
              <a:rPr lang="en-US" err="1"/>
              <a:t>binnenkort</a:t>
            </a:r>
            <a:r>
              <a:rPr lang="en-US"/>
              <a:t> </a:t>
            </a:r>
            <a:r>
              <a:rPr lang="en-US" err="1"/>
              <a:t>ook</a:t>
            </a:r>
            <a:r>
              <a:rPr lang="en-US"/>
              <a:t> </a:t>
            </a:r>
            <a:r>
              <a:rPr lang="en-US" err="1"/>
              <a:t>downloaden</a:t>
            </a:r>
            <a:r>
              <a:rPr lang="en-US"/>
              <a:t> op </a:t>
            </a:r>
            <a:r>
              <a:rPr lang="en-US" err="1"/>
              <a:t>onze</a:t>
            </a:r>
            <a:r>
              <a:rPr lang="en-US"/>
              <a:t> website. </a:t>
            </a:r>
          </a:p>
          <a:p>
            <a:endParaRPr lang="en-US"/>
          </a:p>
          <a:p>
            <a:pPr algn="l"/>
            <a:r>
              <a:rPr lang="en-US"/>
              <a:t>Ik ga de </a:t>
            </a:r>
            <a:r>
              <a:rPr lang="en-US" err="1"/>
              <a:t>inhouden</a:t>
            </a:r>
            <a:r>
              <a:rPr lang="en-US"/>
              <a:t> die </a:t>
            </a:r>
            <a:r>
              <a:rPr lang="en-US" err="1"/>
              <a:t>hierin</a:t>
            </a:r>
            <a:r>
              <a:rPr lang="en-US"/>
              <a:t> </a:t>
            </a:r>
            <a:r>
              <a:rPr lang="en-US" err="1"/>
              <a:t>aan</a:t>
            </a:r>
            <a:r>
              <a:rPr lang="en-US"/>
              <a:t> bod </a:t>
            </a:r>
            <a:r>
              <a:rPr lang="en-US" err="1"/>
              <a:t>komen</a:t>
            </a:r>
            <a:r>
              <a:rPr lang="en-US"/>
              <a:t>, </a:t>
            </a:r>
            <a:r>
              <a:rPr lang="en-US" err="1"/>
              <a:t>kort</a:t>
            </a:r>
            <a:r>
              <a:rPr lang="en-US"/>
              <a:t> even met </a:t>
            </a:r>
            <a:r>
              <a:rPr lang="en-US" err="1"/>
              <a:t>jullie</a:t>
            </a:r>
            <a:r>
              <a:rPr lang="en-US"/>
              <a:t> </a:t>
            </a:r>
            <a:r>
              <a:rPr lang="en-US" err="1"/>
              <a:t>overlopen</a:t>
            </a:r>
            <a:r>
              <a:rPr lang="en-US"/>
              <a:t>. </a:t>
            </a:r>
          </a:p>
          <a:p>
            <a:endParaRPr lang="en-US"/>
          </a:p>
        </p:txBody>
      </p:sp>
    </p:spTree>
    <p:extLst>
      <p:ext uri="{BB962C8B-B14F-4D97-AF65-F5344CB8AC3E}">
        <p14:creationId xmlns:p14="http://schemas.microsoft.com/office/powerpoint/2010/main" val="1463874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2E906-7830-2184-A61F-89A4435E72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C23E6B-200A-51CE-B022-96DEEB3262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961312-6A55-81AF-9CE5-8AB3FEDEDD65}"/>
              </a:ext>
            </a:extLst>
          </p:cNvPr>
          <p:cNvSpPr>
            <a:spLocks noGrp="1"/>
          </p:cNvSpPr>
          <p:nvPr>
            <p:ph type="body" idx="1"/>
          </p:nvPr>
        </p:nvSpPr>
        <p:spPr/>
        <p:txBody>
          <a:bodyPr/>
          <a:lstStyle/>
          <a:p>
            <a:r>
              <a:rPr lang="en-US"/>
              <a:t>De aanleiding </a:t>
            </a:r>
            <a:r>
              <a:rPr lang="en-US" err="1"/>
              <a:t>voor</a:t>
            </a:r>
            <a:r>
              <a:rPr lang="en-US"/>
              <a:t> het </a:t>
            </a:r>
            <a:r>
              <a:rPr lang="en-US" err="1"/>
              <a:t>uitwerken</a:t>
            </a:r>
            <a:r>
              <a:rPr lang="en-US"/>
              <a:t> van </a:t>
            </a:r>
            <a:r>
              <a:rPr lang="en-US" err="1"/>
              <a:t>deze</a:t>
            </a:r>
            <a:r>
              <a:rPr lang="en-US"/>
              <a:t> </a:t>
            </a:r>
            <a:r>
              <a:rPr lang="en-US" err="1"/>
              <a:t>beknopte</a:t>
            </a:r>
            <a:r>
              <a:rPr lang="en-US"/>
              <a:t> gids </a:t>
            </a:r>
            <a:r>
              <a:rPr lang="en-US" err="1"/>
              <a:t>zijn</a:t>
            </a:r>
            <a:r>
              <a:rPr lang="en-US"/>
              <a:t> </a:t>
            </a:r>
            <a:r>
              <a:rPr lang="en-US" err="1"/>
              <a:t>tal</a:t>
            </a:r>
            <a:r>
              <a:rPr lang="en-US"/>
              <a:t> van </a:t>
            </a:r>
            <a:r>
              <a:rPr lang="en-US" err="1"/>
              <a:t>vragen</a:t>
            </a:r>
            <a:r>
              <a:rPr lang="en-US"/>
              <a:t> die we </a:t>
            </a:r>
            <a:r>
              <a:rPr lang="en-US" err="1"/>
              <a:t>vanuit</a:t>
            </a:r>
            <a:r>
              <a:rPr lang="en-US"/>
              <a:t> de </a:t>
            </a:r>
            <a:r>
              <a:rPr lang="en-US" err="1"/>
              <a:t>onderwijspraktijk</a:t>
            </a:r>
            <a:r>
              <a:rPr lang="en-US"/>
              <a:t> </a:t>
            </a:r>
            <a:r>
              <a:rPr lang="en-US" err="1"/>
              <a:t>ontvingen</a:t>
            </a:r>
            <a:r>
              <a:rPr lang="en-US"/>
              <a:t>, </a:t>
            </a:r>
            <a:r>
              <a:rPr lang="en-US" err="1"/>
              <a:t>en</a:t>
            </a:r>
            <a:r>
              <a:rPr lang="en-US"/>
              <a:t> </a:t>
            </a:r>
            <a:r>
              <a:rPr lang="en-US" err="1"/>
              <a:t>dat</a:t>
            </a:r>
            <a:r>
              <a:rPr lang="en-US"/>
              <a:t> </a:t>
            </a:r>
            <a:r>
              <a:rPr lang="en-US" err="1"/>
              <a:t>zijn</a:t>
            </a:r>
            <a:r>
              <a:rPr lang="en-US"/>
              <a:t> </a:t>
            </a:r>
            <a:r>
              <a:rPr lang="en-US" err="1"/>
              <a:t>vragen</a:t>
            </a:r>
            <a:r>
              <a:rPr lang="en-US"/>
              <a:t> </a:t>
            </a:r>
            <a:r>
              <a:rPr lang="en-US" err="1"/>
              <a:t>als</a:t>
            </a:r>
            <a:r>
              <a:rPr lang="en-US"/>
              <a:t>... </a:t>
            </a:r>
          </a:p>
          <a:p>
            <a:endParaRPr lang="en-US"/>
          </a:p>
          <a:p>
            <a:endParaRPr lang="en-US">
              <a:solidFill>
                <a:srgbClr val="444444"/>
              </a:solidFill>
            </a:endParaRPr>
          </a:p>
          <a:p>
            <a:endParaRPr lang="en-US"/>
          </a:p>
        </p:txBody>
      </p:sp>
    </p:spTree>
    <p:extLst>
      <p:ext uri="{BB962C8B-B14F-4D97-AF65-F5344CB8AC3E}">
        <p14:creationId xmlns:p14="http://schemas.microsoft.com/office/powerpoint/2010/main" val="234779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34504-29BE-DCCF-DB16-5B578AB73D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B4FF10-917B-C2C8-625A-41F4F104B3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6011F2-6C76-5990-E970-C8C37842C0C5}"/>
              </a:ext>
            </a:extLst>
          </p:cNvPr>
          <p:cNvSpPr>
            <a:spLocks noGrp="1"/>
          </p:cNvSpPr>
          <p:nvPr>
            <p:ph type="body" idx="1"/>
          </p:nvPr>
        </p:nvSpPr>
        <p:spPr/>
        <p:txBody>
          <a:bodyPr/>
          <a:lstStyle/>
          <a:p>
            <a:r>
              <a:rPr lang="en-US" err="1"/>
              <a:t>Deze</a:t>
            </a:r>
            <a:r>
              <a:rPr lang="en-US"/>
              <a:t> </a:t>
            </a:r>
            <a:r>
              <a:rPr lang="en-US" err="1"/>
              <a:t>vragen</a:t>
            </a:r>
            <a:r>
              <a:rPr lang="en-US"/>
              <a:t> </a:t>
            </a:r>
            <a:r>
              <a:rPr lang="en-US" err="1"/>
              <a:t>hebben</a:t>
            </a:r>
            <a:r>
              <a:rPr lang="en-US"/>
              <a:t> </a:t>
            </a:r>
            <a:r>
              <a:rPr lang="en-US" err="1"/>
              <a:t>allemaal</a:t>
            </a:r>
            <a:r>
              <a:rPr lang="en-US"/>
              <a:t> </a:t>
            </a:r>
            <a:r>
              <a:rPr lang="en-US" err="1"/>
              <a:t>betrekking</a:t>
            </a:r>
            <a:r>
              <a:rPr lang="en-US"/>
              <a:t> op </a:t>
            </a:r>
            <a:r>
              <a:rPr lang="en-US" err="1"/>
              <a:t>wetenschappelijke</a:t>
            </a:r>
            <a:r>
              <a:rPr lang="en-US"/>
              <a:t> </a:t>
            </a:r>
            <a:r>
              <a:rPr lang="en-US" err="1"/>
              <a:t>kennis</a:t>
            </a:r>
            <a:r>
              <a:rPr lang="en-US"/>
              <a:t>, </a:t>
            </a:r>
            <a:r>
              <a:rPr lang="en-US" err="1"/>
              <a:t>en</a:t>
            </a:r>
            <a:r>
              <a:rPr lang="en-US"/>
              <a:t> </a:t>
            </a:r>
            <a:r>
              <a:rPr lang="en-US" err="1"/>
              <a:t>als</a:t>
            </a:r>
            <a:r>
              <a:rPr lang="en-US"/>
              <a:t> </a:t>
            </a:r>
            <a:r>
              <a:rPr lang="en-US" err="1"/>
              <a:t>ik</a:t>
            </a:r>
            <a:r>
              <a:rPr lang="en-US"/>
              <a:t> even </a:t>
            </a:r>
            <a:r>
              <a:rPr lang="en-US" err="1"/>
              <a:t>uitzoom</a:t>
            </a:r>
            <a:r>
              <a:rPr lang="en-US"/>
              <a:t> </a:t>
            </a:r>
            <a:r>
              <a:rPr lang="en-US" err="1"/>
              <a:t>naar</a:t>
            </a:r>
            <a:r>
              <a:rPr lang="en-US"/>
              <a:t> het model </a:t>
            </a:r>
            <a:r>
              <a:rPr lang="en-US" err="1"/>
              <a:t>voor</a:t>
            </a:r>
            <a:r>
              <a:rPr lang="en-US"/>
              <a:t> evidence-informed </a:t>
            </a:r>
            <a:r>
              <a:rPr lang="en-US" err="1"/>
              <a:t>onderwijs</a:t>
            </a:r>
            <a:r>
              <a:rPr lang="en-US"/>
              <a:t>,</a:t>
            </a:r>
          </a:p>
          <a:p>
            <a:r>
              <a:rPr lang="en-US"/>
              <a:t>Zien </a:t>
            </a:r>
            <a:r>
              <a:rPr lang="en-US" err="1"/>
              <a:t>jullie</a:t>
            </a:r>
            <a:r>
              <a:rPr lang="en-US"/>
              <a:t> </a:t>
            </a:r>
            <a:r>
              <a:rPr lang="en-US" err="1"/>
              <a:t>inderdaad</a:t>
            </a:r>
            <a:r>
              <a:rPr lang="en-US"/>
              <a:t> in de </a:t>
            </a:r>
            <a:r>
              <a:rPr lang="en-US" err="1"/>
              <a:t>donkerblauwe</a:t>
            </a:r>
            <a:r>
              <a:rPr lang="en-US"/>
              <a:t> </a:t>
            </a:r>
            <a:r>
              <a:rPr lang="en-US" err="1"/>
              <a:t>driehoek</a:t>
            </a:r>
            <a:r>
              <a:rPr lang="en-US"/>
              <a:t> in het midden </a:t>
            </a:r>
            <a:r>
              <a:rPr lang="en-US" err="1"/>
              <a:t>dat</a:t>
            </a:r>
            <a:r>
              <a:rPr lang="en-US"/>
              <a:t> </a:t>
            </a:r>
            <a:r>
              <a:rPr lang="en-US" err="1"/>
              <a:t>dit</a:t>
            </a:r>
            <a:r>
              <a:rPr lang="en-US"/>
              <a:t> </a:t>
            </a:r>
            <a:r>
              <a:rPr lang="en-US" err="1"/>
              <a:t>één</a:t>
            </a:r>
            <a:r>
              <a:rPr lang="en-US"/>
              <a:t> van de </a:t>
            </a:r>
            <a:r>
              <a:rPr lang="en-US" err="1"/>
              <a:t>bronnen</a:t>
            </a:r>
            <a:r>
              <a:rPr lang="en-US"/>
              <a:t> is – </a:t>
            </a:r>
            <a:r>
              <a:rPr lang="en-US" err="1"/>
              <a:t>samen</a:t>
            </a:r>
            <a:r>
              <a:rPr lang="en-US"/>
              <a:t> met </a:t>
            </a:r>
            <a:r>
              <a:rPr lang="en-US" err="1"/>
              <a:t>praktijkkennis</a:t>
            </a:r>
            <a:r>
              <a:rPr lang="en-US"/>
              <a:t> </a:t>
            </a:r>
            <a:r>
              <a:rPr lang="en-US" err="1"/>
              <a:t>en</a:t>
            </a:r>
            <a:r>
              <a:rPr lang="en-US"/>
              <a:t> data – </a:t>
            </a:r>
            <a:r>
              <a:rPr lang="en-US" err="1"/>
              <a:t>binnen</a:t>
            </a:r>
            <a:r>
              <a:rPr lang="en-US"/>
              <a:t> </a:t>
            </a:r>
            <a:r>
              <a:rPr lang="en-US" err="1"/>
              <a:t>dit</a:t>
            </a:r>
            <a:r>
              <a:rPr lang="en-US"/>
              <a:t> model. Vicky </a:t>
            </a:r>
            <a:r>
              <a:rPr lang="en-US" err="1"/>
              <a:t>gaat</a:t>
            </a:r>
            <a:r>
              <a:rPr lang="en-US"/>
              <a:t> </a:t>
            </a:r>
            <a:r>
              <a:rPr lang="en-US" err="1"/>
              <a:t>jullie</a:t>
            </a:r>
            <a:r>
              <a:rPr lang="en-US"/>
              <a:t> </a:t>
            </a:r>
            <a:r>
              <a:rPr lang="en-US" err="1"/>
              <a:t>hier</a:t>
            </a:r>
            <a:r>
              <a:rPr lang="en-US"/>
              <a:t> </a:t>
            </a:r>
            <a:r>
              <a:rPr lang="en-US" err="1"/>
              <a:t>straks</a:t>
            </a:r>
            <a:r>
              <a:rPr lang="en-US"/>
              <a:t> </a:t>
            </a:r>
            <a:r>
              <a:rPr lang="en-US" err="1"/>
              <a:t>veel</a:t>
            </a:r>
            <a:r>
              <a:rPr lang="en-US"/>
              <a:t> </a:t>
            </a:r>
            <a:r>
              <a:rPr lang="en-US" err="1"/>
              <a:t>meer</a:t>
            </a:r>
            <a:r>
              <a:rPr lang="en-US"/>
              <a:t> over </a:t>
            </a:r>
            <a:r>
              <a:rPr lang="en-US" err="1"/>
              <a:t>vertellen</a:t>
            </a:r>
            <a:r>
              <a:rPr lang="en-US"/>
              <a:t>. </a:t>
            </a:r>
          </a:p>
          <a:p>
            <a:endParaRPr lang="en-US"/>
          </a:p>
        </p:txBody>
      </p:sp>
    </p:spTree>
    <p:extLst>
      <p:ext uri="{BB962C8B-B14F-4D97-AF65-F5344CB8AC3E}">
        <p14:creationId xmlns:p14="http://schemas.microsoft.com/office/powerpoint/2010/main" val="2044502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8CCFD-5C02-C868-1BEA-8E602FC368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FF1416-239F-DA2E-45E9-01260D4275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9D7248-B28D-BB7A-C5F3-481DECFC2966}"/>
              </a:ext>
            </a:extLst>
          </p:cNvPr>
          <p:cNvSpPr>
            <a:spLocks noGrp="1"/>
          </p:cNvSpPr>
          <p:nvPr>
            <p:ph type="body" idx="1"/>
          </p:nvPr>
        </p:nvSpPr>
        <p:spPr/>
        <p:txBody>
          <a:bodyPr/>
          <a:lstStyle/>
          <a:p>
            <a:r>
              <a:rPr lang="en-US"/>
              <a:t>In de gids zoomen we dus in op die </a:t>
            </a:r>
            <a:r>
              <a:rPr lang="en-US" err="1"/>
              <a:t>wetenschappelijke</a:t>
            </a:r>
            <a:r>
              <a:rPr lang="en-US"/>
              <a:t> </a:t>
            </a:r>
            <a:r>
              <a:rPr lang="en-US" err="1"/>
              <a:t>kennis</a:t>
            </a:r>
            <a:r>
              <a:rPr lang="en-US"/>
              <a:t>, die van belang is </a:t>
            </a:r>
            <a:r>
              <a:rPr lang="en-US" err="1"/>
              <a:t>binnen</a:t>
            </a:r>
            <a:r>
              <a:rPr lang="en-US"/>
              <a:t> </a:t>
            </a:r>
            <a:r>
              <a:rPr lang="en-US" err="1"/>
              <a:t>elke</a:t>
            </a:r>
            <a:r>
              <a:rPr lang="en-US"/>
              <a:t> </a:t>
            </a:r>
            <a:r>
              <a:rPr lang="en-US" err="1"/>
              <a:t>fase</a:t>
            </a:r>
            <a:r>
              <a:rPr lang="en-US"/>
              <a:t> van het evidence-informed </a:t>
            </a:r>
            <a:r>
              <a:rPr lang="en-US" err="1"/>
              <a:t>werken</a:t>
            </a:r>
            <a:r>
              <a:rPr lang="en-US"/>
              <a:t>. </a:t>
            </a:r>
          </a:p>
          <a:p>
            <a:r>
              <a:rPr lang="en-US"/>
              <a:t>Dat </a:t>
            </a:r>
            <a:r>
              <a:rPr lang="en-US" err="1"/>
              <a:t>zien</a:t>
            </a:r>
            <a:r>
              <a:rPr lang="en-US"/>
              <a:t> </a:t>
            </a:r>
            <a:r>
              <a:rPr lang="en-US" err="1"/>
              <a:t>jullie</a:t>
            </a:r>
            <a:r>
              <a:rPr lang="en-US"/>
              <a:t> </a:t>
            </a:r>
            <a:r>
              <a:rPr lang="en-US" err="1"/>
              <a:t>hier</a:t>
            </a:r>
            <a:r>
              <a:rPr lang="en-US"/>
              <a:t> </a:t>
            </a:r>
            <a:r>
              <a:rPr lang="en-US" err="1"/>
              <a:t>ook</a:t>
            </a:r>
            <a:r>
              <a:rPr lang="en-US"/>
              <a:t> even </a:t>
            </a:r>
            <a:r>
              <a:rPr lang="en-US" err="1"/>
              <a:t>geïllustreerd</a:t>
            </a:r>
            <a:r>
              <a:rPr lang="en-US"/>
              <a:t> in </a:t>
            </a:r>
            <a:r>
              <a:rPr lang="en-US" err="1"/>
              <a:t>deze</a:t>
            </a:r>
            <a:r>
              <a:rPr lang="en-US"/>
              <a:t> </a:t>
            </a:r>
            <a:r>
              <a:rPr lang="en-US" err="1"/>
              <a:t>figuur</a:t>
            </a:r>
            <a:r>
              <a:rPr lang="en-US"/>
              <a:t>. </a:t>
            </a:r>
            <a:r>
              <a:rPr lang="en-US" err="1"/>
              <a:t>Deze</a:t>
            </a:r>
            <a:r>
              <a:rPr lang="en-US"/>
              <a:t> </a:t>
            </a:r>
            <a:r>
              <a:rPr lang="en-US" err="1"/>
              <a:t>staat</a:t>
            </a:r>
            <a:r>
              <a:rPr lang="en-US"/>
              <a:t> </a:t>
            </a:r>
            <a:r>
              <a:rPr lang="en-US" err="1"/>
              <a:t>ook</a:t>
            </a:r>
            <a:r>
              <a:rPr lang="en-US"/>
              <a:t> in de gids met wat </a:t>
            </a:r>
            <a:r>
              <a:rPr lang="en-US" err="1"/>
              <a:t>meer</a:t>
            </a:r>
            <a:r>
              <a:rPr lang="en-US"/>
              <a:t> </a:t>
            </a:r>
            <a:r>
              <a:rPr lang="en-US" err="1"/>
              <a:t>woordelijke</a:t>
            </a:r>
            <a:r>
              <a:rPr lang="en-US"/>
              <a:t> </a:t>
            </a:r>
            <a:r>
              <a:rPr lang="en-US" err="1"/>
              <a:t>toelichting</a:t>
            </a:r>
            <a:r>
              <a:rPr lang="en-US"/>
              <a:t> hoe die kennis binnen elke fase van belang is.</a:t>
            </a:r>
          </a:p>
          <a:p>
            <a:endParaRPr lang="en-US"/>
          </a:p>
          <a:p>
            <a:endParaRPr lang="en-US"/>
          </a:p>
        </p:txBody>
      </p:sp>
    </p:spTree>
    <p:extLst>
      <p:ext uri="{BB962C8B-B14F-4D97-AF65-F5344CB8AC3E}">
        <p14:creationId xmlns:p14="http://schemas.microsoft.com/office/powerpoint/2010/main" val="2681430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0207F-D1F5-CA25-6E23-15DE5E5B55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720D72-9C60-6C56-55AA-5505228583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A8AED3-C5B5-16AB-7133-87AAACD8AD0C}"/>
              </a:ext>
            </a:extLst>
          </p:cNvPr>
          <p:cNvSpPr>
            <a:spLocks noGrp="1"/>
          </p:cNvSpPr>
          <p:nvPr>
            <p:ph type="body" idx="1"/>
          </p:nvPr>
        </p:nvSpPr>
        <p:spPr/>
        <p:txBody>
          <a:bodyPr/>
          <a:lstStyle/>
          <a:p>
            <a:r>
              <a:rPr lang="en-US"/>
              <a:t>Dit is de </a:t>
            </a:r>
            <a:r>
              <a:rPr lang="en-US" err="1"/>
              <a:t>inhoudstafel</a:t>
            </a:r>
            <a:r>
              <a:rPr lang="en-US"/>
              <a:t> van de gids </a:t>
            </a:r>
            <a:r>
              <a:rPr lang="en-US" err="1"/>
              <a:t>en</a:t>
            </a:r>
            <a:r>
              <a:rPr lang="en-US"/>
              <a:t> - </a:t>
            </a:r>
            <a:r>
              <a:rPr lang="en-US" err="1"/>
              <a:t>zoals</a:t>
            </a:r>
            <a:r>
              <a:rPr lang="en-US"/>
              <a:t> </a:t>
            </a:r>
            <a:r>
              <a:rPr lang="en-US" err="1"/>
              <a:t>aangegeven</a:t>
            </a:r>
            <a:r>
              <a:rPr lang="en-US"/>
              <a:t> - </a:t>
            </a:r>
            <a:r>
              <a:rPr lang="en-US" err="1"/>
              <a:t>lichten</a:t>
            </a:r>
            <a:r>
              <a:rPr lang="en-US"/>
              <a:t> we </a:t>
            </a:r>
            <a:r>
              <a:rPr lang="en-US" err="1"/>
              <a:t>daarin</a:t>
            </a:r>
            <a:r>
              <a:rPr lang="en-US"/>
              <a:t> </a:t>
            </a:r>
            <a:r>
              <a:rPr lang="en-US" err="1"/>
              <a:t>enkele</a:t>
            </a:r>
            <a:r>
              <a:rPr lang="en-US"/>
              <a:t> </a:t>
            </a:r>
            <a:r>
              <a:rPr lang="en-US" err="1"/>
              <a:t>vragen</a:t>
            </a:r>
            <a:r>
              <a:rPr lang="en-US"/>
              <a:t> toe die </a:t>
            </a:r>
            <a:r>
              <a:rPr lang="en-US" err="1"/>
              <a:t>wij</a:t>
            </a:r>
            <a:r>
              <a:rPr lang="en-US"/>
              <a:t> </a:t>
            </a:r>
            <a:r>
              <a:rPr lang="en-US" err="1"/>
              <a:t>vanuit</a:t>
            </a:r>
            <a:r>
              <a:rPr lang="en-US"/>
              <a:t> het veld </a:t>
            </a:r>
            <a:r>
              <a:rPr lang="en-US" err="1"/>
              <a:t>ontvingen</a:t>
            </a:r>
            <a:r>
              <a:rPr lang="en-US"/>
              <a:t>. </a:t>
            </a:r>
          </a:p>
          <a:p>
            <a:r>
              <a:rPr lang="en-US" err="1"/>
              <a:t>Concreet</a:t>
            </a:r>
            <a:r>
              <a:rPr lang="en-US"/>
              <a:t> </a:t>
            </a:r>
            <a:r>
              <a:rPr lang="en-US" err="1"/>
              <a:t>zijn</a:t>
            </a:r>
            <a:r>
              <a:rPr lang="en-US"/>
              <a:t> er 6 </a:t>
            </a:r>
            <a:r>
              <a:rPr lang="en-US" err="1"/>
              <a:t>onderdelen</a:t>
            </a:r>
          </a:p>
          <a:p>
            <a:pPr marL="171450" indent="-171450">
              <a:buFont typeface="Calibri"/>
              <a:buChar char="-"/>
            </a:pPr>
            <a:r>
              <a:rPr lang="en-US" err="1"/>
              <a:t>Wetenschappelijke</a:t>
            </a:r>
            <a:r>
              <a:rPr lang="en-US"/>
              <a:t> </a:t>
            </a:r>
            <a:r>
              <a:rPr lang="en-US" err="1"/>
              <a:t>kennis</a:t>
            </a:r>
            <a:r>
              <a:rPr lang="en-US"/>
              <a:t> </a:t>
            </a:r>
            <a:r>
              <a:rPr lang="en-US" err="1"/>
              <a:t>gepositioneerd</a:t>
            </a:r>
            <a:r>
              <a:rPr lang="en-US"/>
              <a:t> </a:t>
            </a:r>
            <a:r>
              <a:rPr lang="en-US" err="1"/>
              <a:t>binnen</a:t>
            </a:r>
            <a:r>
              <a:rPr lang="en-US"/>
              <a:t> het model </a:t>
            </a:r>
            <a:r>
              <a:rPr lang="en-US" err="1"/>
              <a:t>voor</a:t>
            </a:r>
            <a:r>
              <a:rPr lang="en-US"/>
              <a:t> evidence-informed </a:t>
            </a:r>
            <a:r>
              <a:rPr lang="en-US" err="1"/>
              <a:t>onderwijs</a:t>
            </a:r>
          </a:p>
          <a:p>
            <a:pPr marL="171450" indent="-171450">
              <a:buFont typeface="Calibri"/>
              <a:buChar char="-"/>
            </a:pPr>
            <a:r>
              <a:rPr lang="en-US"/>
              <a:t>Wat je </a:t>
            </a:r>
            <a:r>
              <a:rPr lang="en-US" err="1"/>
              <a:t>kan</a:t>
            </a:r>
            <a:r>
              <a:rPr lang="en-US"/>
              <a:t> </a:t>
            </a:r>
            <a:r>
              <a:rPr lang="en-US" err="1"/>
              <a:t>verstaan</a:t>
            </a:r>
            <a:r>
              <a:rPr lang="en-US"/>
              <a:t> </a:t>
            </a:r>
            <a:r>
              <a:rPr lang="en-US" err="1"/>
              <a:t>onder</a:t>
            </a:r>
            <a:r>
              <a:rPr lang="en-US"/>
              <a:t> </a:t>
            </a:r>
            <a:r>
              <a:rPr lang="en-US" err="1"/>
              <a:t>betrouwbare</a:t>
            </a:r>
            <a:r>
              <a:rPr lang="en-US"/>
              <a:t> </a:t>
            </a:r>
            <a:r>
              <a:rPr lang="en-US" err="1"/>
              <a:t>wetenschappelijke</a:t>
            </a:r>
            <a:r>
              <a:rPr lang="en-US"/>
              <a:t> </a:t>
            </a:r>
            <a:r>
              <a:rPr lang="en-US" err="1"/>
              <a:t>kennis</a:t>
            </a:r>
            <a:r>
              <a:rPr lang="en-US"/>
              <a:t> </a:t>
            </a:r>
          </a:p>
          <a:p>
            <a:pPr marL="171450" indent="-171450">
              <a:buFont typeface="Calibri"/>
              <a:buChar char="-"/>
            </a:pPr>
            <a:r>
              <a:rPr lang="en-US"/>
              <a:t>In het </a:t>
            </a:r>
            <a:r>
              <a:rPr lang="en-US" err="1"/>
              <a:t>derde</a:t>
            </a:r>
            <a:r>
              <a:rPr lang="en-US"/>
              <a:t> </a:t>
            </a:r>
            <a:r>
              <a:rPr lang="en-US" err="1"/>
              <a:t>hoofdstuk</a:t>
            </a:r>
            <a:r>
              <a:rPr lang="en-US"/>
              <a:t> </a:t>
            </a:r>
            <a:r>
              <a:rPr lang="en-US" err="1"/>
              <a:t>worden</a:t>
            </a:r>
            <a:r>
              <a:rPr lang="en-US"/>
              <a:t> </a:t>
            </a:r>
            <a:r>
              <a:rPr lang="en-US" err="1"/>
              <a:t>verschillende</a:t>
            </a:r>
            <a:r>
              <a:rPr lang="en-US"/>
              <a:t> </a:t>
            </a:r>
            <a:r>
              <a:rPr lang="en-US" err="1"/>
              <a:t>soorten</a:t>
            </a:r>
            <a:r>
              <a:rPr lang="en-US"/>
              <a:t> </a:t>
            </a:r>
            <a:r>
              <a:rPr lang="en-US" err="1"/>
              <a:t>onderzoeken</a:t>
            </a:r>
            <a:r>
              <a:rPr lang="en-US"/>
              <a:t> </a:t>
            </a:r>
            <a:r>
              <a:rPr lang="en-US" err="1"/>
              <a:t>toegelicht</a:t>
            </a:r>
            <a:r>
              <a:rPr lang="en-US"/>
              <a:t>, </a:t>
            </a:r>
            <a:r>
              <a:rPr lang="en-US" err="1"/>
              <a:t>denk</a:t>
            </a:r>
            <a:r>
              <a:rPr lang="en-US"/>
              <a:t> maar </a:t>
            </a:r>
            <a:r>
              <a:rPr lang="en-US" err="1"/>
              <a:t>aan</a:t>
            </a:r>
            <a:r>
              <a:rPr lang="en-US"/>
              <a:t> </a:t>
            </a:r>
            <a:r>
              <a:rPr lang="en-US" err="1"/>
              <a:t>bijvoorbeeld</a:t>
            </a:r>
            <a:r>
              <a:rPr lang="en-US"/>
              <a:t> </a:t>
            </a:r>
            <a:r>
              <a:rPr lang="en-US" err="1"/>
              <a:t>een</a:t>
            </a:r>
            <a:r>
              <a:rPr lang="en-US"/>
              <a:t> </a:t>
            </a:r>
            <a:r>
              <a:rPr lang="en-US" err="1"/>
              <a:t>systematisch</a:t>
            </a:r>
            <a:r>
              <a:rPr lang="en-US"/>
              <a:t> review, meta-</a:t>
            </a:r>
            <a:r>
              <a:rPr lang="en-US" err="1"/>
              <a:t>analyse</a:t>
            </a:r>
            <a:r>
              <a:rPr lang="en-US"/>
              <a:t>, maar </a:t>
            </a:r>
            <a:r>
              <a:rPr lang="en-US" err="1"/>
              <a:t>ook</a:t>
            </a:r>
            <a:r>
              <a:rPr lang="en-US"/>
              <a:t> </a:t>
            </a:r>
            <a:r>
              <a:rPr lang="en-US" err="1"/>
              <a:t>casestudies</a:t>
            </a:r>
            <a:r>
              <a:rPr lang="en-US"/>
              <a:t> of interviews... </a:t>
            </a:r>
          </a:p>
          <a:p>
            <a:pPr marL="171450" indent="-171450">
              <a:buFont typeface="Calibri"/>
              <a:buChar char="-"/>
            </a:pPr>
            <a:r>
              <a:rPr lang="en-US"/>
              <a:t>Verder </a:t>
            </a:r>
            <a:r>
              <a:rPr lang="en-US" err="1"/>
              <a:t>vinden</a:t>
            </a:r>
            <a:r>
              <a:rPr lang="en-US"/>
              <a:t> </a:t>
            </a:r>
            <a:r>
              <a:rPr lang="en-US" err="1"/>
              <a:t>jullie</a:t>
            </a:r>
            <a:r>
              <a:rPr lang="en-US"/>
              <a:t> </a:t>
            </a:r>
            <a:r>
              <a:rPr lang="en-US" err="1"/>
              <a:t>ook</a:t>
            </a:r>
            <a:r>
              <a:rPr lang="en-US"/>
              <a:t> </a:t>
            </a:r>
            <a:r>
              <a:rPr lang="en-US" err="1"/>
              <a:t>nog</a:t>
            </a:r>
            <a:r>
              <a:rPr lang="en-US"/>
              <a:t> </a:t>
            </a:r>
            <a:r>
              <a:rPr lang="en-US" err="1"/>
              <a:t>meer</a:t>
            </a:r>
            <a:r>
              <a:rPr lang="en-US"/>
              <a:t> </a:t>
            </a:r>
            <a:r>
              <a:rPr lang="en-US" err="1"/>
              <a:t>informatie</a:t>
            </a:r>
            <a:r>
              <a:rPr lang="en-US"/>
              <a:t> over hoe je WE </a:t>
            </a:r>
            <a:r>
              <a:rPr lang="en-US" err="1"/>
              <a:t>kennis</a:t>
            </a:r>
            <a:r>
              <a:rPr lang="en-US"/>
              <a:t> </a:t>
            </a:r>
            <a:r>
              <a:rPr lang="en-US" err="1"/>
              <a:t>kritisch</a:t>
            </a:r>
            <a:r>
              <a:rPr lang="en-US"/>
              <a:t> </a:t>
            </a:r>
            <a:r>
              <a:rPr lang="en-US" err="1"/>
              <a:t>kan</a:t>
            </a:r>
            <a:r>
              <a:rPr lang="en-US"/>
              <a:t> </a:t>
            </a:r>
            <a:r>
              <a:rPr lang="en-US" err="1"/>
              <a:t>bekijken</a:t>
            </a:r>
          </a:p>
          <a:p>
            <a:pPr marL="171450" indent="-171450">
              <a:buFont typeface="Calibri"/>
              <a:buChar char="-"/>
            </a:pPr>
            <a:r>
              <a:rPr lang="en-US"/>
              <a:t>We </a:t>
            </a:r>
            <a:r>
              <a:rPr lang="en-US" err="1"/>
              <a:t>sluiten</a:t>
            </a:r>
            <a:r>
              <a:rPr lang="en-US"/>
              <a:t> </a:t>
            </a:r>
            <a:r>
              <a:rPr lang="en-US" err="1"/>
              <a:t>af</a:t>
            </a:r>
            <a:r>
              <a:rPr lang="en-US"/>
              <a:t> met wat je </a:t>
            </a:r>
            <a:r>
              <a:rPr lang="en-US" err="1"/>
              <a:t>hieruit</a:t>
            </a:r>
            <a:r>
              <a:rPr lang="en-US"/>
              <a:t> </a:t>
            </a:r>
            <a:r>
              <a:rPr lang="en-US" err="1"/>
              <a:t>concreet</a:t>
            </a:r>
            <a:r>
              <a:rPr lang="en-US"/>
              <a:t> </a:t>
            </a:r>
            <a:r>
              <a:rPr lang="en-US" err="1"/>
              <a:t>kan</a:t>
            </a:r>
            <a:r>
              <a:rPr lang="en-US"/>
              <a:t> </a:t>
            </a:r>
            <a:r>
              <a:rPr lang="en-US" err="1"/>
              <a:t>meenemen</a:t>
            </a:r>
            <a:r>
              <a:rPr lang="en-US"/>
              <a:t> </a:t>
            </a:r>
            <a:r>
              <a:rPr lang="en-US" err="1"/>
              <a:t>en</a:t>
            </a:r>
            <a:r>
              <a:rPr lang="en-US"/>
              <a:t> </a:t>
            </a:r>
            <a:r>
              <a:rPr lang="en-US" err="1"/>
              <a:t>welke</a:t>
            </a:r>
            <a:r>
              <a:rPr lang="en-US"/>
              <a:t> </a:t>
            </a:r>
            <a:r>
              <a:rPr lang="en-US" err="1"/>
              <a:t>informatie</a:t>
            </a:r>
            <a:r>
              <a:rPr lang="en-US"/>
              <a:t> je </a:t>
            </a:r>
            <a:r>
              <a:rPr lang="en-US" err="1"/>
              <a:t>nog</a:t>
            </a:r>
            <a:r>
              <a:rPr lang="en-US"/>
              <a:t> </a:t>
            </a:r>
            <a:r>
              <a:rPr lang="en-US" err="1"/>
              <a:t>meer</a:t>
            </a:r>
            <a:r>
              <a:rPr lang="en-US"/>
              <a:t> op </a:t>
            </a:r>
            <a:r>
              <a:rPr lang="en-US" err="1"/>
              <a:t>onze</a:t>
            </a:r>
            <a:r>
              <a:rPr lang="en-US"/>
              <a:t> website </a:t>
            </a:r>
            <a:r>
              <a:rPr lang="en-US" err="1"/>
              <a:t>vindt</a:t>
            </a:r>
            <a:r>
              <a:rPr lang="en-US"/>
              <a:t>. </a:t>
            </a:r>
          </a:p>
          <a:p>
            <a:pPr marL="171450" indent="-171450">
              <a:buFont typeface="Calibri"/>
              <a:buChar char="-"/>
            </a:pPr>
            <a:endParaRPr lang="en-US"/>
          </a:p>
          <a:p>
            <a:pPr marL="171450" indent="-171450">
              <a:buFont typeface="Calibri"/>
              <a:buChar char="-"/>
            </a:pPr>
            <a:endParaRPr lang="en-US"/>
          </a:p>
          <a:p>
            <a:endParaRPr lang="en-US"/>
          </a:p>
          <a:p>
            <a:endParaRPr lang="en-US"/>
          </a:p>
        </p:txBody>
      </p:sp>
    </p:spTree>
    <p:extLst>
      <p:ext uri="{BB962C8B-B14F-4D97-AF65-F5344CB8AC3E}">
        <p14:creationId xmlns:p14="http://schemas.microsoft.com/office/powerpoint/2010/main" val="2832607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DFF41-99C1-F363-2E6E-6ADE437A8F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32067F-FF71-56CE-6959-8DADFDE7DF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638EF1-04CB-D9B7-3AA6-53C558F5C2ED}"/>
              </a:ext>
            </a:extLst>
          </p:cNvPr>
          <p:cNvSpPr>
            <a:spLocks noGrp="1"/>
          </p:cNvSpPr>
          <p:nvPr>
            <p:ph type="body" idx="1"/>
          </p:nvPr>
        </p:nvSpPr>
        <p:spPr/>
        <p:txBody>
          <a:bodyPr/>
          <a:lstStyle/>
          <a:p>
            <a:r>
              <a:rPr lang="en-US"/>
              <a:t>Dit </a:t>
            </a:r>
            <a:r>
              <a:rPr lang="en-US" err="1"/>
              <a:t>zijn</a:t>
            </a:r>
            <a:r>
              <a:rPr lang="en-US"/>
              <a:t> </a:t>
            </a:r>
            <a:r>
              <a:rPr lang="en-US" err="1"/>
              <a:t>bijvoordeeld</a:t>
            </a:r>
            <a:r>
              <a:rPr lang="en-US"/>
              <a:t> twee checklists </a:t>
            </a:r>
            <a:r>
              <a:rPr lang="en-US" err="1"/>
              <a:t>uit</a:t>
            </a:r>
            <a:r>
              <a:rPr lang="en-US"/>
              <a:t> het </a:t>
            </a:r>
            <a:r>
              <a:rPr lang="en-US" err="1"/>
              <a:t>vierde</a:t>
            </a:r>
            <a:r>
              <a:rPr lang="en-US"/>
              <a:t> </a:t>
            </a:r>
            <a:r>
              <a:rPr lang="en-US" err="1"/>
              <a:t>hoofdstuk</a:t>
            </a:r>
            <a:r>
              <a:rPr lang="en-US"/>
              <a:t> om </a:t>
            </a:r>
            <a:r>
              <a:rPr lang="en-US" err="1"/>
              <a:t>wetenschappelijke</a:t>
            </a:r>
            <a:r>
              <a:rPr lang="en-US"/>
              <a:t> </a:t>
            </a:r>
            <a:r>
              <a:rPr lang="en-US" err="1"/>
              <a:t>kennis</a:t>
            </a:r>
            <a:r>
              <a:rPr lang="en-US"/>
              <a:t> </a:t>
            </a:r>
            <a:r>
              <a:rPr lang="en-US" err="1"/>
              <a:t>kritisch</a:t>
            </a:r>
            <a:r>
              <a:rPr lang="en-US"/>
              <a:t> </a:t>
            </a:r>
            <a:r>
              <a:rPr lang="en-US" err="1"/>
              <a:t>te</a:t>
            </a:r>
            <a:r>
              <a:rPr lang="en-US"/>
              <a:t> </a:t>
            </a:r>
            <a:r>
              <a:rPr lang="en-US" err="1"/>
              <a:t>bekijken</a:t>
            </a:r>
            <a:r>
              <a:rPr lang="en-US"/>
              <a:t>.</a:t>
            </a:r>
          </a:p>
          <a:p>
            <a:endParaRPr lang="en-US"/>
          </a:p>
        </p:txBody>
      </p:sp>
    </p:spTree>
    <p:extLst>
      <p:ext uri="{BB962C8B-B14F-4D97-AF65-F5344CB8AC3E}">
        <p14:creationId xmlns:p14="http://schemas.microsoft.com/office/powerpoint/2010/main" val="2149286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AC1FF-A938-BC62-9416-BB8F35AB17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445AF2-A53A-F7EC-0B35-15A689C724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734920-ABFF-61A1-F988-56EC409F3A68}"/>
              </a:ext>
            </a:extLst>
          </p:cNvPr>
          <p:cNvSpPr>
            <a:spLocks noGrp="1"/>
          </p:cNvSpPr>
          <p:nvPr>
            <p:ph type="body" idx="1"/>
          </p:nvPr>
        </p:nvSpPr>
        <p:spPr/>
        <p:txBody>
          <a:bodyPr/>
          <a:lstStyle/>
          <a:p>
            <a:pPr algn="l"/>
            <a:r>
              <a:rPr lang="en-US"/>
              <a:t>We hopen dat de beknopte gids </a:t>
            </a:r>
            <a:r>
              <a:rPr lang="en-US" err="1"/>
              <a:t>jullie</a:t>
            </a:r>
            <a:r>
              <a:rPr lang="en-US"/>
              <a:t> </a:t>
            </a:r>
            <a:r>
              <a:rPr lang="en-US" err="1"/>
              <a:t>stevige</a:t>
            </a:r>
            <a:r>
              <a:rPr lang="en-US"/>
              <a:t> basis </a:t>
            </a:r>
            <a:r>
              <a:rPr lang="en-US" err="1"/>
              <a:t>kan</a:t>
            </a:r>
            <a:r>
              <a:rPr lang="en-US"/>
              <a:t> </a:t>
            </a:r>
            <a:r>
              <a:rPr lang="en-US" err="1"/>
              <a:t>bieden</a:t>
            </a:r>
            <a:r>
              <a:rPr lang="en-US"/>
              <a:t> </a:t>
            </a:r>
            <a:r>
              <a:rPr lang="en-US" err="1"/>
              <a:t>voor</a:t>
            </a:r>
            <a:r>
              <a:rPr lang="en-US"/>
              <a:t> het </a:t>
            </a:r>
            <a:r>
              <a:rPr lang="en-US" err="1"/>
              <a:t>gebruiken</a:t>
            </a:r>
            <a:r>
              <a:rPr lang="en-US"/>
              <a:t> van </a:t>
            </a:r>
            <a:r>
              <a:rPr lang="en-US" err="1"/>
              <a:t>wetenschappelijke</a:t>
            </a:r>
            <a:r>
              <a:rPr lang="en-US"/>
              <a:t> </a:t>
            </a:r>
            <a:r>
              <a:rPr lang="en-US" err="1"/>
              <a:t>kennis</a:t>
            </a:r>
            <a:r>
              <a:rPr lang="en-US"/>
              <a:t>. </a:t>
            </a:r>
          </a:p>
          <a:p>
            <a:pPr algn="l"/>
            <a:endParaRPr lang="en-US"/>
          </a:p>
          <a:p>
            <a:pPr algn="l"/>
            <a:r>
              <a:rPr lang="en-US"/>
              <a:t>Op </a:t>
            </a:r>
            <a:r>
              <a:rPr lang="en-US" err="1"/>
              <a:t>onze</a:t>
            </a:r>
            <a:r>
              <a:rPr lang="en-US"/>
              <a:t> website </a:t>
            </a:r>
            <a:r>
              <a:rPr lang="en-US" err="1"/>
              <a:t>helpen</a:t>
            </a:r>
            <a:r>
              <a:rPr lang="en-US"/>
              <a:t> we je </a:t>
            </a:r>
            <a:r>
              <a:rPr lang="en-US" err="1"/>
              <a:t>graag</a:t>
            </a:r>
            <a:r>
              <a:rPr lang="en-US"/>
              <a:t> </a:t>
            </a:r>
            <a:r>
              <a:rPr lang="en-US" err="1"/>
              <a:t>verder</a:t>
            </a:r>
            <a:r>
              <a:rPr lang="en-US"/>
              <a:t> met </a:t>
            </a:r>
            <a:r>
              <a:rPr lang="en-US" err="1"/>
              <a:t>verdieping</a:t>
            </a:r>
            <a:r>
              <a:rPr lang="en-US"/>
              <a:t>, </a:t>
            </a:r>
            <a:r>
              <a:rPr lang="en-US" err="1"/>
              <a:t>voorbeelden</a:t>
            </a:r>
            <a:r>
              <a:rPr lang="en-US"/>
              <a:t> </a:t>
            </a:r>
            <a:r>
              <a:rPr lang="en-US" err="1"/>
              <a:t>en</a:t>
            </a:r>
            <a:r>
              <a:rPr lang="en-US"/>
              <a:t> </a:t>
            </a:r>
            <a:r>
              <a:rPr lang="en-US" err="1"/>
              <a:t>praktische</a:t>
            </a:r>
            <a:r>
              <a:rPr lang="en-US"/>
              <a:t> </a:t>
            </a:r>
            <a:r>
              <a:rPr lang="en-US" err="1"/>
              <a:t>ondersteuning</a:t>
            </a:r>
            <a:r>
              <a:rPr lang="en-US"/>
              <a:t>.</a:t>
            </a:r>
          </a:p>
          <a:p>
            <a:endParaRPr lang="en-US"/>
          </a:p>
          <a:p>
            <a:r>
              <a:rPr lang="en-US"/>
              <a:t>Hier </a:t>
            </a:r>
            <a:r>
              <a:rPr lang="en-US" err="1"/>
              <a:t>vind</a:t>
            </a:r>
            <a:r>
              <a:rPr lang="en-US"/>
              <a:t> je </a:t>
            </a:r>
            <a:r>
              <a:rPr lang="en-US" err="1"/>
              <a:t>nog</a:t>
            </a:r>
            <a:r>
              <a:rPr lang="en-US"/>
              <a:t> </a:t>
            </a:r>
            <a:r>
              <a:rPr lang="en-US" err="1"/>
              <a:t>meer</a:t>
            </a:r>
            <a:r>
              <a:rPr lang="en-US"/>
              <a:t> </a:t>
            </a:r>
            <a:r>
              <a:rPr lang="en-US" err="1"/>
              <a:t>informatie</a:t>
            </a:r>
            <a:r>
              <a:rPr lang="en-US"/>
              <a:t> over </a:t>
            </a:r>
            <a:r>
              <a:rPr lang="en-US" err="1"/>
              <a:t>waar</a:t>
            </a:r>
            <a:r>
              <a:rPr lang="en-US"/>
              <a:t> je </a:t>
            </a:r>
            <a:r>
              <a:rPr lang="en-US" err="1"/>
              <a:t>betrouwbare</a:t>
            </a:r>
            <a:r>
              <a:rPr lang="en-US"/>
              <a:t> </a:t>
            </a:r>
            <a:r>
              <a:rPr lang="en-US" err="1"/>
              <a:t>bronnen</a:t>
            </a:r>
            <a:r>
              <a:rPr lang="en-US"/>
              <a:t> </a:t>
            </a:r>
            <a:r>
              <a:rPr lang="en-US" err="1"/>
              <a:t>kan</a:t>
            </a:r>
            <a:r>
              <a:rPr lang="en-US"/>
              <a:t> </a:t>
            </a:r>
            <a:r>
              <a:rPr lang="en-US" err="1"/>
              <a:t>vinden</a:t>
            </a:r>
            <a:r>
              <a:rPr lang="en-US"/>
              <a:t> </a:t>
            </a:r>
            <a:r>
              <a:rPr lang="en-US" err="1"/>
              <a:t>enzovoort</a:t>
            </a:r>
            <a:r>
              <a:rPr lang="en-US"/>
              <a:t>.</a:t>
            </a:r>
          </a:p>
          <a:p>
            <a:endParaRPr lang="en-US"/>
          </a:p>
          <a:p>
            <a:r>
              <a:rPr lang="en-US"/>
              <a:t>Dan geef ik nu graag het </a:t>
            </a:r>
            <a:r>
              <a:rPr lang="en-US" err="1"/>
              <a:t>woord</a:t>
            </a:r>
            <a:r>
              <a:rPr lang="en-US"/>
              <a:t> door </a:t>
            </a:r>
            <a:r>
              <a:rPr lang="en-US" err="1"/>
              <a:t>aan</a:t>
            </a:r>
            <a:r>
              <a:rPr lang="en-US"/>
              <a:t> Vicky die </a:t>
            </a:r>
            <a:r>
              <a:rPr lang="en-US" err="1"/>
              <a:t>veel</a:t>
            </a:r>
            <a:r>
              <a:rPr lang="en-US"/>
              <a:t> </a:t>
            </a:r>
            <a:r>
              <a:rPr lang="en-US" err="1"/>
              <a:t>uitgebreider</a:t>
            </a:r>
            <a:r>
              <a:rPr lang="en-US"/>
              <a:t> </a:t>
            </a:r>
            <a:r>
              <a:rPr lang="en-US" err="1"/>
              <a:t>nog</a:t>
            </a:r>
            <a:r>
              <a:rPr lang="en-US"/>
              <a:t> zal stilstaan bij het model </a:t>
            </a:r>
            <a:r>
              <a:rPr lang="en-US" err="1"/>
              <a:t>voor</a:t>
            </a:r>
            <a:r>
              <a:rPr lang="en-US"/>
              <a:t> evidence-informed </a:t>
            </a:r>
            <a:r>
              <a:rPr lang="en-US" err="1"/>
              <a:t>onderwijs</a:t>
            </a:r>
            <a:r>
              <a:rPr lang="en-US"/>
              <a:t>.</a:t>
            </a:r>
          </a:p>
        </p:txBody>
      </p:sp>
    </p:spTree>
    <p:extLst>
      <p:ext uri="{BB962C8B-B14F-4D97-AF65-F5344CB8AC3E}">
        <p14:creationId xmlns:p14="http://schemas.microsoft.com/office/powerpoint/2010/main" val="4008212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73D50-93F6-6374-A518-806F93613CD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1F268A9-258E-6794-CE5F-C908E6050B47}"/>
              </a:ext>
            </a:extLst>
          </p:cNvPr>
          <p:cNvSpPr>
            <a:spLocks noGrp="1" noRot="1" noChangeAspect="1"/>
          </p:cNvSpPr>
          <p:nvPr>
            <p:ph type="sldImg"/>
          </p:nvPr>
        </p:nvSpPr>
        <p:spPr>
          <a:xfrm>
            <a:off x="26988" y="744538"/>
            <a:ext cx="6615112" cy="3722687"/>
          </a:xfrm>
        </p:spPr>
      </p:sp>
      <p:sp>
        <p:nvSpPr>
          <p:cNvPr id="3" name="Tijdelijke aanduiding voor notities 2">
            <a:extLst>
              <a:ext uri="{FF2B5EF4-FFF2-40B4-BE49-F238E27FC236}">
                <a16:creationId xmlns:a16="http://schemas.microsoft.com/office/drawing/2014/main" id="{3CE85161-DFC5-BEF2-AE74-C4B98CAD987A}"/>
              </a:ext>
            </a:extLst>
          </p:cNvPr>
          <p:cNvSpPr>
            <a:spLocks noGrp="1"/>
          </p:cNvSpPr>
          <p:nvPr>
            <p:ph type="body" idx="1"/>
          </p:nvPr>
        </p:nvSpPr>
        <p:spPr/>
        <p:txBody>
          <a:bodyPr/>
          <a:lstStyle/>
          <a:p>
            <a:endParaRPr lang="nl-BE"/>
          </a:p>
        </p:txBody>
      </p:sp>
    </p:spTree>
    <p:extLst>
      <p:ext uri="{BB962C8B-B14F-4D97-AF65-F5344CB8AC3E}">
        <p14:creationId xmlns:p14="http://schemas.microsoft.com/office/powerpoint/2010/main" val="42288874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elpagina">
    <p:spTree>
      <p:nvGrpSpPr>
        <p:cNvPr id="1" name=""/>
        <p:cNvGrpSpPr/>
        <p:nvPr/>
      </p:nvGrpSpPr>
      <p:grpSpPr>
        <a:xfrm>
          <a:off x="0" y="0"/>
          <a:ext cx="0" cy="0"/>
          <a:chOff x="0" y="0"/>
          <a:chExt cx="0" cy="0"/>
        </a:xfrm>
      </p:grpSpPr>
      <p:sp>
        <p:nvSpPr>
          <p:cNvPr id="14" name="Rechthoek 7"/>
          <p:cNvSpPr/>
          <p:nvPr/>
        </p:nvSpPr>
        <p:spPr>
          <a:xfrm>
            <a:off x="-2302" y="0"/>
            <a:ext cx="12194303" cy="6858000"/>
          </a:xfrm>
          <a:prstGeom prst="rect">
            <a:avLst/>
          </a:prstGeom>
          <a:solidFill>
            <a:srgbClr val="FFFFFF"/>
          </a:solidFill>
          <a:ln w="12700">
            <a:miter lim="400000"/>
          </a:ln>
        </p:spPr>
        <p:txBody>
          <a:bodyPr lIns="45719" rIns="45719" anchor="ctr"/>
          <a:lstStyle/>
          <a:p>
            <a:pPr algn="ctr">
              <a:lnSpc>
                <a:spcPct val="100000"/>
              </a:lnSpc>
              <a:spcBef>
                <a:spcPts val="500"/>
              </a:spcBef>
              <a:defRPr sz="1500">
                <a:solidFill>
                  <a:srgbClr val="FFFFFF"/>
                </a:solidFill>
              </a:defRPr>
            </a:pPr>
            <a:endParaRPr/>
          </a:p>
        </p:txBody>
      </p:sp>
      <p:pic>
        <p:nvPicPr>
          <p:cNvPr id="15" name="Afbeelding 4" descr="Afbeelding 4"/>
          <p:cNvPicPr>
            <a:picLocks noChangeAspect="1"/>
          </p:cNvPicPr>
          <p:nvPr/>
        </p:nvPicPr>
        <p:blipFill>
          <a:blip r:embed="rId2"/>
          <a:srcRect b="50000"/>
          <a:stretch>
            <a:fillRect/>
          </a:stretch>
        </p:blipFill>
        <p:spPr>
          <a:xfrm flipH="1">
            <a:off x="-1152" y="0"/>
            <a:ext cx="12192001" cy="3429000"/>
          </a:xfrm>
          <a:prstGeom prst="rect">
            <a:avLst/>
          </a:prstGeom>
          <a:ln w="12700">
            <a:miter lim="400000"/>
          </a:ln>
        </p:spPr>
      </p:pic>
      <p:sp>
        <p:nvSpPr>
          <p:cNvPr id="16" name="Titeltekst"/>
          <p:cNvSpPr txBox="1">
            <a:spLocks noGrp="1"/>
          </p:cNvSpPr>
          <p:nvPr>
            <p:ph type="title"/>
          </p:nvPr>
        </p:nvSpPr>
        <p:spPr>
          <a:xfrm>
            <a:off x="-2302" y="2758247"/>
            <a:ext cx="12194302" cy="1092049"/>
          </a:xfrm>
          <a:prstGeom prst="rect">
            <a:avLst/>
          </a:prstGeom>
        </p:spPr>
        <p:txBody>
          <a:bodyPr anchor="b"/>
          <a:lstStyle>
            <a:lvl1pPr algn="ctr">
              <a:defRPr sz="5000"/>
            </a:lvl1pPr>
          </a:lstStyle>
          <a:p>
            <a:r>
              <a:t>Titeltekst</a:t>
            </a:r>
          </a:p>
        </p:txBody>
      </p:sp>
      <p:sp>
        <p:nvSpPr>
          <p:cNvPr id="17" name="Hoofdtekst - niveau één…"/>
          <p:cNvSpPr txBox="1">
            <a:spLocks noGrp="1"/>
          </p:cNvSpPr>
          <p:nvPr>
            <p:ph type="body" sz="half" idx="1"/>
          </p:nvPr>
        </p:nvSpPr>
        <p:spPr>
          <a:xfrm>
            <a:off x="0" y="4060938"/>
            <a:ext cx="12192000" cy="1655763"/>
          </a:xfrm>
          <a:prstGeom prst="rect">
            <a:avLst/>
          </a:prstGeom>
        </p:spPr>
        <p:txBody>
          <a:bodyPr/>
          <a:lstStyle>
            <a:lvl1pPr marL="0" indent="0" algn="ctr">
              <a:buSzTx/>
              <a:buFontTx/>
              <a:buNone/>
              <a:defRPr sz="2500">
                <a:solidFill>
                  <a:srgbClr val="C41873"/>
                </a:solidFill>
                <a:latin typeface="Krub Medium"/>
                <a:ea typeface="Krub Medium"/>
                <a:cs typeface="Krub Medium"/>
                <a:sym typeface="Krub Medium"/>
              </a:defRPr>
            </a:lvl1pPr>
            <a:lvl2pPr marL="0" indent="457200" algn="ctr">
              <a:buSzTx/>
              <a:buFontTx/>
              <a:buNone/>
              <a:defRPr sz="2500">
                <a:solidFill>
                  <a:srgbClr val="C41873"/>
                </a:solidFill>
                <a:latin typeface="Krub Medium"/>
                <a:ea typeface="Krub Medium"/>
                <a:cs typeface="Krub Medium"/>
                <a:sym typeface="Krub Medium"/>
              </a:defRPr>
            </a:lvl2pPr>
            <a:lvl3pPr marL="0" indent="914400" algn="ctr">
              <a:buSzTx/>
              <a:buFontTx/>
              <a:buNone/>
              <a:defRPr sz="2500">
                <a:solidFill>
                  <a:srgbClr val="C41873"/>
                </a:solidFill>
                <a:latin typeface="Krub Medium"/>
                <a:ea typeface="Krub Medium"/>
                <a:cs typeface="Krub Medium"/>
                <a:sym typeface="Krub Medium"/>
              </a:defRPr>
            </a:lvl3pPr>
            <a:lvl4pPr marL="0" indent="1371600" algn="ctr">
              <a:buSzTx/>
              <a:buFontTx/>
              <a:buNone/>
              <a:defRPr sz="2500">
                <a:solidFill>
                  <a:srgbClr val="C41873"/>
                </a:solidFill>
                <a:latin typeface="Krub Medium"/>
                <a:ea typeface="Krub Medium"/>
                <a:cs typeface="Krub Medium"/>
                <a:sym typeface="Krub Medium"/>
              </a:defRPr>
            </a:lvl4pPr>
            <a:lvl5pPr marL="0" indent="1828800" algn="ctr">
              <a:buSzTx/>
              <a:buFontTx/>
              <a:buNone/>
              <a:defRPr sz="2500">
                <a:solidFill>
                  <a:srgbClr val="C41873"/>
                </a:solidFill>
                <a:latin typeface="Krub Medium"/>
                <a:ea typeface="Krub Medium"/>
                <a:cs typeface="Krub Medium"/>
                <a:sym typeface="Krub Medium"/>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pic>
        <p:nvPicPr>
          <p:cNvPr id="18" name="Afbeelding 8" descr="Afbeelding 8"/>
          <p:cNvPicPr>
            <a:picLocks noChangeAspect="1"/>
          </p:cNvPicPr>
          <p:nvPr/>
        </p:nvPicPr>
        <p:blipFill>
          <a:blip r:embed="rId3"/>
          <a:srcRect t="28510" b="26035"/>
          <a:stretch>
            <a:fillRect/>
          </a:stretch>
        </p:blipFill>
        <p:spPr>
          <a:xfrm>
            <a:off x="4791004" y="1470360"/>
            <a:ext cx="2606122" cy="1184570"/>
          </a:xfrm>
          <a:prstGeom prst="rect">
            <a:avLst/>
          </a:prstGeom>
          <a:ln w="12700">
            <a:miter lim="400000"/>
          </a:ln>
        </p:spPr>
      </p:pic>
      <p:pic>
        <p:nvPicPr>
          <p:cNvPr id="19" name="Afbeelding 3" descr="Afbeelding 3"/>
          <p:cNvPicPr>
            <a:picLocks noChangeAspect="1"/>
          </p:cNvPicPr>
          <p:nvPr/>
        </p:nvPicPr>
        <p:blipFill>
          <a:blip r:embed="rId2"/>
          <a:srcRect t="52609" b="25230"/>
          <a:stretch>
            <a:fillRect/>
          </a:stretch>
        </p:blipFill>
        <p:spPr>
          <a:xfrm flipH="1">
            <a:off x="0" y="5338274"/>
            <a:ext cx="12192000" cy="1519727"/>
          </a:xfrm>
          <a:prstGeom prst="rect">
            <a:avLst/>
          </a:prstGeom>
          <a:ln w="12700">
            <a:miter lim="400000"/>
          </a:ln>
        </p:spPr>
      </p:pic>
      <p:sp>
        <p:nvSpPr>
          <p:cNvPr id="20"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el tekst beeld paars">
    <p:spTree>
      <p:nvGrpSpPr>
        <p:cNvPr id="1" name=""/>
        <p:cNvGrpSpPr/>
        <p:nvPr/>
      </p:nvGrpSpPr>
      <p:grpSpPr>
        <a:xfrm>
          <a:off x="0" y="0"/>
          <a:ext cx="0" cy="0"/>
          <a:chOff x="0" y="0"/>
          <a:chExt cx="0" cy="0"/>
        </a:xfrm>
      </p:grpSpPr>
      <p:pic>
        <p:nvPicPr>
          <p:cNvPr id="247" name="Afbeelding 1" descr="Afbeelding 1"/>
          <p:cNvPicPr>
            <a:picLocks noChangeAspect="1"/>
          </p:cNvPicPr>
          <p:nvPr/>
        </p:nvPicPr>
        <p:blipFill>
          <a:blip r:embed="rId2"/>
          <a:stretch>
            <a:fillRect/>
          </a:stretch>
        </p:blipFill>
        <p:spPr>
          <a:xfrm>
            <a:off x="8425" y="19276"/>
            <a:ext cx="12176761" cy="6849428"/>
          </a:xfrm>
          <a:prstGeom prst="rect">
            <a:avLst/>
          </a:prstGeom>
          <a:ln w="12700">
            <a:miter lim="400000"/>
          </a:ln>
        </p:spPr>
      </p:pic>
      <p:sp>
        <p:nvSpPr>
          <p:cNvPr id="250" name="Titeltekst"/>
          <p:cNvSpPr txBox="1">
            <a:spLocks noGrp="1"/>
          </p:cNvSpPr>
          <p:nvPr>
            <p:ph type="title"/>
          </p:nvPr>
        </p:nvSpPr>
        <p:spPr>
          <a:prstGeom prst="rect">
            <a:avLst/>
          </a:prstGeom>
        </p:spPr>
        <p:txBody>
          <a:bodyPr/>
          <a:lstStyle/>
          <a:p>
            <a:r>
              <a:t>Titeltekst</a:t>
            </a:r>
          </a:p>
        </p:txBody>
      </p:sp>
      <p:sp>
        <p:nvSpPr>
          <p:cNvPr id="251" name="Hoofdtekst - niveau één…"/>
          <p:cNvSpPr txBox="1">
            <a:spLocks noGrp="1"/>
          </p:cNvSpPr>
          <p:nvPr>
            <p:ph type="body" sz="half" idx="1"/>
          </p:nvPr>
        </p:nvSpPr>
        <p:spPr>
          <a:xfrm>
            <a:off x="934386" y="2035485"/>
            <a:ext cx="4901369" cy="4197040"/>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52" name="Tijdelijke aanduiding voor afbeelding 4"/>
          <p:cNvSpPr>
            <a:spLocks noGrp="1"/>
          </p:cNvSpPr>
          <p:nvPr>
            <p:ph type="pic" sz="half" idx="21"/>
          </p:nvPr>
        </p:nvSpPr>
        <p:spPr>
          <a:xfrm>
            <a:off x="6346671" y="2020495"/>
            <a:ext cx="4901368" cy="4212030"/>
          </a:xfrm>
          <a:prstGeom prst="rect">
            <a:avLst/>
          </a:prstGeom>
        </p:spPr>
        <p:txBody>
          <a:bodyPr lIns="91439" rIns="91439">
            <a:noAutofit/>
          </a:bodyPr>
          <a:lstStyle/>
          <a:p>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el tekst beeld roos">
    <p:spTree>
      <p:nvGrpSpPr>
        <p:cNvPr id="1" name=""/>
        <p:cNvGrpSpPr/>
        <p:nvPr/>
      </p:nvGrpSpPr>
      <p:grpSpPr>
        <a:xfrm>
          <a:off x="0" y="0"/>
          <a:ext cx="0" cy="0"/>
          <a:chOff x="0" y="0"/>
          <a:chExt cx="0" cy="0"/>
        </a:xfrm>
      </p:grpSpPr>
      <p:pic>
        <p:nvPicPr>
          <p:cNvPr id="260" name="Afbeelding 3" descr="Afbeelding 3"/>
          <p:cNvPicPr>
            <a:picLocks noChangeAspect="1"/>
          </p:cNvPicPr>
          <p:nvPr/>
        </p:nvPicPr>
        <p:blipFill>
          <a:blip r:embed="rId2"/>
          <a:stretch>
            <a:fillRect/>
          </a:stretch>
        </p:blipFill>
        <p:spPr>
          <a:xfrm>
            <a:off x="806" y="14990"/>
            <a:ext cx="12192001" cy="6858001"/>
          </a:xfrm>
          <a:prstGeom prst="rect">
            <a:avLst/>
          </a:prstGeom>
          <a:ln w="12700">
            <a:miter lim="400000"/>
          </a:ln>
        </p:spPr>
      </p:pic>
      <p:sp>
        <p:nvSpPr>
          <p:cNvPr id="263" name="Titeltekst"/>
          <p:cNvSpPr txBox="1">
            <a:spLocks noGrp="1"/>
          </p:cNvSpPr>
          <p:nvPr>
            <p:ph type="title"/>
          </p:nvPr>
        </p:nvSpPr>
        <p:spPr>
          <a:prstGeom prst="rect">
            <a:avLst/>
          </a:prstGeom>
        </p:spPr>
        <p:txBody>
          <a:bodyPr/>
          <a:lstStyle/>
          <a:p>
            <a:r>
              <a:t>Titeltekst</a:t>
            </a:r>
          </a:p>
        </p:txBody>
      </p:sp>
      <p:sp>
        <p:nvSpPr>
          <p:cNvPr id="264" name="Hoofdtekst - niveau één…"/>
          <p:cNvSpPr txBox="1">
            <a:spLocks noGrp="1"/>
          </p:cNvSpPr>
          <p:nvPr>
            <p:ph type="body" sz="half" idx="1"/>
          </p:nvPr>
        </p:nvSpPr>
        <p:spPr>
          <a:xfrm>
            <a:off x="934386" y="2035485"/>
            <a:ext cx="4901369" cy="4197040"/>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65" name="Tijdelijke aanduiding voor afbeelding 4"/>
          <p:cNvSpPr>
            <a:spLocks noGrp="1"/>
          </p:cNvSpPr>
          <p:nvPr>
            <p:ph type="pic" sz="half" idx="21"/>
          </p:nvPr>
        </p:nvSpPr>
        <p:spPr>
          <a:xfrm>
            <a:off x="6346671" y="2020495"/>
            <a:ext cx="4901368" cy="4212030"/>
          </a:xfrm>
          <a:prstGeom prst="rect">
            <a:avLst/>
          </a:prstGeom>
        </p:spPr>
        <p:txBody>
          <a:bodyPr lIns="91439" rIns="91439">
            <a:noAutofit/>
          </a:bodyPr>
          <a:lstStyle/>
          <a:p>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el tekst beeld groen">
    <p:spTree>
      <p:nvGrpSpPr>
        <p:cNvPr id="1" name=""/>
        <p:cNvGrpSpPr/>
        <p:nvPr/>
      </p:nvGrpSpPr>
      <p:grpSpPr>
        <a:xfrm>
          <a:off x="0" y="0"/>
          <a:ext cx="0" cy="0"/>
          <a:chOff x="0" y="0"/>
          <a:chExt cx="0" cy="0"/>
        </a:xfrm>
      </p:grpSpPr>
      <p:pic>
        <p:nvPicPr>
          <p:cNvPr id="273" name="Afbeelding 3" descr="Afbeelding 3"/>
          <p:cNvPicPr>
            <a:picLocks noChangeAspect="1"/>
          </p:cNvPicPr>
          <p:nvPr/>
        </p:nvPicPr>
        <p:blipFill>
          <a:blip r:embed="rId2"/>
          <a:stretch>
            <a:fillRect/>
          </a:stretch>
        </p:blipFill>
        <p:spPr>
          <a:xfrm>
            <a:off x="806" y="14990"/>
            <a:ext cx="12192001" cy="6858001"/>
          </a:xfrm>
          <a:prstGeom prst="rect">
            <a:avLst/>
          </a:prstGeom>
          <a:ln w="12700">
            <a:miter lim="400000"/>
          </a:ln>
        </p:spPr>
      </p:pic>
      <p:sp>
        <p:nvSpPr>
          <p:cNvPr id="276" name="Titeltekst"/>
          <p:cNvSpPr txBox="1">
            <a:spLocks noGrp="1"/>
          </p:cNvSpPr>
          <p:nvPr>
            <p:ph type="title"/>
          </p:nvPr>
        </p:nvSpPr>
        <p:spPr>
          <a:prstGeom prst="rect">
            <a:avLst/>
          </a:prstGeom>
        </p:spPr>
        <p:txBody>
          <a:bodyPr/>
          <a:lstStyle/>
          <a:p>
            <a:r>
              <a:t>Titeltekst</a:t>
            </a:r>
          </a:p>
        </p:txBody>
      </p:sp>
      <p:sp>
        <p:nvSpPr>
          <p:cNvPr id="277" name="Hoofdtekst - niveau één…"/>
          <p:cNvSpPr txBox="1">
            <a:spLocks noGrp="1"/>
          </p:cNvSpPr>
          <p:nvPr>
            <p:ph type="body" sz="half" idx="1"/>
          </p:nvPr>
        </p:nvSpPr>
        <p:spPr>
          <a:xfrm>
            <a:off x="934386" y="2035485"/>
            <a:ext cx="4901369" cy="4197040"/>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78" name="Tijdelijke aanduiding voor afbeelding 4"/>
          <p:cNvSpPr>
            <a:spLocks noGrp="1"/>
          </p:cNvSpPr>
          <p:nvPr>
            <p:ph type="pic" sz="half" idx="21"/>
          </p:nvPr>
        </p:nvSpPr>
        <p:spPr>
          <a:xfrm>
            <a:off x="6346671" y="2020495"/>
            <a:ext cx="4901368" cy="4212030"/>
          </a:xfrm>
          <a:prstGeom prst="rect">
            <a:avLst/>
          </a:prstGeom>
        </p:spPr>
        <p:txBody>
          <a:bodyPr lIns="91439" rIns="91439">
            <a:noAutofit/>
          </a:bodyPr>
          <a:lstStyle/>
          <a:p>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el tekst beeld 2 paars">
    <p:spTree>
      <p:nvGrpSpPr>
        <p:cNvPr id="1" name=""/>
        <p:cNvGrpSpPr/>
        <p:nvPr/>
      </p:nvGrpSpPr>
      <p:grpSpPr>
        <a:xfrm>
          <a:off x="0" y="0"/>
          <a:ext cx="0" cy="0"/>
          <a:chOff x="0" y="0"/>
          <a:chExt cx="0" cy="0"/>
        </a:xfrm>
      </p:grpSpPr>
      <p:pic>
        <p:nvPicPr>
          <p:cNvPr id="299" name="Afbeelding 4" descr="Afbeelding 4"/>
          <p:cNvPicPr>
            <a:picLocks noChangeAspect="1"/>
          </p:cNvPicPr>
          <p:nvPr/>
        </p:nvPicPr>
        <p:blipFill>
          <a:blip r:embed="rId2"/>
          <a:stretch>
            <a:fillRect/>
          </a:stretch>
        </p:blipFill>
        <p:spPr>
          <a:xfrm>
            <a:off x="8425" y="19276"/>
            <a:ext cx="12176761" cy="6849428"/>
          </a:xfrm>
          <a:prstGeom prst="rect">
            <a:avLst/>
          </a:prstGeom>
          <a:ln w="12700">
            <a:miter lim="400000"/>
          </a:ln>
        </p:spPr>
      </p:pic>
      <p:sp>
        <p:nvSpPr>
          <p:cNvPr id="301" name="Titeltekst"/>
          <p:cNvSpPr txBox="1">
            <a:spLocks noGrp="1"/>
          </p:cNvSpPr>
          <p:nvPr>
            <p:ph type="title"/>
          </p:nvPr>
        </p:nvSpPr>
        <p:spPr>
          <a:xfrm>
            <a:off x="932720" y="574985"/>
            <a:ext cx="6186314" cy="1325563"/>
          </a:xfrm>
          <a:prstGeom prst="rect">
            <a:avLst/>
          </a:prstGeom>
        </p:spPr>
        <p:txBody>
          <a:bodyPr/>
          <a:lstStyle/>
          <a:p>
            <a:r>
              <a:t>Titeltekst</a:t>
            </a:r>
          </a:p>
        </p:txBody>
      </p:sp>
      <p:sp>
        <p:nvSpPr>
          <p:cNvPr id="302" name="Tijdelijke aanduiding voor afbeelding 4"/>
          <p:cNvSpPr>
            <a:spLocks noGrp="1"/>
          </p:cNvSpPr>
          <p:nvPr>
            <p:ph type="pic" sz="half" idx="21"/>
          </p:nvPr>
        </p:nvSpPr>
        <p:spPr>
          <a:xfrm>
            <a:off x="7689953" y="0"/>
            <a:ext cx="4502047" cy="6858000"/>
          </a:xfrm>
          <a:prstGeom prst="rect">
            <a:avLst/>
          </a:prstGeom>
        </p:spPr>
        <p:txBody>
          <a:bodyPr lIns="91439" rIns="91439">
            <a:noAutofit/>
          </a:bodyPr>
          <a:lstStyle/>
          <a:p>
            <a:endParaRPr/>
          </a:p>
        </p:txBody>
      </p:sp>
      <p:sp>
        <p:nvSpPr>
          <p:cNvPr id="303" name="Hoofdtekst - niveau één…"/>
          <p:cNvSpPr txBox="1">
            <a:spLocks noGrp="1"/>
          </p:cNvSpPr>
          <p:nvPr>
            <p:ph type="body" sz="half" idx="1"/>
          </p:nvPr>
        </p:nvSpPr>
        <p:spPr>
          <a:xfrm>
            <a:off x="934386" y="2035485"/>
            <a:ext cx="6186315" cy="3375965"/>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el tekst beeld 2 roos">
    <p:spTree>
      <p:nvGrpSpPr>
        <p:cNvPr id="1" name=""/>
        <p:cNvGrpSpPr/>
        <p:nvPr/>
      </p:nvGrpSpPr>
      <p:grpSpPr>
        <a:xfrm>
          <a:off x="0" y="0"/>
          <a:ext cx="0" cy="0"/>
          <a:chOff x="0" y="0"/>
          <a:chExt cx="0" cy="0"/>
        </a:xfrm>
      </p:grpSpPr>
      <p:pic>
        <p:nvPicPr>
          <p:cNvPr id="311" name="Afbeelding 9" descr="Afbeelding 9"/>
          <p:cNvPicPr>
            <a:picLocks noChangeAspect="1"/>
          </p:cNvPicPr>
          <p:nvPr/>
        </p:nvPicPr>
        <p:blipFill>
          <a:blip r:embed="rId2"/>
          <a:stretch>
            <a:fillRect/>
          </a:stretch>
        </p:blipFill>
        <p:spPr>
          <a:xfrm>
            <a:off x="806" y="14990"/>
            <a:ext cx="12192001" cy="6858001"/>
          </a:xfrm>
          <a:prstGeom prst="rect">
            <a:avLst/>
          </a:prstGeom>
          <a:ln w="12700">
            <a:miter lim="400000"/>
          </a:ln>
        </p:spPr>
      </p:pic>
      <p:sp>
        <p:nvSpPr>
          <p:cNvPr id="313" name="Titeltekst"/>
          <p:cNvSpPr txBox="1">
            <a:spLocks noGrp="1"/>
          </p:cNvSpPr>
          <p:nvPr>
            <p:ph type="title"/>
          </p:nvPr>
        </p:nvSpPr>
        <p:spPr>
          <a:xfrm>
            <a:off x="932720" y="574985"/>
            <a:ext cx="6186314" cy="1325563"/>
          </a:xfrm>
          <a:prstGeom prst="rect">
            <a:avLst/>
          </a:prstGeom>
        </p:spPr>
        <p:txBody>
          <a:bodyPr/>
          <a:lstStyle/>
          <a:p>
            <a:r>
              <a:t>Titeltekst</a:t>
            </a:r>
          </a:p>
        </p:txBody>
      </p:sp>
      <p:sp>
        <p:nvSpPr>
          <p:cNvPr id="314" name="Tijdelijke aanduiding voor afbeelding 4"/>
          <p:cNvSpPr>
            <a:spLocks noGrp="1"/>
          </p:cNvSpPr>
          <p:nvPr>
            <p:ph type="pic" sz="half" idx="21"/>
          </p:nvPr>
        </p:nvSpPr>
        <p:spPr>
          <a:xfrm>
            <a:off x="7689953" y="0"/>
            <a:ext cx="4502047" cy="6858000"/>
          </a:xfrm>
          <a:prstGeom prst="rect">
            <a:avLst/>
          </a:prstGeom>
        </p:spPr>
        <p:txBody>
          <a:bodyPr lIns="91439" rIns="91439">
            <a:noAutofit/>
          </a:bodyPr>
          <a:lstStyle/>
          <a:p>
            <a:endParaRPr/>
          </a:p>
        </p:txBody>
      </p:sp>
      <p:sp>
        <p:nvSpPr>
          <p:cNvPr id="315" name="Hoofdtekst - niveau één…"/>
          <p:cNvSpPr txBox="1">
            <a:spLocks noGrp="1"/>
          </p:cNvSpPr>
          <p:nvPr>
            <p:ph type="body" sz="half" idx="1"/>
          </p:nvPr>
        </p:nvSpPr>
        <p:spPr>
          <a:xfrm>
            <a:off x="934386" y="2035485"/>
            <a:ext cx="6186315" cy="3375965"/>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el tekst beeld 2 groen">
    <p:spTree>
      <p:nvGrpSpPr>
        <p:cNvPr id="1" name=""/>
        <p:cNvGrpSpPr/>
        <p:nvPr/>
      </p:nvGrpSpPr>
      <p:grpSpPr>
        <a:xfrm>
          <a:off x="0" y="0"/>
          <a:ext cx="0" cy="0"/>
          <a:chOff x="0" y="0"/>
          <a:chExt cx="0" cy="0"/>
        </a:xfrm>
      </p:grpSpPr>
      <p:pic>
        <p:nvPicPr>
          <p:cNvPr id="323" name="Afbeelding 9" descr="Afbeelding 9"/>
          <p:cNvPicPr>
            <a:picLocks noChangeAspect="1"/>
          </p:cNvPicPr>
          <p:nvPr/>
        </p:nvPicPr>
        <p:blipFill>
          <a:blip r:embed="rId2"/>
          <a:stretch>
            <a:fillRect/>
          </a:stretch>
        </p:blipFill>
        <p:spPr>
          <a:xfrm>
            <a:off x="806" y="14990"/>
            <a:ext cx="12192001" cy="6858001"/>
          </a:xfrm>
          <a:prstGeom prst="rect">
            <a:avLst/>
          </a:prstGeom>
          <a:ln w="12700">
            <a:miter lim="400000"/>
          </a:ln>
        </p:spPr>
      </p:pic>
      <p:sp>
        <p:nvSpPr>
          <p:cNvPr id="325" name="Titeltekst"/>
          <p:cNvSpPr txBox="1">
            <a:spLocks noGrp="1"/>
          </p:cNvSpPr>
          <p:nvPr>
            <p:ph type="title"/>
          </p:nvPr>
        </p:nvSpPr>
        <p:spPr>
          <a:xfrm>
            <a:off x="932720" y="574985"/>
            <a:ext cx="6186314" cy="1325563"/>
          </a:xfrm>
          <a:prstGeom prst="rect">
            <a:avLst/>
          </a:prstGeom>
        </p:spPr>
        <p:txBody>
          <a:bodyPr/>
          <a:lstStyle/>
          <a:p>
            <a:r>
              <a:t>Titeltekst</a:t>
            </a:r>
          </a:p>
        </p:txBody>
      </p:sp>
      <p:sp>
        <p:nvSpPr>
          <p:cNvPr id="326" name="Tijdelijke aanduiding voor afbeelding 4"/>
          <p:cNvSpPr>
            <a:spLocks noGrp="1"/>
          </p:cNvSpPr>
          <p:nvPr>
            <p:ph type="pic" sz="half" idx="21"/>
          </p:nvPr>
        </p:nvSpPr>
        <p:spPr>
          <a:xfrm>
            <a:off x="7689953" y="0"/>
            <a:ext cx="4502047" cy="6858000"/>
          </a:xfrm>
          <a:prstGeom prst="rect">
            <a:avLst/>
          </a:prstGeom>
        </p:spPr>
        <p:txBody>
          <a:bodyPr lIns="91439" rIns="91439">
            <a:noAutofit/>
          </a:bodyPr>
          <a:lstStyle/>
          <a:p>
            <a:endParaRPr/>
          </a:p>
        </p:txBody>
      </p:sp>
      <p:sp>
        <p:nvSpPr>
          <p:cNvPr id="327" name="Hoofdtekst - niveau één…"/>
          <p:cNvSpPr txBox="1">
            <a:spLocks noGrp="1"/>
          </p:cNvSpPr>
          <p:nvPr>
            <p:ph type="body" sz="half" idx="1"/>
          </p:nvPr>
        </p:nvSpPr>
        <p:spPr>
          <a:xfrm>
            <a:off x="934386" y="2035485"/>
            <a:ext cx="6186315" cy="3375965"/>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el tekst beeld 2 blauw">
    <p:spTree>
      <p:nvGrpSpPr>
        <p:cNvPr id="1" name=""/>
        <p:cNvGrpSpPr/>
        <p:nvPr/>
      </p:nvGrpSpPr>
      <p:grpSpPr>
        <a:xfrm>
          <a:off x="0" y="0"/>
          <a:ext cx="0" cy="0"/>
          <a:chOff x="0" y="0"/>
          <a:chExt cx="0" cy="0"/>
        </a:xfrm>
      </p:grpSpPr>
      <p:pic>
        <p:nvPicPr>
          <p:cNvPr id="335" name="Afbeelding 9" descr="Afbeelding 9"/>
          <p:cNvPicPr>
            <a:picLocks noChangeAspect="1"/>
          </p:cNvPicPr>
          <p:nvPr/>
        </p:nvPicPr>
        <p:blipFill>
          <a:blip r:embed="rId2"/>
          <a:stretch>
            <a:fillRect/>
          </a:stretch>
        </p:blipFill>
        <p:spPr>
          <a:xfrm>
            <a:off x="806" y="14990"/>
            <a:ext cx="12192001" cy="6858001"/>
          </a:xfrm>
          <a:prstGeom prst="rect">
            <a:avLst/>
          </a:prstGeom>
          <a:ln w="12700">
            <a:miter lim="400000"/>
          </a:ln>
        </p:spPr>
      </p:pic>
      <p:sp>
        <p:nvSpPr>
          <p:cNvPr id="337" name="Titeltekst"/>
          <p:cNvSpPr txBox="1">
            <a:spLocks noGrp="1"/>
          </p:cNvSpPr>
          <p:nvPr>
            <p:ph type="title"/>
          </p:nvPr>
        </p:nvSpPr>
        <p:spPr>
          <a:xfrm>
            <a:off x="932720" y="574985"/>
            <a:ext cx="6186314" cy="1325563"/>
          </a:xfrm>
          <a:prstGeom prst="rect">
            <a:avLst/>
          </a:prstGeom>
        </p:spPr>
        <p:txBody>
          <a:bodyPr/>
          <a:lstStyle/>
          <a:p>
            <a:r>
              <a:t>Titeltekst</a:t>
            </a:r>
          </a:p>
        </p:txBody>
      </p:sp>
      <p:sp>
        <p:nvSpPr>
          <p:cNvPr id="338" name="Tijdelijke aanduiding voor afbeelding 4"/>
          <p:cNvSpPr>
            <a:spLocks noGrp="1"/>
          </p:cNvSpPr>
          <p:nvPr>
            <p:ph type="pic" sz="half" idx="21"/>
          </p:nvPr>
        </p:nvSpPr>
        <p:spPr>
          <a:xfrm>
            <a:off x="7689953" y="0"/>
            <a:ext cx="4502047" cy="6858000"/>
          </a:xfrm>
          <a:prstGeom prst="rect">
            <a:avLst/>
          </a:prstGeom>
        </p:spPr>
        <p:txBody>
          <a:bodyPr lIns="91439" rIns="91439">
            <a:noAutofit/>
          </a:bodyPr>
          <a:lstStyle/>
          <a:p>
            <a:endParaRPr/>
          </a:p>
        </p:txBody>
      </p:sp>
      <p:sp>
        <p:nvSpPr>
          <p:cNvPr id="339" name="Hoofdtekst - niveau één…"/>
          <p:cNvSpPr txBox="1">
            <a:spLocks noGrp="1"/>
          </p:cNvSpPr>
          <p:nvPr>
            <p:ph type="body" sz="half" idx="1"/>
          </p:nvPr>
        </p:nvSpPr>
        <p:spPr>
          <a:xfrm>
            <a:off x="934386" y="2035485"/>
            <a:ext cx="6186315" cy="3375965"/>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el beeld paars">
    <p:spTree>
      <p:nvGrpSpPr>
        <p:cNvPr id="1" name=""/>
        <p:cNvGrpSpPr/>
        <p:nvPr/>
      </p:nvGrpSpPr>
      <p:grpSpPr>
        <a:xfrm>
          <a:off x="0" y="0"/>
          <a:ext cx="0" cy="0"/>
          <a:chOff x="0" y="0"/>
          <a:chExt cx="0" cy="0"/>
        </a:xfrm>
      </p:grpSpPr>
      <p:pic>
        <p:nvPicPr>
          <p:cNvPr id="347" name="Afbeelding 1" descr="Afbeelding 1"/>
          <p:cNvPicPr>
            <a:picLocks noChangeAspect="1"/>
          </p:cNvPicPr>
          <p:nvPr/>
        </p:nvPicPr>
        <p:blipFill>
          <a:blip r:embed="rId2"/>
          <a:stretch>
            <a:fillRect/>
          </a:stretch>
        </p:blipFill>
        <p:spPr>
          <a:xfrm>
            <a:off x="8425" y="19276"/>
            <a:ext cx="12176761" cy="6849428"/>
          </a:xfrm>
          <a:prstGeom prst="rect">
            <a:avLst/>
          </a:prstGeom>
          <a:ln w="12700">
            <a:miter lim="400000"/>
          </a:ln>
        </p:spPr>
      </p:pic>
      <p:sp>
        <p:nvSpPr>
          <p:cNvPr id="349" name="Titeltekst"/>
          <p:cNvSpPr txBox="1">
            <a:spLocks noGrp="1"/>
          </p:cNvSpPr>
          <p:nvPr>
            <p:ph type="title"/>
          </p:nvPr>
        </p:nvSpPr>
        <p:spPr>
          <a:prstGeom prst="rect">
            <a:avLst/>
          </a:prstGeom>
        </p:spPr>
        <p:txBody>
          <a:bodyPr/>
          <a:lstStyle/>
          <a:p>
            <a:r>
              <a:t>Titeltekst</a:t>
            </a:r>
          </a:p>
        </p:txBody>
      </p:sp>
      <p:sp>
        <p:nvSpPr>
          <p:cNvPr id="351" name="Tijdelijke aanduiding voor afbeelding 4"/>
          <p:cNvSpPr>
            <a:spLocks noGrp="1"/>
          </p:cNvSpPr>
          <p:nvPr>
            <p:ph type="pic" idx="21"/>
          </p:nvPr>
        </p:nvSpPr>
        <p:spPr>
          <a:xfrm>
            <a:off x="943961" y="2035459"/>
            <a:ext cx="10315319" cy="4197066"/>
          </a:xfrm>
          <a:prstGeom prst="rect">
            <a:avLst/>
          </a:prstGeom>
        </p:spPr>
        <p:txBody>
          <a:bodyPr lIns="91439" rIns="91439">
            <a:noAutofit/>
          </a:bodyPr>
          <a:lstStyle/>
          <a:p>
            <a:endParaRPr/>
          </a:p>
        </p:txBody>
      </p:sp>
      <p:sp>
        <p:nvSpPr>
          <p:cNvPr id="352"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el beeld roos">
    <p:spTree>
      <p:nvGrpSpPr>
        <p:cNvPr id="1" name=""/>
        <p:cNvGrpSpPr/>
        <p:nvPr/>
      </p:nvGrpSpPr>
      <p:grpSpPr>
        <a:xfrm>
          <a:off x="0" y="0"/>
          <a:ext cx="0" cy="0"/>
          <a:chOff x="0" y="0"/>
          <a:chExt cx="0" cy="0"/>
        </a:xfrm>
      </p:grpSpPr>
      <p:pic>
        <p:nvPicPr>
          <p:cNvPr id="359" name="Afbeelding 14" descr="Afbeelding 14"/>
          <p:cNvPicPr>
            <a:picLocks noChangeAspect="1"/>
          </p:cNvPicPr>
          <p:nvPr/>
        </p:nvPicPr>
        <p:blipFill>
          <a:blip r:embed="rId2"/>
          <a:stretch>
            <a:fillRect/>
          </a:stretch>
        </p:blipFill>
        <p:spPr>
          <a:xfrm>
            <a:off x="806" y="14990"/>
            <a:ext cx="12192001" cy="6858001"/>
          </a:xfrm>
          <a:prstGeom prst="rect">
            <a:avLst/>
          </a:prstGeom>
          <a:ln w="12700">
            <a:miter lim="400000"/>
          </a:ln>
        </p:spPr>
      </p:pic>
      <p:sp>
        <p:nvSpPr>
          <p:cNvPr id="361" name="Titeltekst"/>
          <p:cNvSpPr txBox="1">
            <a:spLocks noGrp="1"/>
          </p:cNvSpPr>
          <p:nvPr>
            <p:ph type="title"/>
          </p:nvPr>
        </p:nvSpPr>
        <p:spPr>
          <a:prstGeom prst="rect">
            <a:avLst/>
          </a:prstGeom>
        </p:spPr>
        <p:txBody>
          <a:bodyPr/>
          <a:lstStyle/>
          <a:p>
            <a:r>
              <a:t>Titeltekst</a:t>
            </a:r>
          </a:p>
        </p:txBody>
      </p:sp>
      <p:sp>
        <p:nvSpPr>
          <p:cNvPr id="363" name="Tijdelijke aanduiding voor afbeelding 4"/>
          <p:cNvSpPr>
            <a:spLocks noGrp="1"/>
          </p:cNvSpPr>
          <p:nvPr>
            <p:ph type="pic" idx="21"/>
          </p:nvPr>
        </p:nvSpPr>
        <p:spPr>
          <a:xfrm>
            <a:off x="943961" y="2035459"/>
            <a:ext cx="10315319" cy="4197066"/>
          </a:xfrm>
          <a:prstGeom prst="rect">
            <a:avLst/>
          </a:prstGeom>
        </p:spPr>
        <p:txBody>
          <a:bodyPr lIns="91439" rIns="91439">
            <a:noAutofit/>
          </a:bodyPr>
          <a:lstStyle/>
          <a:p>
            <a:endParaRPr/>
          </a:p>
        </p:txBody>
      </p:sp>
      <p:sp>
        <p:nvSpPr>
          <p:cNvPr id="364"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Beeld">
    <p:spTree>
      <p:nvGrpSpPr>
        <p:cNvPr id="1" name=""/>
        <p:cNvGrpSpPr/>
        <p:nvPr/>
      </p:nvGrpSpPr>
      <p:grpSpPr>
        <a:xfrm>
          <a:off x="0" y="0"/>
          <a:ext cx="0" cy="0"/>
          <a:chOff x="0" y="0"/>
          <a:chExt cx="0" cy="0"/>
        </a:xfrm>
      </p:grpSpPr>
      <p:sp>
        <p:nvSpPr>
          <p:cNvPr id="395" name="Tijdelijke aanduiding voor afbeelding 4"/>
          <p:cNvSpPr>
            <a:spLocks noGrp="1"/>
          </p:cNvSpPr>
          <p:nvPr>
            <p:ph type="pic" idx="21"/>
          </p:nvPr>
        </p:nvSpPr>
        <p:spPr>
          <a:xfrm>
            <a:off x="0" y="0"/>
            <a:ext cx="12192000" cy="6858000"/>
          </a:xfrm>
          <a:prstGeom prst="rect">
            <a:avLst/>
          </a:prstGeom>
        </p:spPr>
        <p:txBody>
          <a:bodyPr lIns="91439" rIns="91439">
            <a:noAutofit/>
          </a:bodyPr>
          <a:lstStyle/>
          <a:p>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Quote roos">
    <p:spTree>
      <p:nvGrpSpPr>
        <p:cNvPr id="1" name=""/>
        <p:cNvGrpSpPr/>
        <p:nvPr/>
      </p:nvGrpSpPr>
      <p:grpSpPr>
        <a:xfrm>
          <a:off x="0" y="0"/>
          <a:ext cx="0" cy="0"/>
          <a:chOff x="0" y="0"/>
          <a:chExt cx="0" cy="0"/>
        </a:xfrm>
      </p:grpSpPr>
      <p:pic>
        <p:nvPicPr>
          <p:cNvPr id="63" name="Afbeelding 6" descr="Afbeelding 6"/>
          <p:cNvPicPr>
            <a:picLocks noChangeAspect="1"/>
          </p:cNvPicPr>
          <p:nvPr/>
        </p:nvPicPr>
        <p:blipFill>
          <a:blip r:embed="rId2"/>
          <a:stretch>
            <a:fillRect/>
          </a:stretch>
        </p:blipFill>
        <p:spPr>
          <a:xfrm>
            <a:off x="-57462" y="0"/>
            <a:ext cx="12306924" cy="6922645"/>
          </a:xfrm>
          <a:prstGeom prst="rect">
            <a:avLst/>
          </a:prstGeom>
          <a:ln w="12700">
            <a:miter lim="400000"/>
          </a:ln>
        </p:spPr>
      </p:pic>
      <p:sp>
        <p:nvSpPr>
          <p:cNvPr id="64" name="Titeltekst"/>
          <p:cNvSpPr txBox="1">
            <a:spLocks noGrp="1"/>
          </p:cNvSpPr>
          <p:nvPr>
            <p:ph type="title"/>
          </p:nvPr>
        </p:nvSpPr>
        <p:spPr>
          <a:xfrm>
            <a:off x="3238500" y="1039603"/>
            <a:ext cx="7988300" cy="3399683"/>
          </a:xfrm>
          <a:prstGeom prst="rect">
            <a:avLst/>
          </a:prstGeom>
        </p:spPr>
        <p:txBody>
          <a:bodyPr anchor="t"/>
          <a:lstStyle>
            <a:lvl1pPr>
              <a:defRPr sz="3600"/>
            </a:lvl1pPr>
          </a:lstStyle>
          <a:p>
            <a:r>
              <a:t>Titeltekst</a:t>
            </a:r>
          </a:p>
        </p:txBody>
      </p:sp>
      <p:sp>
        <p:nvSpPr>
          <p:cNvPr id="65" name="Tijdelijke aanduiding voor afbeelding 15"/>
          <p:cNvSpPr>
            <a:spLocks noGrp="1"/>
          </p:cNvSpPr>
          <p:nvPr>
            <p:ph type="pic" sz="quarter" idx="21"/>
          </p:nvPr>
        </p:nvSpPr>
        <p:spPr>
          <a:xfrm>
            <a:off x="927100" y="874712"/>
            <a:ext cx="2070100" cy="2070101"/>
          </a:xfrm>
          <a:prstGeom prst="rect">
            <a:avLst/>
          </a:prstGeom>
        </p:spPr>
        <p:txBody>
          <a:bodyPr lIns="91439" rIns="91439">
            <a:noAutofit/>
          </a:bodyPr>
          <a:lstStyle/>
          <a:p>
            <a:endParaRPr/>
          </a:p>
        </p:txBody>
      </p:sp>
      <p:pic>
        <p:nvPicPr>
          <p:cNvPr id="66" name="Afbeelding 9" descr="Afbeelding 9"/>
          <p:cNvPicPr>
            <a:picLocks noChangeAspect="1"/>
          </p:cNvPicPr>
          <p:nvPr/>
        </p:nvPicPr>
        <p:blipFill>
          <a:blip r:embed="rId3"/>
          <a:srcRect l="94" r="94"/>
          <a:stretch>
            <a:fillRect/>
          </a:stretch>
        </p:blipFill>
        <p:spPr>
          <a:xfrm>
            <a:off x="296371" y="497274"/>
            <a:ext cx="758173" cy="759601"/>
          </a:xfrm>
          <a:prstGeom prst="rect">
            <a:avLst/>
          </a:prstGeom>
          <a:ln w="12700">
            <a:miter lim="400000"/>
          </a:ln>
        </p:spPr>
      </p:pic>
      <p:sp>
        <p:nvSpPr>
          <p:cNvPr id="68" name="Hoofdtekst - niveau één…"/>
          <p:cNvSpPr txBox="1">
            <a:spLocks noGrp="1"/>
          </p:cNvSpPr>
          <p:nvPr>
            <p:ph type="body" sz="quarter" idx="1"/>
          </p:nvPr>
        </p:nvSpPr>
        <p:spPr>
          <a:xfrm>
            <a:off x="3238500" y="5001417"/>
            <a:ext cx="7988300" cy="1129560"/>
          </a:xfrm>
          <a:prstGeom prst="rect">
            <a:avLst/>
          </a:prstGeom>
        </p:spPr>
        <p:txBody>
          <a:bodyPr/>
          <a:lstStyle>
            <a:lvl1pPr marL="0" indent="0" defTabSz="889000">
              <a:spcBef>
                <a:spcPts val="500"/>
              </a:spcBef>
              <a:buSzTx/>
              <a:buFontTx/>
              <a:buNone/>
              <a:defRPr sz="1900">
                <a:latin typeface="Krub Regular"/>
                <a:ea typeface="Krub Regular"/>
                <a:cs typeface="Krub Regular"/>
                <a:sym typeface="Krub Regular"/>
              </a:defRPr>
            </a:lvl1pPr>
            <a:lvl2pPr marL="0" indent="457200" defTabSz="889000">
              <a:spcBef>
                <a:spcPts val="500"/>
              </a:spcBef>
              <a:buSzTx/>
              <a:buFontTx/>
              <a:buNone/>
              <a:defRPr sz="1900">
                <a:latin typeface="Krub Regular"/>
                <a:ea typeface="Krub Regular"/>
                <a:cs typeface="Krub Regular"/>
                <a:sym typeface="Krub Regular"/>
              </a:defRPr>
            </a:lvl2pPr>
            <a:lvl3pPr marL="0" indent="914400" defTabSz="889000">
              <a:spcBef>
                <a:spcPts val="500"/>
              </a:spcBef>
              <a:buSzTx/>
              <a:buFontTx/>
              <a:buNone/>
              <a:defRPr sz="1900">
                <a:latin typeface="Krub Regular"/>
                <a:ea typeface="Krub Regular"/>
                <a:cs typeface="Krub Regular"/>
                <a:sym typeface="Krub Regular"/>
              </a:defRPr>
            </a:lvl3pPr>
            <a:lvl4pPr marL="0" indent="1371600" defTabSz="889000">
              <a:spcBef>
                <a:spcPts val="500"/>
              </a:spcBef>
              <a:buSzTx/>
              <a:buFontTx/>
              <a:buNone/>
              <a:defRPr sz="1900">
                <a:latin typeface="Krub Regular"/>
                <a:ea typeface="Krub Regular"/>
                <a:cs typeface="Krub Regular"/>
                <a:sym typeface="Krub Regular"/>
              </a:defRPr>
            </a:lvl4pPr>
            <a:lvl5pPr marL="0" indent="1828800" defTabSz="889000">
              <a:spcBef>
                <a:spcPts val="500"/>
              </a:spcBef>
              <a:buSzTx/>
              <a:buFontTx/>
              <a:buNone/>
              <a:defRPr sz="1900">
                <a:latin typeface="Krub Regular"/>
                <a:ea typeface="Krub Regular"/>
                <a:cs typeface="Krub Regular"/>
                <a:sym typeface="Krub Regular"/>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70"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el opsomming beelden paars">
    <p:spTree>
      <p:nvGrpSpPr>
        <p:cNvPr id="1" name=""/>
        <p:cNvGrpSpPr/>
        <p:nvPr/>
      </p:nvGrpSpPr>
      <p:grpSpPr>
        <a:xfrm>
          <a:off x="0" y="0"/>
          <a:ext cx="0" cy="0"/>
          <a:chOff x="0" y="0"/>
          <a:chExt cx="0" cy="0"/>
        </a:xfrm>
      </p:grpSpPr>
      <p:pic>
        <p:nvPicPr>
          <p:cNvPr id="403" name="Afbeelding 1" descr="Afbeelding 1"/>
          <p:cNvPicPr>
            <a:picLocks noChangeAspect="1"/>
          </p:cNvPicPr>
          <p:nvPr/>
        </p:nvPicPr>
        <p:blipFill>
          <a:blip r:embed="rId2"/>
          <a:stretch>
            <a:fillRect/>
          </a:stretch>
        </p:blipFill>
        <p:spPr>
          <a:xfrm>
            <a:off x="8425" y="19276"/>
            <a:ext cx="12176761" cy="6849428"/>
          </a:xfrm>
          <a:prstGeom prst="rect">
            <a:avLst/>
          </a:prstGeom>
          <a:ln w="12700">
            <a:miter lim="400000"/>
          </a:ln>
        </p:spPr>
      </p:pic>
      <p:sp>
        <p:nvSpPr>
          <p:cNvPr id="406" name="Titeltekst"/>
          <p:cNvSpPr txBox="1">
            <a:spLocks noGrp="1"/>
          </p:cNvSpPr>
          <p:nvPr>
            <p:ph type="title"/>
          </p:nvPr>
        </p:nvSpPr>
        <p:spPr>
          <a:prstGeom prst="rect">
            <a:avLst/>
          </a:prstGeom>
        </p:spPr>
        <p:txBody>
          <a:bodyPr/>
          <a:lstStyle/>
          <a:p>
            <a:r>
              <a:t>Titeltekst</a:t>
            </a:r>
          </a:p>
        </p:txBody>
      </p:sp>
      <p:sp>
        <p:nvSpPr>
          <p:cNvPr id="407" name="Tijdelijke aanduiding voor afbeelding 15"/>
          <p:cNvSpPr>
            <a:spLocks noGrp="1"/>
          </p:cNvSpPr>
          <p:nvPr>
            <p:ph type="pic" sz="quarter" idx="21"/>
          </p:nvPr>
        </p:nvSpPr>
        <p:spPr>
          <a:xfrm>
            <a:off x="1549815" y="1980863"/>
            <a:ext cx="1727201" cy="1727201"/>
          </a:xfrm>
          <a:prstGeom prst="rect">
            <a:avLst/>
          </a:prstGeom>
        </p:spPr>
        <p:txBody>
          <a:bodyPr lIns="91439" rIns="91439">
            <a:noAutofit/>
          </a:bodyPr>
          <a:lstStyle/>
          <a:p>
            <a:endParaRPr/>
          </a:p>
        </p:txBody>
      </p:sp>
      <p:sp>
        <p:nvSpPr>
          <p:cNvPr id="408" name="Tijdelijke aanduiding voor afbeelding 15"/>
          <p:cNvSpPr>
            <a:spLocks noGrp="1"/>
          </p:cNvSpPr>
          <p:nvPr>
            <p:ph type="pic" sz="quarter" idx="22"/>
          </p:nvPr>
        </p:nvSpPr>
        <p:spPr>
          <a:xfrm>
            <a:off x="3985716" y="1980863"/>
            <a:ext cx="1727201" cy="1727201"/>
          </a:xfrm>
          <a:prstGeom prst="rect">
            <a:avLst/>
          </a:prstGeom>
        </p:spPr>
        <p:txBody>
          <a:bodyPr lIns="91439" rIns="91439">
            <a:noAutofit/>
          </a:bodyPr>
          <a:lstStyle/>
          <a:p>
            <a:endParaRPr/>
          </a:p>
        </p:txBody>
      </p:sp>
      <p:sp>
        <p:nvSpPr>
          <p:cNvPr id="409" name="Tijdelijke aanduiding voor afbeelding 15"/>
          <p:cNvSpPr>
            <a:spLocks noGrp="1"/>
          </p:cNvSpPr>
          <p:nvPr>
            <p:ph type="pic" sz="quarter" idx="23"/>
          </p:nvPr>
        </p:nvSpPr>
        <p:spPr>
          <a:xfrm>
            <a:off x="6421616" y="1980863"/>
            <a:ext cx="1727201" cy="1727201"/>
          </a:xfrm>
          <a:prstGeom prst="rect">
            <a:avLst/>
          </a:prstGeom>
        </p:spPr>
        <p:txBody>
          <a:bodyPr lIns="91439" rIns="91439">
            <a:noAutofit/>
          </a:bodyPr>
          <a:lstStyle/>
          <a:p>
            <a:endParaRPr/>
          </a:p>
        </p:txBody>
      </p:sp>
      <p:sp>
        <p:nvSpPr>
          <p:cNvPr id="410" name="Hoofdtekst - niveau één…"/>
          <p:cNvSpPr txBox="1">
            <a:spLocks noGrp="1"/>
          </p:cNvSpPr>
          <p:nvPr>
            <p:ph type="body" sz="quarter" idx="1"/>
          </p:nvPr>
        </p:nvSpPr>
        <p:spPr>
          <a:xfrm>
            <a:off x="1549815" y="4029257"/>
            <a:ext cx="1727201" cy="1906848"/>
          </a:xfrm>
          <a:prstGeom prst="rect">
            <a:avLst/>
          </a:prstGeom>
        </p:spPr>
        <p:txBody>
          <a:bodyPr/>
          <a:lstStyle>
            <a:lvl1pPr>
              <a:defRPr sz="2000"/>
            </a:lvl1pPr>
            <a:lvl2pPr marL="685800" indent="-228600">
              <a:defRPr sz="2000"/>
            </a:lvl2pPr>
            <a:lvl3pPr marL="1168400" indent="-254000">
              <a:defRPr sz="2000"/>
            </a:lvl3pPr>
            <a:lvl4pPr marL="1657350" indent="-285750">
              <a:defRPr sz="2000"/>
            </a:lvl4pPr>
            <a:lvl5pPr marL="2114550" indent="-285750">
              <a:defRPr sz="20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11" name="Tijdelijke aanduiding voor afbeelding 15"/>
          <p:cNvSpPr>
            <a:spLocks noGrp="1"/>
          </p:cNvSpPr>
          <p:nvPr>
            <p:ph type="pic" sz="quarter" idx="24"/>
          </p:nvPr>
        </p:nvSpPr>
        <p:spPr>
          <a:xfrm>
            <a:off x="8850021" y="1980863"/>
            <a:ext cx="1727201" cy="1727201"/>
          </a:xfrm>
          <a:prstGeom prst="rect">
            <a:avLst/>
          </a:prstGeom>
        </p:spPr>
        <p:txBody>
          <a:bodyPr lIns="91439" rIns="91439">
            <a:noAutofit/>
          </a:bodyPr>
          <a:lstStyle/>
          <a:p>
            <a:endParaRPr/>
          </a:p>
        </p:txBody>
      </p:sp>
      <p:sp>
        <p:nvSpPr>
          <p:cNvPr id="412"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el opsomming beelden groen">
    <p:spTree>
      <p:nvGrpSpPr>
        <p:cNvPr id="1" name=""/>
        <p:cNvGrpSpPr/>
        <p:nvPr/>
      </p:nvGrpSpPr>
      <p:grpSpPr>
        <a:xfrm>
          <a:off x="0" y="0"/>
          <a:ext cx="0" cy="0"/>
          <a:chOff x="0" y="0"/>
          <a:chExt cx="0" cy="0"/>
        </a:xfrm>
      </p:grpSpPr>
      <p:pic>
        <p:nvPicPr>
          <p:cNvPr id="435" name="Afbeelding 19" descr="Afbeelding 19"/>
          <p:cNvPicPr>
            <a:picLocks noChangeAspect="1"/>
          </p:cNvPicPr>
          <p:nvPr/>
        </p:nvPicPr>
        <p:blipFill>
          <a:blip r:embed="rId2"/>
          <a:stretch>
            <a:fillRect/>
          </a:stretch>
        </p:blipFill>
        <p:spPr>
          <a:xfrm>
            <a:off x="806" y="14990"/>
            <a:ext cx="12192001" cy="6858001"/>
          </a:xfrm>
          <a:prstGeom prst="rect">
            <a:avLst/>
          </a:prstGeom>
          <a:ln w="12700">
            <a:miter lim="400000"/>
          </a:ln>
        </p:spPr>
      </p:pic>
      <p:sp>
        <p:nvSpPr>
          <p:cNvPr id="438" name="Titeltekst"/>
          <p:cNvSpPr txBox="1">
            <a:spLocks noGrp="1"/>
          </p:cNvSpPr>
          <p:nvPr>
            <p:ph type="title"/>
          </p:nvPr>
        </p:nvSpPr>
        <p:spPr>
          <a:prstGeom prst="rect">
            <a:avLst/>
          </a:prstGeom>
        </p:spPr>
        <p:txBody>
          <a:bodyPr/>
          <a:lstStyle/>
          <a:p>
            <a:r>
              <a:t>Titeltekst</a:t>
            </a:r>
          </a:p>
        </p:txBody>
      </p:sp>
      <p:sp>
        <p:nvSpPr>
          <p:cNvPr id="439" name="Tijdelijke aanduiding voor afbeelding 15"/>
          <p:cNvSpPr>
            <a:spLocks noGrp="1"/>
          </p:cNvSpPr>
          <p:nvPr>
            <p:ph type="pic" sz="quarter" idx="21"/>
          </p:nvPr>
        </p:nvSpPr>
        <p:spPr>
          <a:xfrm>
            <a:off x="1549815" y="1980863"/>
            <a:ext cx="1727201" cy="1727201"/>
          </a:xfrm>
          <a:prstGeom prst="rect">
            <a:avLst/>
          </a:prstGeom>
        </p:spPr>
        <p:txBody>
          <a:bodyPr lIns="91439" rIns="91439">
            <a:noAutofit/>
          </a:bodyPr>
          <a:lstStyle/>
          <a:p>
            <a:endParaRPr/>
          </a:p>
        </p:txBody>
      </p:sp>
      <p:sp>
        <p:nvSpPr>
          <p:cNvPr id="440" name="Tijdelijke aanduiding voor afbeelding 15"/>
          <p:cNvSpPr>
            <a:spLocks noGrp="1"/>
          </p:cNvSpPr>
          <p:nvPr>
            <p:ph type="pic" sz="quarter" idx="22"/>
          </p:nvPr>
        </p:nvSpPr>
        <p:spPr>
          <a:xfrm>
            <a:off x="3985716" y="1980863"/>
            <a:ext cx="1727201" cy="1727201"/>
          </a:xfrm>
          <a:prstGeom prst="rect">
            <a:avLst/>
          </a:prstGeom>
        </p:spPr>
        <p:txBody>
          <a:bodyPr lIns="91439" rIns="91439">
            <a:noAutofit/>
          </a:bodyPr>
          <a:lstStyle/>
          <a:p>
            <a:endParaRPr/>
          </a:p>
        </p:txBody>
      </p:sp>
      <p:sp>
        <p:nvSpPr>
          <p:cNvPr id="441" name="Tijdelijke aanduiding voor afbeelding 15"/>
          <p:cNvSpPr>
            <a:spLocks noGrp="1"/>
          </p:cNvSpPr>
          <p:nvPr>
            <p:ph type="pic" sz="quarter" idx="23"/>
          </p:nvPr>
        </p:nvSpPr>
        <p:spPr>
          <a:xfrm>
            <a:off x="6421616" y="1980863"/>
            <a:ext cx="1727201" cy="1727201"/>
          </a:xfrm>
          <a:prstGeom prst="rect">
            <a:avLst/>
          </a:prstGeom>
        </p:spPr>
        <p:txBody>
          <a:bodyPr lIns="91439" rIns="91439">
            <a:noAutofit/>
          </a:bodyPr>
          <a:lstStyle/>
          <a:p>
            <a:endParaRPr/>
          </a:p>
        </p:txBody>
      </p:sp>
      <p:sp>
        <p:nvSpPr>
          <p:cNvPr id="442" name="Hoofdtekst - niveau één…"/>
          <p:cNvSpPr txBox="1">
            <a:spLocks noGrp="1"/>
          </p:cNvSpPr>
          <p:nvPr>
            <p:ph type="body" sz="quarter" idx="1"/>
          </p:nvPr>
        </p:nvSpPr>
        <p:spPr>
          <a:xfrm>
            <a:off x="1549815" y="4029257"/>
            <a:ext cx="1727201" cy="1906848"/>
          </a:xfrm>
          <a:prstGeom prst="rect">
            <a:avLst/>
          </a:prstGeom>
        </p:spPr>
        <p:txBody>
          <a:bodyPr/>
          <a:lstStyle>
            <a:lvl1pPr>
              <a:defRPr sz="2000"/>
            </a:lvl1pPr>
            <a:lvl2pPr marL="685800" indent="-228600">
              <a:defRPr sz="2000"/>
            </a:lvl2pPr>
            <a:lvl3pPr marL="1168400" indent="-254000">
              <a:defRPr sz="2000"/>
            </a:lvl3pPr>
            <a:lvl4pPr marL="1657350" indent="-285750">
              <a:defRPr sz="2000"/>
            </a:lvl4pPr>
            <a:lvl5pPr marL="2114550" indent="-285750">
              <a:defRPr sz="20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43" name="Tijdelijke aanduiding voor afbeelding 15"/>
          <p:cNvSpPr>
            <a:spLocks noGrp="1"/>
          </p:cNvSpPr>
          <p:nvPr>
            <p:ph type="pic" sz="quarter" idx="24"/>
          </p:nvPr>
        </p:nvSpPr>
        <p:spPr>
          <a:xfrm>
            <a:off x="8850021" y="1980863"/>
            <a:ext cx="1727201" cy="1727201"/>
          </a:xfrm>
          <a:prstGeom prst="rect">
            <a:avLst/>
          </a:prstGeom>
        </p:spPr>
        <p:txBody>
          <a:bodyPr lIns="91439" rIns="91439">
            <a:noAutofit/>
          </a:bodyPr>
          <a:lstStyle/>
          <a:p>
            <a:endParaRPr/>
          </a:p>
        </p:txBody>
      </p:sp>
      <p:sp>
        <p:nvSpPr>
          <p:cNvPr id="444"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el opsomming beelden blauw">
    <p:spTree>
      <p:nvGrpSpPr>
        <p:cNvPr id="1" name=""/>
        <p:cNvGrpSpPr/>
        <p:nvPr/>
      </p:nvGrpSpPr>
      <p:grpSpPr>
        <a:xfrm>
          <a:off x="0" y="0"/>
          <a:ext cx="0" cy="0"/>
          <a:chOff x="0" y="0"/>
          <a:chExt cx="0" cy="0"/>
        </a:xfrm>
      </p:grpSpPr>
      <p:pic>
        <p:nvPicPr>
          <p:cNvPr id="451" name="Afbeelding 19" descr="Afbeelding 19"/>
          <p:cNvPicPr>
            <a:picLocks noChangeAspect="1"/>
          </p:cNvPicPr>
          <p:nvPr/>
        </p:nvPicPr>
        <p:blipFill>
          <a:blip r:embed="rId2"/>
          <a:stretch>
            <a:fillRect/>
          </a:stretch>
        </p:blipFill>
        <p:spPr>
          <a:xfrm>
            <a:off x="806" y="14990"/>
            <a:ext cx="12192001" cy="6858001"/>
          </a:xfrm>
          <a:prstGeom prst="rect">
            <a:avLst/>
          </a:prstGeom>
          <a:ln w="12700">
            <a:miter lim="400000"/>
          </a:ln>
        </p:spPr>
      </p:pic>
      <p:sp>
        <p:nvSpPr>
          <p:cNvPr id="454" name="Titeltekst"/>
          <p:cNvSpPr txBox="1">
            <a:spLocks noGrp="1"/>
          </p:cNvSpPr>
          <p:nvPr>
            <p:ph type="title"/>
          </p:nvPr>
        </p:nvSpPr>
        <p:spPr>
          <a:prstGeom prst="rect">
            <a:avLst/>
          </a:prstGeom>
        </p:spPr>
        <p:txBody>
          <a:bodyPr/>
          <a:lstStyle/>
          <a:p>
            <a:r>
              <a:t>Titeltekst</a:t>
            </a:r>
          </a:p>
        </p:txBody>
      </p:sp>
      <p:sp>
        <p:nvSpPr>
          <p:cNvPr id="455" name="Tijdelijke aanduiding voor afbeelding 15"/>
          <p:cNvSpPr>
            <a:spLocks noGrp="1"/>
          </p:cNvSpPr>
          <p:nvPr>
            <p:ph type="pic" sz="quarter" idx="21"/>
          </p:nvPr>
        </p:nvSpPr>
        <p:spPr>
          <a:xfrm>
            <a:off x="1549815" y="1980863"/>
            <a:ext cx="1727201" cy="1727201"/>
          </a:xfrm>
          <a:prstGeom prst="rect">
            <a:avLst/>
          </a:prstGeom>
        </p:spPr>
        <p:txBody>
          <a:bodyPr lIns="91439" rIns="91439">
            <a:noAutofit/>
          </a:bodyPr>
          <a:lstStyle/>
          <a:p>
            <a:endParaRPr/>
          </a:p>
        </p:txBody>
      </p:sp>
      <p:sp>
        <p:nvSpPr>
          <p:cNvPr id="456" name="Tijdelijke aanduiding voor afbeelding 15"/>
          <p:cNvSpPr>
            <a:spLocks noGrp="1"/>
          </p:cNvSpPr>
          <p:nvPr>
            <p:ph type="pic" sz="quarter" idx="22"/>
          </p:nvPr>
        </p:nvSpPr>
        <p:spPr>
          <a:xfrm>
            <a:off x="3985716" y="1980863"/>
            <a:ext cx="1727201" cy="1727201"/>
          </a:xfrm>
          <a:prstGeom prst="rect">
            <a:avLst/>
          </a:prstGeom>
        </p:spPr>
        <p:txBody>
          <a:bodyPr lIns="91439" rIns="91439">
            <a:noAutofit/>
          </a:bodyPr>
          <a:lstStyle/>
          <a:p>
            <a:endParaRPr/>
          </a:p>
        </p:txBody>
      </p:sp>
      <p:sp>
        <p:nvSpPr>
          <p:cNvPr id="457" name="Tijdelijke aanduiding voor afbeelding 15"/>
          <p:cNvSpPr>
            <a:spLocks noGrp="1"/>
          </p:cNvSpPr>
          <p:nvPr>
            <p:ph type="pic" sz="quarter" idx="23"/>
          </p:nvPr>
        </p:nvSpPr>
        <p:spPr>
          <a:xfrm>
            <a:off x="6421616" y="1980863"/>
            <a:ext cx="1727201" cy="1727201"/>
          </a:xfrm>
          <a:prstGeom prst="rect">
            <a:avLst/>
          </a:prstGeom>
        </p:spPr>
        <p:txBody>
          <a:bodyPr lIns="91439" rIns="91439">
            <a:noAutofit/>
          </a:bodyPr>
          <a:lstStyle/>
          <a:p>
            <a:endParaRPr/>
          </a:p>
        </p:txBody>
      </p:sp>
      <p:sp>
        <p:nvSpPr>
          <p:cNvPr id="458" name="Hoofdtekst - niveau één…"/>
          <p:cNvSpPr txBox="1">
            <a:spLocks noGrp="1"/>
          </p:cNvSpPr>
          <p:nvPr>
            <p:ph type="body" sz="quarter" idx="1"/>
          </p:nvPr>
        </p:nvSpPr>
        <p:spPr>
          <a:xfrm>
            <a:off x="1549815" y="4029257"/>
            <a:ext cx="1727201" cy="1906848"/>
          </a:xfrm>
          <a:prstGeom prst="rect">
            <a:avLst/>
          </a:prstGeom>
        </p:spPr>
        <p:txBody>
          <a:bodyPr/>
          <a:lstStyle>
            <a:lvl1pPr>
              <a:defRPr sz="2000"/>
            </a:lvl1pPr>
            <a:lvl2pPr marL="685800" indent="-228600">
              <a:defRPr sz="2000"/>
            </a:lvl2pPr>
            <a:lvl3pPr marL="1168400" indent="-254000">
              <a:defRPr sz="2000"/>
            </a:lvl3pPr>
            <a:lvl4pPr marL="1657350" indent="-285750">
              <a:defRPr sz="2000"/>
            </a:lvl4pPr>
            <a:lvl5pPr marL="2114550" indent="-285750">
              <a:defRPr sz="20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59" name="Tijdelijke aanduiding voor afbeelding 15"/>
          <p:cNvSpPr>
            <a:spLocks noGrp="1"/>
          </p:cNvSpPr>
          <p:nvPr>
            <p:ph type="pic" sz="quarter" idx="24"/>
          </p:nvPr>
        </p:nvSpPr>
        <p:spPr>
          <a:xfrm>
            <a:off x="8850021" y="1980863"/>
            <a:ext cx="1727201" cy="1727201"/>
          </a:xfrm>
          <a:prstGeom prst="rect">
            <a:avLst/>
          </a:prstGeom>
        </p:spPr>
        <p:txBody>
          <a:bodyPr lIns="91439" rIns="91439">
            <a:noAutofit/>
          </a:bodyPr>
          <a:lstStyle/>
          <a:p>
            <a:endParaRPr/>
          </a:p>
        </p:txBody>
      </p:sp>
      <p:sp>
        <p:nvSpPr>
          <p:cNvPr id="460"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el opsomming beelden 2 paars">
    <p:spTree>
      <p:nvGrpSpPr>
        <p:cNvPr id="1" name=""/>
        <p:cNvGrpSpPr/>
        <p:nvPr/>
      </p:nvGrpSpPr>
      <p:grpSpPr>
        <a:xfrm>
          <a:off x="0" y="0"/>
          <a:ext cx="0" cy="0"/>
          <a:chOff x="0" y="0"/>
          <a:chExt cx="0" cy="0"/>
        </a:xfrm>
      </p:grpSpPr>
      <p:pic>
        <p:nvPicPr>
          <p:cNvPr id="467" name="Afbeelding 1" descr="Afbeelding 1"/>
          <p:cNvPicPr>
            <a:picLocks noChangeAspect="1"/>
          </p:cNvPicPr>
          <p:nvPr/>
        </p:nvPicPr>
        <p:blipFill>
          <a:blip r:embed="rId2"/>
          <a:stretch>
            <a:fillRect/>
          </a:stretch>
        </p:blipFill>
        <p:spPr>
          <a:xfrm>
            <a:off x="8425" y="19276"/>
            <a:ext cx="12176761" cy="6849428"/>
          </a:xfrm>
          <a:prstGeom prst="rect">
            <a:avLst/>
          </a:prstGeom>
          <a:ln w="12700">
            <a:miter lim="400000"/>
          </a:ln>
        </p:spPr>
      </p:pic>
      <p:sp>
        <p:nvSpPr>
          <p:cNvPr id="470" name="Titeltekst"/>
          <p:cNvSpPr txBox="1">
            <a:spLocks noGrp="1"/>
          </p:cNvSpPr>
          <p:nvPr>
            <p:ph type="title"/>
          </p:nvPr>
        </p:nvSpPr>
        <p:spPr>
          <a:prstGeom prst="rect">
            <a:avLst/>
          </a:prstGeom>
        </p:spPr>
        <p:txBody>
          <a:bodyPr/>
          <a:lstStyle/>
          <a:p>
            <a:r>
              <a:t>Titeltekst</a:t>
            </a:r>
          </a:p>
        </p:txBody>
      </p:sp>
      <p:sp>
        <p:nvSpPr>
          <p:cNvPr id="471" name="Tijdelijke aanduiding voor afbeelding 15"/>
          <p:cNvSpPr>
            <a:spLocks noGrp="1"/>
          </p:cNvSpPr>
          <p:nvPr>
            <p:ph type="pic" sz="quarter" idx="21"/>
          </p:nvPr>
        </p:nvSpPr>
        <p:spPr>
          <a:xfrm>
            <a:off x="965200" y="1980863"/>
            <a:ext cx="1727200" cy="1727201"/>
          </a:xfrm>
          <a:prstGeom prst="rect">
            <a:avLst/>
          </a:prstGeom>
        </p:spPr>
        <p:txBody>
          <a:bodyPr lIns="91439" rIns="91439">
            <a:noAutofit/>
          </a:bodyPr>
          <a:lstStyle/>
          <a:p>
            <a:endParaRPr/>
          </a:p>
        </p:txBody>
      </p:sp>
      <p:sp>
        <p:nvSpPr>
          <p:cNvPr id="472" name="Hoofdtekst - niveau één…"/>
          <p:cNvSpPr txBox="1">
            <a:spLocks noGrp="1"/>
          </p:cNvSpPr>
          <p:nvPr>
            <p:ph type="body" sz="quarter" idx="1"/>
          </p:nvPr>
        </p:nvSpPr>
        <p:spPr>
          <a:xfrm>
            <a:off x="3238500" y="2014201"/>
            <a:ext cx="8009539" cy="1693863"/>
          </a:xfrm>
          <a:prstGeom prst="rect">
            <a:avLst/>
          </a:prstGeom>
        </p:spPr>
        <p:txBody>
          <a:bodyPr/>
          <a:lstStyle>
            <a:lvl1pPr>
              <a:defRPr sz="2000"/>
            </a:lvl1pPr>
            <a:lvl2pPr marL="685800" indent="-228600">
              <a:defRPr sz="2000"/>
            </a:lvl2pPr>
            <a:lvl3pPr marL="1168400" indent="-254000">
              <a:defRPr sz="2000"/>
            </a:lvl3pPr>
            <a:lvl4pPr marL="1657350" indent="-285750">
              <a:defRPr sz="2000"/>
            </a:lvl4pPr>
            <a:lvl5pPr marL="2114550" indent="-285750">
              <a:defRPr sz="20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73" name="Tijdelijke aanduiding voor afbeelding 15"/>
          <p:cNvSpPr>
            <a:spLocks noGrp="1"/>
          </p:cNvSpPr>
          <p:nvPr>
            <p:ph type="pic" sz="quarter" idx="22"/>
          </p:nvPr>
        </p:nvSpPr>
        <p:spPr>
          <a:xfrm>
            <a:off x="965200" y="3803437"/>
            <a:ext cx="1727200" cy="1727201"/>
          </a:xfrm>
          <a:prstGeom prst="rect">
            <a:avLst/>
          </a:prstGeom>
        </p:spPr>
        <p:txBody>
          <a:bodyPr lIns="91439" rIns="91439">
            <a:noAutofit/>
          </a:bodyPr>
          <a:lstStyle/>
          <a:p>
            <a:endParaRPr/>
          </a:p>
        </p:txBody>
      </p:sp>
      <p:sp>
        <p:nvSpPr>
          <p:cNvPr id="474"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el opsomming beelden 2 roos">
    <p:spTree>
      <p:nvGrpSpPr>
        <p:cNvPr id="1" name=""/>
        <p:cNvGrpSpPr/>
        <p:nvPr/>
      </p:nvGrpSpPr>
      <p:grpSpPr>
        <a:xfrm>
          <a:off x="0" y="0"/>
          <a:ext cx="0" cy="0"/>
          <a:chOff x="0" y="0"/>
          <a:chExt cx="0" cy="0"/>
        </a:xfrm>
      </p:grpSpPr>
      <p:pic>
        <p:nvPicPr>
          <p:cNvPr id="481" name="Afbeelding 11" descr="Afbeelding 11"/>
          <p:cNvPicPr>
            <a:picLocks noChangeAspect="1"/>
          </p:cNvPicPr>
          <p:nvPr/>
        </p:nvPicPr>
        <p:blipFill>
          <a:blip r:embed="rId2"/>
          <a:stretch>
            <a:fillRect/>
          </a:stretch>
        </p:blipFill>
        <p:spPr>
          <a:xfrm>
            <a:off x="806" y="14990"/>
            <a:ext cx="12192001" cy="6858001"/>
          </a:xfrm>
          <a:prstGeom prst="rect">
            <a:avLst/>
          </a:prstGeom>
          <a:ln w="12700">
            <a:miter lim="400000"/>
          </a:ln>
        </p:spPr>
      </p:pic>
      <p:sp>
        <p:nvSpPr>
          <p:cNvPr id="484" name="Titeltekst"/>
          <p:cNvSpPr txBox="1">
            <a:spLocks noGrp="1"/>
          </p:cNvSpPr>
          <p:nvPr>
            <p:ph type="title"/>
          </p:nvPr>
        </p:nvSpPr>
        <p:spPr>
          <a:prstGeom prst="rect">
            <a:avLst/>
          </a:prstGeom>
        </p:spPr>
        <p:txBody>
          <a:bodyPr/>
          <a:lstStyle/>
          <a:p>
            <a:r>
              <a:t>Titeltekst</a:t>
            </a:r>
          </a:p>
        </p:txBody>
      </p:sp>
      <p:sp>
        <p:nvSpPr>
          <p:cNvPr id="485" name="Tijdelijke aanduiding voor afbeelding 15"/>
          <p:cNvSpPr>
            <a:spLocks noGrp="1"/>
          </p:cNvSpPr>
          <p:nvPr>
            <p:ph type="pic" sz="quarter" idx="21"/>
          </p:nvPr>
        </p:nvSpPr>
        <p:spPr>
          <a:xfrm>
            <a:off x="965200" y="1980863"/>
            <a:ext cx="1727200" cy="1727201"/>
          </a:xfrm>
          <a:prstGeom prst="rect">
            <a:avLst/>
          </a:prstGeom>
        </p:spPr>
        <p:txBody>
          <a:bodyPr lIns="91439" rIns="91439">
            <a:noAutofit/>
          </a:bodyPr>
          <a:lstStyle/>
          <a:p>
            <a:endParaRPr/>
          </a:p>
        </p:txBody>
      </p:sp>
      <p:sp>
        <p:nvSpPr>
          <p:cNvPr id="486" name="Hoofdtekst - niveau één…"/>
          <p:cNvSpPr txBox="1">
            <a:spLocks noGrp="1"/>
          </p:cNvSpPr>
          <p:nvPr>
            <p:ph type="body" sz="quarter" idx="1"/>
          </p:nvPr>
        </p:nvSpPr>
        <p:spPr>
          <a:xfrm>
            <a:off x="3238500" y="2014201"/>
            <a:ext cx="8009539" cy="1693863"/>
          </a:xfrm>
          <a:prstGeom prst="rect">
            <a:avLst/>
          </a:prstGeom>
        </p:spPr>
        <p:txBody>
          <a:bodyPr/>
          <a:lstStyle>
            <a:lvl1pPr>
              <a:defRPr sz="2000"/>
            </a:lvl1pPr>
            <a:lvl2pPr marL="685800" indent="-228600">
              <a:defRPr sz="2000"/>
            </a:lvl2pPr>
            <a:lvl3pPr marL="1168400" indent="-254000">
              <a:defRPr sz="2000"/>
            </a:lvl3pPr>
            <a:lvl4pPr marL="1657350" indent="-285750">
              <a:defRPr sz="2000"/>
            </a:lvl4pPr>
            <a:lvl5pPr marL="2114550" indent="-285750">
              <a:defRPr sz="20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87" name="Tijdelijke aanduiding voor afbeelding 15"/>
          <p:cNvSpPr>
            <a:spLocks noGrp="1"/>
          </p:cNvSpPr>
          <p:nvPr>
            <p:ph type="pic" sz="quarter" idx="22"/>
          </p:nvPr>
        </p:nvSpPr>
        <p:spPr>
          <a:xfrm>
            <a:off x="965200" y="3803437"/>
            <a:ext cx="1727200" cy="1727201"/>
          </a:xfrm>
          <a:prstGeom prst="rect">
            <a:avLst/>
          </a:prstGeom>
        </p:spPr>
        <p:txBody>
          <a:bodyPr lIns="91439" rIns="91439">
            <a:noAutofit/>
          </a:bodyPr>
          <a:lstStyle/>
          <a:p>
            <a:endParaRPr/>
          </a:p>
        </p:txBody>
      </p:sp>
      <p:sp>
        <p:nvSpPr>
          <p:cNvPr id="488"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tel opsomming beelden 2 groen">
    <p:spTree>
      <p:nvGrpSpPr>
        <p:cNvPr id="1" name=""/>
        <p:cNvGrpSpPr/>
        <p:nvPr/>
      </p:nvGrpSpPr>
      <p:grpSpPr>
        <a:xfrm>
          <a:off x="0" y="0"/>
          <a:ext cx="0" cy="0"/>
          <a:chOff x="0" y="0"/>
          <a:chExt cx="0" cy="0"/>
        </a:xfrm>
      </p:grpSpPr>
      <p:pic>
        <p:nvPicPr>
          <p:cNvPr id="495" name="Afbeelding 11" descr="Afbeelding 11"/>
          <p:cNvPicPr>
            <a:picLocks noChangeAspect="1"/>
          </p:cNvPicPr>
          <p:nvPr/>
        </p:nvPicPr>
        <p:blipFill>
          <a:blip r:embed="rId2"/>
          <a:stretch>
            <a:fillRect/>
          </a:stretch>
        </p:blipFill>
        <p:spPr>
          <a:xfrm>
            <a:off x="806" y="14990"/>
            <a:ext cx="12192001" cy="6858001"/>
          </a:xfrm>
          <a:prstGeom prst="rect">
            <a:avLst/>
          </a:prstGeom>
          <a:ln w="12700">
            <a:miter lim="400000"/>
          </a:ln>
        </p:spPr>
      </p:pic>
      <p:sp>
        <p:nvSpPr>
          <p:cNvPr id="498" name="Titeltekst"/>
          <p:cNvSpPr txBox="1">
            <a:spLocks noGrp="1"/>
          </p:cNvSpPr>
          <p:nvPr>
            <p:ph type="title"/>
          </p:nvPr>
        </p:nvSpPr>
        <p:spPr>
          <a:prstGeom prst="rect">
            <a:avLst/>
          </a:prstGeom>
        </p:spPr>
        <p:txBody>
          <a:bodyPr/>
          <a:lstStyle/>
          <a:p>
            <a:r>
              <a:t>Titeltekst</a:t>
            </a:r>
          </a:p>
        </p:txBody>
      </p:sp>
      <p:sp>
        <p:nvSpPr>
          <p:cNvPr id="499" name="Tijdelijke aanduiding voor afbeelding 15"/>
          <p:cNvSpPr>
            <a:spLocks noGrp="1"/>
          </p:cNvSpPr>
          <p:nvPr>
            <p:ph type="pic" sz="quarter" idx="21"/>
          </p:nvPr>
        </p:nvSpPr>
        <p:spPr>
          <a:xfrm>
            <a:off x="965200" y="1980863"/>
            <a:ext cx="1727200" cy="1727201"/>
          </a:xfrm>
          <a:prstGeom prst="rect">
            <a:avLst/>
          </a:prstGeom>
        </p:spPr>
        <p:txBody>
          <a:bodyPr lIns="91439" rIns="91439">
            <a:noAutofit/>
          </a:bodyPr>
          <a:lstStyle/>
          <a:p>
            <a:endParaRPr/>
          </a:p>
        </p:txBody>
      </p:sp>
      <p:sp>
        <p:nvSpPr>
          <p:cNvPr id="500" name="Hoofdtekst - niveau één…"/>
          <p:cNvSpPr txBox="1">
            <a:spLocks noGrp="1"/>
          </p:cNvSpPr>
          <p:nvPr>
            <p:ph type="body" sz="quarter" idx="1"/>
          </p:nvPr>
        </p:nvSpPr>
        <p:spPr>
          <a:xfrm>
            <a:off x="3238500" y="2014201"/>
            <a:ext cx="8009539" cy="1693863"/>
          </a:xfrm>
          <a:prstGeom prst="rect">
            <a:avLst/>
          </a:prstGeom>
        </p:spPr>
        <p:txBody>
          <a:bodyPr/>
          <a:lstStyle>
            <a:lvl1pPr>
              <a:defRPr sz="2000"/>
            </a:lvl1pPr>
            <a:lvl2pPr marL="685800" indent="-228600">
              <a:defRPr sz="2000"/>
            </a:lvl2pPr>
            <a:lvl3pPr marL="1168400" indent="-254000">
              <a:defRPr sz="2000"/>
            </a:lvl3pPr>
            <a:lvl4pPr marL="1657350" indent="-285750">
              <a:defRPr sz="2000"/>
            </a:lvl4pPr>
            <a:lvl5pPr marL="2114550" indent="-285750">
              <a:defRPr sz="20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501" name="Tijdelijke aanduiding voor afbeelding 15"/>
          <p:cNvSpPr>
            <a:spLocks noGrp="1"/>
          </p:cNvSpPr>
          <p:nvPr>
            <p:ph type="pic" sz="quarter" idx="22"/>
          </p:nvPr>
        </p:nvSpPr>
        <p:spPr>
          <a:xfrm>
            <a:off x="965200" y="3803437"/>
            <a:ext cx="1727200" cy="1727201"/>
          </a:xfrm>
          <a:prstGeom prst="rect">
            <a:avLst/>
          </a:prstGeom>
        </p:spPr>
        <p:txBody>
          <a:bodyPr lIns="91439" rIns="91439">
            <a:noAutofit/>
          </a:bodyPr>
          <a:lstStyle/>
          <a:p>
            <a:endParaRPr/>
          </a:p>
        </p:txBody>
      </p:sp>
      <p:sp>
        <p:nvSpPr>
          <p:cNvPr id="502"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el opsomming beelden 2 blauw">
    <p:spTree>
      <p:nvGrpSpPr>
        <p:cNvPr id="1" name=""/>
        <p:cNvGrpSpPr/>
        <p:nvPr/>
      </p:nvGrpSpPr>
      <p:grpSpPr>
        <a:xfrm>
          <a:off x="0" y="0"/>
          <a:ext cx="0" cy="0"/>
          <a:chOff x="0" y="0"/>
          <a:chExt cx="0" cy="0"/>
        </a:xfrm>
      </p:grpSpPr>
      <p:pic>
        <p:nvPicPr>
          <p:cNvPr id="509" name="Afbeelding 11" descr="Afbeelding 11"/>
          <p:cNvPicPr>
            <a:picLocks noChangeAspect="1"/>
          </p:cNvPicPr>
          <p:nvPr/>
        </p:nvPicPr>
        <p:blipFill>
          <a:blip r:embed="rId2"/>
          <a:stretch>
            <a:fillRect/>
          </a:stretch>
        </p:blipFill>
        <p:spPr>
          <a:xfrm>
            <a:off x="-5622" y="7302"/>
            <a:ext cx="12192001" cy="6858001"/>
          </a:xfrm>
          <a:prstGeom prst="rect">
            <a:avLst/>
          </a:prstGeom>
          <a:ln w="12700">
            <a:miter lim="400000"/>
          </a:ln>
        </p:spPr>
      </p:pic>
      <p:sp>
        <p:nvSpPr>
          <p:cNvPr id="512" name="Titeltekst"/>
          <p:cNvSpPr txBox="1">
            <a:spLocks noGrp="1"/>
          </p:cNvSpPr>
          <p:nvPr>
            <p:ph type="title"/>
          </p:nvPr>
        </p:nvSpPr>
        <p:spPr>
          <a:prstGeom prst="rect">
            <a:avLst/>
          </a:prstGeom>
        </p:spPr>
        <p:txBody>
          <a:bodyPr/>
          <a:lstStyle/>
          <a:p>
            <a:r>
              <a:t>Titeltekst</a:t>
            </a:r>
          </a:p>
        </p:txBody>
      </p:sp>
      <p:sp>
        <p:nvSpPr>
          <p:cNvPr id="513" name="Tijdelijke aanduiding voor afbeelding 15"/>
          <p:cNvSpPr>
            <a:spLocks noGrp="1"/>
          </p:cNvSpPr>
          <p:nvPr>
            <p:ph type="pic" sz="quarter" idx="21"/>
          </p:nvPr>
        </p:nvSpPr>
        <p:spPr>
          <a:xfrm>
            <a:off x="965200" y="1980863"/>
            <a:ext cx="1727200" cy="1727201"/>
          </a:xfrm>
          <a:prstGeom prst="rect">
            <a:avLst/>
          </a:prstGeom>
        </p:spPr>
        <p:txBody>
          <a:bodyPr lIns="91439" rIns="91439">
            <a:noAutofit/>
          </a:bodyPr>
          <a:lstStyle/>
          <a:p>
            <a:endParaRPr/>
          </a:p>
        </p:txBody>
      </p:sp>
      <p:sp>
        <p:nvSpPr>
          <p:cNvPr id="514" name="Hoofdtekst - niveau één…"/>
          <p:cNvSpPr txBox="1">
            <a:spLocks noGrp="1"/>
          </p:cNvSpPr>
          <p:nvPr>
            <p:ph type="body" sz="quarter" idx="1"/>
          </p:nvPr>
        </p:nvSpPr>
        <p:spPr>
          <a:xfrm>
            <a:off x="3238500" y="2014201"/>
            <a:ext cx="8009539" cy="1693863"/>
          </a:xfrm>
          <a:prstGeom prst="rect">
            <a:avLst/>
          </a:prstGeom>
        </p:spPr>
        <p:txBody>
          <a:bodyPr/>
          <a:lstStyle>
            <a:lvl1pPr>
              <a:defRPr sz="2000"/>
            </a:lvl1pPr>
            <a:lvl2pPr marL="685800" indent="-228600">
              <a:defRPr sz="2000"/>
            </a:lvl2pPr>
            <a:lvl3pPr marL="1168400" indent="-254000">
              <a:defRPr sz="2000"/>
            </a:lvl3pPr>
            <a:lvl4pPr marL="1657350" indent="-285750">
              <a:defRPr sz="2000"/>
            </a:lvl4pPr>
            <a:lvl5pPr marL="2114550" indent="-285750">
              <a:defRPr sz="20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515" name="Tijdelijke aanduiding voor afbeelding 15"/>
          <p:cNvSpPr>
            <a:spLocks noGrp="1"/>
          </p:cNvSpPr>
          <p:nvPr>
            <p:ph type="pic" sz="quarter" idx="22"/>
          </p:nvPr>
        </p:nvSpPr>
        <p:spPr>
          <a:xfrm>
            <a:off x="965200" y="3803437"/>
            <a:ext cx="1727200" cy="1727201"/>
          </a:xfrm>
          <a:prstGeom prst="rect">
            <a:avLst/>
          </a:prstGeom>
        </p:spPr>
        <p:txBody>
          <a:bodyPr lIns="91439" rIns="91439">
            <a:noAutofit/>
          </a:bodyPr>
          <a:lstStyle/>
          <a:p>
            <a:endParaRPr/>
          </a:p>
        </p:txBody>
      </p:sp>
      <p:sp>
        <p:nvSpPr>
          <p:cNvPr id="516"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1_Einde donkerblauw">
    <p:spTree>
      <p:nvGrpSpPr>
        <p:cNvPr id="1" name=""/>
        <p:cNvGrpSpPr/>
        <p:nvPr/>
      </p:nvGrpSpPr>
      <p:grpSpPr>
        <a:xfrm>
          <a:off x="0" y="0"/>
          <a:ext cx="0" cy="0"/>
          <a:chOff x="0" y="0"/>
          <a:chExt cx="0" cy="0"/>
        </a:xfrm>
      </p:grpSpPr>
      <p:sp>
        <p:nvSpPr>
          <p:cNvPr id="534" name="Rechthoek 2"/>
          <p:cNvSpPr/>
          <p:nvPr/>
        </p:nvSpPr>
        <p:spPr>
          <a:xfrm>
            <a:off x="0" y="0"/>
            <a:ext cx="12192000" cy="6858000"/>
          </a:xfrm>
          <a:prstGeom prst="rect">
            <a:avLst/>
          </a:prstGeom>
          <a:solidFill>
            <a:srgbClr val="262052"/>
          </a:solidFill>
          <a:ln w="12700">
            <a:miter lim="400000"/>
          </a:ln>
        </p:spPr>
        <p:txBody>
          <a:bodyPr lIns="45719" rIns="45719" anchor="ctr"/>
          <a:lstStyle/>
          <a:p>
            <a:pPr algn="ctr">
              <a:lnSpc>
                <a:spcPct val="100000"/>
              </a:lnSpc>
              <a:spcBef>
                <a:spcPts val="500"/>
              </a:spcBef>
              <a:defRPr sz="1500">
                <a:solidFill>
                  <a:srgbClr val="FFFFFF"/>
                </a:solidFill>
              </a:defRPr>
            </a:pPr>
            <a:endParaRPr/>
          </a:p>
        </p:txBody>
      </p:sp>
      <p:sp>
        <p:nvSpPr>
          <p:cNvPr id="535" name="Tekstvak 16"/>
          <p:cNvSpPr txBox="1"/>
          <p:nvPr/>
        </p:nvSpPr>
        <p:spPr>
          <a:xfrm>
            <a:off x="45721" y="6077382"/>
            <a:ext cx="2738846" cy="3581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ctr">
              <a:defRPr sz="1600">
                <a:solidFill>
                  <a:srgbClr val="FFFFFF"/>
                </a:solidFill>
              </a:defRPr>
            </a:lvl1pPr>
          </a:lstStyle>
          <a:p>
            <a:r>
              <a:t>www.leerpunt.be</a:t>
            </a:r>
          </a:p>
        </p:txBody>
      </p:sp>
      <p:sp>
        <p:nvSpPr>
          <p:cNvPr id="536" name="Titeltekst"/>
          <p:cNvSpPr txBox="1">
            <a:spLocks noGrp="1"/>
          </p:cNvSpPr>
          <p:nvPr>
            <p:ph type="title"/>
          </p:nvPr>
        </p:nvSpPr>
        <p:spPr>
          <a:xfrm>
            <a:off x="0" y="442062"/>
            <a:ext cx="12192000" cy="1358603"/>
          </a:xfrm>
          <a:prstGeom prst="rect">
            <a:avLst/>
          </a:prstGeom>
        </p:spPr>
        <p:txBody>
          <a:bodyPr anchor="b"/>
          <a:lstStyle>
            <a:lvl1pPr algn="ctr">
              <a:defRPr sz="4400">
                <a:solidFill>
                  <a:srgbClr val="FFFFFF"/>
                </a:solidFill>
              </a:defRPr>
            </a:lvl1pPr>
          </a:lstStyle>
          <a:p>
            <a:r>
              <a:t>Titeltekst</a:t>
            </a:r>
          </a:p>
        </p:txBody>
      </p:sp>
      <p:sp>
        <p:nvSpPr>
          <p:cNvPr id="537" name="Tekstvak 1"/>
          <p:cNvSpPr txBox="1"/>
          <p:nvPr/>
        </p:nvSpPr>
        <p:spPr>
          <a:xfrm>
            <a:off x="8451713" y="6077382"/>
            <a:ext cx="1772148" cy="3581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defRPr sz="1600">
                <a:solidFill>
                  <a:srgbClr val="FFFFFF"/>
                </a:solidFill>
              </a:defRPr>
            </a:lvl1pPr>
          </a:lstStyle>
          <a:p>
            <a:r>
              <a:t>Met steun van</a:t>
            </a:r>
          </a:p>
        </p:txBody>
      </p:sp>
      <p:pic>
        <p:nvPicPr>
          <p:cNvPr id="538" name="Afbeelding 6" descr="Afbeelding 6"/>
          <p:cNvPicPr>
            <a:picLocks noChangeAspect="1"/>
          </p:cNvPicPr>
          <p:nvPr/>
        </p:nvPicPr>
        <p:blipFill>
          <a:blip r:embed="rId2"/>
          <a:stretch>
            <a:fillRect/>
          </a:stretch>
        </p:blipFill>
        <p:spPr>
          <a:xfrm>
            <a:off x="10014856" y="5873670"/>
            <a:ext cx="1684747" cy="587215"/>
          </a:xfrm>
          <a:prstGeom prst="rect">
            <a:avLst/>
          </a:prstGeom>
          <a:ln w="12700">
            <a:miter lim="400000"/>
          </a:ln>
        </p:spPr>
      </p:pic>
      <p:pic>
        <p:nvPicPr>
          <p:cNvPr id="539" name="Afbeelding 7" descr="Afbeelding 7"/>
          <p:cNvPicPr>
            <a:picLocks noChangeAspect="1"/>
          </p:cNvPicPr>
          <p:nvPr/>
        </p:nvPicPr>
        <p:blipFill>
          <a:blip r:embed="rId3"/>
          <a:srcRect t="28538" b="26777"/>
          <a:stretch>
            <a:fillRect/>
          </a:stretch>
        </p:blipFill>
        <p:spPr>
          <a:xfrm>
            <a:off x="4276547" y="3713179"/>
            <a:ext cx="3638904" cy="1626050"/>
          </a:xfrm>
          <a:prstGeom prst="rect">
            <a:avLst/>
          </a:prstGeom>
          <a:ln w="12700">
            <a:miter lim="400000"/>
          </a:ln>
        </p:spPr>
      </p:pic>
      <p:sp>
        <p:nvSpPr>
          <p:cNvPr id="540"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Einde roos">
    <p:spTree>
      <p:nvGrpSpPr>
        <p:cNvPr id="1" name=""/>
        <p:cNvGrpSpPr/>
        <p:nvPr/>
      </p:nvGrpSpPr>
      <p:grpSpPr>
        <a:xfrm>
          <a:off x="0" y="0"/>
          <a:ext cx="0" cy="0"/>
          <a:chOff x="0" y="0"/>
          <a:chExt cx="0" cy="0"/>
        </a:xfrm>
      </p:grpSpPr>
      <p:sp>
        <p:nvSpPr>
          <p:cNvPr id="547" name="Rechthoek 8"/>
          <p:cNvSpPr/>
          <p:nvPr/>
        </p:nvSpPr>
        <p:spPr>
          <a:xfrm>
            <a:off x="-1" y="0"/>
            <a:ext cx="12192000" cy="6858000"/>
          </a:xfrm>
          <a:prstGeom prst="rect">
            <a:avLst/>
          </a:prstGeom>
          <a:solidFill>
            <a:srgbClr val="C41873"/>
          </a:solidFill>
          <a:ln w="12700">
            <a:miter lim="400000"/>
          </a:ln>
        </p:spPr>
        <p:txBody>
          <a:bodyPr lIns="45719" rIns="45719" anchor="ctr"/>
          <a:lstStyle/>
          <a:p>
            <a:pPr algn="ctr">
              <a:lnSpc>
                <a:spcPct val="100000"/>
              </a:lnSpc>
              <a:spcBef>
                <a:spcPts val="500"/>
              </a:spcBef>
              <a:defRPr sz="1500">
                <a:solidFill>
                  <a:srgbClr val="FFFFFF"/>
                </a:solidFill>
              </a:defRPr>
            </a:pPr>
            <a:endParaRPr/>
          </a:p>
        </p:txBody>
      </p:sp>
      <p:sp>
        <p:nvSpPr>
          <p:cNvPr id="548" name="Tekstvak 9"/>
          <p:cNvSpPr txBox="1"/>
          <p:nvPr/>
        </p:nvSpPr>
        <p:spPr>
          <a:xfrm>
            <a:off x="45719" y="6077382"/>
            <a:ext cx="12100562" cy="3581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ctr">
              <a:defRPr sz="1600">
                <a:solidFill>
                  <a:srgbClr val="FFFFFF"/>
                </a:solidFill>
              </a:defRPr>
            </a:lvl1pPr>
          </a:lstStyle>
          <a:p>
            <a:r>
              <a:t>www.leerpunt.be</a:t>
            </a:r>
          </a:p>
        </p:txBody>
      </p:sp>
      <p:sp>
        <p:nvSpPr>
          <p:cNvPr id="549" name="Titeltekst"/>
          <p:cNvSpPr txBox="1">
            <a:spLocks noGrp="1"/>
          </p:cNvSpPr>
          <p:nvPr>
            <p:ph type="title"/>
          </p:nvPr>
        </p:nvSpPr>
        <p:spPr>
          <a:xfrm>
            <a:off x="0" y="442062"/>
            <a:ext cx="12192000" cy="1358603"/>
          </a:xfrm>
          <a:prstGeom prst="rect">
            <a:avLst/>
          </a:prstGeom>
        </p:spPr>
        <p:txBody>
          <a:bodyPr anchor="b"/>
          <a:lstStyle>
            <a:lvl1pPr algn="ctr">
              <a:defRPr sz="4400">
                <a:solidFill>
                  <a:srgbClr val="FFFFFF"/>
                </a:solidFill>
              </a:defRPr>
            </a:lvl1pPr>
          </a:lstStyle>
          <a:p>
            <a:r>
              <a:t>Titeltekst</a:t>
            </a:r>
          </a:p>
        </p:txBody>
      </p:sp>
      <p:pic>
        <p:nvPicPr>
          <p:cNvPr id="550" name="Afbeelding 1" descr="Afbeelding 1"/>
          <p:cNvPicPr>
            <a:picLocks noChangeAspect="1"/>
          </p:cNvPicPr>
          <p:nvPr/>
        </p:nvPicPr>
        <p:blipFill>
          <a:blip r:embed="rId2"/>
          <a:srcRect t="28538" b="26777"/>
          <a:stretch>
            <a:fillRect/>
          </a:stretch>
        </p:blipFill>
        <p:spPr>
          <a:xfrm>
            <a:off x="4276547" y="3713179"/>
            <a:ext cx="3638904" cy="1626050"/>
          </a:xfrm>
          <a:prstGeom prst="rect">
            <a:avLst/>
          </a:prstGeom>
          <a:ln w="12700">
            <a:miter lim="400000"/>
          </a:ln>
        </p:spPr>
      </p:pic>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1_Einde roos">
    <p:spTree>
      <p:nvGrpSpPr>
        <p:cNvPr id="1" name=""/>
        <p:cNvGrpSpPr/>
        <p:nvPr/>
      </p:nvGrpSpPr>
      <p:grpSpPr>
        <a:xfrm>
          <a:off x="0" y="0"/>
          <a:ext cx="0" cy="0"/>
          <a:chOff x="0" y="0"/>
          <a:chExt cx="0" cy="0"/>
        </a:xfrm>
      </p:grpSpPr>
      <p:sp>
        <p:nvSpPr>
          <p:cNvPr id="558" name="Rechthoek 8"/>
          <p:cNvSpPr/>
          <p:nvPr/>
        </p:nvSpPr>
        <p:spPr>
          <a:xfrm>
            <a:off x="-1" y="0"/>
            <a:ext cx="12192000" cy="6858000"/>
          </a:xfrm>
          <a:prstGeom prst="rect">
            <a:avLst/>
          </a:prstGeom>
          <a:solidFill>
            <a:srgbClr val="C41873"/>
          </a:solidFill>
          <a:ln w="12700">
            <a:miter lim="400000"/>
          </a:ln>
        </p:spPr>
        <p:txBody>
          <a:bodyPr lIns="45719" rIns="45719" anchor="ctr"/>
          <a:lstStyle/>
          <a:p>
            <a:pPr algn="ctr">
              <a:lnSpc>
                <a:spcPct val="100000"/>
              </a:lnSpc>
              <a:spcBef>
                <a:spcPts val="500"/>
              </a:spcBef>
              <a:defRPr sz="1500">
                <a:solidFill>
                  <a:srgbClr val="FFFFFF"/>
                </a:solidFill>
              </a:defRPr>
            </a:pPr>
            <a:endParaRPr/>
          </a:p>
        </p:txBody>
      </p:sp>
      <p:sp>
        <p:nvSpPr>
          <p:cNvPr id="559" name="Tekstvak 1"/>
          <p:cNvSpPr txBox="1"/>
          <p:nvPr/>
        </p:nvSpPr>
        <p:spPr>
          <a:xfrm>
            <a:off x="8451713" y="6077382"/>
            <a:ext cx="1772148" cy="3581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defRPr sz="1600">
                <a:solidFill>
                  <a:srgbClr val="FFFFFF"/>
                </a:solidFill>
              </a:defRPr>
            </a:lvl1pPr>
          </a:lstStyle>
          <a:p>
            <a:r>
              <a:t>Met steun van</a:t>
            </a:r>
          </a:p>
        </p:txBody>
      </p:sp>
      <p:pic>
        <p:nvPicPr>
          <p:cNvPr id="560" name="Afbeelding 2" descr="Afbeelding 2"/>
          <p:cNvPicPr>
            <a:picLocks noChangeAspect="1"/>
          </p:cNvPicPr>
          <p:nvPr/>
        </p:nvPicPr>
        <p:blipFill>
          <a:blip r:embed="rId2"/>
          <a:stretch>
            <a:fillRect/>
          </a:stretch>
        </p:blipFill>
        <p:spPr>
          <a:xfrm>
            <a:off x="10014856" y="5873670"/>
            <a:ext cx="1684747" cy="587215"/>
          </a:xfrm>
          <a:prstGeom prst="rect">
            <a:avLst/>
          </a:prstGeom>
          <a:ln w="12700">
            <a:miter lim="400000"/>
          </a:ln>
        </p:spPr>
      </p:pic>
      <p:sp>
        <p:nvSpPr>
          <p:cNvPr id="561" name="Tekstvak 3"/>
          <p:cNvSpPr txBox="1"/>
          <p:nvPr/>
        </p:nvSpPr>
        <p:spPr>
          <a:xfrm>
            <a:off x="45721" y="6077382"/>
            <a:ext cx="2738846" cy="3581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ctr">
              <a:defRPr sz="1600">
                <a:solidFill>
                  <a:srgbClr val="FFFFFF"/>
                </a:solidFill>
              </a:defRPr>
            </a:lvl1pPr>
          </a:lstStyle>
          <a:p>
            <a:r>
              <a:t>www.leerpunt.be</a:t>
            </a:r>
          </a:p>
        </p:txBody>
      </p:sp>
      <p:pic>
        <p:nvPicPr>
          <p:cNvPr id="562" name="Afbeelding 4" descr="Afbeelding 4"/>
          <p:cNvPicPr>
            <a:picLocks noChangeAspect="1"/>
          </p:cNvPicPr>
          <p:nvPr/>
        </p:nvPicPr>
        <p:blipFill>
          <a:blip r:embed="rId3"/>
          <a:srcRect t="28538" b="26777"/>
          <a:stretch>
            <a:fillRect/>
          </a:stretch>
        </p:blipFill>
        <p:spPr>
          <a:xfrm>
            <a:off x="4276547" y="2616001"/>
            <a:ext cx="3638904" cy="1626050"/>
          </a:xfrm>
          <a:prstGeom prst="rect">
            <a:avLst/>
          </a:prstGeom>
          <a:ln w="12700">
            <a:miter lim="400000"/>
          </a:ln>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Quote groen">
    <p:spTree>
      <p:nvGrpSpPr>
        <p:cNvPr id="1" name=""/>
        <p:cNvGrpSpPr/>
        <p:nvPr/>
      </p:nvGrpSpPr>
      <p:grpSpPr>
        <a:xfrm>
          <a:off x="0" y="0"/>
          <a:ext cx="0" cy="0"/>
          <a:chOff x="0" y="0"/>
          <a:chExt cx="0" cy="0"/>
        </a:xfrm>
      </p:grpSpPr>
      <p:pic>
        <p:nvPicPr>
          <p:cNvPr id="77" name="Afbeelding 1" descr="Afbeelding 1"/>
          <p:cNvPicPr>
            <a:picLocks noChangeAspect="1"/>
          </p:cNvPicPr>
          <p:nvPr/>
        </p:nvPicPr>
        <p:blipFill>
          <a:blip r:embed="rId2"/>
          <a:stretch>
            <a:fillRect/>
          </a:stretch>
        </p:blipFill>
        <p:spPr>
          <a:xfrm>
            <a:off x="2" y="-4251"/>
            <a:ext cx="12306922" cy="6922645"/>
          </a:xfrm>
          <a:prstGeom prst="rect">
            <a:avLst/>
          </a:prstGeom>
          <a:ln w="12700">
            <a:miter lim="400000"/>
          </a:ln>
        </p:spPr>
      </p:pic>
      <p:sp>
        <p:nvSpPr>
          <p:cNvPr id="78" name="Titeltekst"/>
          <p:cNvSpPr txBox="1">
            <a:spLocks noGrp="1"/>
          </p:cNvSpPr>
          <p:nvPr>
            <p:ph type="title"/>
          </p:nvPr>
        </p:nvSpPr>
        <p:spPr>
          <a:xfrm>
            <a:off x="3238500" y="1039603"/>
            <a:ext cx="7988300" cy="3399683"/>
          </a:xfrm>
          <a:prstGeom prst="rect">
            <a:avLst/>
          </a:prstGeom>
        </p:spPr>
        <p:txBody>
          <a:bodyPr anchor="t"/>
          <a:lstStyle>
            <a:lvl1pPr>
              <a:defRPr sz="3600"/>
            </a:lvl1pPr>
          </a:lstStyle>
          <a:p>
            <a:r>
              <a:t>Titeltekst</a:t>
            </a:r>
          </a:p>
        </p:txBody>
      </p:sp>
      <p:sp>
        <p:nvSpPr>
          <p:cNvPr id="79" name="Tijdelijke aanduiding voor afbeelding 15"/>
          <p:cNvSpPr>
            <a:spLocks noGrp="1"/>
          </p:cNvSpPr>
          <p:nvPr>
            <p:ph type="pic" sz="quarter" idx="21"/>
          </p:nvPr>
        </p:nvSpPr>
        <p:spPr>
          <a:xfrm>
            <a:off x="927100" y="874712"/>
            <a:ext cx="2070100" cy="2070101"/>
          </a:xfrm>
          <a:prstGeom prst="rect">
            <a:avLst/>
          </a:prstGeom>
        </p:spPr>
        <p:txBody>
          <a:bodyPr lIns="91439" rIns="91439">
            <a:noAutofit/>
          </a:bodyPr>
          <a:lstStyle/>
          <a:p>
            <a:endParaRPr/>
          </a:p>
        </p:txBody>
      </p:sp>
      <p:pic>
        <p:nvPicPr>
          <p:cNvPr id="80" name="Afbeelding 5" descr="Afbeelding 5"/>
          <p:cNvPicPr>
            <a:picLocks noChangeAspect="1"/>
          </p:cNvPicPr>
          <p:nvPr/>
        </p:nvPicPr>
        <p:blipFill>
          <a:blip r:embed="rId3"/>
          <a:srcRect l="94" r="94"/>
          <a:stretch>
            <a:fillRect/>
          </a:stretch>
        </p:blipFill>
        <p:spPr>
          <a:xfrm>
            <a:off x="296371" y="497274"/>
            <a:ext cx="758173" cy="759601"/>
          </a:xfrm>
          <a:prstGeom prst="rect">
            <a:avLst/>
          </a:prstGeom>
          <a:ln w="12700">
            <a:miter lim="400000"/>
          </a:ln>
        </p:spPr>
      </p:pic>
      <p:sp>
        <p:nvSpPr>
          <p:cNvPr id="82" name="Hoofdtekst - niveau één…"/>
          <p:cNvSpPr txBox="1">
            <a:spLocks noGrp="1"/>
          </p:cNvSpPr>
          <p:nvPr>
            <p:ph type="body" sz="quarter" idx="1"/>
          </p:nvPr>
        </p:nvSpPr>
        <p:spPr>
          <a:xfrm>
            <a:off x="3238500" y="5001417"/>
            <a:ext cx="7988300" cy="1129560"/>
          </a:xfrm>
          <a:prstGeom prst="rect">
            <a:avLst/>
          </a:prstGeom>
        </p:spPr>
        <p:txBody>
          <a:bodyPr/>
          <a:lstStyle>
            <a:lvl1pPr marL="0" indent="0" defTabSz="889000">
              <a:spcBef>
                <a:spcPts val="500"/>
              </a:spcBef>
              <a:buSzTx/>
              <a:buFontTx/>
              <a:buNone/>
              <a:defRPr sz="1900">
                <a:latin typeface="Krub Regular"/>
                <a:ea typeface="Krub Regular"/>
                <a:cs typeface="Krub Regular"/>
                <a:sym typeface="Krub Regular"/>
              </a:defRPr>
            </a:lvl1pPr>
            <a:lvl2pPr marL="0" indent="457200" defTabSz="889000">
              <a:spcBef>
                <a:spcPts val="500"/>
              </a:spcBef>
              <a:buSzTx/>
              <a:buFontTx/>
              <a:buNone/>
              <a:defRPr sz="1900">
                <a:latin typeface="Krub Regular"/>
                <a:ea typeface="Krub Regular"/>
                <a:cs typeface="Krub Regular"/>
                <a:sym typeface="Krub Regular"/>
              </a:defRPr>
            </a:lvl2pPr>
            <a:lvl3pPr marL="0" indent="914400" defTabSz="889000">
              <a:spcBef>
                <a:spcPts val="500"/>
              </a:spcBef>
              <a:buSzTx/>
              <a:buFontTx/>
              <a:buNone/>
              <a:defRPr sz="1900">
                <a:latin typeface="Krub Regular"/>
                <a:ea typeface="Krub Regular"/>
                <a:cs typeface="Krub Regular"/>
                <a:sym typeface="Krub Regular"/>
              </a:defRPr>
            </a:lvl3pPr>
            <a:lvl4pPr marL="0" indent="1371600" defTabSz="889000">
              <a:spcBef>
                <a:spcPts val="500"/>
              </a:spcBef>
              <a:buSzTx/>
              <a:buFontTx/>
              <a:buNone/>
              <a:defRPr sz="1900">
                <a:latin typeface="Krub Regular"/>
                <a:ea typeface="Krub Regular"/>
                <a:cs typeface="Krub Regular"/>
                <a:sym typeface="Krub Regular"/>
              </a:defRPr>
            </a:lvl4pPr>
            <a:lvl5pPr marL="0" indent="1828800" defTabSz="889000">
              <a:spcBef>
                <a:spcPts val="500"/>
              </a:spcBef>
              <a:buSzTx/>
              <a:buFontTx/>
              <a:buNone/>
              <a:defRPr sz="1900">
                <a:latin typeface="Krub Regular"/>
                <a:ea typeface="Krub Regular"/>
                <a:cs typeface="Krub Regular"/>
                <a:sym typeface="Krub Regular"/>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84"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638" name="bg object 16"/>
          <p:cNvSpPr/>
          <p:nvPr/>
        </p:nvSpPr>
        <p:spPr>
          <a:xfrm>
            <a:off x="0" y="0"/>
            <a:ext cx="12192000" cy="685751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8010" y="21600"/>
                </a:lnTo>
                <a:lnTo>
                  <a:pt x="8121" y="21599"/>
                </a:lnTo>
                <a:lnTo>
                  <a:pt x="8231" y="21596"/>
                </a:lnTo>
                <a:lnTo>
                  <a:pt x="8341" y="21591"/>
                </a:lnTo>
                <a:lnTo>
                  <a:pt x="8450" y="21584"/>
                </a:lnTo>
                <a:lnTo>
                  <a:pt x="8559" y="21575"/>
                </a:lnTo>
                <a:lnTo>
                  <a:pt x="8668" y="21565"/>
                </a:lnTo>
                <a:lnTo>
                  <a:pt x="8776" y="21552"/>
                </a:lnTo>
                <a:lnTo>
                  <a:pt x="8884" y="21538"/>
                </a:lnTo>
                <a:lnTo>
                  <a:pt x="8992" y="21521"/>
                </a:lnTo>
                <a:lnTo>
                  <a:pt x="9099" y="21503"/>
                </a:lnTo>
                <a:lnTo>
                  <a:pt x="9206" y="21483"/>
                </a:lnTo>
                <a:lnTo>
                  <a:pt x="9313" y="21461"/>
                </a:lnTo>
                <a:lnTo>
                  <a:pt x="9419" y="21437"/>
                </a:lnTo>
                <a:lnTo>
                  <a:pt x="9525" y="21412"/>
                </a:lnTo>
                <a:lnTo>
                  <a:pt x="9630" y="21384"/>
                </a:lnTo>
                <a:lnTo>
                  <a:pt x="9735" y="21355"/>
                </a:lnTo>
                <a:lnTo>
                  <a:pt x="9840" y="21324"/>
                </a:lnTo>
                <a:lnTo>
                  <a:pt x="9945" y="21291"/>
                </a:lnTo>
                <a:lnTo>
                  <a:pt x="10049" y="21257"/>
                </a:lnTo>
                <a:lnTo>
                  <a:pt x="10152" y="21221"/>
                </a:lnTo>
                <a:lnTo>
                  <a:pt x="10256" y="21183"/>
                </a:lnTo>
                <a:lnTo>
                  <a:pt x="10358" y="21144"/>
                </a:lnTo>
                <a:lnTo>
                  <a:pt x="10461" y="21102"/>
                </a:lnTo>
                <a:lnTo>
                  <a:pt x="10563" y="21059"/>
                </a:lnTo>
                <a:lnTo>
                  <a:pt x="10665" y="21015"/>
                </a:lnTo>
                <a:lnTo>
                  <a:pt x="10766" y="20969"/>
                </a:lnTo>
                <a:lnTo>
                  <a:pt x="10867" y="20921"/>
                </a:lnTo>
                <a:lnTo>
                  <a:pt x="10968" y="20871"/>
                </a:lnTo>
                <a:lnTo>
                  <a:pt x="11068" y="20820"/>
                </a:lnTo>
                <a:lnTo>
                  <a:pt x="11168" y="20767"/>
                </a:lnTo>
                <a:lnTo>
                  <a:pt x="11267" y="20713"/>
                </a:lnTo>
                <a:lnTo>
                  <a:pt x="11366" y="20657"/>
                </a:lnTo>
                <a:lnTo>
                  <a:pt x="11465" y="20600"/>
                </a:lnTo>
                <a:lnTo>
                  <a:pt x="11563" y="20541"/>
                </a:lnTo>
                <a:lnTo>
                  <a:pt x="11661" y="20481"/>
                </a:lnTo>
                <a:lnTo>
                  <a:pt x="11759" y="20419"/>
                </a:lnTo>
                <a:lnTo>
                  <a:pt x="11856" y="20355"/>
                </a:lnTo>
                <a:lnTo>
                  <a:pt x="11953" y="20290"/>
                </a:lnTo>
                <a:lnTo>
                  <a:pt x="12049" y="20224"/>
                </a:lnTo>
                <a:lnTo>
                  <a:pt x="12145" y="20156"/>
                </a:lnTo>
                <a:lnTo>
                  <a:pt x="12241" y="20087"/>
                </a:lnTo>
                <a:lnTo>
                  <a:pt x="12336" y="20016"/>
                </a:lnTo>
                <a:lnTo>
                  <a:pt x="12430" y="19944"/>
                </a:lnTo>
                <a:lnTo>
                  <a:pt x="12525" y="19870"/>
                </a:lnTo>
                <a:lnTo>
                  <a:pt x="12619" y="19796"/>
                </a:lnTo>
                <a:lnTo>
                  <a:pt x="12712" y="19719"/>
                </a:lnTo>
                <a:lnTo>
                  <a:pt x="12805" y="19642"/>
                </a:lnTo>
                <a:lnTo>
                  <a:pt x="12898" y="19563"/>
                </a:lnTo>
                <a:lnTo>
                  <a:pt x="12990" y="19482"/>
                </a:lnTo>
                <a:lnTo>
                  <a:pt x="13082" y="19401"/>
                </a:lnTo>
                <a:lnTo>
                  <a:pt x="13174" y="19318"/>
                </a:lnTo>
                <a:lnTo>
                  <a:pt x="13265" y="19233"/>
                </a:lnTo>
                <a:lnTo>
                  <a:pt x="13356" y="19148"/>
                </a:lnTo>
                <a:lnTo>
                  <a:pt x="13446" y="19061"/>
                </a:lnTo>
                <a:lnTo>
                  <a:pt x="13536" y="18973"/>
                </a:lnTo>
                <a:lnTo>
                  <a:pt x="13625" y="18884"/>
                </a:lnTo>
                <a:lnTo>
                  <a:pt x="13714" y="18793"/>
                </a:lnTo>
                <a:lnTo>
                  <a:pt x="13803" y="18701"/>
                </a:lnTo>
                <a:lnTo>
                  <a:pt x="13891" y="18609"/>
                </a:lnTo>
                <a:lnTo>
                  <a:pt x="13979" y="18514"/>
                </a:lnTo>
                <a:lnTo>
                  <a:pt x="14066" y="18419"/>
                </a:lnTo>
                <a:lnTo>
                  <a:pt x="14153" y="18323"/>
                </a:lnTo>
                <a:lnTo>
                  <a:pt x="14240" y="18225"/>
                </a:lnTo>
                <a:lnTo>
                  <a:pt x="14326" y="18126"/>
                </a:lnTo>
                <a:lnTo>
                  <a:pt x="14411" y="18027"/>
                </a:lnTo>
                <a:lnTo>
                  <a:pt x="14497" y="17926"/>
                </a:lnTo>
                <a:lnTo>
                  <a:pt x="14582" y="17824"/>
                </a:lnTo>
                <a:lnTo>
                  <a:pt x="14666" y="17721"/>
                </a:lnTo>
                <a:lnTo>
                  <a:pt x="14750" y="17616"/>
                </a:lnTo>
                <a:lnTo>
                  <a:pt x="14833" y="17511"/>
                </a:lnTo>
                <a:lnTo>
                  <a:pt x="14917" y="17405"/>
                </a:lnTo>
                <a:lnTo>
                  <a:pt x="14999" y="17298"/>
                </a:lnTo>
                <a:lnTo>
                  <a:pt x="15081" y="17189"/>
                </a:lnTo>
                <a:lnTo>
                  <a:pt x="15163" y="17080"/>
                </a:lnTo>
                <a:lnTo>
                  <a:pt x="15245" y="16970"/>
                </a:lnTo>
                <a:lnTo>
                  <a:pt x="15326" y="16859"/>
                </a:lnTo>
                <a:lnTo>
                  <a:pt x="15406" y="16747"/>
                </a:lnTo>
                <a:lnTo>
                  <a:pt x="15486" y="16633"/>
                </a:lnTo>
                <a:lnTo>
                  <a:pt x="15566" y="16519"/>
                </a:lnTo>
                <a:lnTo>
                  <a:pt x="15645" y="16404"/>
                </a:lnTo>
                <a:lnTo>
                  <a:pt x="15724" y="16289"/>
                </a:lnTo>
                <a:lnTo>
                  <a:pt x="15802" y="16172"/>
                </a:lnTo>
                <a:lnTo>
                  <a:pt x="15880" y="16054"/>
                </a:lnTo>
                <a:lnTo>
                  <a:pt x="15957" y="15936"/>
                </a:lnTo>
                <a:lnTo>
                  <a:pt x="16034" y="15817"/>
                </a:lnTo>
                <a:lnTo>
                  <a:pt x="16111" y="15696"/>
                </a:lnTo>
                <a:lnTo>
                  <a:pt x="16187" y="15575"/>
                </a:lnTo>
                <a:lnTo>
                  <a:pt x="16262" y="15454"/>
                </a:lnTo>
                <a:lnTo>
                  <a:pt x="16337" y="15331"/>
                </a:lnTo>
                <a:lnTo>
                  <a:pt x="16412" y="15208"/>
                </a:lnTo>
                <a:lnTo>
                  <a:pt x="16486" y="15084"/>
                </a:lnTo>
                <a:lnTo>
                  <a:pt x="16560" y="14959"/>
                </a:lnTo>
                <a:lnTo>
                  <a:pt x="16633" y="14833"/>
                </a:lnTo>
                <a:lnTo>
                  <a:pt x="16706" y="14707"/>
                </a:lnTo>
                <a:lnTo>
                  <a:pt x="16779" y="14580"/>
                </a:lnTo>
                <a:lnTo>
                  <a:pt x="16851" y="14452"/>
                </a:lnTo>
                <a:lnTo>
                  <a:pt x="16922" y="14324"/>
                </a:lnTo>
                <a:lnTo>
                  <a:pt x="16993" y="14195"/>
                </a:lnTo>
                <a:lnTo>
                  <a:pt x="17064" y="14065"/>
                </a:lnTo>
                <a:lnTo>
                  <a:pt x="17134" y="13935"/>
                </a:lnTo>
                <a:lnTo>
                  <a:pt x="17203" y="13804"/>
                </a:lnTo>
                <a:lnTo>
                  <a:pt x="17273" y="13672"/>
                </a:lnTo>
                <a:lnTo>
                  <a:pt x="17341" y="13540"/>
                </a:lnTo>
                <a:lnTo>
                  <a:pt x="17409" y="13408"/>
                </a:lnTo>
                <a:lnTo>
                  <a:pt x="17477" y="13274"/>
                </a:lnTo>
                <a:lnTo>
                  <a:pt x="17545" y="13140"/>
                </a:lnTo>
                <a:lnTo>
                  <a:pt x="17611" y="13006"/>
                </a:lnTo>
                <a:lnTo>
                  <a:pt x="17678" y="12871"/>
                </a:lnTo>
                <a:lnTo>
                  <a:pt x="17744" y="12735"/>
                </a:lnTo>
                <a:lnTo>
                  <a:pt x="17809" y="12599"/>
                </a:lnTo>
                <a:lnTo>
                  <a:pt x="17874" y="12463"/>
                </a:lnTo>
                <a:lnTo>
                  <a:pt x="17938" y="12326"/>
                </a:lnTo>
                <a:lnTo>
                  <a:pt x="18002" y="12189"/>
                </a:lnTo>
                <a:lnTo>
                  <a:pt x="18066" y="12051"/>
                </a:lnTo>
                <a:lnTo>
                  <a:pt x="18129" y="11912"/>
                </a:lnTo>
                <a:lnTo>
                  <a:pt x="18191" y="11774"/>
                </a:lnTo>
                <a:lnTo>
                  <a:pt x="18253" y="11634"/>
                </a:lnTo>
                <a:lnTo>
                  <a:pt x="18315" y="11495"/>
                </a:lnTo>
                <a:lnTo>
                  <a:pt x="18376" y="11355"/>
                </a:lnTo>
                <a:lnTo>
                  <a:pt x="18436" y="11215"/>
                </a:lnTo>
                <a:lnTo>
                  <a:pt x="18496" y="11074"/>
                </a:lnTo>
                <a:lnTo>
                  <a:pt x="18556" y="10933"/>
                </a:lnTo>
                <a:lnTo>
                  <a:pt x="18615" y="10792"/>
                </a:lnTo>
                <a:lnTo>
                  <a:pt x="18674" y="10650"/>
                </a:lnTo>
                <a:lnTo>
                  <a:pt x="18732" y="10508"/>
                </a:lnTo>
                <a:lnTo>
                  <a:pt x="18789" y="10366"/>
                </a:lnTo>
                <a:lnTo>
                  <a:pt x="18847" y="10223"/>
                </a:lnTo>
                <a:lnTo>
                  <a:pt x="18903" y="10081"/>
                </a:lnTo>
                <a:lnTo>
                  <a:pt x="18959" y="9938"/>
                </a:lnTo>
                <a:lnTo>
                  <a:pt x="19015" y="9795"/>
                </a:lnTo>
                <a:lnTo>
                  <a:pt x="19070" y="9651"/>
                </a:lnTo>
                <a:lnTo>
                  <a:pt x="19125" y="9507"/>
                </a:lnTo>
                <a:lnTo>
                  <a:pt x="19179" y="9364"/>
                </a:lnTo>
                <a:lnTo>
                  <a:pt x="19232" y="9220"/>
                </a:lnTo>
                <a:lnTo>
                  <a:pt x="19285" y="9075"/>
                </a:lnTo>
                <a:lnTo>
                  <a:pt x="19338" y="8931"/>
                </a:lnTo>
                <a:lnTo>
                  <a:pt x="19390" y="8786"/>
                </a:lnTo>
                <a:lnTo>
                  <a:pt x="19442" y="8642"/>
                </a:lnTo>
                <a:lnTo>
                  <a:pt x="19493" y="8497"/>
                </a:lnTo>
                <a:lnTo>
                  <a:pt x="19543" y="8352"/>
                </a:lnTo>
                <a:lnTo>
                  <a:pt x="19593" y="8207"/>
                </a:lnTo>
                <a:lnTo>
                  <a:pt x="19643" y="8062"/>
                </a:lnTo>
                <a:lnTo>
                  <a:pt x="19692" y="7917"/>
                </a:lnTo>
                <a:lnTo>
                  <a:pt x="19741" y="7772"/>
                </a:lnTo>
                <a:lnTo>
                  <a:pt x="19789" y="7627"/>
                </a:lnTo>
                <a:lnTo>
                  <a:pt x="19836" y="7482"/>
                </a:lnTo>
                <a:lnTo>
                  <a:pt x="19883" y="7337"/>
                </a:lnTo>
                <a:lnTo>
                  <a:pt x="19929" y="7192"/>
                </a:lnTo>
                <a:lnTo>
                  <a:pt x="19975" y="7047"/>
                </a:lnTo>
                <a:lnTo>
                  <a:pt x="20021" y="6902"/>
                </a:lnTo>
                <a:lnTo>
                  <a:pt x="20066" y="6757"/>
                </a:lnTo>
                <a:lnTo>
                  <a:pt x="20110" y="6612"/>
                </a:lnTo>
                <a:lnTo>
                  <a:pt x="20154" y="6467"/>
                </a:lnTo>
                <a:lnTo>
                  <a:pt x="20197" y="6322"/>
                </a:lnTo>
                <a:lnTo>
                  <a:pt x="20240" y="6178"/>
                </a:lnTo>
                <a:lnTo>
                  <a:pt x="20282" y="6033"/>
                </a:lnTo>
                <a:lnTo>
                  <a:pt x="20324" y="5889"/>
                </a:lnTo>
                <a:lnTo>
                  <a:pt x="20365" y="5745"/>
                </a:lnTo>
                <a:lnTo>
                  <a:pt x="20406" y="5601"/>
                </a:lnTo>
                <a:lnTo>
                  <a:pt x="20446" y="5457"/>
                </a:lnTo>
                <a:lnTo>
                  <a:pt x="20485" y="5313"/>
                </a:lnTo>
                <a:lnTo>
                  <a:pt x="20524" y="5169"/>
                </a:lnTo>
                <a:lnTo>
                  <a:pt x="20563" y="5026"/>
                </a:lnTo>
                <a:lnTo>
                  <a:pt x="20601" y="4883"/>
                </a:lnTo>
                <a:lnTo>
                  <a:pt x="20638" y="4740"/>
                </a:lnTo>
                <a:lnTo>
                  <a:pt x="20675" y="4598"/>
                </a:lnTo>
                <a:lnTo>
                  <a:pt x="20712" y="4455"/>
                </a:lnTo>
                <a:lnTo>
                  <a:pt x="20747" y="4313"/>
                </a:lnTo>
                <a:lnTo>
                  <a:pt x="20783" y="4172"/>
                </a:lnTo>
                <a:lnTo>
                  <a:pt x="20817" y="4030"/>
                </a:lnTo>
                <a:lnTo>
                  <a:pt x="20852" y="3889"/>
                </a:lnTo>
                <a:lnTo>
                  <a:pt x="20885" y="3748"/>
                </a:lnTo>
                <a:lnTo>
                  <a:pt x="20918" y="3608"/>
                </a:lnTo>
                <a:lnTo>
                  <a:pt x="20951" y="3468"/>
                </a:lnTo>
                <a:lnTo>
                  <a:pt x="20983" y="3328"/>
                </a:lnTo>
                <a:lnTo>
                  <a:pt x="21014" y="3189"/>
                </a:lnTo>
                <a:lnTo>
                  <a:pt x="21045" y="3050"/>
                </a:lnTo>
                <a:lnTo>
                  <a:pt x="21075" y="2912"/>
                </a:lnTo>
                <a:lnTo>
                  <a:pt x="21105" y="2774"/>
                </a:lnTo>
                <a:lnTo>
                  <a:pt x="21134" y="2636"/>
                </a:lnTo>
                <a:lnTo>
                  <a:pt x="21163" y="2499"/>
                </a:lnTo>
                <a:lnTo>
                  <a:pt x="21191" y="2363"/>
                </a:lnTo>
                <a:lnTo>
                  <a:pt x="21219" y="2226"/>
                </a:lnTo>
                <a:lnTo>
                  <a:pt x="21246" y="2091"/>
                </a:lnTo>
                <a:lnTo>
                  <a:pt x="21272" y="1956"/>
                </a:lnTo>
                <a:lnTo>
                  <a:pt x="21298" y="1821"/>
                </a:lnTo>
                <a:lnTo>
                  <a:pt x="21323" y="1687"/>
                </a:lnTo>
                <a:lnTo>
                  <a:pt x="21348" y="1554"/>
                </a:lnTo>
                <a:lnTo>
                  <a:pt x="21372" y="1421"/>
                </a:lnTo>
                <a:lnTo>
                  <a:pt x="21396" y="1288"/>
                </a:lnTo>
                <a:lnTo>
                  <a:pt x="21419" y="1157"/>
                </a:lnTo>
                <a:lnTo>
                  <a:pt x="21441" y="1025"/>
                </a:lnTo>
                <a:lnTo>
                  <a:pt x="21463" y="895"/>
                </a:lnTo>
                <a:lnTo>
                  <a:pt x="21484" y="765"/>
                </a:lnTo>
                <a:lnTo>
                  <a:pt x="21505" y="636"/>
                </a:lnTo>
                <a:lnTo>
                  <a:pt x="21525" y="507"/>
                </a:lnTo>
                <a:lnTo>
                  <a:pt x="21545" y="379"/>
                </a:lnTo>
                <a:lnTo>
                  <a:pt x="21564" y="252"/>
                </a:lnTo>
                <a:lnTo>
                  <a:pt x="21582" y="126"/>
                </a:lnTo>
                <a:lnTo>
                  <a:pt x="21600" y="0"/>
                </a:lnTo>
                <a:close/>
              </a:path>
            </a:pathLst>
          </a:custGeom>
          <a:solidFill>
            <a:srgbClr val="271D52"/>
          </a:solidFill>
          <a:ln w="12700">
            <a:miter lim="400000"/>
          </a:ln>
        </p:spPr>
        <p:txBody>
          <a:bodyPr lIns="45719" rIns="45719"/>
          <a:lstStyle/>
          <a:p>
            <a:pPr>
              <a:lnSpc>
                <a:spcPct val="100000"/>
              </a:lnSpc>
              <a:spcBef>
                <a:spcPts val="500"/>
              </a:spcBef>
              <a:defRPr sz="1000">
                <a:solidFill>
                  <a:srgbClr val="282B63"/>
                </a:solidFill>
              </a:defRPr>
            </a:pPr>
            <a:endParaRPr/>
          </a:p>
        </p:txBody>
      </p:sp>
      <p:sp>
        <p:nvSpPr>
          <p:cNvPr id="639" name="bg object 17"/>
          <p:cNvSpPr/>
          <p:nvPr/>
        </p:nvSpPr>
        <p:spPr>
          <a:xfrm>
            <a:off x="0" y="3187476"/>
            <a:ext cx="3869704" cy="36700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1590"/>
                </a:lnTo>
                <a:lnTo>
                  <a:pt x="21277" y="21522"/>
                </a:lnTo>
                <a:lnTo>
                  <a:pt x="20956" y="21452"/>
                </a:lnTo>
                <a:lnTo>
                  <a:pt x="20635" y="21379"/>
                </a:lnTo>
                <a:lnTo>
                  <a:pt x="20317" y="21304"/>
                </a:lnTo>
                <a:lnTo>
                  <a:pt x="19999" y="21226"/>
                </a:lnTo>
                <a:lnTo>
                  <a:pt x="19683" y="21146"/>
                </a:lnTo>
                <a:lnTo>
                  <a:pt x="19369" y="21063"/>
                </a:lnTo>
                <a:lnTo>
                  <a:pt x="19056" y="20978"/>
                </a:lnTo>
                <a:lnTo>
                  <a:pt x="18744" y="20890"/>
                </a:lnTo>
                <a:lnTo>
                  <a:pt x="18434" y="20799"/>
                </a:lnTo>
                <a:lnTo>
                  <a:pt x="18280" y="20753"/>
                </a:lnTo>
                <a:lnTo>
                  <a:pt x="18126" y="20706"/>
                </a:lnTo>
                <a:lnTo>
                  <a:pt x="17972" y="20658"/>
                </a:lnTo>
                <a:lnTo>
                  <a:pt x="17819" y="20610"/>
                </a:lnTo>
                <a:lnTo>
                  <a:pt x="17666" y="20561"/>
                </a:lnTo>
                <a:lnTo>
                  <a:pt x="17513" y="20511"/>
                </a:lnTo>
                <a:lnTo>
                  <a:pt x="17361" y="20461"/>
                </a:lnTo>
                <a:lnTo>
                  <a:pt x="17210" y="20410"/>
                </a:lnTo>
                <a:lnTo>
                  <a:pt x="17058" y="20358"/>
                </a:lnTo>
                <a:lnTo>
                  <a:pt x="16908" y="20305"/>
                </a:lnTo>
                <a:lnTo>
                  <a:pt x="16757" y="20252"/>
                </a:lnTo>
                <a:lnTo>
                  <a:pt x="16607" y="20199"/>
                </a:lnTo>
                <a:lnTo>
                  <a:pt x="16458" y="20144"/>
                </a:lnTo>
                <a:lnTo>
                  <a:pt x="16309" y="20089"/>
                </a:lnTo>
                <a:lnTo>
                  <a:pt x="16160" y="20033"/>
                </a:lnTo>
                <a:lnTo>
                  <a:pt x="16012" y="19977"/>
                </a:lnTo>
                <a:lnTo>
                  <a:pt x="15864" y="19919"/>
                </a:lnTo>
                <a:lnTo>
                  <a:pt x="15716" y="19861"/>
                </a:lnTo>
                <a:lnTo>
                  <a:pt x="15570" y="19803"/>
                </a:lnTo>
                <a:lnTo>
                  <a:pt x="15423" y="19743"/>
                </a:lnTo>
                <a:lnTo>
                  <a:pt x="15277" y="19683"/>
                </a:lnTo>
                <a:lnTo>
                  <a:pt x="15131" y="19622"/>
                </a:lnTo>
                <a:lnTo>
                  <a:pt x="14986" y="19561"/>
                </a:lnTo>
                <a:lnTo>
                  <a:pt x="14842" y="19499"/>
                </a:lnTo>
                <a:lnTo>
                  <a:pt x="14697" y="19436"/>
                </a:lnTo>
                <a:lnTo>
                  <a:pt x="14554" y="19372"/>
                </a:lnTo>
                <a:lnTo>
                  <a:pt x="14410" y="19308"/>
                </a:lnTo>
                <a:lnTo>
                  <a:pt x="14268" y="19242"/>
                </a:lnTo>
                <a:lnTo>
                  <a:pt x="14125" y="19177"/>
                </a:lnTo>
                <a:lnTo>
                  <a:pt x="13983" y="19110"/>
                </a:lnTo>
                <a:lnTo>
                  <a:pt x="13842" y="19043"/>
                </a:lnTo>
                <a:lnTo>
                  <a:pt x="13701" y="18975"/>
                </a:lnTo>
                <a:lnTo>
                  <a:pt x="13561" y="18906"/>
                </a:lnTo>
                <a:lnTo>
                  <a:pt x="13421" y="18836"/>
                </a:lnTo>
                <a:lnTo>
                  <a:pt x="13281" y="18766"/>
                </a:lnTo>
                <a:lnTo>
                  <a:pt x="13142" y="18695"/>
                </a:lnTo>
                <a:lnTo>
                  <a:pt x="13004" y="18623"/>
                </a:lnTo>
                <a:lnTo>
                  <a:pt x="12866" y="18551"/>
                </a:lnTo>
                <a:lnTo>
                  <a:pt x="12729" y="18477"/>
                </a:lnTo>
                <a:lnTo>
                  <a:pt x="12592" y="18403"/>
                </a:lnTo>
                <a:lnTo>
                  <a:pt x="12455" y="18328"/>
                </a:lnTo>
                <a:lnTo>
                  <a:pt x="12320" y="18253"/>
                </a:lnTo>
                <a:lnTo>
                  <a:pt x="12184" y="18176"/>
                </a:lnTo>
                <a:lnTo>
                  <a:pt x="12049" y="18099"/>
                </a:lnTo>
                <a:lnTo>
                  <a:pt x="11915" y="18021"/>
                </a:lnTo>
                <a:lnTo>
                  <a:pt x="11781" y="17943"/>
                </a:lnTo>
                <a:lnTo>
                  <a:pt x="11648" y="17863"/>
                </a:lnTo>
                <a:lnTo>
                  <a:pt x="11515" y="17783"/>
                </a:lnTo>
                <a:lnTo>
                  <a:pt x="11383" y="17702"/>
                </a:lnTo>
                <a:lnTo>
                  <a:pt x="11251" y="17620"/>
                </a:lnTo>
                <a:lnTo>
                  <a:pt x="11120" y="17538"/>
                </a:lnTo>
                <a:lnTo>
                  <a:pt x="10990" y="17454"/>
                </a:lnTo>
                <a:lnTo>
                  <a:pt x="10860" y="17370"/>
                </a:lnTo>
                <a:lnTo>
                  <a:pt x="10730" y="17285"/>
                </a:lnTo>
                <a:lnTo>
                  <a:pt x="10601" y="17199"/>
                </a:lnTo>
                <a:lnTo>
                  <a:pt x="10473" y="17113"/>
                </a:lnTo>
                <a:lnTo>
                  <a:pt x="10345" y="17025"/>
                </a:lnTo>
                <a:lnTo>
                  <a:pt x="10218" y="16937"/>
                </a:lnTo>
                <a:lnTo>
                  <a:pt x="10091" y="16848"/>
                </a:lnTo>
                <a:lnTo>
                  <a:pt x="9965" y="16759"/>
                </a:lnTo>
                <a:lnTo>
                  <a:pt x="9840" y="16668"/>
                </a:lnTo>
                <a:lnTo>
                  <a:pt x="9715" y="16577"/>
                </a:lnTo>
                <a:lnTo>
                  <a:pt x="9590" y="16484"/>
                </a:lnTo>
                <a:lnTo>
                  <a:pt x="9467" y="16391"/>
                </a:lnTo>
                <a:lnTo>
                  <a:pt x="9343" y="16298"/>
                </a:lnTo>
                <a:lnTo>
                  <a:pt x="9221" y="16203"/>
                </a:lnTo>
                <a:lnTo>
                  <a:pt x="9099" y="16107"/>
                </a:lnTo>
                <a:lnTo>
                  <a:pt x="8977" y="16011"/>
                </a:lnTo>
                <a:lnTo>
                  <a:pt x="8857" y="15914"/>
                </a:lnTo>
                <a:lnTo>
                  <a:pt x="8736" y="15816"/>
                </a:lnTo>
                <a:lnTo>
                  <a:pt x="8617" y="15717"/>
                </a:lnTo>
                <a:lnTo>
                  <a:pt x="8498" y="15618"/>
                </a:lnTo>
                <a:lnTo>
                  <a:pt x="8379" y="15517"/>
                </a:lnTo>
                <a:lnTo>
                  <a:pt x="8262" y="15416"/>
                </a:lnTo>
                <a:lnTo>
                  <a:pt x="8145" y="15314"/>
                </a:lnTo>
                <a:lnTo>
                  <a:pt x="8028" y="15211"/>
                </a:lnTo>
                <a:lnTo>
                  <a:pt x="7912" y="15107"/>
                </a:lnTo>
                <a:lnTo>
                  <a:pt x="7797" y="15002"/>
                </a:lnTo>
                <a:lnTo>
                  <a:pt x="7682" y="14896"/>
                </a:lnTo>
                <a:lnTo>
                  <a:pt x="7568" y="14790"/>
                </a:lnTo>
                <a:lnTo>
                  <a:pt x="7455" y="14683"/>
                </a:lnTo>
                <a:lnTo>
                  <a:pt x="7342" y="14574"/>
                </a:lnTo>
                <a:lnTo>
                  <a:pt x="7230" y="14465"/>
                </a:lnTo>
                <a:lnTo>
                  <a:pt x="7118" y="14356"/>
                </a:lnTo>
                <a:lnTo>
                  <a:pt x="7008" y="14245"/>
                </a:lnTo>
                <a:lnTo>
                  <a:pt x="6897" y="14133"/>
                </a:lnTo>
                <a:lnTo>
                  <a:pt x="6788" y="14021"/>
                </a:lnTo>
                <a:lnTo>
                  <a:pt x="6679" y="13907"/>
                </a:lnTo>
                <a:lnTo>
                  <a:pt x="6571" y="13793"/>
                </a:lnTo>
                <a:lnTo>
                  <a:pt x="6463" y="13678"/>
                </a:lnTo>
                <a:lnTo>
                  <a:pt x="6356" y="13562"/>
                </a:lnTo>
                <a:lnTo>
                  <a:pt x="6250" y="13445"/>
                </a:lnTo>
                <a:lnTo>
                  <a:pt x="6145" y="13327"/>
                </a:lnTo>
                <a:lnTo>
                  <a:pt x="6040" y="13208"/>
                </a:lnTo>
                <a:lnTo>
                  <a:pt x="5936" y="13089"/>
                </a:lnTo>
                <a:lnTo>
                  <a:pt x="5832" y="12968"/>
                </a:lnTo>
                <a:lnTo>
                  <a:pt x="5729" y="12847"/>
                </a:lnTo>
                <a:lnTo>
                  <a:pt x="5627" y="12724"/>
                </a:lnTo>
                <a:lnTo>
                  <a:pt x="5526" y="12601"/>
                </a:lnTo>
                <a:lnTo>
                  <a:pt x="5425" y="12477"/>
                </a:lnTo>
                <a:lnTo>
                  <a:pt x="5325" y="12352"/>
                </a:lnTo>
                <a:lnTo>
                  <a:pt x="5226" y="12226"/>
                </a:lnTo>
                <a:lnTo>
                  <a:pt x="5127" y="12099"/>
                </a:lnTo>
                <a:lnTo>
                  <a:pt x="5029" y="11972"/>
                </a:lnTo>
                <a:lnTo>
                  <a:pt x="4932" y="11843"/>
                </a:lnTo>
                <a:lnTo>
                  <a:pt x="4836" y="11713"/>
                </a:lnTo>
                <a:lnTo>
                  <a:pt x="4740" y="11583"/>
                </a:lnTo>
                <a:lnTo>
                  <a:pt x="4645" y="11451"/>
                </a:lnTo>
                <a:lnTo>
                  <a:pt x="4550" y="11319"/>
                </a:lnTo>
                <a:lnTo>
                  <a:pt x="4457" y="11186"/>
                </a:lnTo>
                <a:lnTo>
                  <a:pt x="4364" y="11051"/>
                </a:lnTo>
                <a:lnTo>
                  <a:pt x="4272" y="10916"/>
                </a:lnTo>
                <a:lnTo>
                  <a:pt x="4180" y="10780"/>
                </a:lnTo>
                <a:lnTo>
                  <a:pt x="4090" y="10643"/>
                </a:lnTo>
                <a:lnTo>
                  <a:pt x="4000" y="10505"/>
                </a:lnTo>
                <a:lnTo>
                  <a:pt x="3911" y="10366"/>
                </a:lnTo>
                <a:lnTo>
                  <a:pt x="3822" y="10226"/>
                </a:lnTo>
                <a:lnTo>
                  <a:pt x="3734" y="10085"/>
                </a:lnTo>
                <a:lnTo>
                  <a:pt x="3647" y="9943"/>
                </a:lnTo>
                <a:lnTo>
                  <a:pt x="3561" y="9801"/>
                </a:lnTo>
                <a:lnTo>
                  <a:pt x="3476" y="9657"/>
                </a:lnTo>
                <a:lnTo>
                  <a:pt x="3391" y="9512"/>
                </a:lnTo>
                <a:lnTo>
                  <a:pt x="3307" y="9366"/>
                </a:lnTo>
                <a:lnTo>
                  <a:pt x="3224" y="9220"/>
                </a:lnTo>
                <a:lnTo>
                  <a:pt x="3142" y="9072"/>
                </a:lnTo>
                <a:lnTo>
                  <a:pt x="3060" y="8924"/>
                </a:lnTo>
                <a:lnTo>
                  <a:pt x="2979" y="8774"/>
                </a:lnTo>
                <a:lnTo>
                  <a:pt x="2899" y="8624"/>
                </a:lnTo>
                <a:lnTo>
                  <a:pt x="2820" y="8472"/>
                </a:lnTo>
                <a:lnTo>
                  <a:pt x="2742" y="8320"/>
                </a:lnTo>
                <a:lnTo>
                  <a:pt x="2664" y="8166"/>
                </a:lnTo>
                <a:lnTo>
                  <a:pt x="2587" y="8012"/>
                </a:lnTo>
                <a:lnTo>
                  <a:pt x="2511" y="7856"/>
                </a:lnTo>
                <a:lnTo>
                  <a:pt x="2436" y="7700"/>
                </a:lnTo>
                <a:lnTo>
                  <a:pt x="2361" y="7542"/>
                </a:lnTo>
                <a:lnTo>
                  <a:pt x="2288" y="7384"/>
                </a:lnTo>
                <a:lnTo>
                  <a:pt x="2215" y="7224"/>
                </a:lnTo>
                <a:lnTo>
                  <a:pt x="2143" y="7064"/>
                </a:lnTo>
                <a:lnTo>
                  <a:pt x="2072" y="6903"/>
                </a:lnTo>
                <a:lnTo>
                  <a:pt x="2001" y="6740"/>
                </a:lnTo>
                <a:lnTo>
                  <a:pt x="1932" y="6577"/>
                </a:lnTo>
                <a:lnTo>
                  <a:pt x="1863" y="6412"/>
                </a:lnTo>
                <a:lnTo>
                  <a:pt x="1795" y="6247"/>
                </a:lnTo>
                <a:lnTo>
                  <a:pt x="1728" y="6080"/>
                </a:lnTo>
                <a:lnTo>
                  <a:pt x="1662" y="5913"/>
                </a:lnTo>
                <a:lnTo>
                  <a:pt x="1596" y="5744"/>
                </a:lnTo>
                <a:lnTo>
                  <a:pt x="1532" y="5575"/>
                </a:lnTo>
                <a:lnTo>
                  <a:pt x="1468" y="5404"/>
                </a:lnTo>
                <a:lnTo>
                  <a:pt x="1405" y="5233"/>
                </a:lnTo>
                <a:lnTo>
                  <a:pt x="1343" y="5060"/>
                </a:lnTo>
                <a:lnTo>
                  <a:pt x="1282" y="4886"/>
                </a:lnTo>
                <a:lnTo>
                  <a:pt x="1221" y="4712"/>
                </a:lnTo>
                <a:lnTo>
                  <a:pt x="1162" y="4536"/>
                </a:lnTo>
                <a:lnTo>
                  <a:pt x="1103" y="4359"/>
                </a:lnTo>
                <a:lnTo>
                  <a:pt x="1045" y="4181"/>
                </a:lnTo>
                <a:lnTo>
                  <a:pt x="989" y="4002"/>
                </a:lnTo>
                <a:lnTo>
                  <a:pt x="933" y="3822"/>
                </a:lnTo>
                <a:lnTo>
                  <a:pt x="877" y="3641"/>
                </a:lnTo>
                <a:lnTo>
                  <a:pt x="823" y="3459"/>
                </a:lnTo>
                <a:lnTo>
                  <a:pt x="770" y="3276"/>
                </a:lnTo>
                <a:lnTo>
                  <a:pt x="717" y="3092"/>
                </a:lnTo>
                <a:lnTo>
                  <a:pt x="666" y="2907"/>
                </a:lnTo>
                <a:lnTo>
                  <a:pt x="615" y="2721"/>
                </a:lnTo>
                <a:lnTo>
                  <a:pt x="565" y="2533"/>
                </a:lnTo>
                <a:lnTo>
                  <a:pt x="516" y="2345"/>
                </a:lnTo>
                <a:lnTo>
                  <a:pt x="468" y="2156"/>
                </a:lnTo>
                <a:lnTo>
                  <a:pt x="421" y="1965"/>
                </a:lnTo>
                <a:lnTo>
                  <a:pt x="375" y="1773"/>
                </a:lnTo>
                <a:lnTo>
                  <a:pt x="329" y="1581"/>
                </a:lnTo>
                <a:lnTo>
                  <a:pt x="285" y="1387"/>
                </a:lnTo>
                <a:lnTo>
                  <a:pt x="242" y="1192"/>
                </a:lnTo>
                <a:lnTo>
                  <a:pt x="199" y="996"/>
                </a:lnTo>
                <a:lnTo>
                  <a:pt x="157" y="799"/>
                </a:lnTo>
                <a:lnTo>
                  <a:pt x="117" y="601"/>
                </a:lnTo>
                <a:lnTo>
                  <a:pt x="77" y="402"/>
                </a:lnTo>
                <a:lnTo>
                  <a:pt x="38" y="201"/>
                </a:lnTo>
                <a:lnTo>
                  <a:pt x="0" y="0"/>
                </a:lnTo>
                <a:close/>
              </a:path>
            </a:pathLst>
          </a:custGeom>
          <a:solidFill>
            <a:srgbClr val="BB0075"/>
          </a:solidFill>
          <a:ln w="12700">
            <a:miter lim="400000"/>
          </a:ln>
        </p:spPr>
        <p:txBody>
          <a:bodyPr lIns="45719" rIns="45719"/>
          <a:lstStyle/>
          <a:p>
            <a:pPr>
              <a:lnSpc>
                <a:spcPct val="100000"/>
              </a:lnSpc>
              <a:spcBef>
                <a:spcPts val="500"/>
              </a:spcBef>
              <a:defRPr sz="1000">
                <a:solidFill>
                  <a:srgbClr val="282B63"/>
                </a:solidFill>
              </a:defRPr>
            </a:pPr>
            <a:endParaRPr/>
          </a:p>
        </p:txBody>
      </p:sp>
      <p:sp>
        <p:nvSpPr>
          <p:cNvPr id="640" name="Titeltekst"/>
          <p:cNvSpPr txBox="1">
            <a:spLocks noGrp="1"/>
          </p:cNvSpPr>
          <p:nvPr>
            <p:ph type="title"/>
          </p:nvPr>
        </p:nvSpPr>
        <p:spPr>
          <a:xfrm>
            <a:off x="838200" y="365125"/>
            <a:ext cx="10515600" cy="1325563"/>
          </a:xfrm>
          <a:prstGeom prst="rect">
            <a:avLst/>
          </a:prstGeom>
        </p:spPr>
        <p:txBody>
          <a:bodyPr lIns="0" tIns="0" rIns="0" bIns="0"/>
          <a:lstStyle>
            <a:lvl1pPr>
              <a:defRPr sz="2300">
                <a:solidFill>
                  <a:srgbClr val="FFFFFF"/>
                </a:solidFill>
                <a:latin typeface="Krub Regular"/>
                <a:ea typeface="Krub Regular"/>
                <a:cs typeface="Krub Regular"/>
                <a:sym typeface="Krub Regular"/>
              </a:defRPr>
            </a:lvl1pPr>
          </a:lstStyle>
          <a:p>
            <a:r>
              <a:t>Titeltekst</a:t>
            </a:r>
          </a:p>
        </p:txBody>
      </p:sp>
      <p:sp>
        <p:nvSpPr>
          <p:cNvPr id="641" name="Hoofdtekst - niveau één…"/>
          <p:cNvSpPr txBox="1">
            <a:spLocks noGrp="1"/>
          </p:cNvSpPr>
          <p:nvPr>
            <p:ph type="body" sz="quarter" idx="1"/>
          </p:nvPr>
        </p:nvSpPr>
        <p:spPr>
          <a:xfrm>
            <a:off x="609600" y="1577339"/>
            <a:ext cx="5303521" cy="369333"/>
          </a:xfrm>
          <a:prstGeom prst="rect">
            <a:avLst/>
          </a:prstGeom>
        </p:spPr>
        <p:txBody>
          <a:bodyPr lIns="0" tIns="0" rIns="0" bIns="0"/>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642" name="Dianummer"/>
          <p:cNvSpPr txBox="1">
            <a:spLocks noGrp="1"/>
          </p:cNvSpPr>
          <p:nvPr>
            <p:ph type="sldNum" sz="quarter" idx="2"/>
          </p:nvPr>
        </p:nvSpPr>
        <p:spPr>
          <a:xfrm>
            <a:off x="-243156" y="0"/>
            <a:ext cx="244426" cy="279400"/>
          </a:xfrm>
          <a:prstGeom prst="rect">
            <a:avLst/>
          </a:prstGeom>
        </p:spPr>
        <p:txBody>
          <a:bodyPr lIns="0" tIns="0" rIns="0" bIns="0" anchor="t"/>
          <a:lstStyle>
            <a:lvl1pPr>
              <a:defRPr sz="18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1_Titel + tekst roos">
    <p:spTree>
      <p:nvGrpSpPr>
        <p:cNvPr id="1" name=""/>
        <p:cNvGrpSpPr/>
        <p:nvPr/>
      </p:nvGrpSpPr>
      <p:grpSpPr>
        <a:xfrm>
          <a:off x="0" y="0"/>
          <a:ext cx="0" cy="0"/>
          <a:chOff x="0" y="0"/>
          <a:chExt cx="0" cy="0"/>
        </a:xfrm>
      </p:grpSpPr>
      <p:pic>
        <p:nvPicPr>
          <p:cNvPr id="657" name="Afbeelding 8" descr="Afbeelding 8"/>
          <p:cNvPicPr>
            <a:picLocks noChangeAspect="1"/>
          </p:cNvPicPr>
          <p:nvPr userDrawn="1"/>
        </p:nvPicPr>
        <p:blipFill>
          <a:blip r:embed="rId2"/>
          <a:stretch>
            <a:fillRect/>
          </a:stretch>
        </p:blipFill>
        <p:spPr>
          <a:xfrm>
            <a:off x="-5620" y="99165"/>
            <a:ext cx="12191997" cy="6866583"/>
          </a:xfrm>
          <a:prstGeom prst="rect">
            <a:avLst/>
          </a:prstGeom>
          <a:ln w="12700">
            <a:miter lim="400000"/>
          </a:ln>
        </p:spPr>
      </p:pic>
      <p:sp>
        <p:nvSpPr>
          <p:cNvPr id="658" name="Tijdelijke aanduiding voor datum 3"/>
          <p:cNvSpPr txBox="1"/>
          <p:nvPr/>
        </p:nvSpPr>
        <p:spPr>
          <a:xfrm>
            <a:off x="223519" y="6395189"/>
            <a:ext cx="2651762" cy="30014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spAutoFit/>
          </a:bodyPr>
          <a:lstStyle>
            <a:lvl1pPr>
              <a:defRPr sz="1200"/>
            </a:lvl1pPr>
          </a:lstStyle>
          <a:p>
            <a:endParaRPr/>
          </a:p>
        </p:txBody>
      </p:sp>
      <p:sp>
        <p:nvSpPr>
          <p:cNvPr id="660" name="Titeltekst"/>
          <p:cNvSpPr txBox="1">
            <a:spLocks noGrp="1"/>
          </p:cNvSpPr>
          <p:nvPr>
            <p:ph type="title"/>
          </p:nvPr>
        </p:nvSpPr>
        <p:spPr>
          <a:prstGeom prst="rect">
            <a:avLst/>
          </a:prstGeom>
        </p:spPr>
        <p:txBody>
          <a:bodyPr/>
          <a:lstStyle/>
          <a:p>
            <a:r>
              <a:t>Titeltekst</a:t>
            </a:r>
          </a:p>
        </p:txBody>
      </p:sp>
      <p:sp>
        <p:nvSpPr>
          <p:cNvPr id="661" name="Hoofdtekst - niveau één…"/>
          <p:cNvSpPr txBox="1">
            <a:spLocks noGrp="1"/>
          </p:cNvSpPr>
          <p:nvPr>
            <p:ph type="body" sz="half" idx="1"/>
          </p:nvPr>
        </p:nvSpPr>
        <p:spPr>
          <a:xfrm>
            <a:off x="934386" y="2035485"/>
            <a:ext cx="4901369" cy="4197040"/>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662"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Quote blauw">
    <p:spTree>
      <p:nvGrpSpPr>
        <p:cNvPr id="1" name=""/>
        <p:cNvGrpSpPr/>
        <p:nvPr/>
      </p:nvGrpSpPr>
      <p:grpSpPr>
        <a:xfrm>
          <a:off x="0" y="0"/>
          <a:ext cx="0" cy="0"/>
          <a:chOff x="0" y="0"/>
          <a:chExt cx="0" cy="0"/>
        </a:xfrm>
      </p:grpSpPr>
      <p:pic>
        <p:nvPicPr>
          <p:cNvPr id="91" name="Afbeelding 4" descr="Afbeelding 4"/>
          <p:cNvPicPr>
            <a:picLocks noChangeAspect="1"/>
          </p:cNvPicPr>
          <p:nvPr/>
        </p:nvPicPr>
        <p:blipFill>
          <a:blip r:embed="rId2"/>
          <a:stretch>
            <a:fillRect/>
          </a:stretch>
        </p:blipFill>
        <p:spPr>
          <a:xfrm>
            <a:off x="0" y="0"/>
            <a:ext cx="12306922" cy="6922644"/>
          </a:xfrm>
          <a:prstGeom prst="rect">
            <a:avLst/>
          </a:prstGeom>
          <a:ln w="12700">
            <a:miter lim="400000"/>
          </a:ln>
        </p:spPr>
      </p:pic>
      <p:sp>
        <p:nvSpPr>
          <p:cNvPr id="92" name="Titeltekst"/>
          <p:cNvSpPr txBox="1">
            <a:spLocks noGrp="1"/>
          </p:cNvSpPr>
          <p:nvPr>
            <p:ph type="title"/>
          </p:nvPr>
        </p:nvSpPr>
        <p:spPr>
          <a:xfrm>
            <a:off x="3238500" y="1039603"/>
            <a:ext cx="7988300" cy="3399683"/>
          </a:xfrm>
          <a:prstGeom prst="rect">
            <a:avLst/>
          </a:prstGeom>
        </p:spPr>
        <p:txBody>
          <a:bodyPr anchor="t"/>
          <a:lstStyle>
            <a:lvl1pPr>
              <a:defRPr sz="3600"/>
            </a:lvl1pPr>
          </a:lstStyle>
          <a:p>
            <a:r>
              <a:t>Titeltekst</a:t>
            </a:r>
          </a:p>
        </p:txBody>
      </p:sp>
      <p:sp>
        <p:nvSpPr>
          <p:cNvPr id="93" name="Tijdelijke aanduiding voor afbeelding 15"/>
          <p:cNvSpPr>
            <a:spLocks noGrp="1"/>
          </p:cNvSpPr>
          <p:nvPr>
            <p:ph type="pic" sz="quarter" idx="21"/>
          </p:nvPr>
        </p:nvSpPr>
        <p:spPr>
          <a:xfrm>
            <a:off x="927100" y="874712"/>
            <a:ext cx="2070100" cy="2070101"/>
          </a:xfrm>
          <a:prstGeom prst="rect">
            <a:avLst/>
          </a:prstGeom>
        </p:spPr>
        <p:txBody>
          <a:bodyPr lIns="91439" rIns="91439">
            <a:noAutofit/>
          </a:bodyPr>
          <a:lstStyle/>
          <a:p>
            <a:endParaRPr/>
          </a:p>
        </p:txBody>
      </p:sp>
      <p:pic>
        <p:nvPicPr>
          <p:cNvPr id="94" name="Afbeelding 13" descr="Afbeelding 13"/>
          <p:cNvPicPr>
            <a:picLocks noChangeAspect="1"/>
          </p:cNvPicPr>
          <p:nvPr/>
        </p:nvPicPr>
        <p:blipFill>
          <a:blip r:embed="rId3"/>
          <a:srcRect l="94" r="94"/>
          <a:stretch>
            <a:fillRect/>
          </a:stretch>
        </p:blipFill>
        <p:spPr>
          <a:xfrm>
            <a:off x="296371" y="497274"/>
            <a:ext cx="758173" cy="759601"/>
          </a:xfrm>
          <a:prstGeom prst="rect">
            <a:avLst/>
          </a:prstGeom>
          <a:ln w="12700">
            <a:miter lim="400000"/>
          </a:ln>
        </p:spPr>
      </p:pic>
      <p:sp>
        <p:nvSpPr>
          <p:cNvPr id="96" name="Hoofdtekst - niveau één…"/>
          <p:cNvSpPr txBox="1">
            <a:spLocks noGrp="1"/>
          </p:cNvSpPr>
          <p:nvPr>
            <p:ph type="body" sz="quarter" idx="1"/>
          </p:nvPr>
        </p:nvSpPr>
        <p:spPr>
          <a:xfrm>
            <a:off x="3238500" y="5001417"/>
            <a:ext cx="7988300" cy="1129560"/>
          </a:xfrm>
          <a:prstGeom prst="rect">
            <a:avLst/>
          </a:prstGeom>
        </p:spPr>
        <p:txBody>
          <a:bodyPr/>
          <a:lstStyle>
            <a:lvl1pPr marL="0" indent="0" defTabSz="889000">
              <a:spcBef>
                <a:spcPts val="500"/>
              </a:spcBef>
              <a:buSzTx/>
              <a:buFontTx/>
              <a:buNone/>
              <a:defRPr sz="1900">
                <a:latin typeface="Krub Regular"/>
                <a:ea typeface="Krub Regular"/>
                <a:cs typeface="Krub Regular"/>
                <a:sym typeface="Krub Regular"/>
              </a:defRPr>
            </a:lvl1pPr>
            <a:lvl2pPr marL="0" indent="457200" defTabSz="889000">
              <a:spcBef>
                <a:spcPts val="500"/>
              </a:spcBef>
              <a:buSzTx/>
              <a:buFontTx/>
              <a:buNone/>
              <a:defRPr sz="1900">
                <a:latin typeface="Krub Regular"/>
                <a:ea typeface="Krub Regular"/>
                <a:cs typeface="Krub Regular"/>
                <a:sym typeface="Krub Regular"/>
              </a:defRPr>
            </a:lvl2pPr>
            <a:lvl3pPr marL="0" indent="914400" defTabSz="889000">
              <a:spcBef>
                <a:spcPts val="500"/>
              </a:spcBef>
              <a:buSzTx/>
              <a:buFontTx/>
              <a:buNone/>
              <a:defRPr sz="1900">
                <a:latin typeface="Krub Regular"/>
                <a:ea typeface="Krub Regular"/>
                <a:cs typeface="Krub Regular"/>
                <a:sym typeface="Krub Regular"/>
              </a:defRPr>
            </a:lvl3pPr>
            <a:lvl4pPr marL="0" indent="1371600" defTabSz="889000">
              <a:spcBef>
                <a:spcPts val="500"/>
              </a:spcBef>
              <a:buSzTx/>
              <a:buFontTx/>
              <a:buNone/>
              <a:defRPr sz="1900">
                <a:latin typeface="Krub Regular"/>
                <a:ea typeface="Krub Regular"/>
                <a:cs typeface="Krub Regular"/>
                <a:sym typeface="Krub Regular"/>
              </a:defRPr>
            </a:lvl4pPr>
            <a:lvl5pPr marL="0" indent="1828800" defTabSz="889000">
              <a:spcBef>
                <a:spcPts val="500"/>
              </a:spcBef>
              <a:buSzTx/>
              <a:buFontTx/>
              <a:buNone/>
              <a:defRPr sz="1900">
                <a:latin typeface="Krub Regular"/>
                <a:ea typeface="Krub Regular"/>
                <a:cs typeface="Krub Regular"/>
                <a:sym typeface="Krub Regular"/>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98"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el tekst tekst blauw">
    <p:spTree>
      <p:nvGrpSpPr>
        <p:cNvPr id="1" name=""/>
        <p:cNvGrpSpPr/>
        <p:nvPr/>
      </p:nvGrpSpPr>
      <p:grpSpPr>
        <a:xfrm>
          <a:off x="0" y="0"/>
          <a:ext cx="0" cy="0"/>
          <a:chOff x="0" y="0"/>
          <a:chExt cx="0" cy="0"/>
        </a:xfrm>
      </p:grpSpPr>
      <p:pic>
        <p:nvPicPr>
          <p:cNvPr id="138" name="Afbeelding 1" descr="Afbeelding 1"/>
          <p:cNvPicPr>
            <a:picLocks noChangeAspect="1"/>
          </p:cNvPicPr>
          <p:nvPr/>
        </p:nvPicPr>
        <p:blipFill>
          <a:blip r:embed="rId2"/>
          <a:stretch>
            <a:fillRect/>
          </a:stretch>
        </p:blipFill>
        <p:spPr>
          <a:xfrm>
            <a:off x="806" y="14990"/>
            <a:ext cx="12192001" cy="6858001"/>
          </a:xfrm>
          <a:prstGeom prst="rect">
            <a:avLst/>
          </a:prstGeom>
          <a:ln w="12700">
            <a:miter lim="400000"/>
          </a:ln>
        </p:spPr>
      </p:pic>
      <p:sp>
        <p:nvSpPr>
          <p:cNvPr id="139" name="Tijdelijke aanduiding voor datum 3"/>
          <p:cNvSpPr txBox="1"/>
          <p:nvPr/>
        </p:nvSpPr>
        <p:spPr>
          <a:xfrm>
            <a:off x="223519" y="6397942"/>
            <a:ext cx="2651762" cy="294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spAutoFit/>
          </a:bodyPr>
          <a:lstStyle>
            <a:lvl1pPr>
              <a:defRPr sz="1200"/>
            </a:lvl1pPr>
          </a:lstStyle>
          <a:p>
            <a:r>
              <a:t>14/08/2025</a:t>
            </a:r>
          </a:p>
        </p:txBody>
      </p:sp>
      <p:sp>
        <p:nvSpPr>
          <p:cNvPr id="140" name="Tijdelijke aanduiding voor datum 3"/>
          <p:cNvSpPr txBox="1"/>
          <p:nvPr/>
        </p:nvSpPr>
        <p:spPr>
          <a:xfrm>
            <a:off x="9322549" y="6397942"/>
            <a:ext cx="2651761" cy="294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spAutoFit/>
          </a:bodyPr>
          <a:lstStyle>
            <a:lvl1pPr algn="r">
              <a:defRPr sz="1200"/>
            </a:lvl1pPr>
          </a:lstStyle>
          <a:p>
            <a:r>
              <a:t>Leerpunt.be</a:t>
            </a:r>
          </a:p>
        </p:txBody>
      </p:sp>
      <p:sp>
        <p:nvSpPr>
          <p:cNvPr id="141" name="Titeltekst"/>
          <p:cNvSpPr txBox="1">
            <a:spLocks noGrp="1"/>
          </p:cNvSpPr>
          <p:nvPr>
            <p:ph type="title"/>
          </p:nvPr>
        </p:nvSpPr>
        <p:spPr>
          <a:prstGeom prst="rect">
            <a:avLst/>
          </a:prstGeom>
        </p:spPr>
        <p:txBody>
          <a:bodyPr/>
          <a:lstStyle/>
          <a:p>
            <a:r>
              <a:t>Titeltekst</a:t>
            </a:r>
          </a:p>
        </p:txBody>
      </p:sp>
      <p:sp>
        <p:nvSpPr>
          <p:cNvPr id="142" name="Hoofdtekst - niveau één…"/>
          <p:cNvSpPr txBox="1">
            <a:spLocks noGrp="1"/>
          </p:cNvSpPr>
          <p:nvPr>
            <p:ph type="body" sz="half" idx="1"/>
          </p:nvPr>
        </p:nvSpPr>
        <p:spPr>
          <a:xfrm>
            <a:off x="934386" y="2035485"/>
            <a:ext cx="4901369" cy="4197040"/>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43"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el tekst groen">
    <p:spTree>
      <p:nvGrpSpPr>
        <p:cNvPr id="1" name=""/>
        <p:cNvGrpSpPr/>
        <p:nvPr/>
      </p:nvGrpSpPr>
      <p:grpSpPr>
        <a:xfrm>
          <a:off x="0" y="0"/>
          <a:ext cx="0" cy="0"/>
          <a:chOff x="0" y="0"/>
          <a:chExt cx="0" cy="0"/>
        </a:xfrm>
      </p:grpSpPr>
      <p:pic>
        <p:nvPicPr>
          <p:cNvPr id="171" name="Afbeelding 1" descr="Afbeelding 1"/>
          <p:cNvPicPr>
            <a:picLocks noChangeAspect="1"/>
          </p:cNvPicPr>
          <p:nvPr/>
        </p:nvPicPr>
        <p:blipFill>
          <a:blip r:embed="rId2"/>
          <a:stretch>
            <a:fillRect/>
          </a:stretch>
        </p:blipFill>
        <p:spPr>
          <a:xfrm>
            <a:off x="-5622" y="149542"/>
            <a:ext cx="12192001" cy="6858001"/>
          </a:xfrm>
          <a:prstGeom prst="rect">
            <a:avLst/>
          </a:prstGeom>
          <a:ln w="12700">
            <a:miter lim="400000"/>
          </a:ln>
        </p:spPr>
      </p:pic>
      <p:sp>
        <p:nvSpPr>
          <p:cNvPr id="174" name="Titeltekst"/>
          <p:cNvSpPr txBox="1">
            <a:spLocks noGrp="1"/>
          </p:cNvSpPr>
          <p:nvPr>
            <p:ph type="title"/>
          </p:nvPr>
        </p:nvSpPr>
        <p:spPr>
          <a:prstGeom prst="rect">
            <a:avLst/>
          </a:prstGeom>
        </p:spPr>
        <p:txBody>
          <a:bodyPr/>
          <a:lstStyle/>
          <a:p>
            <a:r>
              <a:t>Titeltekst</a:t>
            </a:r>
          </a:p>
        </p:txBody>
      </p:sp>
      <p:sp>
        <p:nvSpPr>
          <p:cNvPr id="175" name="Hoofdtekst - niveau één…"/>
          <p:cNvSpPr txBox="1">
            <a:spLocks noGrp="1"/>
          </p:cNvSpPr>
          <p:nvPr>
            <p:ph type="body" idx="1"/>
          </p:nvPr>
        </p:nvSpPr>
        <p:spPr>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76"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el beeld tekst paars">
    <p:spTree>
      <p:nvGrpSpPr>
        <p:cNvPr id="1" name=""/>
        <p:cNvGrpSpPr/>
        <p:nvPr/>
      </p:nvGrpSpPr>
      <p:grpSpPr>
        <a:xfrm>
          <a:off x="0" y="0"/>
          <a:ext cx="0" cy="0"/>
          <a:chOff x="0" y="0"/>
          <a:chExt cx="0" cy="0"/>
        </a:xfrm>
      </p:grpSpPr>
      <p:pic>
        <p:nvPicPr>
          <p:cNvPr id="195" name="Afbeelding 1" descr="Afbeelding 1"/>
          <p:cNvPicPr>
            <a:picLocks noChangeAspect="1"/>
          </p:cNvPicPr>
          <p:nvPr/>
        </p:nvPicPr>
        <p:blipFill>
          <a:blip r:embed="rId2"/>
          <a:stretch>
            <a:fillRect/>
          </a:stretch>
        </p:blipFill>
        <p:spPr>
          <a:xfrm>
            <a:off x="0" y="8572"/>
            <a:ext cx="12176761" cy="6849428"/>
          </a:xfrm>
          <a:prstGeom prst="rect">
            <a:avLst/>
          </a:prstGeom>
          <a:ln w="12700">
            <a:miter lim="400000"/>
          </a:ln>
        </p:spPr>
      </p:pic>
      <p:sp>
        <p:nvSpPr>
          <p:cNvPr id="196" name="Titeltekst"/>
          <p:cNvSpPr txBox="1">
            <a:spLocks noGrp="1"/>
          </p:cNvSpPr>
          <p:nvPr>
            <p:ph type="title"/>
          </p:nvPr>
        </p:nvSpPr>
        <p:spPr>
          <a:prstGeom prst="rect">
            <a:avLst/>
          </a:prstGeom>
        </p:spPr>
        <p:txBody>
          <a:bodyPr/>
          <a:lstStyle/>
          <a:p>
            <a:r>
              <a:t>Titeltekst</a:t>
            </a:r>
          </a:p>
        </p:txBody>
      </p:sp>
      <p:sp>
        <p:nvSpPr>
          <p:cNvPr id="199" name="Tijdelijke aanduiding voor afbeelding 4"/>
          <p:cNvSpPr>
            <a:spLocks noGrp="1"/>
          </p:cNvSpPr>
          <p:nvPr>
            <p:ph type="pic" sz="half" idx="21"/>
          </p:nvPr>
        </p:nvSpPr>
        <p:spPr>
          <a:xfrm>
            <a:off x="929806" y="2030722"/>
            <a:ext cx="4901368" cy="4197041"/>
          </a:xfrm>
          <a:prstGeom prst="rect">
            <a:avLst/>
          </a:prstGeom>
        </p:spPr>
        <p:txBody>
          <a:bodyPr lIns="91439" rIns="91439">
            <a:noAutofit/>
          </a:bodyPr>
          <a:lstStyle/>
          <a:p>
            <a:endParaRPr/>
          </a:p>
        </p:txBody>
      </p:sp>
      <p:sp>
        <p:nvSpPr>
          <p:cNvPr id="200" name="Hoofdtekst - niveau één…"/>
          <p:cNvSpPr txBox="1">
            <a:spLocks noGrp="1"/>
          </p:cNvSpPr>
          <p:nvPr>
            <p:ph type="body" sz="half" idx="1"/>
          </p:nvPr>
        </p:nvSpPr>
        <p:spPr>
          <a:xfrm>
            <a:off x="6360826" y="2035485"/>
            <a:ext cx="4901368" cy="4197040"/>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01"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el beeld tekst groen">
    <p:spTree>
      <p:nvGrpSpPr>
        <p:cNvPr id="1" name=""/>
        <p:cNvGrpSpPr/>
        <p:nvPr/>
      </p:nvGrpSpPr>
      <p:grpSpPr>
        <a:xfrm>
          <a:off x="0" y="0"/>
          <a:ext cx="0" cy="0"/>
          <a:chOff x="0" y="0"/>
          <a:chExt cx="0" cy="0"/>
        </a:xfrm>
      </p:grpSpPr>
      <p:pic>
        <p:nvPicPr>
          <p:cNvPr id="221" name="Afbeelding 17" descr="Afbeelding 17"/>
          <p:cNvPicPr>
            <a:picLocks noChangeAspect="1"/>
          </p:cNvPicPr>
          <p:nvPr/>
        </p:nvPicPr>
        <p:blipFill>
          <a:blip r:embed="rId2"/>
          <a:stretch>
            <a:fillRect/>
          </a:stretch>
        </p:blipFill>
        <p:spPr>
          <a:xfrm>
            <a:off x="-1" y="37782"/>
            <a:ext cx="12192001" cy="6858001"/>
          </a:xfrm>
          <a:prstGeom prst="rect">
            <a:avLst/>
          </a:prstGeom>
          <a:ln w="12700">
            <a:miter lim="400000"/>
          </a:ln>
        </p:spPr>
      </p:pic>
      <p:sp>
        <p:nvSpPr>
          <p:cNvPr id="222" name="Titeltekst"/>
          <p:cNvSpPr txBox="1">
            <a:spLocks noGrp="1"/>
          </p:cNvSpPr>
          <p:nvPr>
            <p:ph type="title"/>
          </p:nvPr>
        </p:nvSpPr>
        <p:spPr>
          <a:prstGeom prst="rect">
            <a:avLst/>
          </a:prstGeom>
        </p:spPr>
        <p:txBody>
          <a:bodyPr/>
          <a:lstStyle/>
          <a:p>
            <a:r>
              <a:t>Titeltekst</a:t>
            </a:r>
          </a:p>
        </p:txBody>
      </p:sp>
      <p:sp>
        <p:nvSpPr>
          <p:cNvPr id="225" name="Hoofdtekst - niveau één…"/>
          <p:cNvSpPr txBox="1">
            <a:spLocks noGrp="1"/>
          </p:cNvSpPr>
          <p:nvPr>
            <p:ph type="body" sz="half" idx="1"/>
          </p:nvPr>
        </p:nvSpPr>
        <p:spPr>
          <a:xfrm>
            <a:off x="6360826" y="2035485"/>
            <a:ext cx="4901368" cy="4197040"/>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26" name="Tijdelijke aanduiding voor afbeelding 4"/>
          <p:cNvSpPr>
            <a:spLocks noGrp="1"/>
          </p:cNvSpPr>
          <p:nvPr>
            <p:ph type="pic" sz="half" idx="21"/>
          </p:nvPr>
        </p:nvSpPr>
        <p:spPr>
          <a:xfrm>
            <a:off x="929806" y="2030722"/>
            <a:ext cx="4901368" cy="4197041"/>
          </a:xfrm>
          <a:prstGeom prst="rect">
            <a:avLst/>
          </a:prstGeom>
        </p:spPr>
        <p:txBody>
          <a:bodyPr lIns="91439" rIns="91439">
            <a:noAutofit/>
          </a:bodyPr>
          <a:lstStyle/>
          <a:p>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el beeld tekst blauw">
    <p:spTree>
      <p:nvGrpSpPr>
        <p:cNvPr id="1" name=""/>
        <p:cNvGrpSpPr/>
        <p:nvPr/>
      </p:nvGrpSpPr>
      <p:grpSpPr>
        <a:xfrm>
          <a:off x="0" y="0"/>
          <a:ext cx="0" cy="0"/>
          <a:chOff x="0" y="0"/>
          <a:chExt cx="0" cy="0"/>
        </a:xfrm>
      </p:grpSpPr>
      <p:pic>
        <p:nvPicPr>
          <p:cNvPr id="234" name="Afbeelding 17" descr="Afbeelding 17"/>
          <p:cNvPicPr>
            <a:picLocks noChangeAspect="1"/>
          </p:cNvPicPr>
          <p:nvPr/>
        </p:nvPicPr>
        <p:blipFill>
          <a:blip r:embed="rId2"/>
          <a:stretch>
            <a:fillRect/>
          </a:stretch>
        </p:blipFill>
        <p:spPr>
          <a:xfrm>
            <a:off x="806" y="14990"/>
            <a:ext cx="12192001" cy="6858001"/>
          </a:xfrm>
          <a:prstGeom prst="rect">
            <a:avLst/>
          </a:prstGeom>
          <a:ln w="12700">
            <a:miter lim="400000"/>
          </a:ln>
        </p:spPr>
      </p:pic>
      <p:sp>
        <p:nvSpPr>
          <p:cNvPr id="235" name="Titeltekst"/>
          <p:cNvSpPr txBox="1">
            <a:spLocks noGrp="1"/>
          </p:cNvSpPr>
          <p:nvPr>
            <p:ph type="title"/>
          </p:nvPr>
        </p:nvSpPr>
        <p:spPr>
          <a:prstGeom prst="rect">
            <a:avLst/>
          </a:prstGeom>
        </p:spPr>
        <p:txBody>
          <a:bodyPr/>
          <a:lstStyle/>
          <a:p>
            <a:r>
              <a:t>Titeltekst</a:t>
            </a:r>
          </a:p>
        </p:txBody>
      </p:sp>
      <p:sp>
        <p:nvSpPr>
          <p:cNvPr id="238" name="Hoofdtekst - niveau één…"/>
          <p:cNvSpPr txBox="1">
            <a:spLocks noGrp="1"/>
          </p:cNvSpPr>
          <p:nvPr>
            <p:ph type="body" sz="half" idx="1"/>
          </p:nvPr>
        </p:nvSpPr>
        <p:spPr>
          <a:xfrm>
            <a:off x="6360826" y="2035485"/>
            <a:ext cx="4901368" cy="4197040"/>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39" name="Tijdelijke aanduiding voor afbeelding 4"/>
          <p:cNvSpPr>
            <a:spLocks noGrp="1"/>
          </p:cNvSpPr>
          <p:nvPr>
            <p:ph type="pic" sz="half" idx="21"/>
          </p:nvPr>
        </p:nvSpPr>
        <p:spPr>
          <a:xfrm>
            <a:off x="929806" y="2030722"/>
            <a:ext cx="4901368" cy="4197041"/>
          </a:xfrm>
          <a:prstGeom prst="rect">
            <a:avLst/>
          </a:prstGeom>
        </p:spPr>
        <p:txBody>
          <a:bodyPr lIns="91439" rIns="91439">
            <a:noAutofit/>
          </a:bodyPr>
          <a:lstStyle/>
          <a:p>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Afbeelding 6" descr="Afbeelding 6"/>
          <p:cNvPicPr>
            <a:picLocks noChangeAspect="1"/>
          </p:cNvPicPr>
          <p:nvPr/>
        </p:nvPicPr>
        <p:blipFill>
          <a:blip r:embed="rId33"/>
          <a:stretch>
            <a:fillRect/>
          </a:stretch>
        </p:blipFill>
        <p:spPr>
          <a:xfrm>
            <a:off x="8425" y="19276"/>
            <a:ext cx="12176761" cy="6849428"/>
          </a:xfrm>
          <a:prstGeom prst="rect">
            <a:avLst/>
          </a:prstGeom>
          <a:ln w="12700">
            <a:miter lim="400000"/>
          </a:ln>
        </p:spPr>
      </p:pic>
      <p:sp>
        <p:nvSpPr>
          <p:cNvPr id="5" name="Titeltekst"/>
          <p:cNvSpPr txBox="1">
            <a:spLocks noGrp="1"/>
          </p:cNvSpPr>
          <p:nvPr>
            <p:ph type="title"/>
          </p:nvPr>
        </p:nvSpPr>
        <p:spPr>
          <a:xfrm>
            <a:off x="932720" y="574985"/>
            <a:ext cx="10315318" cy="132556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p>
            <a:r>
              <a:t>Titeltekst</a:t>
            </a:r>
          </a:p>
        </p:txBody>
      </p:sp>
      <p:sp>
        <p:nvSpPr>
          <p:cNvPr id="6" name="Hoofdtekst - niveau één…"/>
          <p:cNvSpPr txBox="1">
            <a:spLocks noGrp="1"/>
          </p:cNvSpPr>
          <p:nvPr>
            <p:ph type="body" idx="1"/>
          </p:nvPr>
        </p:nvSpPr>
        <p:spPr>
          <a:xfrm>
            <a:off x="934386" y="2035485"/>
            <a:ext cx="10327808" cy="419704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7" name="Dianumm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lnSpc>
                <a:spcPct val="100000"/>
              </a:lnSpc>
              <a:defRPr sz="1200">
                <a:solidFill>
                  <a:srgbClr val="000000"/>
                </a:solidFill>
                <a:latin typeface="+mj-lt"/>
                <a:ea typeface="+mj-ea"/>
                <a:cs typeface="+mj-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9" r:id="rId5"/>
    <p:sldLayoutId id="2147483662" r:id="rId6"/>
    <p:sldLayoutId id="2147483664" r:id="rId7"/>
    <p:sldLayoutId id="2147483666" r:id="rId8"/>
    <p:sldLayoutId id="2147483667" r:id="rId9"/>
    <p:sldLayoutId id="2147483668" r:id="rId10"/>
    <p:sldLayoutId id="2147483669" r:id="rId11"/>
    <p:sldLayoutId id="2147483670" r:id="rId12"/>
    <p:sldLayoutId id="2147483672" r:id="rId13"/>
    <p:sldLayoutId id="2147483673" r:id="rId14"/>
    <p:sldLayoutId id="2147483674" r:id="rId15"/>
    <p:sldLayoutId id="2147483675" r:id="rId16"/>
    <p:sldLayoutId id="2147483676" r:id="rId17"/>
    <p:sldLayoutId id="2147483677" r:id="rId18"/>
    <p:sldLayoutId id="2147483680" r:id="rId19"/>
    <p:sldLayoutId id="2147483681" r:id="rId20"/>
    <p:sldLayoutId id="2147483683" r:id="rId21"/>
    <p:sldLayoutId id="2147483684" r:id="rId22"/>
    <p:sldLayoutId id="2147483685" r:id="rId23"/>
    <p:sldLayoutId id="2147483686" r:id="rId24"/>
    <p:sldLayoutId id="2147483687" r:id="rId25"/>
    <p:sldLayoutId id="2147483688" r:id="rId26"/>
    <p:sldLayoutId id="2147483690" r:id="rId27"/>
    <p:sldLayoutId id="2147483691" r:id="rId28"/>
    <p:sldLayoutId id="2147483692" r:id="rId29"/>
    <p:sldLayoutId id="2147483697" r:id="rId30"/>
    <p:sldLayoutId id="2147483699" r:id="rId31"/>
  </p:sldLayoutIdLst>
  <p:transition spd="med"/>
  <p:txStyles>
    <p:titleStyle>
      <a:lvl1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1pPr>
      <a:lvl2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2pPr>
      <a:lvl3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3pPr>
      <a:lvl4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4pPr>
      <a:lvl5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5pPr>
      <a:lvl6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6pPr>
      <a:lvl7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7pPr>
      <a:lvl8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8pPr>
      <a:lvl9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9pPr>
    </p:titleStyle>
    <p:bodyStyle>
      <a:lvl1pPr marL="228600" marR="0" indent="-228600" algn="l" defTabSz="914400" rtl="0" latinLnBrk="0">
        <a:lnSpc>
          <a:spcPct val="100000"/>
        </a:lnSpc>
        <a:spcBef>
          <a:spcPts val="1000"/>
        </a:spcBef>
        <a:spcAft>
          <a:spcPts val="0"/>
        </a:spcAft>
        <a:buClrTx/>
        <a:buSzPct val="100000"/>
        <a:buFont typeface="Arial"/>
        <a:buChar char="•"/>
        <a:tabLst/>
        <a:defRPr sz="2400" b="0" i="0" u="none" strike="noStrike" cap="none" spc="0" baseline="0">
          <a:solidFill>
            <a:srgbClr val="262052"/>
          </a:solidFill>
          <a:uFillTx/>
          <a:latin typeface="Open Sans"/>
          <a:ea typeface="Open Sans"/>
          <a:cs typeface="Open Sans"/>
          <a:sym typeface="Open Sans"/>
        </a:defRPr>
      </a:lvl1pPr>
      <a:lvl2pPr marL="706581" marR="0" indent="-249381" algn="l" defTabSz="914400" rtl="0" latinLnBrk="0">
        <a:lnSpc>
          <a:spcPct val="100000"/>
        </a:lnSpc>
        <a:spcBef>
          <a:spcPts val="1000"/>
        </a:spcBef>
        <a:spcAft>
          <a:spcPts val="0"/>
        </a:spcAft>
        <a:buClrTx/>
        <a:buSzPct val="100000"/>
        <a:buFont typeface="Arial"/>
        <a:buChar char="•"/>
        <a:tabLst/>
        <a:defRPr sz="2400" b="0" i="0" u="none" strike="noStrike" cap="none" spc="0" baseline="0">
          <a:solidFill>
            <a:srgbClr val="262052"/>
          </a:solidFill>
          <a:uFillTx/>
          <a:latin typeface="Open Sans"/>
          <a:ea typeface="Open Sans"/>
          <a:cs typeface="Open Sans"/>
          <a:sym typeface="Open Sans"/>
        </a:defRPr>
      </a:lvl2pPr>
      <a:lvl3pPr marL="1188719" marR="0" indent="-274319" algn="l" defTabSz="914400" rtl="0" latinLnBrk="0">
        <a:lnSpc>
          <a:spcPct val="100000"/>
        </a:lnSpc>
        <a:spcBef>
          <a:spcPts val="1000"/>
        </a:spcBef>
        <a:spcAft>
          <a:spcPts val="0"/>
        </a:spcAft>
        <a:buClrTx/>
        <a:buSzPct val="100000"/>
        <a:buFont typeface="Arial"/>
        <a:buChar char="•"/>
        <a:tabLst/>
        <a:defRPr sz="2400" b="0" i="0" u="none" strike="noStrike" cap="none" spc="0" baseline="0">
          <a:solidFill>
            <a:srgbClr val="262052"/>
          </a:solidFill>
          <a:uFillTx/>
          <a:latin typeface="Open Sans"/>
          <a:ea typeface="Open Sans"/>
          <a:cs typeface="Open Sans"/>
          <a:sym typeface="Open Sans"/>
        </a:defRPr>
      </a:lvl3pPr>
      <a:lvl4pPr marL="1676400" marR="0" indent="-304800" algn="l" defTabSz="914400" rtl="0" latinLnBrk="0">
        <a:lnSpc>
          <a:spcPct val="100000"/>
        </a:lnSpc>
        <a:spcBef>
          <a:spcPts val="1000"/>
        </a:spcBef>
        <a:spcAft>
          <a:spcPts val="0"/>
        </a:spcAft>
        <a:buClrTx/>
        <a:buSzPct val="100000"/>
        <a:buFont typeface="Arial"/>
        <a:buChar char="•"/>
        <a:tabLst/>
        <a:defRPr sz="2400" b="0" i="0" u="none" strike="noStrike" cap="none" spc="0" baseline="0">
          <a:solidFill>
            <a:srgbClr val="262052"/>
          </a:solidFill>
          <a:uFillTx/>
          <a:latin typeface="Open Sans"/>
          <a:ea typeface="Open Sans"/>
          <a:cs typeface="Open Sans"/>
          <a:sym typeface="Open Sans"/>
        </a:defRPr>
      </a:lvl4pPr>
      <a:lvl5pPr marL="2133600" marR="0" indent="-304800" algn="l" defTabSz="914400" rtl="0" latinLnBrk="0">
        <a:lnSpc>
          <a:spcPct val="100000"/>
        </a:lnSpc>
        <a:spcBef>
          <a:spcPts val="1000"/>
        </a:spcBef>
        <a:spcAft>
          <a:spcPts val="0"/>
        </a:spcAft>
        <a:buClrTx/>
        <a:buSzPct val="100000"/>
        <a:buFont typeface="Arial"/>
        <a:buChar char="•"/>
        <a:tabLst/>
        <a:defRPr sz="2400" b="0" i="0" u="none" strike="noStrike" cap="none" spc="0" baseline="0">
          <a:solidFill>
            <a:srgbClr val="262052"/>
          </a:solidFill>
          <a:uFillTx/>
          <a:latin typeface="Open Sans"/>
          <a:ea typeface="Open Sans"/>
          <a:cs typeface="Open Sans"/>
          <a:sym typeface="Open Sans"/>
        </a:defRPr>
      </a:lvl5pPr>
      <a:lvl6pPr marL="2590800" marR="0" indent="-304800" algn="l" defTabSz="914400" rtl="0" latinLnBrk="0">
        <a:lnSpc>
          <a:spcPct val="100000"/>
        </a:lnSpc>
        <a:spcBef>
          <a:spcPts val="1000"/>
        </a:spcBef>
        <a:spcAft>
          <a:spcPts val="0"/>
        </a:spcAft>
        <a:buClrTx/>
        <a:buSzPct val="100000"/>
        <a:buFont typeface="Arial"/>
        <a:buChar char="•"/>
        <a:tabLst/>
        <a:defRPr sz="2400" b="0" i="0" u="none" strike="noStrike" cap="none" spc="0" baseline="0">
          <a:solidFill>
            <a:srgbClr val="262052"/>
          </a:solidFill>
          <a:uFillTx/>
          <a:latin typeface="Open Sans"/>
          <a:ea typeface="Open Sans"/>
          <a:cs typeface="Open Sans"/>
          <a:sym typeface="Open Sans"/>
        </a:defRPr>
      </a:lvl6pPr>
      <a:lvl7pPr marL="3048000" marR="0" indent="-304800" algn="l" defTabSz="914400" rtl="0" latinLnBrk="0">
        <a:lnSpc>
          <a:spcPct val="100000"/>
        </a:lnSpc>
        <a:spcBef>
          <a:spcPts val="1000"/>
        </a:spcBef>
        <a:spcAft>
          <a:spcPts val="0"/>
        </a:spcAft>
        <a:buClrTx/>
        <a:buSzPct val="100000"/>
        <a:buFont typeface="Arial"/>
        <a:buChar char="•"/>
        <a:tabLst/>
        <a:defRPr sz="2400" b="0" i="0" u="none" strike="noStrike" cap="none" spc="0" baseline="0">
          <a:solidFill>
            <a:srgbClr val="262052"/>
          </a:solidFill>
          <a:uFillTx/>
          <a:latin typeface="Open Sans"/>
          <a:ea typeface="Open Sans"/>
          <a:cs typeface="Open Sans"/>
          <a:sym typeface="Open Sans"/>
        </a:defRPr>
      </a:lvl7pPr>
      <a:lvl8pPr marL="3505200" marR="0" indent="-304800" algn="l" defTabSz="914400" rtl="0" latinLnBrk="0">
        <a:lnSpc>
          <a:spcPct val="100000"/>
        </a:lnSpc>
        <a:spcBef>
          <a:spcPts val="1000"/>
        </a:spcBef>
        <a:spcAft>
          <a:spcPts val="0"/>
        </a:spcAft>
        <a:buClrTx/>
        <a:buSzPct val="100000"/>
        <a:buFont typeface="Arial"/>
        <a:buChar char="•"/>
        <a:tabLst/>
        <a:defRPr sz="2400" b="0" i="0" u="none" strike="noStrike" cap="none" spc="0" baseline="0">
          <a:solidFill>
            <a:srgbClr val="262052"/>
          </a:solidFill>
          <a:uFillTx/>
          <a:latin typeface="Open Sans"/>
          <a:ea typeface="Open Sans"/>
          <a:cs typeface="Open Sans"/>
          <a:sym typeface="Open Sans"/>
        </a:defRPr>
      </a:lvl8pPr>
      <a:lvl9pPr marL="3962400" marR="0" indent="-304800" algn="l" defTabSz="914400" rtl="0" latinLnBrk="0">
        <a:lnSpc>
          <a:spcPct val="100000"/>
        </a:lnSpc>
        <a:spcBef>
          <a:spcPts val="1000"/>
        </a:spcBef>
        <a:spcAft>
          <a:spcPts val="0"/>
        </a:spcAft>
        <a:buClrTx/>
        <a:buSzPct val="100000"/>
        <a:buFont typeface="Arial"/>
        <a:buChar char="•"/>
        <a:tabLst/>
        <a:defRPr sz="2400" b="0" i="0" u="none" strike="noStrike" cap="none" spc="0" baseline="0">
          <a:solidFill>
            <a:srgbClr val="262052"/>
          </a:solidFill>
          <a:uFillTx/>
          <a:latin typeface="Open Sans"/>
          <a:ea typeface="Open Sans"/>
          <a:cs typeface="Open Sans"/>
          <a:sym typeface="Open Sans"/>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6.xml"/><Relationship Id="rId4" Type="http://schemas.openxmlformats.org/officeDocument/2006/relationships/image" Target="../media/image28.emf"/></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6.xml"/><Relationship Id="rId4" Type="http://schemas.openxmlformats.org/officeDocument/2006/relationships/image" Target="../media/image28.emf"/></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leerpunt.be/leerbuffet" TargetMode="External"/><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leerpunt.be/leerbuffet" TargetMode="External"/><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F422D-27CA-F1E5-732B-9C37FAADEC14}"/>
            </a:ext>
          </a:extLst>
        </p:cNvPr>
        <p:cNvGrpSpPr/>
        <p:nvPr/>
      </p:nvGrpSpPr>
      <p:grpSpPr>
        <a:xfrm>
          <a:off x="0" y="0"/>
          <a:ext cx="0" cy="0"/>
          <a:chOff x="0" y="0"/>
          <a:chExt cx="0" cy="0"/>
        </a:xfrm>
      </p:grpSpPr>
      <p:sp>
        <p:nvSpPr>
          <p:cNvPr id="671" name="Titel 1">
            <a:extLst>
              <a:ext uri="{FF2B5EF4-FFF2-40B4-BE49-F238E27FC236}">
                <a16:creationId xmlns:a16="http://schemas.microsoft.com/office/drawing/2014/main" id="{AFFB5011-8D4A-71BD-2F51-0EB9E07A7F3B}"/>
              </a:ext>
            </a:extLst>
          </p:cNvPr>
          <p:cNvSpPr txBox="1">
            <a:spLocks noGrp="1"/>
          </p:cNvSpPr>
          <p:nvPr>
            <p:ph type="ctrTitle"/>
          </p:nvPr>
        </p:nvSpPr>
        <p:spPr>
          <a:xfrm>
            <a:off x="-2302" y="2758247"/>
            <a:ext cx="12194303" cy="1092049"/>
          </a:xfrm>
          <a:prstGeom prst="rect">
            <a:avLst/>
          </a:prstGeom>
        </p:spPr>
        <p:txBody>
          <a:bodyPr>
            <a:normAutofit/>
          </a:bodyPr>
          <a:lstStyle/>
          <a:p>
            <a:r>
              <a:rPr lang="nl-BE" sz="2800" b="1"/>
              <a:t>Valorisatie event</a:t>
            </a:r>
            <a:endParaRPr sz="2800" b="1"/>
          </a:p>
        </p:txBody>
      </p:sp>
      <p:sp>
        <p:nvSpPr>
          <p:cNvPr id="672" name="Ondertitel 2">
            <a:extLst>
              <a:ext uri="{FF2B5EF4-FFF2-40B4-BE49-F238E27FC236}">
                <a16:creationId xmlns:a16="http://schemas.microsoft.com/office/drawing/2014/main" id="{4A9A7D3F-4C11-45D9-0DFE-6E0D03E39612}"/>
              </a:ext>
            </a:extLst>
          </p:cNvPr>
          <p:cNvSpPr txBox="1">
            <a:spLocks noGrp="1"/>
          </p:cNvSpPr>
          <p:nvPr>
            <p:ph type="subTitle" sz="half" idx="1"/>
          </p:nvPr>
        </p:nvSpPr>
        <p:spPr>
          <a:xfrm>
            <a:off x="-1" y="4060938"/>
            <a:ext cx="12192001" cy="1655762"/>
          </a:xfrm>
          <a:prstGeom prst="rect">
            <a:avLst/>
          </a:prstGeom>
        </p:spPr>
        <p:txBody>
          <a:bodyPr/>
          <a:lstStyle/>
          <a:p>
            <a:r>
              <a:rPr lang="nl-BE"/>
              <a:t>24 september </a:t>
            </a:r>
            <a:r>
              <a:t>2025</a:t>
            </a:r>
          </a:p>
        </p:txBody>
      </p:sp>
      <p:pic>
        <p:nvPicPr>
          <p:cNvPr id="3" name="Afbeelding 2" descr="Afbeelding met overdekt, meubels, auditorium, Spreken in het openbaar&#10;&#10;Door AI gegenereerde inhoud is mogelijk onjuist.">
            <a:extLst>
              <a:ext uri="{FF2B5EF4-FFF2-40B4-BE49-F238E27FC236}">
                <a16:creationId xmlns:a16="http://schemas.microsoft.com/office/drawing/2014/main" id="{656996AB-1254-DA2B-C6AB-437ECB7CA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6"/>
            <a:ext cx="12195270" cy="6856163"/>
          </a:xfrm>
          <a:prstGeom prst="rect">
            <a:avLst/>
          </a:prstGeom>
        </p:spPr>
      </p:pic>
      <p:sp>
        <p:nvSpPr>
          <p:cNvPr id="5" name="Tekstvak 4">
            <a:extLst>
              <a:ext uri="{FF2B5EF4-FFF2-40B4-BE49-F238E27FC236}">
                <a16:creationId xmlns:a16="http://schemas.microsoft.com/office/drawing/2014/main" id="{A601C930-6F2E-96DC-02B4-BF7770585D69}"/>
              </a:ext>
            </a:extLst>
          </p:cNvPr>
          <p:cNvSpPr txBox="1"/>
          <p:nvPr/>
        </p:nvSpPr>
        <p:spPr>
          <a:xfrm>
            <a:off x="999696" y="3375544"/>
            <a:ext cx="7604478" cy="2585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nl-BE" sz="5400" b="1" i="0" u="none" strike="noStrike" cap="none" spc="0" normalizeH="0" baseline="0">
                <a:ln>
                  <a:noFill/>
                </a:ln>
                <a:solidFill>
                  <a:schemeClr val="bg1"/>
                </a:solidFill>
                <a:effectLst/>
                <a:uFillTx/>
                <a:latin typeface="Krub Regular"/>
                <a:ea typeface="Krub Regular"/>
                <a:cs typeface="Krub Regular"/>
                <a:sym typeface="Krub Regular"/>
              </a:rPr>
              <a:t>Van data naar</a:t>
            </a:r>
          </a:p>
          <a:p>
            <a:pPr marL="0" marR="0" indent="0" algn="l" defTabSz="914400" rtl="0" fontAlgn="auto" latinLnBrk="0" hangingPunct="0">
              <a:lnSpc>
                <a:spcPct val="100000"/>
              </a:lnSpc>
              <a:spcBef>
                <a:spcPts val="0"/>
              </a:spcBef>
              <a:spcAft>
                <a:spcPts val="0"/>
              </a:spcAft>
              <a:buClrTx/>
              <a:buSzTx/>
              <a:buFontTx/>
              <a:buNone/>
              <a:tabLst/>
            </a:pPr>
            <a:r>
              <a:rPr lang="nl-BE" sz="5400" b="1">
                <a:solidFill>
                  <a:schemeClr val="bg1"/>
                </a:solidFill>
              </a:rPr>
              <a:t>evidence-informed </a:t>
            </a:r>
          </a:p>
          <a:p>
            <a:pPr marL="0" marR="0" indent="0" algn="l" defTabSz="914400" rtl="0" fontAlgn="auto" latinLnBrk="0" hangingPunct="0">
              <a:lnSpc>
                <a:spcPct val="100000"/>
              </a:lnSpc>
              <a:spcBef>
                <a:spcPts val="0"/>
              </a:spcBef>
              <a:spcAft>
                <a:spcPts val="0"/>
              </a:spcAft>
              <a:buClrTx/>
              <a:buSzTx/>
              <a:buFontTx/>
              <a:buNone/>
              <a:tabLst/>
            </a:pPr>
            <a:r>
              <a:rPr lang="nl-BE" sz="5400" b="1">
                <a:solidFill>
                  <a:schemeClr val="bg1"/>
                </a:solidFill>
              </a:rPr>
              <a:t>beleid o</a:t>
            </a:r>
            <a:r>
              <a:rPr kumimoji="0" lang="nl-BE" sz="5400" b="1" i="0" u="none" strike="noStrike" cap="none" spc="0" normalizeH="0" baseline="0">
                <a:ln>
                  <a:noFill/>
                </a:ln>
                <a:solidFill>
                  <a:schemeClr val="bg1"/>
                </a:solidFill>
                <a:effectLst/>
                <a:uFillTx/>
                <a:latin typeface="Krub Regular"/>
                <a:ea typeface="Krub Regular"/>
                <a:cs typeface="Krub Regular"/>
                <a:sym typeface="Krub Regular"/>
              </a:rPr>
              <a:t>p school</a:t>
            </a:r>
          </a:p>
        </p:txBody>
      </p:sp>
    </p:spTree>
    <p:extLst>
      <p:ext uri="{BB962C8B-B14F-4D97-AF65-F5344CB8AC3E}">
        <p14:creationId xmlns:p14="http://schemas.microsoft.com/office/powerpoint/2010/main" val="23812991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45F0B-4924-B549-C31F-27B73E288DF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6FAF3F2-AEF3-9365-36D5-85CA62F626B8}"/>
              </a:ext>
            </a:extLst>
          </p:cNvPr>
          <p:cNvPicPr>
            <a:picLocks noChangeAspect="1"/>
          </p:cNvPicPr>
          <p:nvPr/>
        </p:nvPicPr>
        <p:blipFill>
          <a:blip r:embed="rId3"/>
          <a:srcRect r="983" b="515"/>
          <a:stretch>
            <a:fillRect/>
          </a:stretch>
        </p:blipFill>
        <p:spPr>
          <a:xfrm>
            <a:off x="4800146" y="661358"/>
            <a:ext cx="6113749" cy="5851663"/>
          </a:xfrm>
          <a:prstGeom prst="rect">
            <a:avLst/>
          </a:prstGeom>
        </p:spPr>
      </p:pic>
    </p:spTree>
    <p:extLst>
      <p:ext uri="{BB962C8B-B14F-4D97-AF65-F5344CB8AC3E}">
        <p14:creationId xmlns:p14="http://schemas.microsoft.com/office/powerpoint/2010/main" val="348527320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3EA2A-9D7E-82C3-0FDA-EDEF6DD3107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5A57119-57AB-E5E7-EF09-AF528D1C613C}"/>
              </a:ext>
            </a:extLst>
          </p:cNvPr>
          <p:cNvPicPr>
            <a:picLocks noChangeAspect="1"/>
          </p:cNvPicPr>
          <p:nvPr/>
        </p:nvPicPr>
        <p:blipFill>
          <a:blip r:embed="rId3"/>
          <a:srcRect r="1990" b="1235"/>
          <a:stretch>
            <a:fillRect/>
          </a:stretch>
        </p:blipFill>
        <p:spPr>
          <a:xfrm>
            <a:off x="3353234" y="505257"/>
            <a:ext cx="5675107" cy="5761614"/>
          </a:xfrm>
          <a:prstGeom prst="rect">
            <a:avLst/>
          </a:prstGeom>
        </p:spPr>
      </p:pic>
    </p:spTree>
    <p:extLst>
      <p:ext uri="{BB962C8B-B14F-4D97-AF65-F5344CB8AC3E}">
        <p14:creationId xmlns:p14="http://schemas.microsoft.com/office/powerpoint/2010/main" val="305412760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95A1B-A5A3-5B43-6560-77DCB2CFB22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8AEF3CE-E2C2-EF35-F92F-11C28F96E455}"/>
              </a:ext>
            </a:extLst>
          </p:cNvPr>
          <p:cNvPicPr>
            <a:picLocks noChangeAspect="1"/>
          </p:cNvPicPr>
          <p:nvPr/>
        </p:nvPicPr>
        <p:blipFill>
          <a:blip r:embed="rId3"/>
          <a:stretch>
            <a:fillRect/>
          </a:stretch>
        </p:blipFill>
        <p:spPr>
          <a:xfrm>
            <a:off x="2881247" y="761348"/>
            <a:ext cx="8538054" cy="2329059"/>
          </a:xfrm>
          <a:prstGeom prst="rect">
            <a:avLst/>
          </a:prstGeom>
        </p:spPr>
      </p:pic>
      <p:pic>
        <p:nvPicPr>
          <p:cNvPr id="4" name="Picture 3">
            <a:extLst>
              <a:ext uri="{FF2B5EF4-FFF2-40B4-BE49-F238E27FC236}">
                <a16:creationId xmlns:a16="http://schemas.microsoft.com/office/drawing/2014/main" id="{F5F83DC3-A3DD-3226-3C7A-56CFB83BBF7B}"/>
              </a:ext>
            </a:extLst>
          </p:cNvPr>
          <p:cNvPicPr>
            <a:picLocks noChangeAspect="1"/>
          </p:cNvPicPr>
          <p:nvPr/>
        </p:nvPicPr>
        <p:blipFill>
          <a:blip r:embed="rId4"/>
          <a:stretch>
            <a:fillRect/>
          </a:stretch>
        </p:blipFill>
        <p:spPr>
          <a:xfrm>
            <a:off x="2881443" y="3427630"/>
            <a:ext cx="8527224" cy="2789782"/>
          </a:xfrm>
          <a:prstGeom prst="rect">
            <a:avLst/>
          </a:prstGeom>
        </p:spPr>
      </p:pic>
      <p:sp>
        <p:nvSpPr>
          <p:cNvPr id="6" name="Titel 1">
            <a:extLst>
              <a:ext uri="{FF2B5EF4-FFF2-40B4-BE49-F238E27FC236}">
                <a16:creationId xmlns:a16="http://schemas.microsoft.com/office/drawing/2014/main" id="{E154AAD6-855F-B049-A060-61EE59493075}"/>
              </a:ext>
            </a:extLst>
          </p:cNvPr>
          <p:cNvSpPr txBox="1">
            <a:spLocks noGrp="1"/>
          </p:cNvSpPr>
          <p:nvPr>
            <p:ph type="title"/>
          </p:nvPr>
        </p:nvSpPr>
        <p:spPr>
          <a:xfrm>
            <a:off x="447739" y="762876"/>
            <a:ext cx="2152524" cy="1336001"/>
          </a:xfrm>
          <a:prstGeom prst="rect">
            <a:avLst/>
          </a:prstGeom>
        </p:spPr>
        <p:txBody>
          <a:bodyPr lIns="45719" tIns="45720" rIns="45719" bIns="45720" anchor="ctr">
            <a:normAutofit fontScale="90000"/>
          </a:bodyPr>
          <a:lstStyle>
            <a:lvl1pPr>
              <a:defRPr>
                <a:solidFill>
                  <a:srgbClr val="282B63"/>
                </a:solidFill>
              </a:defRPr>
            </a:lvl1pPr>
          </a:lstStyle>
          <a:p>
            <a:pPr algn="ctr"/>
            <a:r>
              <a:rPr lang="nl-NL"/>
              <a:t>Is deze bron het lezen waard?</a:t>
            </a:r>
            <a:endParaRPr lang="en-US"/>
          </a:p>
        </p:txBody>
      </p:sp>
      <p:sp>
        <p:nvSpPr>
          <p:cNvPr id="8" name="Titel 1">
            <a:extLst>
              <a:ext uri="{FF2B5EF4-FFF2-40B4-BE49-F238E27FC236}">
                <a16:creationId xmlns:a16="http://schemas.microsoft.com/office/drawing/2014/main" id="{2C58849F-BC06-48B8-6C50-5786B2D2A9A9}"/>
              </a:ext>
            </a:extLst>
          </p:cNvPr>
          <p:cNvSpPr txBox="1">
            <a:spLocks/>
          </p:cNvSpPr>
          <p:nvPr/>
        </p:nvSpPr>
        <p:spPr>
          <a:xfrm>
            <a:off x="443564" y="3430920"/>
            <a:ext cx="2152524" cy="133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20" rIns="45719" bIns="45720" anchor="ctr">
            <a:normAutofit fontScale="97500" lnSpcReduction="10000"/>
          </a:bodyPr>
          <a:lstStyle>
            <a:lvl1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82B63"/>
                </a:solidFill>
                <a:uFillTx/>
                <a:latin typeface="Krub Bold"/>
                <a:ea typeface="Krub Bold"/>
                <a:cs typeface="Krub Bold"/>
                <a:sym typeface="Krub Bold"/>
              </a:defRPr>
            </a:lvl1pPr>
            <a:lvl2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2pPr>
            <a:lvl3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3pPr>
            <a:lvl4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4pPr>
            <a:lvl5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5pPr>
            <a:lvl6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6pPr>
            <a:lvl7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7pPr>
            <a:lvl8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8pPr>
            <a:lvl9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9pPr>
          </a:lstStyle>
          <a:p>
            <a:pPr algn="ctr"/>
            <a:r>
              <a:rPr lang="nl-NL"/>
              <a:t>Wat kan ik hieruit besluiten?</a:t>
            </a:r>
            <a:endParaRPr lang="en-US"/>
          </a:p>
        </p:txBody>
      </p:sp>
    </p:spTree>
    <p:extLst>
      <p:ext uri="{BB962C8B-B14F-4D97-AF65-F5344CB8AC3E}">
        <p14:creationId xmlns:p14="http://schemas.microsoft.com/office/powerpoint/2010/main" val="144395903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C9CFD-0585-CF72-F763-986E287641BF}"/>
            </a:ext>
          </a:extLst>
        </p:cNvPr>
        <p:cNvGrpSpPr/>
        <p:nvPr/>
      </p:nvGrpSpPr>
      <p:grpSpPr>
        <a:xfrm>
          <a:off x="0" y="0"/>
          <a:ext cx="0" cy="0"/>
          <a:chOff x="0" y="0"/>
          <a:chExt cx="0" cy="0"/>
        </a:xfrm>
      </p:grpSpPr>
      <p:sp>
        <p:nvSpPr>
          <p:cNvPr id="6" name="Titel 1">
            <a:extLst>
              <a:ext uri="{FF2B5EF4-FFF2-40B4-BE49-F238E27FC236}">
                <a16:creationId xmlns:a16="http://schemas.microsoft.com/office/drawing/2014/main" id="{64041712-188E-A3CA-18C9-10BD3CD44334}"/>
              </a:ext>
            </a:extLst>
          </p:cNvPr>
          <p:cNvSpPr txBox="1">
            <a:spLocks noGrp="1"/>
          </p:cNvSpPr>
          <p:nvPr>
            <p:ph type="title"/>
          </p:nvPr>
        </p:nvSpPr>
        <p:spPr>
          <a:xfrm>
            <a:off x="932720" y="574985"/>
            <a:ext cx="10315318" cy="1325563"/>
          </a:xfrm>
        </p:spPr>
        <p:txBody>
          <a:bodyPr lIns="45719" tIns="45720" rIns="45719" bIns="45720" anchor="ctr">
            <a:normAutofit/>
          </a:bodyPr>
          <a:lstStyle>
            <a:lvl1pPr>
              <a:defRPr>
                <a:solidFill>
                  <a:srgbClr val="282B63"/>
                </a:solidFill>
              </a:defRPr>
            </a:lvl1pPr>
          </a:lstStyle>
          <a:p>
            <a:r>
              <a:rPr lang="nl-NL" b="0" i="0" u="none" strike="noStrike" cap="none" spc="0" baseline="0">
                <a:solidFill>
                  <a:srgbClr val="262052"/>
                </a:solidFill>
                <a:uFillTx/>
                <a:latin typeface="Krub Bold"/>
                <a:ea typeface="Krub Bold"/>
                <a:cs typeface="Krub Bold"/>
                <a:sym typeface="Krub Bold"/>
              </a:rPr>
              <a:t>Ontdek meer op leerpunt.be</a:t>
            </a:r>
            <a:endParaRPr lang="en-US" b="0" i="0" u="none" strike="noStrike" cap="none" spc="0" baseline="0">
              <a:solidFill>
                <a:srgbClr val="262052"/>
              </a:solidFill>
              <a:uFillTx/>
              <a:latin typeface="Krub Bold"/>
              <a:ea typeface="Krub Bold"/>
              <a:cs typeface="Krub Bold"/>
              <a:sym typeface="Krub Bold"/>
            </a:endParaRPr>
          </a:p>
        </p:txBody>
      </p:sp>
      <p:sp>
        <p:nvSpPr>
          <p:cNvPr id="5" name="Titel 1">
            <a:extLst>
              <a:ext uri="{FF2B5EF4-FFF2-40B4-BE49-F238E27FC236}">
                <a16:creationId xmlns:a16="http://schemas.microsoft.com/office/drawing/2014/main" id="{2E265142-A08A-E096-BAA6-F0F8E03D2C81}"/>
              </a:ext>
            </a:extLst>
          </p:cNvPr>
          <p:cNvSpPr txBox="1"/>
          <p:nvPr/>
        </p:nvSpPr>
        <p:spPr>
          <a:xfrm>
            <a:off x="934386" y="2025325"/>
            <a:ext cx="5165529" cy="4207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7" rIns="45719" bIns="45717" anchor="t">
            <a:normAutofit/>
          </a:bodyPr>
          <a:lstStyle/>
          <a:p>
            <a:pPr marL="228600" indent="-228600">
              <a:lnSpc>
                <a:spcPct val="100000"/>
              </a:lnSpc>
              <a:spcBef>
                <a:spcPts val="1000"/>
              </a:spcBef>
              <a:buSzPct val="100000"/>
              <a:buFont typeface="Arial"/>
              <a:buChar char="•"/>
              <a:defRPr sz="2500">
                <a:solidFill>
                  <a:srgbClr val="C41873"/>
                </a:solidFill>
                <a:latin typeface="Krub SemiBold"/>
                <a:ea typeface="Krub SemiBold"/>
                <a:cs typeface="Krub SemiBold"/>
                <a:sym typeface="Krub SemiBold"/>
              </a:defRPr>
            </a:pPr>
            <a:r>
              <a:rPr lang="en-US" sz="2400" err="1">
                <a:latin typeface="Krub"/>
                <a:ea typeface="Open Sans"/>
                <a:cs typeface="Open Sans"/>
                <a:sym typeface="Open Sans"/>
              </a:rPr>
              <a:t>Verdieping</a:t>
            </a:r>
            <a:r>
              <a:rPr lang="en-US" sz="2400">
                <a:latin typeface="Krub"/>
                <a:ea typeface="Open Sans"/>
                <a:cs typeface="Open Sans"/>
                <a:sym typeface="Open Sans"/>
              </a:rPr>
              <a:t>, </a:t>
            </a:r>
            <a:r>
              <a:rPr lang="en-US" sz="2400" err="1">
                <a:latin typeface="Krub"/>
                <a:ea typeface="Open Sans"/>
                <a:cs typeface="Open Sans"/>
                <a:sym typeface="Open Sans"/>
              </a:rPr>
              <a:t>ondersteuning</a:t>
            </a:r>
            <a:r>
              <a:rPr lang="en-US" sz="2400">
                <a:latin typeface="Krub"/>
                <a:ea typeface="Open Sans"/>
                <a:cs typeface="Open Sans"/>
                <a:sym typeface="Open Sans"/>
              </a:rPr>
              <a:t>, </a:t>
            </a:r>
            <a:r>
              <a:rPr lang="en-US" sz="2400" err="1">
                <a:latin typeface="Krub"/>
                <a:ea typeface="Open Sans"/>
                <a:cs typeface="Open Sans"/>
                <a:sym typeface="Open Sans"/>
              </a:rPr>
              <a:t>voorbeelden</a:t>
            </a:r>
            <a:endParaRPr lang="en-US" sz="2400" err="1">
              <a:latin typeface="Krub"/>
              <a:ea typeface="Open Sans"/>
              <a:cs typeface="Open Sans"/>
            </a:endParaRPr>
          </a:p>
          <a:p>
            <a:pPr marL="228600" indent="-228600">
              <a:lnSpc>
                <a:spcPct val="100000"/>
              </a:lnSpc>
              <a:spcBef>
                <a:spcPts val="1000"/>
              </a:spcBef>
              <a:buSzPct val="100000"/>
              <a:buFont typeface="Arial"/>
              <a:buChar char="•"/>
              <a:defRPr sz="2500">
                <a:solidFill>
                  <a:srgbClr val="C41873"/>
                </a:solidFill>
                <a:latin typeface="Krub SemiBold"/>
                <a:ea typeface="Krub SemiBold"/>
                <a:cs typeface="Krub SemiBold"/>
                <a:sym typeface="Krub SemiBold"/>
              </a:defRPr>
            </a:pPr>
            <a:r>
              <a:rPr lang="en-US" sz="2400">
                <a:latin typeface="Krub"/>
                <a:ea typeface="Open Sans"/>
                <a:cs typeface="Open Sans"/>
                <a:sym typeface="Open Sans"/>
              </a:rPr>
              <a:t>Hoe begin je met </a:t>
            </a:r>
            <a:r>
              <a:rPr lang="en-US" sz="2400" err="1">
                <a:latin typeface="Krub"/>
                <a:ea typeface="Open Sans"/>
                <a:cs typeface="Open Sans"/>
                <a:sym typeface="Open Sans"/>
              </a:rPr>
              <a:t>zoeken</a:t>
            </a:r>
            <a:r>
              <a:rPr lang="en-US" sz="2400">
                <a:latin typeface="Krub"/>
                <a:ea typeface="Open Sans"/>
                <a:cs typeface="Open Sans"/>
                <a:sym typeface="Open Sans"/>
              </a:rPr>
              <a:t>?</a:t>
            </a:r>
            <a:endParaRPr lang="en-US" sz="2400">
              <a:latin typeface="Krub"/>
              <a:ea typeface="Open Sans"/>
              <a:cs typeface="Open Sans"/>
            </a:endParaRPr>
          </a:p>
          <a:p>
            <a:pPr marL="228600" indent="-228600">
              <a:lnSpc>
                <a:spcPct val="100000"/>
              </a:lnSpc>
              <a:spcBef>
                <a:spcPts val="1000"/>
              </a:spcBef>
              <a:buSzPct val="100000"/>
              <a:buFont typeface="Arial"/>
              <a:buChar char="•"/>
              <a:defRPr sz="2500">
                <a:solidFill>
                  <a:srgbClr val="C41873"/>
                </a:solidFill>
                <a:latin typeface="Krub SemiBold"/>
                <a:ea typeface="Krub SemiBold"/>
                <a:cs typeface="Krub SemiBold"/>
                <a:sym typeface="Krub SemiBold"/>
              </a:defRPr>
            </a:pPr>
            <a:r>
              <a:rPr lang="en-US" sz="2400" err="1">
                <a:latin typeface="Krub"/>
                <a:ea typeface="Open Sans"/>
                <a:cs typeface="Open Sans"/>
                <a:sym typeface="Open Sans"/>
              </a:rPr>
              <a:t>Waar</a:t>
            </a:r>
            <a:r>
              <a:rPr lang="en-US" sz="2400">
                <a:latin typeface="Krub"/>
                <a:ea typeface="Open Sans"/>
                <a:cs typeface="Open Sans"/>
                <a:sym typeface="Open Sans"/>
              </a:rPr>
              <a:t> </a:t>
            </a:r>
            <a:r>
              <a:rPr lang="en-US" sz="2400" err="1">
                <a:latin typeface="Krub"/>
                <a:ea typeface="Open Sans"/>
                <a:cs typeface="Open Sans"/>
                <a:sym typeface="Open Sans"/>
              </a:rPr>
              <a:t>vind</a:t>
            </a:r>
            <a:r>
              <a:rPr lang="en-US" sz="2400">
                <a:latin typeface="Krub"/>
                <a:ea typeface="Open Sans"/>
                <a:cs typeface="Open Sans"/>
                <a:sym typeface="Open Sans"/>
              </a:rPr>
              <a:t> je </a:t>
            </a:r>
            <a:r>
              <a:rPr lang="en-US" sz="2400" err="1">
                <a:latin typeface="Krub"/>
                <a:ea typeface="Open Sans"/>
                <a:cs typeface="Open Sans"/>
                <a:sym typeface="Open Sans"/>
              </a:rPr>
              <a:t>betrouwbare</a:t>
            </a:r>
            <a:r>
              <a:rPr lang="en-US" sz="2400">
                <a:latin typeface="Krub"/>
                <a:ea typeface="Open Sans"/>
                <a:cs typeface="Open Sans"/>
                <a:sym typeface="Open Sans"/>
              </a:rPr>
              <a:t> </a:t>
            </a:r>
            <a:r>
              <a:rPr lang="en-US" sz="2400" err="1">
                <a:latin typeface="Krub"/>
                <a:ea typeface="Open Sans"/>
                <a:cs typeface="Open Sans"/>
                <a:sym typeface="Open Sans"/>
              </a:rPr>
              <a:t>bronnen</a:t>
            </a:r>
            <a:r>
              <a:rPr lang="en-US" sz="2400">
                <a:latin typeface="Krub"/>
                <a:ea typeface="Open Sans"/>
                <a:cs typeface="Open Sans"/>
                <a:sym typeface="Open Sans"/>
              </a:rPr>
              <a:t>?</a:t>
            </a:r>
            <a:endParaRPr lang="en-US" sz="2400">
              <a:latin typeface="Krub"/>
              <a:ea typeface="Open Sans"/>
              <a:cs typeface="Open Sans"/>
            </a:endParaRPr>
          </a:p>
          <a:p>
            <a:pPr marL="228600" indent="-228600">
              <a:lnSpc>
                <a:spcPct val="100000"/>
              </a:lnSpc>
              <a:spcBef>
                <a:spcPts val="1000"/>
              </a:spcBef>
              <a:buSzPct val="100000"/>
              <a:buFont typeface="Arial"/>
              <a:buChar char="•"/>
              <a:defRPr sz="2500">
                <a:solidFill>
                  <a:srgbClr val="C41873"/>
                </a:solidFill>
                <a:latin typeface="Krub SemiBold"/>
                <a:ea typeface="Krub SemiBold"/>
                <a:cs typeface="Krub SemiBold"/>
                <a:sym typeface="Krub SemiBold"/>
              </a:defRPr>
            </a:pPr>
            <a:r>
              <a:rPr lang="en-US" sz="2400">
                <a:latin typeface="Krub"/>
                <a:ea typeface="Open Sans"/>
                <a:cs typeface="Open Sans"/>
                <a:sym typeface="Open Sans"/>
              </a:rPr>
              <a:t>Hoe </a:t>
            </a:r>
            <a:r>
              <a:rPr lang="en-US" sz="2400" err="1">
                <a:latin typeface="Krub"/>
                <a:ea typeface="Open Sans"/>
                <a:cs typeface="Open Sans"/>
                <a:sym typeface="Open Sans"/>
              </a:rPr>
              <a:t>kan</a:t>
            </a:r>
            <a:r>
              <a:rPr lang="en-US" sz="2400">
                <a:latin typeface="Krub"/>
                <a:ea typeface="Open Sans"/>
                <a:cs typeface="Open Sans"/>
                <a:sym typeface="Open Sans"/>
              </a:rPr>
              <a:t> je de </a:t>
            </a:r>
            <a:r>
              <a:rPr lang="en-US" sz="2400" err="1">
                <a:latin typeface="Krub"/>
                <a:ea typeface="Open Sans"/>
                <a:cs typeface="Open Sans"/>
                <a:sym typeface="Open Sans"/>
              </a:rPr>
              <a:t>kennis</a:t>
            </a:r>
            <a:r>
              <a:rPr lang="en-US" sz="2400">
                <a:latin typeface="Krub"/>
                <a:ea typeface="Open Sans"/>
                <a:cs typeface="Open Sans"/>
                <a:sym typeface="Open Sans"/>
              </a:rPr>
              <a:t> nu </a:t>
            </a:r>
            <a:r>
              <a:rPr lang="en-US" sz="2400" err="1">
                <a:latin typeface="Krub"/>
                <a:ea typeface="Open Sans"/>
                <a:cs typeface="Open Sans"/>
                <a:sym typeface="Open Sans"/>
              </a:rPr>
              <a:t>toepassen</a:t>
            </a:r>
            <a:r>
              <a:rPr lang="en-US" sz="2400">
                <a:latin typeface="Krub"/>
                <a:ea typeface="Open Sans"/>
                <a:cs typeface="Open Sans"/>
                <a:sym typeface="Open Sans"/>
              </a:rPr>
              <a:t> in </a:t>
            </a:r>
            <a:r>
              <a:rPr lang="en-US" sz="2400" err="1">
                <a:latin typeface="Krub"/>
                <a:ea typeface="Open Sans"/>
                <a:cs typeface="Open Sans"/>
                <a:sym typeface="Open Sans"/>
              </a:rPr>
              <a:t>jouw</a:t>
            </a:r>
            <a:r>
              <a:rPr lang="en-US" sz="2400">
                <a:latin typeface="Krub"/>
                <a:ea typeface="Open Sans"/>
                <a:cs typeface="Open Sans"/>
                <a:sym typeface="Open Sans"/>
              </a:rPr>
              <a:t> </a:t>
            </a:r>
            <a:r>
              <a:rPr lang="en-US" sz="2400" err="1">
                <a:latin typeface="Krub"/>
                <a:ea typeface="Open Sans"/>
                <a:cs typeface="Open Sans"/>
                <a:sym typeface="Open Sans"/>
              </a:rPr>
              <a:t>praktijk</a:t>
            </a:r>
            <a:r>
              <a:rPr lang="en-US" sz="2400">
                <a:latin typeface="Open Sans"/>
                <a:ea typeface="Open Sans"/>
                <a:cs typeface="Open Sans"/>
                <a:sym typeface="Open Sans"/>
              </a:rPr>
              <a:t>?</a:t>
            </a:r>
            <a:endParaRPr lang="en-US" sz="2400">
              <a:latin typeface="Open Sans"/>
              <a:ea typeface="Open Sans"/>
              <a:cs typeface="Open Sans"/>
            </a:endParaRPr>
          </a:p>
        </p:txBody>
      </p:sp>
      <p:pic>
        <p:nvPicPr>
          <p:cNvPr id="7" name="Picture 6">
            <a:extLst>
              <a:ext uri="{FF2B5EF4-FFF2-40B4-BE49-F238E27FC236}">
                <a16:creationId xmlns:a16="http://schemas.microsoft.com/office/drawing/2014/main" id="{4B5EE394-6DEC-EE21-A15D-E84349FC2074}"/>
              </a:ext>
            </a:extLst>
          </p:cNvPr>
          <p:cNvPicPr>
            <a:picLocks noChangeAspect="1"/>
          </p:cNvPicPr>
          <p:nvPr/>
        </p:nvPicPr>
        <p:blipFill>
          <a:blip r:embed="rId3"/>
          <a:srcRect t="5935" r="2848" b="2259"/>
          <a:stretch>
            <a:fillRect/>
          </a:stretch>
        </p:blipFill>
        <p:spPr>
          <a:xfrm>
            <a:off x="6862530" y="1895577"/>
            <a:ext cx="3832255" cy="3866906"/>
          </a:xfrm>
          <a:prstGeom prst="rect">
            <a:avLst/>
          </a:prstGeom>
          <a:noFill/>
        </p:spPr>
      </p:pic>
    </p:spTree>
    <p:extLst>
      <p:ext uri="{BB962C8B-B14F-4D97-AF65-F5344CB8AC3E}">
        <p14:creationId xmlns:p14="http://schemas.microsoft.com/office/powerpoint/2010/main" val="422411661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A39D53D-CA4D-ECD9-6F1B-43A5B3755A7A}"/>
              </a:ext>
            </a:extLst>
          </p:cNvPr>
          <p:cNvPicPr>
            <a:picLocks noChangeAspect="1"/>
          </p:cNvPicPr>
          <p:nvPr/>
        </p:nvPicPr>
        <p:blipFill>
          <a:blip r:embed="rId2"/>
          <a:stretch>
            <a:fillRect/>
          </a:stretch>
        </p:blipFill>
        <p:spPr>
          <a:xfrm>
            <a:off x="4771464" y="996852"/>
            <a:ext cx="2649071" cy="2649071"/>
          </a:xfrm>
          <a:prstGeom prst="rect">
            <a:avLst/>
          </a:prstGeom>
        </p:spPr>
      </p:pic>
      <p:sp>
        <p:nvSpPr>
          <p:cNvPr id="3" name="Titel 1">
            <a:extLst>
              <a:ext uri="{FF2B5EF4-FFF2-40B4-BE49-F238E27FC236}">
                <a16:creationId xmlns:a16="http://schemas.microsoft.com/office/drawing/2014/main" id="{E6B67103-87AD-381D-4CA5-6B7FD9B68D7A}"/>
              </a:ext>
            </a:extLst>
          </p:cNvPr>
          <p:cNvSpPr txBox="1">
            <a:spLocks/>
          </p:cNvSpPr>
          <p:nvPr/>
        </p:nvSpPr>
        <p:spPr>
          <a:xfrm>
            <a:off x="4144088" y="3643412"/>
            <a:ext cx="3903822" cy="21082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lvl1pPr marL="0" marR="0" indent="0" algn="l" defTabSz="914400" rtl="0" latinLnBrk="0">
              <a:lnSpc>
                <a:spcPct val="100000"/>
              </a:lnSpc>
              <a:spcBef>
                <a:spcPts val="0"/>
              </a:spcBef>
              <a:spcAft>
                <a:spcPts val="0"/>
              </a:spcAft>
              <a:buClrTx/>
              <a:buSzTx/>
              <a:buFontTx/>
              <a:buNone/>
              <a:tabLst/>
              <a:defRPr sz="3600" b="0" i="0" u="none" strike="noStrike" cap="none" spc="0" baseline="0">
                <a:solidFill>
                  <a:srgbClr val="282B63"/>
                </a:solidFill>
                <a:uFillTx/>
                <a:latin typeface="Krub Bold"/>
                <a:ea typeface="Krub Bold"/>
                <a:cs typeface="Krub Bold"/>
                <a:sym typeface="Krub Bold"/>
              </a:defRPr>
            </a:lvl1pPr>
            <a:lvl2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2pPr>
            <a:lvl3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3pPr>
            <a:lvl4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4pPr>
            <a:lvl5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5pPr>
            <a:lvl6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6pPr>
            <a:lvl7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7pPr>
            <a:lvl8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8pPr>
            <a:lvl9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9pPr>
          </a:lstStyle>
          <a:p>
            <a:pPr algn="ctr"/>
            <a:r>
              <a:rPr lang="nl-BE" sz="2800"/>
              <a:t>Vicky Willegems</a:t>
            </a:r>
            <a:br>
              <a:rPr lang="nl-BE"/>
            </a:br>
            <a:r>
              <a:rPr lang="nl-BE" sz="1600">
                <a:solidFill>
                  <a:srgbClr val="C41873"/>
                </a:solidFill>
                <a:latin typeface="Krub" pitchFamily="2" charset="-34"/>
                <a:cs typeface="Krub" pitchFamily="2" charset="-34"/>
              </a:rPr>
              <a:t>Onderzoeker</a:t>
            </a:r>
          </a:p>
          <a:p>
            <a:pPr algn="ctr"/>
            <a:r>
              <a:rPr lang="nl-BE" sz="1600">
                <a:solidFill>
                  <a:srgbClr val="C41873"/>
                </a:solidFill>
                <a:latin typeface="Krub" pitchFamily="2" charset="-34"/>
                <a:cs typeface="Krub" pitchFamily="2" charset="-34"/>
              </a:rPr>
              <a:t>VUB</a:t>
            </a:r>
            <a:br>
              <a:rPr lang="nl-BE">
                <a:latin typeface="Krub" pitchFamily="2" charset="-34"/>
                <a:cs typeface="Krub" pitchFamily="2" charset="-34"/>
              </a:rPr>
            </a:br>
            <a:endParaRPr lang="nl-BE">
              <a:latin typeface="Krub" pitchFamily="2" charset="-34"/>
              <a:cs typeface="Krub" pitchFamily="2" charset="-34"/>
            </a:endParaRPr>
          </a:p>
        </p:txBody>
      </p:sp>
    </p:spTree>
    <p:extLst>
      <p:ext uri="{BB962C8B-B14F-4D97-AF65-F5344CB8AC3E}">
        <p14:creationId xmlns:p14="http://schemas.microsoft.com/office/powerpoint/2010/main" val="40680210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081CCEDF-0367-14F3-34F5-C75C171957BA}"/>
              </a:ext>
            </a:extLst>
          </p:cNvPr>
          <p:cNvSpPr txBox="1">
            <a:spLocks noGrp="1"/>
          </p:cNvSpPr>
          <p:nvPr>
            <p:ph type="title"/>
          </p:nvPr>
        </p:nvSpPr>
        <p:spPr>
          <a:xfrm>
            <a:off x="938341" y="4195035"/>
            <a:ext cx="10315318" cy="1071526"/>
          </a:xfrm>
          <a:prstGeom prst="rect">
            <a:avLst/>
          </a:prstGeom>
        </p:spPr>
        <p:txBody>
          <a:bodyPr lIns="45719" tIns="45720" rIns="45719" bIns="45720" anchor="ctr">
            <a:noAutofit/>
          </a:bodyPr>
          <a:lstStyle>
            <a:lvl1pPr>
              <a:defRPr sz="3600">
                <a:solidFill>
                  <a:srgbClr val="282B63"/>
                </a:solidFill>
              </a:defRPr>
            </a:lvl1pPr>
          </a:lstStyle>
          <a:p>
            <a:pPr algn="ctr"/>
            <a:r>
              <a:rPr lang="nl-BE" sz="2800"/>
              <a:t> </a:t>
            </a:r>
            <a:br>
              <a:rPr lang="nl-BE" sz="2800"/>
            </a:br>
            <a:r>
              <a:rPr lang="nl-BE" sz="2800"/>
              <a:t>Introductie tot het model voor</a:t>
            </a:r>
            <a:br>
              <a:rPr lang="nl-BE" sz="2800"/>
            </a:br>
            <a:r>
              <a:rPr lang="nl-BE" sz="2800" err="1"/>
              <a:t>evidence-informed</a:t>
            </a:r>
            <a:r>
              <a:rPr lang="nl-BE" sz="2800"/>
              <a:t> onderwijs</a:t>
            </a:r>
            <a:br>
              <a:rPr lang="nl-BE" sz="2800"/>
            </a:br>
            <a:r>
              <a:rPr lang="nl-BE" sz="2000">
                <a:latin typeface="Krub Light"/>
                <a:cs typeface="Krub Light"/>
              </a:rPr>
              <a:t>met koppeling naar data</a:t>
            </a:r>
          </a:p>
        </p:txBody>
      </p:sp>
      <p:pic>
        <p:nvPicPr>
          <p:cNvPr id="4" name="Afbeelding 3">
            <a:extLst>
              <a:ext uri="{FF2B5EF4-FFF2-40B4-BE49-F238E27FC236}">
                <a16:creationId xmlns:a16="http://schemas.microsoft.com/office/drawing/2014/main" id="{376A5023-D9AB-8909-5BA3-AA49BAFA9520}"/>
              </a:ext>
            </a:extLst>
          </p:cNvPr>
          <p:cNvPicPr>
            <a:picLocks noChangeAspect="1"/>
          </p:cNvPicPr>
          <p:nvPr/>
        </p:nvPicPr>
        <p:blipFill>
          <a:blip r:embed="rId2"/>
          <a:stretch>
            <a:fillRect/>
          </a:stretch>
        </p:blipFill>
        <p:spPr>
          <a:xfrm>
            <a:off x="4771464" y="1029904"/>
            <a:ext cx="2649071" cy="2649071"/>
          </a:xfrm>
          <a:prstGeom prst="rect">
            <a:avLst/>
          </a:prstGeom>
        </p:spPr>
      </p:pic>
    </p:spTree>
    <p:extLst>
      <p:ext uri="{BB962C8B-B14F-4D97-AF65-F5344CB8AC3E}">
        <p14:creationId xmlns:p14="http://schemas.microsoft.com/office/powerpoint/2010/main" val="21391722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C036C-A725-811F-8462-F96D7318098A}"/>
            </a:ext>
          </a:extLst>
        </p:cNvPr>
        <p:cNvGrpSpPr/>
        <p:nvPr/>
      </p:nvGrpSpPr>
      <p:grpSpPr>
        <a:xfrm>
          <a:off x="0" y="0"/>
          <a:ext cx="0" cy="0"/>
          <a:chOff x="0" y="0"/>
          <a:chExt cx="0" cy="0"/>
        </a:xfrm>
      </p:grpSpPr>
      <p:sp>
        <p:nvSpPr>
          <p:cNvPr id="671" name="Titel 1">
            <a:extLst>
              <a:ext uri="{FF2B5EF4-FFF2-40B4-BE49-F238E27FC236}">
                <a16:creationId xmlns:a16="http://schemas.microsoft.com/office/drawing/2014/main" id="{F1643C39-676B-AADF-702C-0F2483DA551C}"/>
              </a:ext>
            </a:extLst>
          </p:cNvPr>
          <p:cNvSpPr txBox="1">
            <a:spLocks noGrp="1"/>
          </p:cNvSpPr>
          <p:nvPr>
            <p:ph type="ctrTitle"/>
          </p:nvPr>
        </p:nvSpPr>
        <p:spPr>
          <a:xfrm>
            <a:off x="-2302" y="2758247"/>
            <a:ext cx="12194303" cy="1092049"/>
          </a:xfrm>
          <a:prstGeom prst="rect">
            <a:avLst/>
          </a:prstGeom>
        </p:spPr>
        <p:txBody>
          <a:bodyPr>
            <a:normAutofit/>
          </a:bodyPr>
          <a:lstStyle/>
          <a:p>
            <a:r>
              <a:rPr lang="nl-BE" sz="2800" b="1"/>
              <a:t>Valorisatie event</a:t>
            </a:r>
            <a:endParaRPr sz="2800" b="1"/>
          </a:p>
        </p:txBody>
      </p:sp>
      <p:sp>
        <p:nvSpPr>
          <p:cNvPr id="672" name="Ondertitel 2">
            <a:extLst>
              <a:ext uri="{FF2B5EF4-FFF2-40B4-BE49-F238E27FC236}">
                <a16:creationId xmlns:a16="http://schemas.microsoft.com/office/drawing/2014/main" id="{24D35EFF-69DC-E7FD-09EC-42476DA0633F}"/>
              </a:ext>
            </a:extLst>
          </p:cNvPr>
          <p:cNvSpPr txBox="1">
            <a:spLocks noGrp="1"/>
          </p:cNvSpPr>
          <p:nvPr>
            <p:ph type="subTitle" sz="half" idx="1"/>
          </p:nvPr>
        </p:nvSpPr>
        <p:spPr>
          <a:xfrm>
            <a:off x="-1" y="4060938"/>
            <a:ext cx="12192001" cy="1655762"/>
          </a:xfrm>
          <a:prstGeom prst="rect">
            <a:avLst/>
          </a:prstGeom>
        </p:spPr>
        <p:txBody>
          <a:bodyPr/>
          <a:lstStyle/>
          <a:p>
            <a:r>
              <a:rPr lang="nl-BE"/>
              <a:t>24 september </a:t>
            </a:r>
            <a:r>
              <a:t>2025</a:t>
            </a:r>
          </a:p>
        </p:txBody>
      </p:sp>
      <p:pic>
        <p:nvPicPr>
          <p:cNvPr id="3" name="Afbeelding 2" descr="Afbeelding met overdekt, meubels, auditorium, Spreken in het openbaar&#10;&#10;Door AI gegenereerde inhoud is mogelijk onjuist.">
            <a:extLst>
              <a:ext uri="{FF2B5EF4-FFF2-40B4-BE49-F238E27FC236}">
                <a16:creationId xmlns:a16="http://schemas.microsoft.com/office/drawing/2014/main" id="{20622595-6FB7-0494-8558-87FF340CE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6"/>
            <a:ext cx="12195270" cy="6856163"/>
          </a:xfrm>
          <a:prstGeom prst="rect">
            <a:avLst/>
          </a:prstGeom>
        </p:spPr>
      </p:pic>
      <p:sp>
        <p:nvSpPr>
          <p:cNvPr id="5" name="Tekstvak 4">
            <a:extLst>
              <a:ext uri="{FF2B5EF4-FFF2-40B4-BE49-F238E27FC236}">
                <a16:creationId xmlns:a16="http://schemas.microsoft.com/office/drawing/2014/main" id="{2260641A-872E-61B6-CA59-8720C0C08AD6}"/>
              </a:ext>
            </a:extLst>
          </p:cNvPr>
          <p:cNvSpPr txBox="1"/>
          <p:nvPr/>
        </p:nvSpPr>
        <p:spPr>
          <a:xfrm>
            <a:off x="999696" y="3375544"/>
            <a:ext cx="7604478" cy="2585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nl-BE" sz="5400" b="1" i="0" u="none" strike="noStrike" cap="none" spc="0" normalizeH="0" baseline="0">
                <a:ln>
                  <a:noFill/>
                </a:ln>
                <a:solidFill>
                  <a:schemeClr val="bg1"/>
                </a:solidFill>
                <a:effectLst/>
                <a:uFillTx/>
                <a:latin typeface="Krub Regular"/>
                <a:ea typeface="Krub Regular"/>
                <a:cs typeface="Krub Regular"/>
                <a:sym typeface="Krub Regular"/>
              </a:rPr>
              <a:t>Van data naar</a:t>
            </a:r>
          </a:p>
          <a:p>
            <a:pPr marL="0" marR="0" indent="0" algn="l" defTabSz="914400" rtl="0" fontAlgn="auto" latinLnBrk="0" hangingPunct="0">
              <a:lnSpc>
                <a:spcPct val="100000"/>
              </a:lnSpc>
              <a:spcBef>
                <a:spcPts val="0"/>
              </a:spcBef>
              <a:spcAft>
                <a:spcPts val="0"/>
              </a:spcAft>
              <a:buClrTx/>
              <a:buSzTx/>
              <a:buFontTx/>
              <a:buNone/>
              <a:tabLst/>
            </a:pPr>
            <a:r>
              <a:rPr lang="nl-BE" sz="5400" b="1">
                <a:solidFill>
                  <a:schemeClr val="bg1"/>
                </a:solidFill>
              </a:rPr>
              <a:t>evidence-informed </a:t>
            </a:r>
          </a:p>
          <a:p>
            <a:pPr marL="0" marR="0" indent="0" algn="l" defTabSz="914400" rtl="0" fontAlgn="auto" latinLnBrk="0" hangingPunct="0">
              <a:lnSpc>
                <a:spcPct val="100000"/>
              </a:lnSpc>
              <a:spcBef>
                <a:spcPts val="0"/>
              </a:spcBef>
              <a:spcAft>
                <a:spcPts val="0"/>
              </a:spcAft>
              <a:buClrTx/>
              <a:buSzTx/>
              <a:buFontTx/>
              <a:buNone/>
              <a:tabLst/>
            </a:pPr>
            <a:r>
              <a:rPr lang="nl-BE" sz="5400" b="1">
                <a:solidFill>
                  <a:schemeClr val="bg1"/>
                </a:solidFill>
              </a:rPr>
              <a:t>beleid o</a:t>
            </a:r>
            <a:r>
              <a:rPr kumimoji="0" lang="nl-BE" sz="5400" b="1" i="0" u="none" strike="noStrike" cap="none" spc="0" normalizeH="0" baseline="0">
                <a:ln>
                  <a:noFill/>
                </a:ln>
                <a:solidFill>
                  <a:schemeClr val="bg1"/>
                </a:solidFill>
                <a:effectLst/>
                <a:uFillTx/>
                <a:latin typeface="Krub Regular"/>
                <a:ea typeface="Krub Regular"/>
                <a:cs typeface="Krub Regular"/>
                <a:sym typeface="Krub Regular"/>
              </a:rPr>
              <a:t>p school</a:t>
            </a:r>
          </a:p>
        </p:txBody>
      </p:sp>
    </p:spTree>
    <p:extLst>
      <p:ext uri="{BB962C8B-B14F-4D97-AF65-F5344CB8AC3E}">
        <p14:creationId xmlns:p14="http://schemas.microsoft.com/office/powerpoint/2010/main" val="44995995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36934-F153-0F7A-CCC1-E98D73A9E3D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1BB2DCD-FDC0-1821-68A5-83D25703BA30}"/>
              </a:ext>
            </a:extLst>
          </p:cNvPr>
          <p:cNvSpPr txBox="1">
            <a:spLocks/>
          </p:cNvSpPr>
          <p:nvPr/>
        </p:nvSpPr>
        <p:spPr>
          <a:xfrm>
            <a:off x="367705" y="3771209"/>
            <a:ext cx="3903822" cy="21082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lvl1pPr marL="0" marR="0" indent="0" algn="l" defTabSz="914400" rtl="0" latinLnBrk="0">
              <a:lnSpc>
                <a:spcPct val="100000"/>
              </a:lnSpc>
              <a:spcBef>
                <a:spcPts val="0"/>
              </a:spcBef>
              <a:spcAft>
                <a:spcPts val="0"/>
              </a:spcAft>
              <a:buClrTx/>
              <a:buSzTx/>
              <a:buFontTx/>
              <a:buNone/>
              <a:tabLst/>
              <a:defRPr sz="3600" b="0" i="0" u="none" strike="noStrike" cap="none" spc="0" baseline="0">
                <a:solidFill>
                  <a:srgbClr val="282B63"/>
                </a:solidFill>
                <a:uFillTx/>
                <a:latin typeface="Krub Bold"/>
                <a:ea typeface="Krub Bold"/>
                <a:cs typeface="Krub Bold"/>
                <a:sym typeface="Krub Bold"/>
              </a:defRPr>
            </a:lvl1pPr>
            <a:lvl2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2pPr>
            <a:lvl3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3pPr>
            <a:lvl4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4pPr>
            <a:lvl5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5pPr>
            <a:lvl6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6pPr>
            <a:lvl7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7pPr>
            <a:lvl8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8pPr>
            <a:lvl9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9pPr>
          </a:lstStyle>
          <a:p>
            <a:pPr algn="ctr"/>
            <a:r>
              <a:rPr lang="nl-BE" sz="2800"/>
              <a:t>Goedele </a:t>
            </a:r>
          </a:p>
          <a:p>
            <a:pPr algn="ctr"/>
            <a:r>
              <a:rPr lang="nl-BE" sz="2800"/>
              <a:t>Vandommele</a:t>
            </a:r>
            <a:br>
              <a:rPr lang="nl-BE"/>
            </a:br>
            <a:r>
              <a:rPr lang="nl-BE" sz="1600">
                <a:solidFill>
                  <a:srgbClr val="C41873"/>
                </a:solidFill>
                <a:latin typeface="Krub" pitchFamily="2" charset="-34"/>
                <a:cs typeface="Krub" pitchFamily="2" charset="-34"/>
              </a:rPr>
              <a:t>CTO</a:t>
            </a:r>
            <a:br>
              <a:rPr lang="nl-BE">
                <a:latin typeface="Krub" pitchFamily="2" charset="-34"/>
                <a:cs typeface="Krub" pitchFamily="2" charset="-34"/>
              </a:rPr>
            </a:br>
            <a:endParaRPr lang="nl-BE">
              <a:latin typeface="Krub" pitchFamily="2" charset="-34"/>
              <a:cs typeface="Krub" pitchFamily="2" charset="-34"/>
            </a:endParaRPr>
          </a:p>
        </p:txBody>
      </p:sp>
      <p:sp>
        <p:nvSpPr>
          <p:cNvPr id="3" name="Titel 1">
            <a:extLst>
              <a:ext uri="{FF2B5EF4-FFF2-40B4-BE49-F238E27FC236}">
                <a16:creationId xmlns:a16="http://schemas.microsoft.com/office/drawing/2014/main" id="{117F21EE-E5F6-0CBC-A8E1-6B28F960783A}"/>
              </a:ext>
            </a:extLst>
          </p:cNvPr>
          <p:cNvSpPr txBox="1">
            <a:spLocks/>
          </p:cNvSpPr>
          <p:nvPr/>
        </p:nvSpPr>
        <p:spPr>
          <a:xfrm>
            <a:off x="4144089" y="3771209"/>
            <a:ext cx="3903822" cy="21082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lvl1pPr marL="0" marR="0" indent="0" algn="l" defTabSz="914400" rtl="0" latinLnBrk="0">
              <a:lnSpc>
                <a:spcPct val="100000"/>
              </a:lnSpc>
              <a:spcBef>
                <a:spcPts val="0"/>
              </a:spcBef>
              <a:spcAft>
                <a:spcPts val="0"/>
              </a:spcAft>
              <a:buClrTx/>
              <a:buSzTx/>
              <a:buFontTx/>
              <a:buNone/>
              <a:tabLst/>
              <a:defRPr sz="3600" b="0" i="0" u="none" strike="noStrike" cap="none" spc="0" baseline="0">
                <a:solidFill>
                  <a:srgbClr val="282B63"/>
                </a:solidFill>
                <a:uFillTx/>
                <a:latin typeface="Krub Bold"/>
                <a:ea typeface="Krub Bold"/>
                <a:cs typeface="Krub Bold"/>
                <a:sym typeface="Krub Bold"/>
              </a:defRPr>
            </a:lvl1pPr>
            <a:lvl2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2pPr>
            <a:lvl3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3pPr>
            <a:lvl4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4pPr>
            <a:lvl5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5pPr>
            <a:lvl6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6pPr>
            <a:lvl7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7pPr>
            <a:lvl8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8pPr>
            <a:lvl9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9pPr>
          </a:lstStyle>
          <a:p>
            <a:pPr algn="ctr"/>
            <a:r>
              <a:rPr lang="nl-BE" sz="2800"/>
              <a:t>Dr. Maribel Montero Perez</a:t>
            </a:r>
            <a:br>
              <a:rPr lang="nl-BE"/>
            </a:br>
            <a:r>
              <a:rPr lang="nl-BE" sz="1600">
                <a:solidFill>
                  <a:srgbClr val="C41873"/>
                </a:solidFill>
                <a:latin typeface="Krub" pitchFamily="2" charset="-34"/>
                <a:cs typeface="Krub" pitchFamily="2" charset="-34"/>
              </a:rPr>
              <a:t>UGent</a:t>
            </a:r>
            <a:br>
              <a:rPr lang="nl-BE">
                <a:latin typeface="Krub" pitchFamily="2" charset="-34"/>
                <a:cs typeface="Krub" pitchFamily="2" charset="-34"/>
              </a:rPr>
            </a:br>
            <a:endParaRPr lang="nl-BE">
              <a:latin typeface="Krub" pitchFamily="2" charset="-34"/>
              <a:cs typeface="Krub" pitchFamily="2" charset="-34"/>
            </a:endParaRPr>
          </a:p>
        </p:txBody>
      </p:sp>
      <p:pic>
        <p:nvPicPr>
          <p:cNvPr id="4" name="Afbeelding 3">
            <a:extLst>
              <a:ext uri="{FF2B5EF4-FFF2-40B4-BE49-F238E27FC236}">
                <a16:creationId xmlns:a16="http://schemas.microsoft.com/office/drawing/2014/main" id="{480E37FE-8E76-9700-7387-B6EF7ABD4120}"/>
              </a:ext>
            </a:extLst>
          </p:cNvPr>
          <p:cNvPicPr>
            <a:picLocks noChangeAspect="1"/>
          </p:cNvPicPr>
          <p:nvPr/>
        </p:nvPicPr>
        <p:blipFill>
          <a:blip r:embed="rId2"/>
          <a:stretch>
            <a:fillRect/>
          </a:stretch>
        </p:blipFill>
        <p:spPr>
          <a:xfrm>
            <a:off x="995081" y="1122139"/>
            <a:ext cx="2649070" cy="2649070"/>
          </a:xfrm>
          <a:prstGeom prst="rect">
            <a:avLst/>
          </a:prstGeom>
        </p:spPr>
      </p:pic>
      <p:pic>
        <p:nvPicPr>
          <p:cNvPr id="7" name="Afbeelding 6">
            <a:extLst>
              <a:ext uri="{FF2B5EF4-FFF2-40B4-BE49-F238E27FC236}">
                <a16:creationId xmlns:a16="http://schemas.microsoft.com/office/drawing/2014/main" id="{BE11BA24-9AF7-4FEE-D09C-1DC81BE258C6}"/>
              </a:ext>
            </a:extLst>
          </p:cNvPr>
          <p:cNvPicPr>
            <a:picLocks noChangeAspect="1"/>
          </p:cNvPicPr>
          <p:nvPr/>
        </p:nvPicPr>
        <p:blipFill>
          <a:blip r:embed="rId3"/>
          <a:stretch>
            <a:fillRect/>
          </a:stretch>
        </p:blipFill>
        <p:spPr>
          <a:xfrm>
            <a:off x="4771465" y="1122139"/>
            <a:ext cx="2649070" cy="2649070"/>
          </a:xfrm>
          <a:prstGeom prst="rect">
            <a:avLst/>
          </a:prstGeom>
        </p:spPr>
      </p:pic>
      <p:pic>
        <p:nvPicPr>
          <p:cNvPr id="5" name="Afbeelding 4">
            <a:extLst>
              <a:ext uri="{FF2B5EF4-FFF2-40B4-BE49-F238E27FC236}">
                <a16:creationId xmlns:a16="http://schemas.microsoft.com/office/drawing/2014/main" id="{1F56E68B-0D70-8C8F-515B-607C9211C0C9}"/>
              </a:ext>
            </a:extLst>
          </p:cNvPr>
          <p:cNvPicPr>
            <a:picLocks noChangeAspect="1"/>
          </p:cNvPicPr>
          <p:nvPr/>
        </p:nvPicPr>
        <p:blipFill>
          <a:blip r:embed="rId4"/>
          <a:srcRect l="32596" r="36922" b="47100"/>
          <a:stretch>
            <a:fillRect/>
          </a:stretch>
        </p:blipFill>
        <p:spPr>
          <a:xfrm>
            <a:off x="8547849" y="1122139"/>
            <a:ext cx="2709903" cy="2649070"/>
          </a:xfrm>
          <a:prstGeom prst="rect">
            <a:avLst/>
          </a:prstGeom>
        </p:spPr>
      </p:pic>
      <p:sp>
        <p:nvSpPr>
          <p:cNvPr id="6" name="Titel 1">
            <a:extLst>
              <a:ext uri="{FF2B5EF4-FFF2-40B4-BE49-F238E27FC236}">
                <a16:creationId xmlns:a16="http://schemas.microsoft.com/office/drawing/2014/main" id="{DB3ECF9B-42ED-F47F-BCF4-C4D262242ADE}"/>
              </a:ext>
            </a:extLst>
          </p:cNvPr>
          <p:cNvSpPr txBox="1">
            <a:spLocks/>
          </p:cNvSpPr>
          <p:nvPr/>
        </p:nvSpPr>
        <p:spPr>
          <a:xfrm>
            <a:off x="7920473" y="3756802"/>
            <a:ext cx="3903822" cy="21082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lvl1pPr marL="0" marR="0" indent="0" algn="l" defTabSz="914400" rtl="0" latinLnBrk="0">
              <a:lnSpc>
                <a:spcPct val="100000"/>
              </a:lnSpc>
              <a:spcBef>
                <a:spcPts val="0"/>
              </a:spcBef>
              <a:spcAft>
                <a:spcPts val="0"/>
              </a:spcAft>
              <a:buClrTx/>
              <a:buSzTx/>
              <a:buFontTx/>
              <a:buNone/>
              <a:tabLst/>
              <a:defRPr sz="3600" b="0" i="0" u="none" strike="noStrike" cap="none" spc="0" baseline="0">
                <a:solidFill>
                  <a:srgbClr val="282B63"/>
                </a:solidFill>
                <a:uFillTx/>
                <a:latin typeface="Krub Bold"/>
                <a:ea typeface="Krub Bold"/>
                <a:cs typeface="Krub Bold"/>
                <a:sym typeface="Krub Bold"/>
              </a:defRPr>
            </a:lvl1pPr>
            <a:lvl2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2pPr>
            <a:lvl3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3pPr>
            <a:lvl4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4pPr>
            <a:lvl5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5pPr>
            <a:lvl6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6pPr>
            <a:lvl7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7pPr>
            <a:lvl8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8pPr>
            <a:lvl9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9pPr>
          </a:lstStyle>
          <a:p>
            <a:pPr algn="ctr"/>
            <a:r>
              <a:rPr lang="nl-BE" sz="2800"/>
              <a:t>Dr. Katrijn</a:t>
            </a:r>
          </a:p>
          <a:p>
            <a:pPr algn="ctr"/>
            <a:r>
              <a:rPr lang="nl-BE" sz="2800"/>
              <a:t>Denies</a:t>
            </a:r>
            <a:br>
              <a:rPr lang="nl-BE"/>
            </a:br>
            <a:r>
              <a:rPr lang="nl-BE" sz="1600">
                <a:solidFill>
                  <a:srgbClr val="C41873"/>
                </a:solidFill>
                <a:latin typeface="Krub" pitchFamily="2" charset="-34"/>
                <a:cs typeface="Krub" pitchFamily="2" charset="-34"/>
              </a:rPr>
              <a:t>KU Leuven</a:t>
            </a:r>
            <a:br>
              <a:rPr lang="nl-BE">
                <a:latin typeface="Krub" pitchFamily="2" charset="-34"/>
                <a:cs typeface="Krub" pitchFamily="2" charset="-34"/>
              </a:rPr>
            </a:br>
            <a:endParaRPr lang="nl-BE">
              <a:latin typeface="Krub" pitchFamily="2" charset="-34"/>
              <a:cs typeface="Krub" pitchFamily="2" charset="-34"/>
            </a:endParaRPr>
          </a:p>
        </p:txBody>
      </p:sp>
    </p:spTree>
    <p:extLst>
      <p:ext uri="{BB962C8B-B14F-4D97-AF65-F5344CB8AC3E}">
        <p14:creationId xmlns:p14="http://schemas.microsoft.com/office/powerpoint/2010/main" val="6139643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5B28D-2AC2-F925-B508-8F23DB703044}"/>
            </a:ext>
          </a:extLst>
        </p:cNvPr>
        <p:cNvGrpSpPr/>
        <p:nvPr/>
      </p:nvGrpSpPr>
      <p:grpSpPr>
        <a:xfrm>
          <a:off x="0" y="0"/>
          <a:ext cx="0" cy="0"/>
          <a:chOff x="0" y="0"/>
          <a:chExt cx="0" cy="0"/>
        </a:xfrm>
      </p:grpSpPr>
      <p:sp>
        <p:nvSpPr>
          <p:cNvPr id="3" name="Titel 1">
            <a:extLst>
              <a:ext uri="{FF2B5EF4-FFF2-40B4-BE49-F238E27FC236}">
                <a16:creationId xmlns:a16="http://schemas.microsoft.com/office/drawing/2014/main" id="{0C6158C2-F324-85FF-A18C-78297EA1CB18}"/>
              </a:ext>
            </a:extLst>
          </p:cNvPr>
          <p:cNvSpPr txBox="1">
            <a:spLocks noGrp="1"/>
          </p:cNvSpPr>
          <p:nvPr>
            <p:ph type="title"/>
          </p:nvPr>
        </p:nvSpPr>
        <p:spPr>
          <a:xfrm>
            <a:off x="938341" y="3974698"/>
            <a:ext cx="10315318" cy="1071526"/>
          </a:xfrm>
          <a:prstGeom prst="rect">
            <a:avLst/>
          </a:prstGeom>
        </p:spPr>
        <p:txBody>
          <a:bodyPr lIns="45719" tIns="45720" rIns="45719" bIns="45720" anchor="ctr">
            <a:noAutofit/>
          </a:bodyPr>
          <a:lstStyle>
            <a:lvl1pPr>
              <a:defRPr sz="3600">
                <a:solidFill>
                  <a:srgbClr val="282B63"/>
                </a:solidFill>
              </a:defRPr>
            </a:lvl1pPr>
          </a:lstStyle>
          <a:p>
            <a:pPr algn="ctr"/>
            <a:r>
              <a:rPr lang="nl-BE" sz="2800"/>
              <a:t> </a:t>
            </a:r>
            <a:br>
              <a:rPr lang="nl-BE" sz="2800"/>
            </a:br>
            <a:r>
              <a:rPr lang="nl-BE" sz="2800"/>
              <a:t>Keynote over de toolkit</a:t>
            </a:r>
            <a:br>
              <a:rPr lang="nl-BE" sz="2800"/>
            </a:br>
            <a:r>
              <a:rPr lang="nl-BE" sz="2800"/>
              <a:t>Breed Evalueren</a:t>
            </a:r>
            <a:endParaRPr lang="nl-BE" sz="2000">
              <a:latin typeface="Krub Light"/>
              <a:cs typeface="Krub Light"/>
            </a:endParaRPr>
          </a:p>
        </p:txBody>
      </p:sp>
      <p:pic>
        <p:nvPicPr>
          <p:cNvPr id="2" name="Afbeelding 1">
            <a:extLst>
              <a:ext uri="{FF2B5EF4-FFF2-40B4-BE49-F238E27FC236}">
                <a16:creationId xmlns:a16="http://schemas.microsoft.com/office/drawing/2014/main" id="{E4D91D4F-1E45-81AD-C33A-3D8E89079E80}"/>
              </a:ext>
            </a:extLst>
          </p:cNvPr>
          <p:cNvPicPr>
            <a:picLocks noChangeAspect="1"/>
          </p:cNvPicPr>
          <p:nvPr/>
        </p:nvPicPr>
        <p:blipFill>
          <a:blip r:embed="rId2"/>
          <a:stretch>
            <a:fillRect/>
          </a:stretch>
        </p:blipFill>
        <p:spPr>
          <a:xfrm>
            <a:off x="995081" y="1122139"/>
            <a:ext cx="2649070" cy="2649070"/>
          </a:xfrm>
          <a:prstGeom prst="rect">
            <a:avLst/>
          </a:prstGeom>
        </p:spPr>
      </p:pic>
      <p:pic>
        <p:nvPicPr>
          <p:cNvPr id="4" name="Afbeelding 3">
            <a:extLst>
              <a:ext uri="{FF2B5EF4-FFF2-40B4-BE49-F238E27FC236}">
                <a16:creationId xmlns:a16="http://schemas.microsoft.com/office/drawing/2014/main" id="{64136F23-4AC7-0301-8272-C4946B5D1E56}"/>
              </a:ext>
            </a:extLst>
          </p:cNvPr>
          <p:cNvPicPr>
            <a:picLocks noChangeAspect="1"/>
          </p:cNvPicPr>
          <p:nvPr/>
        </p:nvPicPr>
        <p:blipFill>
          <a:blip r:embed="rId3"/>
          <a:stretch>
            <a:fillRect/>
          </a:stretch>
        </p:blipFill>
        <p:spPr>
          <a:xfrm>
            <a:off x="4771465" y="1122139"/>
            <a:ext cx="2649070" cy="2649070"/>
          </a:xfrm>
          <a:prstGeom prst="rect">
            <a:avLst/>
          </a:prstGeom>
        </p:spPr>
      </p:pic>
      <p:pic>
        <p:nvPicPr>
          <p:cNvPr id="5" name="Afbeelding 4">
            <a:extLst>
              <a:ext uri="{FF2B5EF4-FFF2-40B4-BE49-F238E27FC236}">
                <a16:creationId xmlns:a16="http://schemas.microsoft.com/office/drawing/2014/main" id="{55A2985F-D4CF-6F79-6C51-02C327A1F1EB}"/>
              </a:ext>
            </a:extLst>
          </p:cNvPr>
          <p:cNvPicPr>
            <a:picLocks noChangeAspect="1"/>
          </p:cNvPicPr>
          <p:nvPr/>
        </p:nvPicPr>
        <p:blipFill>
          <a:blip r:embed="rId4"/>
          <a:srcRect l="32596" r="36922" b="47100"/>
          <a:stretch>
            <a:fillRect/>
          </a:stretch>
        </p:blipFill>
        <p:spPr>
          <a:xfrm>
            <a:off x="8547849" y="1122139"/>
            <a:ext cx="2709903" cy="2649070"/>
          </a:xfrm>
          <a:prstGeom prst="rect">
            <a:avLst/>
          </a:prstGeom>
        </p:spPr>
      </p:pic>
    </p:spTree>
    <p:extLst>
      <p:ext uri="{BB962C8B-B14F-4D97-AF65-F5344CB8AC3E}">
        <p14:creationId xmlns:p14="http://schemas.microsoft.com/office/powerpoint/2010/main" val="28099707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07868-6ECD-4E7A-4901-0BDDE47AF5CE}"/>
            </a:ext>
          </a:extLst>
        </p:cNvPr>
        <p:cNvGrpSpPr/>
        <p:nvPr/>
      </p:nvGrpSpPr>
      <p:grpSpPr>
        <a:xfrm>
          <a:off x="0" y="0"/>
          <a:ext cx="0" cy="0"/>
          <a:chOff x="0" y="0"/>
          <a:chExt cx="0" cy="0"/>
        </a:xfrm>
      </p:grpSpPr>
      <p:sp>
        <p:nvSpPr>
          <p:cNvPr id="671" name="Titel 1">
            <a:extLst>
              <a:ext uri="{FF2B5EF4-FFF2-40B4-BE49-F238E27FC236}">
                <a16:creationId xmlns:a16="http://schemas.microsoft.com/office/drawing/2014/main" id="{A6CC5945-EB34-17BA-8018-4A8B385F8FFC}"/>
              </a:ext>
            </a:extLst>
          </p:cNvPr>
          <p:cNvSpPr txBox="1">
            <a:spLocks noGrp="1"/>
          </p:cNvSpPr>
          <p:nvPr>
            <p:ph type="ctrTitle"/>
          </p:nvPr>
        </p:nvSpPr>
        <p:spPr>
          <a:xfrm>
            <a:off x="-2302" y="2758247"/>
            <a:ext cx="12194303" cy="1092049"/>
          </a:xfrm>
          <a:prstGeom prst="rect">
            <a:avLst/>
          </a:prstGeom>
        </p:spPr>
        <p:txBody>
          <a:bodyPr>
            <a:normAutofit/>
          </a:bodyPr>
          <a:lstStyle/>
          <a:p>
            <a:r>
              <a:rPr lang="nl-BE" sz="2800" b="1"/>
              <a:t>Valorisatie event</a:t>
            </a:r>
            <a:endParaRPr sz="2800" b="1"/>
          </a:p>
        </p:txBody>
      </p:sp>
      <p:sp>
        <p:nvSpPr>
          <p:cNvPr id="672" name="Ondertitel 2">
            <a:extLst>
              <a:ext uri="{FF2B5EF4-FFF2-40B4-BE49-F238E27FC236}">
                <a16:creationId xmlns:a16="http://schemas.microsoft.com/office/drawing/2014/main" id="{A8CCA5F8-0900-D53E-B5F7-88298EF0A034}"/>
              </a:ext>
            </a:extLst>
          </p:cNvPr>
          <p:cNvSpPr txBox="1">
            <a:spLocks noGrp="1"/>
          </p:cNvSpPr>
          <p:nvPr>
            <p:ph type="subTitle" sz="half" idx="1"/>
          </p:nvPr>
        </p:nvSpPr>
        <p:spPr>
          <a:xfrm>
            <a:off x="-1" y="4060938"/>
            <a:ext cx="12192001" cy="1655762"/>
          </a:xfrm>
          <a:prstGeom prst="rect">
            <a:avLst/>
          </a:prstGeom>
        </p:spPr>
        <p:txBody>
          <a:bodyPr/>
          <a:lstStyle/>
          <a:p>
            <a:r>
              <a:rPr lang="nl-BE"/>
              <a:t>24 september </a:t>
            </a:r>
            <a:r>
              <a:t>2025</a:t>
            </a:r>
          </a:p>
        </p:txBody>
      </p:sp>
      <p:pic>
        <p:nvPicPr>
          <p:cNvPr id="3" name="Afbeelding 2" descr="Afbeelding met overdekt, meubels, auditorium, Spreken in het openbaar&#10;&#10;Door AI gegenereerde inhoud is mogelijk onjuist.">
            <a:extLst>
              <a:ext uri="{FF2B5EF4-FFF2-40B4-BE49-F238E27FC236}">
                <a16:creationId xmlns:a16="http://schemas.microsoft.com/office/drawing/2014/main" id="{948ECBF4-12FA-65EB-20C2-8373D3093D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6"/>
            <a:ext cx="12195270" cy="6856163"/>
          </a:xfrm>
          <a:prstGeom prst="rect">
            <a:avLst/>
          </a:prstGeom>
        </p:spPr>
      </p:pic>
      <p:sp>
        <p:nvSpPr>
          <p:cNvPr id="5" name="Tekstvak 4">
            <a:extLst>
              <a:ext uri="{FF2B5EF4-FFF2-40B4-BE49-F238E27FC236}">
                <a16:creationId xmlns:a16="http://schemas.microsoft.com/office/drawing/2014/main" id="{12BFCE0D-8C36-E427-5800-ECDF6B6395EB}"/>
              </a:ext>
            </a:extLst>
          </p:cNvPr>
          <p:cNvSpPr txBox="1"/>
          <p:nvPr/>
        </p:nvSpPr>
        <p:spPr>
          <a:xfrm>
            <a:off x="999696" y="3375544"/>
            <a:ext cx="7604478" cy="2585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nl-BE" sz="5400" b="1" i="0" u="none" strike="noStrike" cap="none" spc="0" normalizeH="0" baseline="0">
                <a:ln>
                  <a:noFill/>
                </a:ln>
                <a:solidFill>
                  <a:schemeClr val="bg1"/>
                </a:solidFill>
                <a:effectLst/>
                <a:uFillTx/>
                <a:latin typeface="Krub Regular"/>
                <a:ea typeface="Krub Regular"/>
                <a:cs typeface="Krub Regular"/>
                <a:sym typeface="Krub Regular"/>
              </a:rPr>
              <a:t>Van data naar</a:t>
            </a:r>
          </a:p>
          <a:p>
            <a:pPr marL="0" marR="0" indent="0" algn="l" defTabSz="914400" rtl="0" fontAlgn="auto" latinLnBrk="0" hangingPunct="0">
              <a:lnSpc>
                <a:spcPct val="100000"/>
              </a:lnSpc>
              <a:spcBef>
                <a:spcPts val="0"/>
              </a:spcBef>
              <a:spcAft>
                <a:spcPts val="0"/>
              </a:spcAft>
              <a:buClrTx/>
              <a:buSzTx/>
              <a:buFontTx/>
              <a:buNone/>
              <a:tabLst/>
            </a:pPr>
            <a:r>
              <a:rPr lang="nl-BE" sz="5400" b="1">
                <a:solidFill>
                  <a:schemeClr val="bg1"/>
                </a:solidFill>
              </a:rPr>
              <a:t>evidence-informed </a:t>
            </a:r>
          </a:p>
          <a:p>
            <a:pPr marL="0" marR="0" indent="0" algn="l" defTabSz="914400" rtl="0" fontAlgn="auto" latinLnBrk="0" hangingPunct="0">
              <a:lnSpc>
                <a:spcPct val="100000"/>
              </a:lnSpc>
              <a:spcBef>
                <a:spcPts val="0"/>
              </a:spcBef>
              <a:spcAft>
                <a:spcPts val="0"/>
              </a:spcAft>
              <a:buClrTx/>
              <a:buSzTx/>
              <a:buFontTx/>
              <a:buNone/>
              <a:tabLst/>
            </a:pPr>
            <a:r>
              <a:rPr lang="nl-BE" sz="5400" b="1">
                <a:solidFill>
                  <a:schemeClr val="bg1"/>
                </a:solidFill>
              </a:rPr>
              <a:t>beleid o</a:t>
            </a:r>
            <a:r>
              <a:rPr kumimoji="0" lang="nl-BE" sz="5400" b="1" i="0" u="none" strike="noStrike" cap="none" spc="0" normalizeH="0" baseline="0">
                <a:ln>
                  <a:noFill/>
                </a:ln>
                <a:solidFill>
                  <a:schemeClr val="bg1"/>
                </a:solidFill>
                <a:effectLst/>
                <a:uFillTx/>
                <a:latin typeface="Krub Regular"/>
                <a:ea typeface="Krub Regular"/>
                <a:cs typeface="Krub Regular"/>
                <a:sym typeface="Krub Regular"/>
              </a:rPr>
              <a:t>p school</a:t>
            </a:r>
          </a:p>
        </p:txBody>
      </p:sp>
    </p:spTree>
    <p:extLst>
      <p:ext uri="{BB962C8B-B14F-4D97-AF65-F5344CB8AC3E}">
        <p14:creationId xmlns:p14="http://schemas.microsoft.com/office/powerpoint/2010/main" val="81532846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081CCEDF-0367-14F3-34F5-C75C171957BA}"/>
              </a:ext>
            </a:extLst>
          </p:cNvPr>
          <p:cNvSpPr txBox="1">
            <a:spLocks noGrp="1"/>
          </p:cNvSpPr>
          <p:nvPr>
            <p:ph type="title"/>
          </p:nvPr>
        </p:nvSpPr>
        <p:spPr>
          <a:xfrm>
            <a:off x="938341" y="1485900"/>
            <a:ext cx="10315318" cy="1071526"/>
          </a:xfrm>
          <a:prstGeom prst="rect">
            <a:avLst/>
          </a:prstGeom>
        </p:spPr>
        <p:txBody>
          <a:bodyPr/>
          <a:lstStyle>
            <a:lvl1pPr>
              <a:defRPr sz="3600">
                <a:solidFill>
                  <a:srgbClr val="282B63"/>
                </a:solidFill>
              </a:defRPr>
            </a:lvl1pPr>
          </a:lstStyle>
          <a:p>
            <a:pPr algn="ctr"/>
            <a:r>
              <a:rPr lang="nl-NL" b="1"/>
              <a:t>Welkom</a:t>
            </a:r>
            <a:endParaRPr b="1"/>
          </a:p>
        </p:txBody>
      </p:sp>
      <p:sp>
        <p:nvSpPr>
          <p:cNvPr id="4" name="Titel 1">
            <a:extLst>
              <a:ext uri="{FF2B5EF4-FFF2-40B4-BE49-F238E27FC236}">
                <a16:creationId xmlns:a16="http://schemas.microsoft.com/office/drawing/2014/main" id="{C9528A30-233F-16A7-0E61-C84CCB0E2B54}"/>
              </a:ext>
            </a:extLst>
          </p:cNvPr>
          <p:cNvSpPr txBox="1">
            <a:spLocks/>
          </p:cNvSpPr>
          <p:nvPr/>
        </p:nvSpPr>
        <p:spPr>
          <a:xfrm>
            <a:off x="938341" y="2692400"/>
            <a:ext cx="10315318" cy="2108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20" rIns="45719" bIns="45720" anchor="ctr">
            <a:normAutofit/>
          </a:bodyPr>
          <a:lstStyle>
            <a:lvl1pPr marL="0" marR="0" indent="0" algn="l" defTabSz="914400" rtl="0" latinLnBrk="0">
              <a:lnSpc>
                <a:spcPct val="100000"/>
              </a:lnSpc>
              <a:spcBef>
                <a:spcPts val="0"/>
              </a:spcBef>
              <a:spcAft>
                <a:spcPts val="0"/>
              </a:spcAft>
              <a:buClrTx/>
              <a:buSzTx/>
              <a:buFontTx/>
              <a:buNone/>
              <a:tabLst/>
              <a:defRPr sz="3600" b="0" i="0" u="none" strike="noStrike" cap="none" spc="0" baseline="0">
                <a:solidFill>
                  <a:srgbClr val="282B63"/>
                </a:solidFill>
                <a:uFillTx/>
                <a:latin typeface="Krub Bold"/>
                <a:ea typeface="Krub Bold"/>
                <a:cs typeface="Krub Bold"/>
                <a:sym typeface="Krub Bold"/>
              </a:defRPr>
            </a:lvl1pPr>
            <a:lvl2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2pPr>
            <a:lvl3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3pPr>
            <a:lvl4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4pPr>
            <a:lvl5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5pPr>
            <a:lvl6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6pPr>
            <a:lvl7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7pPr>
            <a:lvl8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8pPr>
            <a:lvl9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9pPr>
          </a:lstStyle>
          <a:p>
            <a:pPr algn="ctr"/>
            <a:r>
              <a:rPr lang="nl-BE"/>
              <a:t>Pedro De Bruyckere</a:t>
            </a:r>
            <a:br>
              <a:rPr lang="nl-BE"/>
            </a:br>
            <a:r>
              <a:rPr lang="nl-BE" sz="2000">
                <a:solidFill>
                  <a:srgbClr val="C41873"/>
                </a:solidFill>
                <a:latin typeface="Krub" pitchFamily="2" charset="-34"/>
                <a:cs typeface="Krub" pitchFamily="2" charset="-34"/>
              </a:rPr>
              <a:t>Algemeen directeur Leerpunt</a:t>
            </a:r>
            <a:br>
              <a:rPr lang="nl-BE"/>
            </a:br>
            <a:endParaRPr lang="nl-BE"/>
          </a:p>
        </p:txBody>
      </p:sp>
    </p:spTree>
    <p:extLst>
      <p:ext uri="{BB962C8B-B14F-4D97-AF65-F5344CB8AC3E}">
        <p14:creationId xmlns:p14="http://schemas.microsoft.com/office/powerpoint/2010/main" val="21222044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Titel 1"/>
          <p:cNvSpPr txBox="1">
            <a:spLocks noGrp="1"/>
          </p:cNvSpPr>
          <p:nvPr>
            <p:ph type="title"/>
          </p:nvPr>
        </p:nvSpPr>
        <p:spPr>
          <a:xfrm>
            <a:off x="938342" y="574986"/>
            <a:ext cx="10315318" cy="1325563"/>
          </a:xfrm>
          <a:prstGeom prst="rect">
            <a:avLst/>
          </a:prstGeom>
        </p:spPr>
        <p:txBody>
          <a:bodyPr/>
          <a:lstStyle>
            <a:lvl1pPr>
              <a:defRPr>
                <a:solidFill>
                  <a:srgbClr val="282B63"/>
                </a:solidFill>
              </a:defRPr>
            </a:lvl1pPr>
          </a:lstStyle>
          <a:p>
            <a:pPr algn="ctr"/>
            <a:r>
              <a:rPr lang="nl-NL"/>
              <a:t>We horen graag jouw mening!</a:t>
            </a:r>
            <a:endParaRPr/>
          </a:p>
        </p:txBody>
      </p:sp>
      <p:sp>
        <p:nvSpPr>
          <p:cNvPr id="12" name="Tekstvak 11">
            <a:extLst>
              <a:ext uri="{FF2B5EF4-FFF2-40B4-BE49-F238E27FC236}">
                <a16:creationId xmlns:a16="http://schemas.microsoft.com/office/drawing/2014/main" id="{9C3CB565-DE22-1954-8905-3784637992DF}"/>
              </a:ext>
            </a:extLst>
          </p:cNvPr>
          <p:cNvSpPr txBox="1"/>
          <p:nvPr/>
        </p:nvSpPr>
        <p:spPr>
          <a:xfrm>
            <a:off x="3855903" y="6202496"/>
            <a:ext cx="4472848" cy="3508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20000"/>
              </a:lnSpc>
              <a:spcBef>
                <a:spcPts val="0"/>
              </a:spcBef>
              <a:spcAft>
                <a:spcPts val="0"/>
              </a:spcAft>
              <a:buClrTx/>
              <a:buSzTx/>
              <a:buFontTx/>
              <a:buNone/>
              <a:tabLst/>
            </a:pPr>
            <a:r>
              <a:rPr kumimoji="0" lang="nl-BE" sz="1400" b="0" i="0" u="none" strike="noStrike" cap="none" spc="0" normalizeH="0" baseline="0">
                <a:ln>
                  <a:noFill/>
                </a:ln>
                <a:solidFill>
                  <a:srgbClr val="262052"/>
                </a:solidFill>
                <a:effectLst/>
                <a:uFillTx/>
                <a:latin typeface="Krub Regular"/>
                <a:ea typeface="Krub Regular"/>
                <a:cs typeface="Krub Regular"/>
                <a:sym typeface="Krub Regular"/>
              </a:rPr>
              <a:t>Deze QR is ook te vinden op je dagprogramma.</a:t>
            </a:r>
          </a:p>
        </p:txBody>
      </p:sp>
      <p:pic>
        <p:nvPicPr>
          <p:cNvPr id="4" name="Afbeelding 3" descr="Afbeelding met patroon, plein, pixel, ontwerp&#10;&#10;Door AI gegenereerde inhoud is mogelijk onjuist.">
            <a:extLst>
              <a:ext uri="{FF2B5EF4-FFF2-40B4-BE49-F238E27FC236}">
                <a16:creationId xmlns:a16="http://schemas.microsoft.com/office/drawing/2014/main" id="{38929861-DDBC-5DDF-5875-C9DD039753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9077" y="1900549"/>
            <a:ext cx="3746500" cy="3810000"/>
          </a:xfrm>
          <a:prstGeom prst="rect">
            <a:avLst/>
          </a:prstGeom>
        </p:spPr>
      </p:pic>
    </p:spTree>
    <p:extLst>
      <p:ext uri="{BB962C8B-B14F-4D97-AF65-F5344CB8AC3E}">
        <p14:creationId xmlns:p14="http://schemas.microsoft.com/office/powerpoint/2010/main" val="27447808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Menselijk gezicht, kleding, tekst, persoon&#10;&#10;Door AI gegenereerde inhoud is mogelijk onjuist.">
            <a:extLst>
              <a:ext uri="{FF2B5EF4-FFF2-40B4-BE49-F238E27FC236}">
                <a16:creationId xmlns:a16="http://schemas.microsoft.com/office/drawing/2014/main" id="{16E79E50-4256-D178-07BF-C6B6C34E58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4441" y="579498"/>
            <a:ext cx="3963814" cy="5561351"/>
          </a:xfrm>
          <a:prstGeom prst="rect">
            <a:avLst/>
          </a:prstGeom>
          <a:effectLst>
            <a:outerShdw blurRad="50800" dist="38100" dir="5400000" algn="t" rotWithShape="0">
              <a:prstClr val="black">
                <a:alpha val="40000"/>
              </a:prstClr>
            </a:outerShdw>
          </a:effectLst>
        </p:spPr>
      </p:pic>
      <p:pic>
        <p:nvPicPr>
          <p:cNvPr id="3" name="Afbeelding 2">
            <a:extLst>
              <a:ext uri="{FF2B5EF4-FFF2-40B4-BE49-F238E27FC236}">
                <a16:creationId xmlns:a16="http://schemas.microsoft.com/office/drawing/2014/main" id="{DF00585D-2860-3B16-8768-ACECA2B7B3BB}"/>
              </a:ext>
            </a:extLst>
          </p:cNvPr>
          <p:cNvPicPr>
            <a:picLocks noChangeAspect="1"/>
          </p:cNvPicPr>
          <p:nvPr/>
        </p:nvPicPr>
        <p:blipFill>
          <a:blip r:embed="rId3"/>
          <a:stretch>
            <a:fillRect/>
          </a:stretch>
        </p:blipFill>
        <p:spPr>
          <a:xfrm>
            <a:off x="1273547" y="579498"/>
            <a:ext cx="3240498" cy="4660491"/>
          </a:xfrm>
          <a:prstGeom prst="rect">
            <a:avLst/>
          </a:prstGeom>
        </p:spPr>
      </p:pic>
      <p:pic>
        <p:nvPicPr>
          <p:cNvPr id="5" name="Afbeelding 4">
            <a:extLst>
              <a:ext uri="{FF2B5EF4-FFF2-40B4-BE49-F238E27FC236}">
                <a16:creationId xmlns:a16="http://schemas.microsoft.com/office/drawing/2014/main" id="{2F8C301C-4CC3-71A1-DB4D-B91233A3F3DA}"/>
              </a:ext>
            </a:extLst>
          </p:cNvPr>
          <p:cNvPicPr>
            <a:picLocks noChangeAspect="1"/>
          </p:cNvPicPr>
          <p:nvPr/>
        </p:nvPicPr>
        <p:blipFill rotWithShape="1">
          <a:blip r:embed="rId3"/>
          <a:srcRect l="4796" t="89899" r="28630" b="2452"/>
          <a:stretch/>
        </p:blipFill>
        <p:spPr>
          <a:xfrm>
            <a:off x="1273547" y="4730835"/>
            <a:ext cx="5329084" cy="880656"/>
          </a:xfrm>
          <a:prstGeom prst="rect">
            <a:avLst/>
          </a:prstGeom>
        </p:spPr>
      </p:pic>
    </p:spTree>
    <p:extLst>
      <p:ext uri="{BB962C8B-B14F-4D97-AF65-F5344CB8AC3E}">
        <p14:creationId xmlns:p14="http://schemas.microsoft.com/office/powerpoint/2010/main" val="17059975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 name="Titel 1"/>
          <p:cNvSpPr txBox="1">
            <a:spLocks noGrp="1"/>
          </p:cNvSpPr>
          <p:nvPr>
            <p:ph type="title"/>
          </p:nvPr>
        </p:nvSpPr>
        <p:spPr>
          <a:xfrm>
            <a:off x="938342" y="574986"/>
            <a:ext cx="10315318" cy="1325563"/>
          </a:xfrm>
          <a:prstGeom prst="rect">
            <a:avLst/>
          </a:prstGeom>
        </p:spPr>
        <p:txBody>
          <a:bodyPr/>
          <a:lstStyle>
            <a:lvl1pPr>
              <a:defRPr>
                <a:solidFill>
                  <a:srgbClr val="282B63"/>
                </a:solidFill>
              </a:defRPr>
            </a:lvl1pPr>
          </a:lstStyle>
          <a:p>
            <a:r>
              <a:t>Nieuwe strategische opdrachten</a:t>
            </a:r>
          </a:p>
        </p:txBody>
      </p:sp>
      <p:sp>
        <p:nvSpPr>
          <p:cNvPr id="830" name="Titel 1"/>
          <p:cNvSpPr txBox="1"/>
          <p:nvPr/>
        </p:nvSpPr>
        <p:spPr>
          <a:xfrm>
            <a:off x="978800" y="1710184"/>
            <a:ext cx="9518330" cy="191363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7" tIns="45717" rIns="45717" bIns="45717" anchor="t"/>
          <a:lstStyle/>
          <a:p>
            <a:pPr marL="304815" indent="-304815">
              <a:buSzPct val="100000"/>
              <a:buFont typeface="Arial"/>
              <a:buChar char="‣"/>
              <a:defRPr sz="2500">
                <a:solidFill>
                  <a:srgbClr val="C41873"/>
                </a:solidFill>
                <a:latin typeface="Krub SemiBold"/>
                <a:ea typeface="Krub SemiBold"/>
                <a:cs typeface="Krub SemiBold"/>
                <a:sym typeface="Krub SemiBold"/>
              </a:defRPr>
            </a:pPr>
            <a:r>
              <a:rPr sz="2500"/>
              <a:t>K</a:t>
            </a:r>
            <a:r>
              <a:rPr lang="nl-BE" sz="2500"/>
              <a:t>waliteitslabel</a:t>
            </a:r>
            <a:r>
              <a:rPr sz="2500"/>
              <a:t> </a:t>
            </a:r>
            <a:r>
              <a:rPr sz="2500" err="1"/>
              <a:t>leermiddelen</a:t>
            </a:r>
            <a:r>
              <a:rPr sz="2500"/>
              <a:t> </a:t>
            </a:r>
            <a:r>
              <a:rPr sz="2500" err="1"/>
              <a:t>en</a:t>
            </a:r>
            <a:r>
              <a:rPr sz="2500"/>
              <a:t> </a:t>
            </a:r>
            <a:r>
              <a:rPr sz="2500" err="1"/>
              <a:t>professionalisering</a:t>
            </a:r>
            <a:endParaRPr lang="nl-NL" sz="2500"/>
          </a:p>
          <a:p>
            <a:pPr marL="304815" indent="-304815">
              <a:buSzPct val="100000"/>
              <a:buFont typeface="Arial"/>
              <a:buChar char="‣"/>
              <a:defRPr sz="2500">
                <a:solidFill>
                  <a:srgbClr val="C41873"/>
                </a:solidFill>
                <a:latin typeface="Krub SemiBold"/>
                <a:ea typeface="Krub SemiBold"/>
                <a:cs typeface="Krub SemiBold"/>
                <a:sym typeface="Krub SemiBold"/>
              </a:defRPr>
            </a:pPr>
            <a:r>
              <a:rPr lang="nl-NL" sz="2500"/>
              <a:t>Plan: 'Ieder kind taalheld'</a:t>
            </a:r>
            <a:endParaRPr sz="2500"/>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AE5425E7-7372-F934-52BB-0C8CFC11AF39}"/>
              </a:ext>
            </a:extLst>
          </p:cNvPr>
          <p:cNvSpPr txBox="1"/>
          <p:nvPr/>
        </p:nvSpPr>
        <p:spPr>
          <a:xfrm>
            <a:off x="4879642" y="127591"/>
            <a:ext cx="2543323"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nl-BE" sz="4000" b="1"/>
              <a:t>Meer info?</a:t>
            </a:r>
            <a:endParaRPr lang="nl-BE" sz="4000" b="1">
              <a:solidFill>
                <a:srgbClr val="002060"/>
              </a:solidFill>
            </a:endParaRPr>
          </a:p>
        </p:txBody>
      </p:sp>
      <p:pic>
        <p:nvPicPr>
          <p:cNvPr id="8" name="Afbeelding 7" descr="Afbeelding met tekst, schermopname, ontwerp&#10;&#10;Door AI gegenereerde inhoud is mogelijk onjuist.">
            <a:extLst>
              <a:ext uri="{FF2B5EF4-FFF2-40B4-BE49-F238E27FC236}">
                <a16:creationId xmlns:a16="http://schemas.microsoft.com/office/drawing/2014/main" id="{8BC0A48B-3760-C8DA-F472-D9589F8B4F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7194" y="958586"/>
            <a:ext cx="7337613" cy="4871985"/>
          </a:xfrm>
          <a:prstGeom prst="rect">
            <a:avLst/>
          </a:prstGeom>
        </p:spPr>
      </p:pic>
      <p:sp>
        <p:nvSpPr>
          <p:cNvPr id="9" name="Tekstvak 8">
            <a:extLst>
              <a:ext uri="{FF2B5EF4-FFF2-40B4-BE49-F238E27FC236}">
                <a16:creationId xmlns:a16="http://schemas.microsoft.com/office/drawing/2014/main" id="{8C28B5BF-F96A-3527-3B1C-C234F0505F80}"/>
              </a:ext>
            </a:extLst>
          </p:cNvPr>
          <p:cNvSpPr txBox="1"/>
          <p:nvPr/>
        </p:nvSpPr>
        <p:spPr>
          <a:xfrm>
            <a:off x="3951193" y="5899416"/>
            <a:ext cx="4289612" cy="4431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914446"/>
            <a:r>
              <a:rPr lang="nl-BE">
                <a:solidFill>
                  <a:srgbClr val="C41873"/>
                </a:solidFill>
              </a:rPr>
              <a:t>www.leerpunt.be</a:t>
            </a:r>
          </a:p>
        </p:txBody>
      </p:sp>
    </p:spTree>
    <p:extLst>
      <p:ext uri="{BB962C8B-B14F-4D97-AF65-F5344CB8AC3E}">
        <p14:creationId xmlns:p14="http://schemas.microsoft.com/office/powerpoint/2010/main" val="1616042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79AB3-9896-F957-4F27-A7C687970D8E}"/>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731C9123-6837-37CF-9BC6-E0FCA79169DF}"/>
              </a:ext>
            </a:extLst>
          </p:cNvPr>
          <p:cNvPicPr>
            <a:picLocks noChangeAspect="1"/>
          </p:cNvPicPr>
          <p:nvPr/>
        </p:nvPicPr>
        <p:blipFill>
          <a:blip r:embed="rId2"/>
          <a:stretch>
            <a:fillRect/>
          </a:stretch>
        </p:blipFill>
        <p:spPr>
          <a:xfrm>
            <a:off x="4394640" y="-1289"/>
            <a:ext cx="4818185" cy="6859289"/>
          </a:xfrm>
          <a:prstGeom prst="rect">
            <a:avLst/>
          </a:prstGeom>
        </p:spPr>
      </p:pic>
      <p:sp>
        <p:nvSpPr>
          <p:cNvPr id="4" name="Schrijf je hier in voor  toekomstige LeerSNACKs abonnement schooljaar 2025-2026">
            <a:extLst>
              <a:ext uri="{FF2B5EF4-FFF2-40B4-BE49-F238E27FC236}">
                <a16:creationId xmlns:a16="http://schemas.microsoft.com/office/drawing/2014/main" id="{C98FF6B3-63A4-E89D-34E5-592CE431B027}"/>
              </a:ext>
            </a:extLst>
          </p:cNvPr>
          <p:cNvSpPr txBox="1">
            <a:spLocks/>
          </p:cNvSpPr>
          <p:nvPr/>
        </p:nvSpPr>
        <p:spPr>
          <a:xfrm>
            <a:off x="222738" y="1873837"/>
            <a:ext cx="2672861" cy="2791948"/>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rgbClr val="26205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200" b="0" i="0" kern="1200">
                <a:solidFill>
                  <a:srgbClr val="26205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rgbClr val="26205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rgbClr val="26205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rgbClr val="26205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defRPr sz="2500">
                <a:latin typeface="Krub Regular"/>
                <a:ea typeface="Krub Regular"/>
                <a:cs typeface="Krub Regular"/>
                <a:sym typeface="Krub Regular"/>
              </a:defRPr>
            </a:pPr>
            <a:r>
              <a:rPr lang="nl-BE" sz="2500">
                <a:solidFill>
                  <a:srgbClr val="C41873"/>
                </a:solidFill>
                <a:latin typeface="Krub SemiBold"/>
                <a:ea typeface="Krub SemiBold"/>
                <a:cs typeface="Krub SemiBold"/>
                <a:sym typeface="Krub SemiBold"/>
              </a:rPr>
              <a:t>Schrijf je in voor </a:t>
            </a:r>
            <a:br>
              <a:rPr lang="nl-BE" sz="2500">
                <a:solidFill>
                  <a:srgbClr val="C41873"/>
                </a:solidFill>
                <a:latin typeface="Krub SemiBold"/>
                <a:ea typeface="Krub SemiBold"/>
                <a:cs typeface="Krub SemiBold"/>
                <a:sym typeface="Krub SemiBold"/>
              </a:rPr>
            </a:br>
            <a:r>
              <a:rPr lang="nl-BE" sz="2500">
                <a:solidFill>
                  <a:srgbClr val="C41873"/>
                </a:solidFill>
                <a:latin typeface="Krub SemiBold"/>
                <a:ea typeface="Krub SemiBold"/>
                <a:cs typeface="Krub SemiBold"/>
                <a:sym typeface="Krub SemiBold"/>
              </a:rPr>
              <a:t>toekomstige </a:t>
            </a:r>
            <a:r>
              <a:rPr lang="nl-BE" sz="2500" err="1">
                <a:solidFill>
                  <a:srgbClr val="C41873"/>
                </a:solidFill>
                <a:latin typeface="Krub SemiBold"/>
                <a:ea typeface="Krub SemiBold"/>
                <a:cs typeface="Krub SemiBold"/>
                <a:sym typeface="Krub SemiBold"/>
              </a:rPr>
              <a:t>LeerSNACKs</a:t>
            </a:r>
            <a:r>
              <a:rPr lang="nl-BE" sz="2500">
                <a:latin typeface="Krub Regular"/>
                <a:ea typeface="Krub Regular"/>
                <a:cs typeface="Krub Regular"/>
                <a:sym typeface="Krub Regular"/>
              </a:rPr>
              <a:t> </a:t>
            </a:r>
          </a:p>
          <a:p>
            <a:pPr marL="0" indent="0">
              <a:lnSpc>
                <a:spcPct val="120000"/>
              </a:lnSpc>
              <a:spcBef>
                <a:spcPts val="0"/>
              </a:spcBef>
              <a:buFont typeface="Arial" panose="020B0604020202020204" pitchFamily="34" charset="0"/>
              <a:buNone/>
              <a:defRPr sz="2500">
                <a:latin typeface="Krub Regular"/>
                <a:ea typeface="Krub Regular"/>
                <a:cs typeface="Krub Regular"/>
                <a:sym typeface="Krub Regular"/>
              </a:defRPr>
            </a:pPr>
            <a:r>
              <a:rPr lang="nl-BE" sz="2000">
                <a:latin typeface="Krub Regular"/>
                <a:ea typeface="Krub Regular"/>
                <a:cs typeface="Krub Regular"/>
                <a:sym typeface="Krub Regular"/>
              </a:rPr>
              <a:t>schooljaar </a:t>
            </a:r>
          </a:p>
          <a:p>
            <a:pPr marL="0" indent="0">
              <a:lnSpc>
                <a:spcPct val="120000"/>
              </a:lnSpc>
              <a:spcBef>
                <a:spcPts val="0"/>
              </a:spcBef>
              <a:buFont typeface="Arial" panose="020B0604020202020204" pitchFamily="34" charset="0"/>
              <a:buNone/>
              <a:defRPr sz="2500">
                <a:latin typeface="Krub Regular"/>
                <a:ea typeface="Krub Regular"/>
                <a:cs typeface="Krub Regular"/>
                <a:sym typeface="Krub Regular"/>
              </a:defRPr>
            </a:pPr>
            <a:r>
              <a:rPr lang="nl-BE" sz="2000">
                <a:latin typeface="Krub Regular"/>
                <a:ea typeface="Krub Regular"/>
                <a:cs typeface="Krub Regular"/>
                <a:sym typeface="Krub Regular"/>
              </a:rPr>
              <a:t>2025-2026</a:t>
            </a:r>
          </a:p>
        </p:txBody>
      </p:sp>
    </p:spTree>
    <p:extLst>
      <p:ext uri="{BB962C8B-B14F-4D97-AF65-F5344CB8AC3E}">
        <p14:creationId xmlns:p14="http://schemas.microsoft.com/office/powerpoint/2010/main" val="154659841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394B8BD-693F-BB84-9631-680C659F33AF}"/>
              </a:ext>
            </a:extLst>
          </p:cNvPr>
          <p:cNvPicPr>
            <a:picLocks noChangeAspect="1"/>
          </p:cNvPicPr>
          <p:nvPr/>
        </p:nvPicPr>
        <p:blipFill>
          <a:blip r:embed="rId2"/>
          <a:stretch>
            <a:fillRect/>
          </a:stretch>
        </p:blipFill>
        <p:spPr>
          <a:xfrm>
            <a:off x="3741165" y="232992"/>
            <a:ext cx="7421960" cy="6392016"/>
          </a:xfrm>
          <a:prstGeom prst="rect">
            <a:avLst/>
          </a:prstGeom>
        </p:spPr>
      </p:pic>
      <p:pic>
        <p:nvPicPr>
          <p:cNvPr id="6" name="Afbeelding 5">
            <a:extLst>
              <a:ext uri="{FF2B5EF4-FFF2-40B4-BE49-F238E27FC236}">
                <a16:creationId xmlns:a16="http://schemas.microsoft.com/office/drawing/2014/main" id="{890DA28E-8EED-27DA-8EB6-15CD9E320F1B}"/>
              </a:ext>
            </a:extLst>
          </p:cNvPr>
          <p:cNvPicPr>
            <a:picLocks noChangeAspect="1"/>
          </p:cNvPicPr>
          <p:nvPr/>
        </p:nvPicPr>
        <p:blipFill rotWithShape="1">
          <a:blip r:embed="rId2"/>
          <a:srcRect t="12737" b="43732"/>
          <a:stretch/>
        </p:blipFill>
        <p:spPr>
          <a:xfrm>
            <a:off x="0" y="88489"/>
            <a:ext cx="11959054" cy="4483511"/>
          </a:xfrm>
          <a:prstGeom prst="rect">
            <a:avLst/>
          </a:prstGeom>
        </p:spPr>
      </p:pic>
      <p:pic>
        <p:nvPicPr>
          <p:cNvPr id="7" name="Afbeelding 6">
            <a:extLst>
              <a:ext uri="{FF2B5EF4-FFF2-40B4-BE49-F238E27FC236}">
                <a16:creationId xmlns:a16="http://schemas.microsoft.com/office/drawing/2014/main" id="{B80F0F00-44FF-C0EE-9D7B-E0DC8F961262}"/>
              </a:ext>
            </a:extLst>
          </p:cNvPr>
          <p:cNvPicPr>
            <a:picLocks noChangeAspect="1"/>
          </p:cNvPicPr>
          <p:nvPr/>
        </p:nvPicPr>
        <p:blipFill rotWithShape="1">
          <a:blip r:embed="rId2"/>
          <a:srcRect t="55807"/>
          <a:stretch/>
        </p:blipFill>
        <p:spPr>
          <a:xfrm>
            <a:off x="232946" y="2368050"/>
            <a:ext cx="11564360" cy="4401461"/>
          </a:xfrm>
          <a:prstGeom prst="rect">
            <a:avLst/>
          </a:prstGeom>
        </p:spPr>
      </p:pic>
      <p:sp>
        <p:nvSpPr>
          <p:cNvPr id="2" name="Tekstvak 1">
            <a:extLst>
              <a:ext uri="{FF2B5EF4-FFF2-40B4-BE49-F238E27FC236}">
                <a16:creationId xmlns:a16="http://schemas.microsoft.com/office/drawing/2014/main" id="{5D04561D-D352-8CA8-CFE6-DF495E0D5EB3}"/>
              </a:ext>
            </a:extLst>
          </p:cNvPr>
          <p:cNvSpPr txBox="1"/>
          <p:nvPr/>
        </p:nvSpPr>
        <p:spPr>
          <a:xfrm>
            <a:off x="2615381" y="2792362"/>
            <a:ext cx="7421960"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20000"/>
              </a:lnSpc>
              <a:spcBef>
                <a:spcPts val="0"/>
              </a:spcBef>
              <a:spcAft>
                <a:spcPts val="0"/>
              </a:spcAft>
              <a:buClrTx/>
              <a:buSzTx/>
              <a:buFontTx/>
              <a:buNone/>
              <a:tabLst/>
            </a:pPr>
            <a:r>
              <a:rPr kumimoji="0" lang="nl-BE" sz="4000" b="0" i="0" u="none" strike="noStrike" cap="none" spc="0" normalizeH="0" baseline="0">
                <a:ln>
                  <a:noFill/>
                </a:ln>
                <a:solidFill>
                  <a:srgbClr val="262052"/>
                </a:solidFill>
                <a:effectLst/>
                <a:uFillTx/>
                <a:latin typeface="Krub Regular"/>
                <a:ea typeface="Krub Regular"/>
                <a:cs typeface="Krub Regular"/>
                <a:sym typeface="Krub Regular"/>
                <a:hlinkClick r:id="rId3"/>
              </a:rPr>
              <a:t>https://leerpunt.be/leerbuffet</a:t>
            </a:r>
            <a:r>
              <a:rPr kumimoji="0" lang="nl-BE" sz="4000" b="0" i="0" u="none" strike="noStrike" cap="none" spc="0" normalizeH="0" baseline="0">
                <a:ln>
                  <a:noFill/>
                </a:ln>
                <a:solidFill>
                  <a:srgbClr val="262052"/>
                </a:solidFill>
                <a:effectLst/>
                <a:uFillTx/>
                <a:latin typeface="Krub Regular"/>
                <a:ea typeface="Krub Regular"/>
                <a:cs typeface="Krub Regular"/>
                <a:sym typeface="Krub Regular"/>
              </a:rPr>
              <a:t> </a:t>
            </a:r>
          </a:p>
        </p:txBody>
      </p:sp>
    </p:spTree>
    <p:extLst>
      <p:ext uri="{BB962C8B-B14F-4D97-AF65-F5344CB8AC3E}">
        <p14:creationId xmlns:p14="http://schemas.microsoft.com/office/powerpoint/2010/main" val="19539690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96DEDFD-4ED4-31E5-D543-DEA929BC81EE}"/>
              </a:ext>
            </a:extLst>
          </p:cNvPr>
          <p:cNvPicPr>
            <a:picLocks noChangeAspect="1"/>
          </p:cNvPicPr>
          <p:nvPr/>
        </p:nvPicPr>
        <p:blipFill>
          <a:blip r:embed="rId2"/>
          <a:stretch>
            <a:fillRect/>
          </a:stretch>
        </p:blipFill>
        <p:spPr>
          <a:xfrm>
            <a:off x="4987546" y="237679"/>
            <a:ext cx="6897063" cy="6382641"/>
          </a:xfrm>
          <a:prstGeom prst="rect">
            <a:avLst/>
          </a:prstGeom>
        </p:spPr>
      </p:pic>
      <p:pic>
        <p:nvPicPr>
          <p:cNvPr id="6" name="Afbeelding 5">
            <a:extLst>
              <a:ext uri="{FF2B5EF4-FFF2-40B4-BE49-F238E27FC236}">
                <a16:creationId xmlns:a16="http://schemas.microsoft.com/office/drawing/2014/main" id="{BEF05112-ED4E-EB22-C360-82190E9A2825}"/>
              </a:ext>
            </a:extLst>
          </p:cNvPr>
          <p:cNvPicPr>
            <a:picLocks noChangeAspect="1"/>
          </p:cNvPicPr>
          <p:nvPr/>
        </p:nvPicPr>
        <p:blipFill rotWithShape="1">
          <a:blip r:embed="rId2"/>
          <a:srcRect t="12913" b="41335"/>
          <a:stretch/>
        </p:blipFill>
        <p:spPr>
          <a:xfrm>
            <a:off x="307391" y="237679"/>
            <a:ext cx="11421405" cy="4835766"/>
          </a:xfrm>
          <a:prstGeom prst="rect">
            <a:avLst/>
          </a:prstGeom>
        </p:spPr>
      </p:pic>
      <p:pic>
        <p:nvPicPr>
          <p:cNvPr id="8" name="Afbeelding 7">
            <a:extLst>
              <a:ext uri="{FF2B5EF4-FFF2-40B4-BE49-F238E27FC236}">
                <a16:creationId xmlns:a16="http://schemas.microsoft.com/office/drawing/2014/main" id="{D61191AB-886E-7CA5-CAFA-045B4B43E729}"/>
              </a:ext>
            </a:extLst>
          </p:cNvPr>
          <p:cNvPicPr>
            <a:picLocks noChangeAspect="1"/>
          </p:cNvPicPr>
          <p:nvPr/>
        </p:nvPicPr>
        <p:blipFill rotWithShape="1">
          <a:blip r:embed="rId2"/>
          <a:srcRect t="58665"/>
          <a:stretch/>
        </p:blipFill>
        <p:spPr>
          <a:xfrm>
            <a:off x="658142" y="2330245"/>
            <a:ext cx="11215339" cy="4290076"/>
          </a:xfrm>
          <a:prstGeom prst="rect">
            <a:avLst/>
          </a:prstGeom>
        </p:spPr>
      </p:pic>
      <p:sp>
        <p:nvSpPr>
          <p:cNvPr id="2" name="Tekstvak 1">
            <a:extLst>
              <a:ext uri="{FF2B5EF4-FFF2-40B4-BE49-F238E27FC236}">
                <a16:creationId xmlns:a16="http://schemas.microsoft.com/office/drawing/2014/main" id="{6A0B75C6-C2C9-8C9C-8621-4ABC2F718408}"/>
              </a:ext>
            </a:extLst>
          </p:cNvPr>
          <p:cNvSpPr txBox="1"/>
          <p:nvPr/>
        </p:nvSpPr>
        <p:spPr>
          <a:xfrm>
            <a:off x="2694039" y="2240064"/>
            <a:ext cx="7421960"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20000"/>
              </a:lnSpc>
              <a:spcBef>
                <a:spcPts val="0"/>
              </a:spcBef>
              <a:spcAft>
                <a:spcPts val="0"/>
              </a:spcAft>
              <a:buClrTx/>
              <a:buSzTx/>
              <a:buFontTx/>
              <a:buNone/>
              <a:tabLst/>
            </a:pPr>
            <a:r>
              <a:rPr kumimoji="0" lang="nl-BE" sz="4000" b="0" i="0" u="none" strike="noStrike" cap="none" spc="0" normalizeH="0" baseline="0">
                <a:ln>
                  <a:noFill/>
                </a:ln>
                <a:solidFill>
                  <a:srgbClr val="262052"/>
                </a:solidFill>
                <a:effectLst/>
                <a:uFillTx/>
                <a:latin typeface="Krub Regular"/>
                <a:ea typeface="Krub Regular"/>
                <a:cs typeface="Krub Regular"/>
                <a:sym typeface="Krub Regular"/>
                <a:hlinkClick r:id="rId3"/>
              </a:rPr>
              <a:t>https://leerpunt.be/leerbuffet</a:t>
            </a:r>
            <a:r>
              <a:rPr kumimoji="0" lang="nl-BE" sz="4000" b="0" i="0" u="none" strike="noStrike" cap="none" spc="0" normalizeH="0" baseline="0">
                <a:ln>
                  <a:noFill/>
                </a:ln>
                <a:solidFill>
                  <a:srgbClr val="262052"/>
                </a:solidFill>
                <a:effectLst/>
                <a:uFillTx/>
                <a:latin typeface="Krub Regular"/>
                <a:ea typeface="Krub Regular"/>
                <a:cs typeface="Krub Regular"/>
                <a:sym typeface="Krub Regular"/>
              </a:rPr>
              <a:t> </a:t>
            </a:r>
          </a:p>
        </p:txBody>
      </p:sp>
    </p:spTree>
    <p:extLst>
      <p:ext uri="{BB962C8B-B14F-4D97-AF65-F5344CB8AC3E}">
        <p14:creationId xmlns:p14="http://schemas.microsoft.com/office/powerpoint/2010/main" val="24596609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7F8A504-97DA-5332-2F51-74E725DC543E}"/>
              </a:ext>
            </a:extLst>
          </p:cNvPr>
          <p:cNvPicPr>
            <a:picLocks noChangeAspect="1"/>
          </p:cNvPicPr>
          <p:nvPr/>
        </p:nvPicPr>
        <p:blipFill>
          <a:blip r:embed="rId3"/>
          <a:stretch>
            <a:fillRect/>
          </a:stretch>
        </p:blipFill>
        <p:spPr>
          <a:xfrm>
            <a:off x="1972100" y="0"/>
            <a:ext cx="8247799" cy="6858000"/>
          </a:xfrm>
          <a:prstGeom prst="rect">
            <a:avLst/>
          </a:prstGeom>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atroon, plein, Symmetrie, Rechthoek&#10;&#10;Door AI gegenereerde inhoud is mogelijk onjuist.">
            <a:extLst>
              <a:ext uri="{FF2B5EF4-FFF2-40B4-BE49-F238E27FC236}">
                <a16:creationId xmlns:a16="http://schemas.microsoft.com/office/drawing/2014/main" id="{DFD459A3-96FF-E527-A84C-276506C146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262" y="2783542"/>
            <a:ext cx="2609476" cy="2609476"/>
          </a:xfrm>
          <a:prstGeom prst="rect">
            <a:avLst/>
          </a:prstGeom>
        </p:spPr>
      </p:pic>
      <p:sp>
        <p:nvSpPr>
          <p:cNvPr id="4" name="Tekstvak 3">
            <a:extLst>
              <a:ext uri="{FF2B5EF4-FFF2-40B4-BE49-F238E27FC236}">
                <a16:creationId xmlns:a16="http://schemas.microsoft.com/office/drawing/2014/main" id="{3CA1A1B7-259A-BDE1-7F81-B6E108E2A49D}"/>
              </a:ext>
            </a:extLst>
          </p:cNvPr>
          <p:cNvSpPr txBox="1"/>
          <p:nvPr/>
        </p:nvSpPr>
        <p:spPr>
          <a:xfrm>
            <a:off x="3467100" y="912968"/>
            <a:ext cx="5257800" cy="17173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914446"/>
            <a:r>
              <a:rPr lang="nl-BE" sz="4400" b="1">
                <a:solidFill>
                  <a:schemeClr val="bg1"/>
                </a:solidFill>
              </a:rPr>
              <a:t>Check </a:t>
            </a:r>
          </a:p>
          <a:p>
            <a:pPr algn="ctr" defTabSz="914446"/>
            <a:r>
              <a:rPr lang="nl-BE" sz="4400" b="1">
                <a:solidFill>
                  <a:schemeClr val="bg1"/>
                </a:solidFill>
              </a:rPr>
              <a:t>onze nieuwsbrief</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3CA1A1B7-259A-BDE1-7F81-B6E108E2A49D}"/>
              </a:ext>
            </a:extLst>
          </p:cNvPr>
          <p:cNvSpPr txBox="1"/>
          <p:nvPr/>
        </p:nvSpPr>
        <p:spPr>
          <a:xfrm>
            <a:off x="3467100" y="912968"/>
            <a:ext cx="5257800" cy="17173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914446"/>
            <a:r>
              <a:rPr lang="nl-BE" sz="4400" b="1">
                <a:solidFill>
                  <a:schemeClr val="bg1"/>
                </a:solidFill>
              </a:rPr>
              <a:t>Bestel materialen op onze webshop</a:t>
            </a:r>
          </a:p>
        </p:txBody>
      </p:sp>
      <p:pic>
        <p:nvPicPr>
          <p:cNvPr id="2" name="Afbeelding 1">
            <a:extLst>
              <a:ext uri="{FF2B5EF4-FFF2-40B4-BE49-F238E27FC236}">
                <a16:creationId xmlns:a16="http://schemas.microsoft.com/office/drawing/2014/main" id="{E2217386-ED46-D0ED-05DF-65A83EBE5A72}"/>
              </a:ext>
            </a:extLst>
          </p:cNvPr>
          <p:cNvPicPr>
            <a:picLocks noChangeAspect="1"/>
          </p:cNvPicPr>
          <p:nvPr/>
        </p:nvPicPr>
        <p:blipFill>
          <a:blip r:embed="rId3"/>
          <a:stretch>
            <a:fillRect/>
          </a:stretch>
        </p:blipFill>
        <p:spPr>
          <a:xfrm>
            <a:off x="4696790" y="2630359"/>
            <a:ext cx="2798420" cy="2815201"/>
          </a:xfrm>
          <a:prstGeom prst="rect">
            <a:avLst/>
          </a:prstGeom>
        </p:spPr>
      </p:pic>
    </p:spTree>
    <p:extLst>
      <p:ext uri="{BB962C8B-B14F-4D97-AF65-F5344CB8AC3E}">
        <p14:creationId xmlns:p14="http://schemas.microsoft.com/office/powerpoint/2010/main" val="188525190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081CCEDF-0367-14F3-34F5-C75C171957BA}"/>
              </a:ext>
            </a:extLst>
          </p:cNvPr>
          <p:cNvSpPr txBox="1">
            <a:spLocks noGrp="1"/>
          </p:cNvSpPr>
          <p:nvPr>
            <p:ph type="title"/>
          </p:nvPr>
        </p:nvSpPr>
        <p:spPr>
          <a:xfrm>
            <a:off x="938341" y="1485900"/>
            <a:ext cx="10315318" cy="1071526"/>
          </a:xfrm>
          <a:prstGeom prst="rect">
            <a:avLst/>
          </a:prstGeom>
        </p:spPr>
        <p:txBody>
          <a:bodyPr/>
          <a:lstStyle>
            <a:lvl1pPr>
              <a:defRPr sz="3600">
                <a:solidFill>
                  <a:srgbClr val="282B63"/>
                </a:solidFill>
              </a:defRPr>
            </a:lvl1pPr>
          </a:lstStyle>
          <a:p>
            <a:pPr algn="ctr"/>
            <a:r>
              <a:rPr lang="nl-NL" b="1"/>
              <a:t>Programma</a:t>
            </a:r>
            <a:endParaRPr b="1"/>
          </a:p>
        </p:txBody>
      </p:sp>
      <p:sp>
        <p:nvSpPr>
          <p:cNvPr id="4" name="Titel 1">
            <a:extLst>
              <a:ext uri="{FF2B5EF4-FFF2-40B4-BE49-F238E27FC236}">
                <a16:creationId xmlns:a16="http://schemas.microsoft.com/office/drawing/2014/main" id="{C9528A30-233F-16A7-0E61-C84CCB0E2B54}"/>
              </a:ext>
            </a:extLst>
          </p:cNvPr>
          <p:cNvSpPr txBox="1">
            <a:spLocks/>
          </p:cNvSpPr>
          <p:nvPr/>
        </p:nvSpPr>
        <p:spPr>
          <a:xfrm>
            <a:off x="938341" y="2692400"/>
            <a:ext cx="10315318" cy="2108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20" rIns="45719" bIns="45720" anchor="ctr">
            <a:normAutofit/>
          </a:bodyPr>
          <a:lstStyle>
            <a:lvl1pPr marL="0" marR="0" indent="0" algn="l" defTabSz="914400" rtl="0" latinLnBrk="0">
              <a:lnSpc>
                <a:spcPct val="100000"/>
              </a:lnSpc>
              <a:spcBef>
                <a:spcPts val="0"/>
              </a:spcBef>
              <a:spcAft>
                <a:spcPts val="0"/>
              </a:spcAft>
              <a:buClrTx/>
              <a:buSzTx/>
              <a:buFontTx/>
              <a:buNone/>
              <a:tabLst/>
              <a:defRPr sz="3600" b="0" i="0" u="none" strike="noStrike" cap="none" spc="0" baseline="0">
                <a:solidFill>
                  <a:srgbClr val="282B63"/>
                </a:solidFill>
                <a:uFillTx/>
                <a:latin typeface="Krub Bold"/>
                <a:ea typeface="Krub Bold"/>
                <a:cs typeface="Krub Bold"/>
                <a:sym typeface="Krub Bold"/>
              </a:defRPr>
            </a:lvl1pPr>
            <a:lvl2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2pPr>
            <a:lvl3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3pPr>
            <a:lvl4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4pPr>
            <a:lvl5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5pPr>
            <a:lvl6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6pPr>
            <a:lvl7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7pPr>
            <a:lvl8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8pPr>
            <a:lvl9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9pPr>
          </a:lstStyle>
          <a:p>
            <a:pPr algn="ctr"/>
            <a:r>
              <a:rPr lang="nl-BE"/>
              <a:t>Isabelle Janssens</a:t>
            </a:r>
            <a:br>
              <a:rPr lang="nl-BE"/>
            </a:br>
            <a:r>
              <a:rPr lang="nl-BE" sz="2000">
                <a:solidFill>
                  <a:srgbClr val="C41873"/>
                </a:solidFill>
                <a:latin typeface="Krub" pitchFamily="2" charset="-34"/>
                <a:cs typeface="Krub" pitchFamily="2" charset="-34"/>
              </a:rPr>
              <a:t>Operationeel directeur Leerpunt</a:t>
            </a:r>
            <a:br>
              <a:rPr lang="nl-BE"/>
            </a:br>
            <a:endParaRPr lang="nl-BE"/>
          </a:p>
        </p:txBody>
      </p:sp>
    </p:spTree>
    <p:extLst>
      <p:ext uri="{BB962C8B-B14F-4D97-AF65-F5344CB8AC3E}">
        <p14:creationId xmlns:p14="http://schemas.microsoft.com/office/powerpoint/2010/main" val="14251321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2348D-5A67-C92C-B12E-7CAB16FF6368}"/>
            </a:ext>
          </a:extLst>
        </p:cNvPr>
        <p:cNvGrpSpPr/>
        <p:nvPr/>
      </p:nvGrpSpPr>
      <p:grpSpPr>
        <a:xfrm>
          <a:off x="0" y="0"/>
          <a:ext cx="0" cy="0"/>
          <a:chOff x="0" y="0"/>
          <a:chExt cx="0" cy="0"/>
        </a:xfrm>
      </p:grpSpPr>
      <p:sp>
        <p:nvSpPr>
          <p:cNvPr id="671" name="Titel 1">
            <a:extLst>
              <a:ext uri="{FF2B5EF4-FFF2-40B4-BE49-F238E27FC236}">
                <a16:creationId xmlns:a16="http://schemas.microsoft.com/office/drawing/2014/main" id="{F3ABCE78-2AAE-C002-6057-EBC0270464A3}"/>
              </a:ext>
            </a:extLst>
          </p:cNvPr>
          <p:cNvSpPr txBox="1">
            <a:spLocks noGrp="1"/>
          </p:cNvSpPr>
          <p:nvPr>
            <p:ph type="ctrTitle"/>
          </p:nvPr>
        </p:nvSpPr>
        <p:spPr>
          <a:xfrm>
            <a:off x="-2302" y="2758247"/>
            <a:ext cx="12194303" cy="1092049"/>
          </a:xfrm>
          <a:prstGeom prst="rect">
            <a:avLst/>
          </a:prstGeom>
        </p:spPr>
        <p:txBody>
          <a:bodyPr>
            <a:normAutofit/>
          </a:bodyPr>
          <a:lstStyle/>
          <a:p>
            <a:r>
              <a:rPr lang="nl-BE" sz="2800" b="1"/>
              <a:t>Valorisatie event</a:t>
            </a:r>
            <a:endParaRPr sz="2800" b="1"/>
          </a:p>
        </p:txBody>
      </p:sp>
      <p:sp>
        <p:nvSpPr>
          <p:cNvPr id="672" name="Ondertitel 2">
            <a:extLst>
              <a:ext uri="{FF2B5EF4-FFF2-40B4-BE49-F238E27FC236}">
                <a16:creationId xmlns:a16="http://schemas.microsoft.com/office/drawing/2014/main" id="{F1D15938-9642-1E1E-9FDD-7BCDBCA89442}"/>
              </a:ext>
            </a:extLst>
          </p:cNvPr>
          <p:cNvSpPr txBox="1">
            <a:spLocks noGrp="1"/>
          </p:cNvSpPr>
          <p:nvPr>
            <p:ph type="subTitle" sz="half" idx="1"/>
          </p:nvPr>
        </p:nvSpPr>
        <p:spPr>
          <a:xfrm>
            <a:off x="-1" y="4060938"/>
            <a:ext cx="12192001" cy="1655762"/>
          </a:xfrm>
          <a:prstGeom prst="rect">
            <a:avLst/>
          </a:prstGeom>
        </p:spPr>
        <p:txBody>
          <a:bodyPr/>
          <a:lstStyle/>
          <a:p>
            <a:r>
              <a:rPr lang="nl-BE"/>
              <a:t>24 september </a:t>
            </a:r>
            <a:r>
              <a:t>2025</a:t>
            </a:r>
          </a:p>
        </p:txBody>
      </p:sp>
      <p:pic>
        <p:nvPicPr>
          <p:cNvPr id="3" name="Afbeelding 2" descr="Afbeelding met overdekt, meubels, auditorium, Spreken in het openbaar&#10;&#10;Door AI gegenereerde inhoud is mogelijk onjuist.">
            <a:extLst>
              <a:ext uri="{FF2B5EF4-FFF2-40B4-BE49-F238E27FC236}">
                <a16:creationId xmlns:a16="http://schemas.microsoft.com/office/drawing/2014/main" id="{5430032D-BD86-3F5E-9130-CF259E3985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6"/>
            <a:ext cx="12195270" cy="6856163"/>
          </a:xfrm>
          <a:prstGeom prst="rect">
            <a:avLst/>
          </a:prstGeom>
        </p:spPr>
      </p:pic>
      <p:sp>
        <p:nvSpPr>
          <p:cNvPr id="5" name="Tekstvak 4">
            <a:extLst>
              <a:ext uri="{FF2B5EF4-FFF2-40B4-BE49-F238E27FC236}">
                <a16:creationId xmlns:a16="http://schemas.microsoft.com/office/drawing/2014/main" id="{490075AE-4CAC-11E8-F1FB-041E606EC5E8}"/>
              </a:ext>
            </a:extLst>
          </p:cNvPr>
          <p:cNvSpPr txBox="1"/>
          <p:nvPr/>
        </p:nvSpPr>
        <p:spPr>
          <a:xfrm>
            <a:off x="999696" y="3375544"/>
            <a:ext cx="7604478" cy="2585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nl-BE" sz="5400" b="1" i="0" u="none" strike="noStrike" cap="none" spc="0" normalizeH="0" baseline="0">
                <a:ln>
                  <a:noFill/>
                </a:ln>
                <a:solidFill>
                  <a:schemeClr val="bg1"/>
                </a:solidFill>
                <a:effectLst/>
                <a:uFillTx/>
                <a:latin typeface="Krub Regular"/>
                <a:ea typeface="Krub Regular"/>
                <a:cs typeface="Krub Regular"/>
                <a:sym typeface="Krub Regular"/>
              </a:rPr>
              <a:t>Van data naar</a:t>
            </a:r>
          </a:p>
          <a:p>
            <a:pPr marL="0" marR="0" indent="0" algn="l" defTabSz="914400" rtl="0" fontAlgn="auto" latinLnBrk="0" hangingPunct="0">
              <a:lnSpc>
                <a:spcPct val="100000"/>
              </a:lnSpc>
              <a:spcBef>
                <a:spcPts val="0"/>
              </a:spcBef>
              <a:spcAft>
                <a:spcPts val="0"/>
              </a:spcAft>
              <a:buClrTx/>
              <a:buSzTx/>
              <a:buFontTx/>
              <a:buNone/>
              <a:tabLst/>
            </a:pPr>
            <a:r>
              <a:rPr lang="nl-BE" sz="5400" b="1">
                <a:solidFill>
                  <a:schemeClr val="bg1"/>
                </a:solidFill>
              </a:rPr>
              <a:t>evidence-informed </a:t>
            </a:r>
          </a:p>
          <a:p>
            <a:pPr marL="0" marR="0" indent="0" algn="l" defTabSz="914400" rtl="0" fontAlgn="auto" latinLnBrk="0" hangingPunct="0">
              <a:lnSpc>
                <a:spcPct val="100000"/>
              </a:lnSpc>
              <a:spcBef>
                <a:spcPts val="0"/>
              </a:spcBef>
              <a:spcAft>
                <a:spcPts val="0"/>
              </a:spcAft>
              <a:buClrTx/>
              <a:buSzTx/>
              <a:buFontTx/>
              <a:buNone/>
              <a:tabLst/>
            </a:pPr>
            <a:r>
              <a:rPr lang="nl-BE" sz="5400" b="1">
                <a:solidFill>
                  <a:schemeClr val="bg1"/>
                </a:solidFill>
              </a:rPr>
              <a:t>beleid o</a:t>
            </a:r>
            <a:r>
              <a:rPr kumimoji="0" lang="nl-BE" sz="5400" b="1" i="0" u="none" strike="noStrike" cap="none" spc="0" normalizeH="0" baseline="0">
                <a:ln>
                  <a:noFill/>
                </a:ln>
                <a:solidFill>
                  <a:schemeClr val="bg1"/>
                </a:solidFill>
                <a:effectLst/>
                <a:uFillTx/>
                <a:latin typeface="Krub Regular"/>
                <a:ea typeface="Krub Regular"/>
                <a:cs typeface="Krub Regular"/>
                <a:sym typeface="Krub Regular"/>
              </a:rPr>
              <a:t>p school</a:t>
            </a:r>
          </a:p>
        </p:txBody>
      </p:sp>
    </p:spTree>
    <p:extLst>
      <p:ext uri="{BB962C8B-B14F-4D97-AF65-F5344CB8AC3E}">
        <p14:creationId xmlns:p14="http://schemas.microsoft.com/office/powerpoint/2010/main" val="425674007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5C4D2F5-0C06-B062-04AB-9B2E0D8A14B9}"/>
              </a:ext>
            </a:extLst>
          </p:cNvPr>
          <p:cNvSpPr txBox="1"/>
          <p:nvPr/>
        </p:nvSpPr>
        <p:spPr>
          <a:xfrm>
            <a:off x="364898" y="471976"/>
            <a:ext cx="609600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l" rtl="0">
              <a:lnSpc>
                <a:spcPts val="2428"/>
              </a:lnSpc>
            </a:pPr>
            <a:r>
              <a:rPr lang="nl-BE" sz="3200" b="1" i="0">
                <a:solidFill>
                  <a:srgbClr val="002060"/>
                </a:solidFill>
                <a:latin typeface="Krub" pitchFamily="2" charset="-34"/>
                <a:ea typeface="Segoe UI"/>
                <a:cs typeface="Krub" pitchFamily="2" charset="-34"/>
              </a:rPr>
              <a:t>Programma</a:t>
            </a:r>
            <a:r>
              <a:rPr sz="1800" b="0" i="0">
                <a:solidFill>
                  <a:srgbClr val="262052"/>
                </a:solidFill>
                <a:latin typeface="Calibri"/>
                <a:ea typeface="Calibri"/>
                <a:cs typeface="Calibri"/>
              </a:rPr>
              <a:t> </a:t>
            </a:r>
            <a:endParaRPr b="0" i="0">
              <a:solidFill>
                <a:srgbClr val="000000"/>
              </a:solidFill>
              <a:latin typeface="Segoe UI"/>
              <a:ea typeface="Segoe UI"/>
              <a:cs typeface="Segoe UI"/>
            </a:endParaRPr>
          </a:p>
        </p:txBody>
      </p:sp>
      <p:graphicFrame>
        <p:nvGraphicFramePr>
          <p:cNvPr id="3" name="Tabel 2">
            <a:extLst>
              <a:ext uri="{FF2B5EF4-FFF2-40B4-BE49-F238E27FC236}">
                <a16:creationId xmlns:a16="http://schemas.microsoft.com/office/drawing/2014/main" id="{A576B584-883B-9DE4-7D8F-C25A4BC3FF8C}"/>
              </a:ext>
            </a:extLst>
          </p:cNvPr>
          <p:cNvGraphicFramePr>
            <a:graphicFrameLocks noGrp="1"/>
          </p:cNvGraphicFramePr>
          <p:nvPr>
            <p:extLst>
              <p:ext uri="{D42A27DB-BD31-4B8C-83A1-F6EECF244321}">
                <p14:modId xmlns:p14="http://schemas.microsoft.com/office/powerpoint/2010/main" val="679277940"/>
              </p:ext>
            </p:extLst>
          </p:nvPr>
        </p:nvGraphicFramePr>
        <p:xfrm>
          <a:off x="3057832" y="127819"/>
          <a:ext cx="8888362" cy="6567949"/>
        </p:xfrm>
        <a:graphic>
          <a:graphicData uri="http://schemas.openxmlformats.org/drawingml/2006/table">
            <a:tbl>
              <a:tblPr firstRow="1" bandRow="1">
                <a:tableStyleId>{5940675A-B579-460E-94D1-54222C63F5DA}</a:tableStyleId>
              </a:tblPr>
              <a:tblGrid>
                <a:gridCol w="2380812">
                  <a:extLst>
                    <a:ext uri="{9D8B030D-6E8A-4147-A177-3AD203B41FA5}">
                      <a16:colId xmlns:a16="http://schemas.microsoft.com/office/drawing/2014/main" val="645779109"/>
                    </a:ext>
                  </a:extLst>
                </a:gridCol>
                <a:gridCol w="6507550">
                  <a:extLst>
                    <a:ext uri="{9D8B030D-6E8A-4147-A177-3AD203B41FA5}">
                      <a16:colId xmlns:a16="http://schemas.microsoft.com/office/drawing/2014/main" val="3649032734"/>
                    </a:ext>
                  </a:extLst>
                </a:gridCol>
              </a:tblGrid>
              <a:tr h="454316">
                <a:tc>
                  <a:txBody>
                    <a:bodyPr/>
                    <a:lstStyle/>
                    <a:p>
                      <a:pPr algn="l"/>
                      <a:r>
                        <a:rPr lang="nl-BE" sz="1050">
                          <a:solidFill>
                            <a:srgbClr val="002060"/>
                          </a:solidFill>
                          <a:latin typeface="Krub"/>
                          <a:cs typeface="Krub"/>
                        </a:rPr>
                        <a:t>08u45 – 09u15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nl-BE" sz="1050">
                          <a:solidFill>
                            <a:srgbClr val="002060"/>
                          </a:solidFill>
                          <a:latin typeface="Krub"/>
                          <a:cs typeface="Krub"/>
                        </a:rPr>
                        <a:t>Onthaal &amp; Koffie</a:t>
                      </a:r>
                    </a:p>
                    <a:p>
                      <a:pPr algn="l"/>
                      <a:endParaRPr lang="nl-BE" sz="1050">
                        <a:solidFill>
                          <a:srgbClr val="002060"/>
                        </a:solidFill>
                        <a:latin typeface="Krub" pitchFamily="2" charset="-34"/>
                        <a:cs typeface="Krub" pitchFamily="2" charset="-34"/>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51413014"/>
                  </a:ext>
                </a:extLst>
              </a:tr>
              <a:tr h="454316">
                <a:tc>
                  <a:txBody>
                    <a:bodyPr/>
                    <a:lstStyle/>
                    <a:p>
                      <a:pPr algn="l"/>
                      <a:r>
                        <a:rPr lang="nl-BE" sz="1050">
                          <a:solidFill>
                            <a:srgbClr val="002060"/>
                          </a:solidFill>
                          <a:latin typeface="Krub"/>
                          <a:cs typeface="Krub"/>
                        </a:rPr>
                        <a:t>09u15 – 09u20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nl-BE" sz="1050">
                          <a:solidFill>
                            <a:srgbClr val="002060"/>
                          </a:solidFill>
                          <a:latin typeface="Krub"/>
                          <a:cs typeface="Krub"/>
                        </a:rPr>
                        <a:t>Verwelkoming door Pedro De </a:t>
                      </a:r>
                      <a:r>
                        <a:rPr lang="nl-BE" sz="1050" err="1">
                          <a:solidFill>
                            <a:srgbClr val="002060"/>
                          </a:solidFill>
                          <a:latin typeface="Krub"/>
                          <a:cs typeface="Krub"/>
                        </a:rPr>
                        <a:t>Bruyckere</a:t>
                      </a:r>
                      <a:r>
                        <a:rPr lang="nl-BE" sz="1050">
                          <a:solidFill>
                            <a:srgbClr val="002060"/>
                          </a:solidFill>
                          <a:latin typeface="Krub"/>
                          <a:cs typeface="Krub"/>
                        </a:rPr>
                        <a:t>, algemeen directeur van Leerpunt</a:t>
                      </a:r>
                    </a:p>
                    <a:p>
                      <a:pPr algn="l"/>
                      <a:endParaRPr lang="nl-BE" sz="1050">
                        <a:solidFill>
                          <a:srgbClr val="002060"/>
                        </a:solidFill>
                        <a:latin typeface="Krub" pitchFamily="2" charset="-34"/>
                        <a:cs typeface="Krub" pitchFamily="2" charset="-34"/>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14067148"/>
                  </a:ext>
                </a:extLst>
              </a:tr>
              <a:tr h="454316">
                <a:tc>
                  <a:txBody>
                    <a:bodyPr/>
                    <a:lstStyle/>
                    <a:p>
                      <a:pPr algn="l"/>
                      <a:r>
                        <a:rPr lang="nl-BE" sz="1050">
                          <a:solidFill>
                            <a:srgbClr val="002060"/>
                          </a:solidFill>
                          <a:latin typeface="Krub"/>
                          <a:cs typeface="Krub"/>
                        </a:rPr>
                        <a:t>09u20 – 09u25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nl-BE" sz="1050">
                          <a:latin typeface="Krub"/>
                          <a:cs typeface="Krub"/>
                        </a:rPr>
                        <a:t>Toelichting dagprogramma door Isabelle Janssens, operationeel directeur van Leerpunt </a:t>
                      </a:r>
                    </a:p>
                    <a:p>
                      <a:pPr algn="l"/>
                      <a:endParaRPr lang="nl-BE" sz="1050">
                        <a:solidFill>
                          <a:srgbClr val="002060"/>
                        </a:solidFill>
                        <a:latin typeface="Krub" pitchFamily="2" charset="-34"/>
                        <a:cs typeface="Krub" pitchFamily="2" charset="-34"/>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51889588"/>
                  </a:ext>
                </a:extLst>
              </a:tr>
              <a:tr h="630994">
                <a:tc>
                  <a:txBody>
                    <a:bodyPr/>
                    <a:lstStyle/>
                    <a:p>
                      <a:pPr algn="l"/>
                      <a:r>
                        <a:rPr lang="nl-BE" sz="1050">
                          <a:solidFill>
                            <a:srgbClr val="002060"/>
                          </a:solidFill>
                          <a:latin typeface="Krub"/>
                          <a:cs typeface="Krub"/>
                        </a:rPr>
                        <a:t>09u25 – 09u35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nl-BE" sz="1050">
                          <a:effectLst/>
                          <a:latin typeface="Krub"/>
                          <a:cs typeface="Krub"/>
                        </a:rPr>
                        <a:t>Toelichting gids ‘Gebruik van wetenschappelijke kennis’ door Emmelien </a:t>
                      </a:r>
                      <a:r>
                        <a:rPr lang="nl-BE" sz="1050" err="1">
                          <a:effectLst/>
                          <a:latin typeface="Krub"/>
                          <a:cs typeface="Krub"/>
                        </a:rPr>
                        <a:t>Merchie</a:t>
                      </a:r>
                      <a:r>
                        <a:rPr lang="nl-BE" sz="1050">
                          <a:effectLst/>
                          <a:latin typeface="Krub"/>
                          <a:cs typeface="Krub"/>
                        </a:rPr>
                        <a:t>, wetenschappelijk medewerker van Leerpunt </a:t>
                      </a:r>
                    </a:p>
                    <a:p>
                      <a:pPr algn="l"/>
                      <a:endParaRPr lang="nl-BE" sz="1050">
                        <a:solidFill>
                          <a:srgbClr val="002060"/>
                        </a:solidFill>
                        <a:latin typeface="Krub" pitchFamily="2" charset="-34"/>
                        <a:cs typeface="Krub" pitchFamily="2" charset="-34"/>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00992112"/>
                  </a:ext>
                </a:extLst>
              </a:tr>
              <a:tr h="630994">
                <a:tc>
                  <a:txBody>
                    <a:bodyPr/>
                    <a:lstStyle/>
                    <a:p>
                      <a:pPr algn="l"/>
                      <a:r>
                        <a:rPr lang="nl-BE" sz="1050">
                          <a:solidFill>
                            <a:srgbClr val="002060"/>
                          </a:solidFill>
                          <a:latin typeface="Krub"/>
                          <a:cs typeface="Krub"/>
                        </a:rPr>
                        <a:t>09u35 – 10u15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nl-BE" sz="1050" b="1" err="1">
                          <a:solidFill>
                            <a:srgbClr val="C41873"/>
                          </a:solidFill>
                          <a:latin typeface="Krub"/>
                          <a:cs typeface="Krub"/>
                        </a:rPr>
                        <a:t>Keynote</a:t>
                      </a:r>
                      <a:r>
                        <a:rPr lang="nl-BE" sz="1050" b="1">
                          <a:solidFill>
                            <a:srgbClr val="C41873"/>
                          </a:solidFill>
                          <a:latin typeface="Krub"/>
                          <a:cs typeface="Krub"/>
                        </a:rPr>
                        <a:t> over het </a:t>
                      </a:r>
                      <a:r>
                        <a:rPr lang="nl-BE" sz="1050" b="1" err="1">
                          <a:solidFill>
                            <a:srgbClr val="C41873"/>
                          </a:solidFill>
                          <a:latin typeface="Krub"/>
                          <a:cs typeface="Krub"/>
                        </a:rPr>
                        <a:t>evidence-informed</a:t>
                      </a:r>
                      <a:r>
                        <a:rPr lang="nl-BE" sz="1050" b="1">
                          <a:solidFill>
                            <a:srgbClr val="C41873"/>
                          </a:solidFill>
                          <a:latin typeface="Krub"/>
                          <a:cs typeface="Krub"/>
                        </a:rPr>
                        <a:t> onderwijs door Vicky Willegems (VUB): Aula</a:t>
                      </a:r>
                    </a:p>
                    <a:p>
                      <a:pPr algn="l"/>
                      <a:endParaRPr lang="nl-BE" sz="1050">
                        <a:solidFill>
                          <a:srgbClr val="002060"/>
                        </a:solidFill>
                        <a:latin typeface="Krub" pitchFamily="2" charset="-34"/>
                        <a:cs typeface="Krub" pitchFamily="2" charset="-34"/>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35571898"/>
                  </a:ext>
                </a:extLst>
              </a:tr>
              <a:tr h="630994">
                <a:tc>
                  <a:txBody>
                    <a:bodyPr/>
                    <a:lstStyle/>
                    <a:p>
                      <a:pPr algn="l"/>
                      <a:r>
                        <a:rPr lang="nl-BE" sz="1050">
                          <a:solidFill>
                            <a:srgbClr val="002060"/>
                          </a:solidFill>
                          <a:latin typeface="Krub"/>
                          <a:cs typeface="Krub"/>
                        </a:rPr>
                        <a:t>10u15 – 10u50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nl-BE" sz="1050" b="1" i="0" u="none" strike="noStrike" cap="none" spc="0" baseline="0" err="1">
                          <a:solidFill>
                            <a:srgbClr val="C41873"/>
                          </a:solidFill>
                          <a:effectLst/>
                          <a:uFillTx/>
                          <a:latin typeface="+mn-lt"/>
                          <a:ea typeface="+mn-ea"/>
                          <a:cs typeface="+mn-cs"/>
                          <a:sym typeface="Calibri"/>
                        </a:rPr>
                        <a:t>Keynote</a:t>
                      </a:r>
                      <a:r>
                        <a:rPr lang="nl-BE" sz="1050" b="1" i="0" u="none" strike="noStrike" cap="none" spc="0" baseline="0">
                          <a:solidFill>
                            <a:srgbClr val="C41873"/>
                          </a:solidFill>
                          <a:effectLst/>
                          <a:uFillTx/>
                          <a:latin typeface="+mn-lt"/>
                          <a:ea typeface="+mn-ea"/>
                          <a:cs typeface="+mn-cs"/>
                          <a:sym typeface="Calibri"/>
                        </a:rPr>
                        <a:t> over de </a:t>
                      </a:r>
                      <a:r>
                        <a:rPr lang="nl-BE" sz="1050" b="1" i="0" u="none" strike="noStrike" cap="none" spc="0" baseline="0" err="1">
                          <a:solidFill>
                            <a:srgbClr val="C41873"/>
                          </a:solidFill>
                          <a:effectLst/>
                          <a:uFillTx/>
                          <a:latin typeface="+mn-lt"/>
                          <a:ea typeface="+mn-ea"/>
                          <a:cs typeface="+mn-cs"/>
                          <a:sym typeface="Calibri"/>
                        </a:rPr>
                        <a:t>toolkit</a:t>
                      </a:r>
                      <a:r>
                        <a:rPr lang="nl-BE" sz="1050" b="1" i="0" u="none" strike="noStrike" cap="none" spc="0" baseline="0">
                          <a:solidFill>
                            <a:srgbClr val="C41873"/>
                          </a:solidFill>
                          <a:effectLst/>
                          <a:uFillTx/>
                          <a:latin typeface="+mn-lt"/>
                          <a:ea typeface="+mn-ea"/>
                          <a:cs typeface="+mn-cs"/>
                          <a:sym typeface="Calibri"/>
                        </a:rPr>
                        <a:t> Breed Evalueren door </a:t>
                      </a:r>
                      <a:r>
                        <a:rPr lang="nl-BE" sz="1050" b="1" i="0" u="none" strike="noStrike" cap="none" spc="0" baseline="0" err="1">
                          <a:solidFill>
                            <a:srgbClr val="C41873"/>
                          </a:solidFill>
                          <a:effectLst/>
                          <a:uFillTx/>
                          <a:latin typeface="+mn-lt"/>
                          <a:ea typeface="+mn-ea"/>
                          <a:cs typeface="+mn-cs"/>
                          <a:sym typeface="Calibri"/>
                        </a:rPr>
                        <a:t>Goedele</a:t>
                      </a:r>
                      <a:r>
                        <a:rPr lang="nl-BE" sz="1050" b="1" i="0" u="none" strike="noStrike" cap="none" spc="0" baseline="0">
                          <a:solidFill>
                            <a:srgbClr val="C41873"/>
                          </a:solidFill>
                          <a:effectLst/>
                          <a:uFillTx/>
                          <a:latin typeface="+mn-lt"/>
                          <a:ea typeface="+mn-ea"/>
                          <a:cs typeface="+mn-cs"/>
                          <a:sym typeface="Calibri"/>
                        </a:rPr>
                        <a:t> </a:t>
                      </a:r>
                      <a:r>
                        <a:rPr lang="nl-BE" sz="1050" b="1" i="0" u="none" strike="noStrike" cap="none" spc="0" baseline="0" err="1">
                          <a:solidFill>
                            <a:srgbClr val="C41873"/>
                          </a:solidFill>
                          <a:effectLst/>
                          <a:uFillTx/>
                          <a:latin typeface="+mn-lt"/>
                          <a:ea typeface="+mn-ea"/>
                          <a:cs typeface="+mn-cs"/>
                          <a:sym typeface="Calibri"/>
                        </a:rPr>
                        <a:t>Vandommele</a:t>
                      </a:r>
                      <a:r>
                        <a:rPr lang="nl-BE" sz="1050" b="1" i="0" u="none" strike="noStrike" cap="none" spc="0" baseline="0">
                          <a:solidFill>
                            <a:srgbClr val="C41873"/>
                          </a:solidFill>
                          <a:effectLst/>
                          <a:uFillTx/>
                          <a:latin typeface="+mn-lt"/>
                          <a:ea typeface="+mn-ea"/>
                          <a:cs typeface="+mn-cs"/>
                          <a:sym typeface="Calibri"/>
                        </a:rPr>
                        <a:t> (CTO), Maribel </a:t>
                      </a:r>
                      <a:r>
                        <a:rPr lang="nl-BE" sz="1050" b="1" i="0" u="none" strike="noStrike" cap="none" spc="0" baseline="0" err="1">
                          <a:solidFill>
                            <a:srgbClr val="C41873"/>
                          </a:solidFill>
                          <a:effectLst/>
                          <a:uFillTx/>
                          <a:latin typeface="+mn-lt"/>
                          <a:ea typeface="+mn-ea"/>
                          <a:cs typeface="+mn-cs"/>
                          <a:sym typeface="Calibri"/>
                        </a:rPr>
                        <a:t>Montero</a:t>
                      </a:r>
                      <a:r>
                        <a:rPr lang="nl-BE" sz="1050" b="1" i="0" u="none" strike="noStrike" cap="none" spc="0" baseline="0">
                          <a:solidFill>
                            <a:srgbClr val="C41873"/>
                          </a:solidFill>
                          <a:effectLst/>
                          <a:uFillTx/>
                          <a:latin typeface="+mn-lt"/>
                          <a:ea typeface="+mn-ea"/>
                          <a:cs typeface="+mn-cs"/>
                          <a:sym typeface="Calibri"/>
                        </a:rPr>
                        <a:t> Perez (</a:t>
                      </a:r>
                      <a:r>
                        <a:rPr lang="nl-BE" sz="1050" b="1" i="0" u="none" strike="noStrike" cap="none" spc="0" baseline="0" err="1">
                          <a:solidFill>
                            <a:srgbClr val="C41873"/>
                          </a:solidFill>
                          <a:effectLst/>
                          <a:uFillTx/>
                          <a:latin typeface="+mn-lt"/>
                          <a:ea typeface="+mn-ea"/>
                          <a:cs typeface="+mn-cs"/>
                          <a:sym typeface="Calibri"/>
                        </a:rPr>
                        <a:t>UGent</a:t>
                      </a:r>
                      <a:r>
                        <a:rPr lang="nl-BE" sz="1050" b="1" i="0" u="none" strike="noStrike" cap="none" spc="0" baseline="0">
                          <a:solidFill>
                            <a:srgbClr val="C41873"/>
                          </a:solidFill>
                          <a:effectLst/>
                          <a:uFillTx/>
                          <a:latin typeface="+mn-lt"/>
                          <a:ea typeface="+mn-ea"/>
                          <a:cs typeface="+mn-cs"/>
                          <a:sym typeface="Calibri"/>
                        </a:rPr>
                        <a:t>) en Katrijn </a:t>
                      </a:r>
                      <a:r>
                        <a:rPr lang="nl-BE" sz="1050" b="1" i="0" u="none" strike="noStrike" cap="none" spc="0" baseline="0" err="1">
                          <a:solidFill>
                            <a:srgbClr val="C41873"/>
                          </a:solidFill>
                          <a:effectLst/>
                          <a:uFillTx/>
                          <a:latin typeface="+mn-lt"/>
                          <a:ea typeface="+mn-ea"/>
                          <a:cs typeface="+mn-cs"/>
                          <a:sym typeface="Calibri"/>
                        </a:rPr>
                        <a:t>Denies</a:t>
                      </a:r>
                      <a:r>
                        <a:rPr lang="nl-BE" sz="1050" b="1" i="0" u="none" strike="noStrike" cap="none" spc="0" baseline="0">
                          <a:solidFill>
                            <a:srgbClr val="C41873"/>
                          </a:solidFill>
                          <a:effectLst/>
                          <a:uFillTx/>
                          <a:latin typeface="+mn-lt"/>
                          <a:ea typeface="+mn-ea"/>
                          <a:cs typeface="+mn-cs"/>
                          <a:sym typeface="Calibri"/>
                        </a:rPr>
                        <a:t> (</a:t>
                      </a:r>
                      <a:r>
                        <a:rPr lang="nl-BE" sz="1050" b="1" i="0" u="none" strike="noStrike" cap="none" spc="0" baseline="0" err="1">
                          <a:solidFill>
                            <a:srgbClr val="C41873"/>
                          </a:solidFill>
                          <a:effectLst/>
                          <a:uFillTx/>
                          <a:latin typeface="+mn-lt"/>
                          <a:ea typeface="+mn-ea"/>
                          <a:cs typeface="+mn-cs"/>
                          <a:sym typeface="Calibri"/>
                        </a:rPr>
                        <a:t>KULeuven</a:t>
                      </a:r>
                      <a:r>
                        <a:rPr lang="nl-BE" sz="1050" b="1" i="0" u="none" strike="noStrike" cap="none" spc="0" baseline="0">
                          <a:solidFill>
                            <a:srgbClr val="C41873"/>
                          </a:solidFill>
                          <a:effectLst/>
                          <a:uFillTx/>
                          <a:latin typeface="+mn-lt"/>
                          <a:ea typeface="+mn-ea"/>
                          <a:cs typeface="+mn-cs"/>
                          <a:sym typeface="Calibri"/>
                        </a:rPr>
                        <a:t>): Aula</a:t>
                      </a:r>
                    </a:p>
                    <a:p>
                      <a:pPr algn="l"/>
                      <a:endParaRPr lang="nl-BE" sz="1050" b="1">
                        <a:solidFill>
                          <a:srgbClr val="C41873"/>
                        </a:solidFill>
                        <a:latin typeface="Krub" pitchFamily="2" charset="-34"/>
                        <a:cs typeface="Krub" pitchFamily="2" charset="-34"/>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76191180"/>
                  </a:ext>
                </a:extLst>
              </a:tr>
              <a:tr h="454316">
                <a:tc>
                  <a:txBody>
                    <a:bodyPr/>
                    <a:lstStyle/>
                    <a:p>
                      <a:pPr algn="l"/>
                      <a:r>
                        <a:rPr lang="nl-BE" sz="1050">
                          <a:solidFill>
                            <a:srgbClr val="002060"/>
                          </a:solidFill>
                          <a:latin typeface="Krub"/>
                          <a:cs typeface="Krub"/>
                        </a:rPr>
                        <a:t>11u10 – 12u10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nl-BE" sz="1050">
                          <a:solidFill>
                            <a:srgbClr val="002060"/>
                          </a:solidFill>
                          <a:latin typeface="Krub"/>
                          <a:cs typeface="Krub"/>
                        </a:rPr>
                        <a:t>Keuzesessie 1 </a:t>
                      </a:r>
                    </a:p>
                    <a:p>
                      <a:pPr algn="l"/>
                      <a:endParaRPr lang="nl-BE" sz="1050">
                        <a:solidFill>
                          <a:srgbClr val="002060"/>
                        </a:solidFill>
                        <a:latin typeface="Krub" pitchFamily="2" charset="-34"/>
                        <a:cs typeface="Krub" pitchFamily="2" charset="-34"/>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89331781"/>
                  </a:ext>
                </a:extLst>
              </a:tr>
              <a:tr h="630994">
                <a:tc>
                  <a:txBody>
                    <a:bodyPr/>
                    <a:lstStyle/>
                    <a:p>
                      <a:pPr algn="l"/>
                      <a:r>
                        <a:rPr lang="nl-BE" sz="1050" b="0" i="0" u="none" strike="noStrike" cap="none" spc="0" baseline="0">
                          <a:solidFill>
                            <a:srgbClr val="002060"/>
                          </a:solidFill>
                          <a:uFillTx/>
                          <a:latin typeface="Krub"/>
                          <a:ea typeface="+mn-ea"/>
                          <a:cs typeface="Krub"/>
                          <a:sym typeface="Calibri"/>
                        </a:rPr>
                        <a:t>12u10 – 13u25</a:t>
                      </a:r>
                      <a:br>
                        <a:rPr lang="nl-BE" sz="1050" b="1" i="0" u="none" strike="noStrike" cap="none" spc="0" baseline="0">
                          <a:solidFill>
                            <a:srgbClr val="C41873"/>
                          </a:solidFill>
                          <a:uFillTx/>
                          <a:latin typeface="Krub"/>
                          <a:ea typeface="+mn-ea"/>
                          <a:cs typeface="Krub"/>
                          <a:sym typeface="Calibri"/>
                        </a:rPr>
                      </a:br>
                      <a:r>
                        <a:rPr lang="nl-BE" sz="1050" b="1" i="0" u="none" strike="noStrike" cap="none" spc="0" baseline="0">
                          <a:solidFill>
                            <a:srgbClr val="C41873"/>
                          </a:solidFill>
                          <a:uFillTx/>
                          <a:latin typeface="Krub"/>
                          <a:ea typeface="+mn-ea"/>
                          <a:cs typeface="Krub"/>
                          <a:sym typeface="Calibri"/>
                        </a:rPr>
                        <a:t>12u45 – 13u15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nl-BE" sz="1050">
                          <a:solidFill>
                            <a:srgbClr val="002060"/>
                          </a:solidFill>
                          <a:latin typeface="Krub"/>
                          <a:cs typeface="Krub"/>
                        </a:rPr>
                        <a:t>Lunch &amp; Netwerkmoment</a:t>
                      </a:r>
                    </a:p>
                    <a:p>
                      <a:pPr algn="l"/>
                      <a:r>
                        <a:rPr lang="nl-BE" sz="1050" b="1">
                          <a:solidFill>
                            <a:srgbClr val="C41873"/>
                          </a:solidFill>
                          <a:latin typeface="Krub"/>
                          <a:cs typeface="Krub"/>
                        </a:rPr>
                        <a:t>Smartschool Analytics met Eddy Willems: Aula</a:t>
                      </a:r>
                    </a:p>
                    <a:p>
                      <a:pPr algn="l"/>
                      <a:endParaRPr lang="nl-BE" sz="1050">
                        <a:solidFill>
                          <a:srgbClr val="002060"/>
                        </a:solidFill>
                        <a:latin typeface="Krub" pitchFamily="2" charset="-34"/>
                        <a:cs typeface="Krub" pitchFamily="2" charset="-34"/>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70884153"/>
                  </a:ext>
                </a:extLst>
              </a:tr>
              <a:tr h="454316">
                <a:tc>
                  <a:txBody>
                    <a:bodyPr/>
                    <a:lstStyle/>
                    <a:p>
                      <a:pPr algn="l"/>
                      <a:r>
                        <a:rPr lang="nl-BE" sz="1050">
                          <a:solidFill>
                            <a:srgbClr val="002060"/>
                          </a:solidFill>
                          <a:latin typeface="Krub"/>
                          <a:cs typeface="Krub"/>
                        </a:rPr>
                        <a:t>13u25 – 14u25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nl-BE" sz="1050">
                          <a:solidFill>
                            <a:srgbClr val="002060"/>
                          </a:solidFill>
                          <a:latin typeface="Krub"/>
                          <a:cs typeface="Krub"/>
                        </a:rPr>
                        <a:t>Keuzesessie 2</a:t>
                      </a:r>
                    </a:p>
                    <a:p>
                      <a:pPr algn="l"/>
                      <a:endParaRPr lang="nl-BE" sz="1050">
                        <a:solidFill>
                          <a:srgbClr val="002060"/>
                        </a:solidFill>
                        <a:latin typeface="Krub" pitchFamily="2" charset="-34"/>
                        <a:cs typeface="Krub" pitchFamily="2" charset="-34"/>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03757287"/>
                  </a:ext>
                </a:extLst>
              </a:tr>
              <a:tr h="454316">
                <a:tc>
                  <a:txBody>
                    <a:bodyPr/>
                    <a:lstStyle/>
                    <a:p>
                      <a:pPr algn="l"/>
                      <a:r>
                        <a:rPr lang="nl-BE" sz="1050">
                          <a:solidFill>
                            <a:srgbClr val="002060"/>
                          </a:solidFill>
                          <a:latin typeface="Krub"/>
                          <a:cs typeface="Krub"/>
                        </a:rPr>
                        <a:t>14u35 – 15u35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nl-BE" sz="1050">
                          <a:solidFill>
                            <a:srgbClr val="002060"/>
                          </a:solidFill>
                          <a:latin typeface="Krub"/>
                          <a:cs typeface="Krub"/>
                        </a:rPr>
                        <a:t>Keuzesessie 3</a:t>
                      </a:r>
                    </a:p>
                    <a:p>
                      <a:pPr algn="l"/>
                      <a:endParaRPr lang="nl-BE" sz="1050">
                        <a:solidFill>
                          <a:srgbClr val="002060"/>
                        </a:solidFill>
                        <a:latin typeface="Krub" pitchFamily="2" charset="-34"/>
                        <a:cs typeface="Krub" pitchFamily="2" charset="-34"/>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77920652"/>
                  </a:ext>
                </a:extLst>
              </a:tr>
              <a:tr h="454316">
                <a:tc>
                  <a:txBody>
                    <a:bodyPr/>
                    <a:lstStyle/>
                    <a:p>
                      <a:pPr algn="l"/>
                      <a:r>
                        <a:rPr lang="nl-BE" sz="1050">
                          <a:solidFill>
                            <a:srgbClr val="002060"/>
                          </a:solidFill>
                          <a:latin typeface="Krub"/>
                          <a:cs typeface="Krub"/>
                        </a:rPr>
                        <a:t>15u45 – 16u00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nl-BE" sz="1050" err="1">
                          <a:solidFill>
                            <a:srgbClr val="002060"/>
                          </a:solidFill>
                          <a:latin typeface="Krub"/>
                          <a:cs typeface="Krub"/>
                        </a:rPr>
                        <a:t>Wrap</a:t>
                      </a:r>
                      <a:r>
                        <a:rPr lang="nl-BE" sz="1050">
                          <a:solidFill>
                            <a:srgbClr val="002060"/>
                          </a:solidFill>
                          <a:latin typeface="Krub"/>
                          <a:cs typeface="Krub"/>
                        </a:rPr>
                        <a:t>-up door Pedro De </a:t>
                      </a:r>
                      <a:r>
                        <a:rPr lang="nl-BE" sz="1050" err="1">
                          <a:solidFill>
                            <a:srgbClr val="002060"/>
                          </a:solidFill>
                          <a:latin typeface="Krub"/>
                          <a:cs typeface="Krub"/>
                        </a:rPr>
                        <a:t>Bruyckere</a:t>
                      </a:r>
                      <a:endParaRPr lang="nl-BE" sz="1050">
                        <a:solidFill>
                          <a:srgbClr val="002060"/>
                        </a:solidFill>
                        <a:latin typeface="Krub"/>
                        <a:cs typeface="Krub"/>
                      </a:endParaRPr>
                    </a:p>
                    <a:p>
                      <a:pPr algn="l"/>
                      <a:endParaRPr lang="nl-BE" sz="1050">
                        <a:solidFill>
                          <a:srgbClr val="002060"/>
                        </a:solidFill>
                        <a:latin typeface="Krub" pitchFamily="2" charset="-34"/>
                        <a:cs typeface="Krub" pitchFamily="2" charset="-34"/>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83013003"/>
                  </a:ext>
                </a:extLst>
              </a:tr>
              <a:tr h="454316">
                <a:tc>
                  <a:txBody>
                    <a:bodyPr/>
                    <a:lstStyle/>
                    <a:p>
                      <a:pPr algn="l"/>
                      <a:r>
                        <a:rPr lang="nl-BE" sz="1050">
                          <a:solidFill>
                            <a:srgbClr val="002060"/>
                          </a:solidFill>
                          <a:latin typeface="Krub"/>
                          <a:cs typeface="Krub"/>
                        </a:rPr>
                        <a:t>16u00 – 16u25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nl-BE" sz="1050">
                          <a:solidFill>
                            <a:srgbClr val="002060"/>
                          </a:solidFill>
                          <a:latin typeface="Krub"/>
                          <a:cs typeface="Krub"/>
                        </a:rPr>
                        <a:t>Vooruitblik door Isabelle Janssens</a:t>
                      </a:r>
                    </a:p>
                    <a:p>
                      <a:pPr algn="l"/>
                      <a:endParaRPr lang="nl-BE" sz="1050">
                        <a:solidFill>
                          <a:srgbClr val="002060"/>
                        </a:solidFill>
                        <a:latin typeface="Krub" pitchFamily="2" charset="-34"/>
                        <a:cs typeface="Krub" pitchFamily="2" charset="-34"/>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79355702"/>
                  </a:ext>
                </a:extLst>
              </a:tr>
              <a:tr h="409445">
                <a:tc>
                  <a:txBody>
                    <a:bodyPr/>
                    <a:lstStyle/>
                    <a:p>
                      <a:pPr algn="l"/>
                      <a:r>
                        <a:rPr lang="nl-BE" sz="1050">
                          <a:solidFill>
                            <a:srgbClr val="002060"/>
                          </a:solidFill>
                          <a:latin typeface="Krub"/>
                          <a:cs typeface="Krub"/>
                        </a:rPr>
                        <a:t>16u25 – 17u00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nl-BE" sz="1050">
                          <a:solidFill>
                            <a:srgbClr val="002060"/>
                          </a:solidFill>
                          <a:latin typeface="Krub"/>
                          <a:cs typeface="Krub"/>
                        </a:rPr>
                        <a:t>Netwerkmoment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2845120"/>
                  </a:ext>
                </a:extLst>
              </a:tr>
            </a:tbl>
          </a:graphicData>
        </a:graphic>
      </p:graphicFrame>
    </p:spTree>
    <p:extLst>
      <p:ext uri="{BB962C8B-B14F-4D97-AF65-F5344CB8AC3E}">
        <p14:creationId xmlns:p14="http://schemas.microsoft.com/office/powerpoint/2010/main" val="160190336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Menselijk gezicht, kleding, tekst, persoon&#10;&#10;Door AI gegenereerde inhoud is mogelijk onjuist.">
            <a:extLst>
              <a:ext uri="{FF2B5EF4-FFF2-40B4-BE49-F238E27FC236}">
                <a16:creationId xmlns:a16="http://schemas.microsoft.com/office/drawing/2014/main" id="{16E79E50-4256-D178-07BF-C6B6C34E58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093" y="648324"/>
            <a:ext cx="3963814" cy="556135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68963912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39F1A-984E-9753-F1A5-F218B95263FA}"/>
            </a:ext>
          </a:extLst>
        </p:cNvPr>
        <p:cNvGrpSpPr/>
        <p:nvPr/>
      </p:nvGrpSpPr>
      <p:grpSpPr>
        <a:xfrm>
          <a:off x="0" y="0"/>
          <a:ext cx="0" cy="0"/>
          <a:chOff x="0" y="0"/>
          <a:chExt cx="0" cy="0"/>
        </a:xfrm>
      </p:grpSpPr>
      <p:sp>
        <p:nvSpPr>
          <p:cNvPr id="3" name="Titel 1">
            <a:extLst>
              <a:ext uri="{FF2B5EF4-FFF2-40B4-BE49-F238E27FC236}">
                <a16:creationId xmlns:a16="http://schemas.microsoft.com/office/drawing/2014/main" id="{2A9A7B9F-D1DD-97F1-3218-59F4742AAA47}"/>
              </a:ext>
            </a:extLst>
          </p:cNvPr>
          <p:cNvSpPr txBox="1">
            <a:spLocks noGrp="1"/>
          </p:cNvSpPr>
          <p:nvPr>
            <p:ph type="title"/>
          </p:nvPr>
        </p:nvSpPr>
        <p:spPr>
          <a:xfrm>
            <a:off x="938341" y="1485900"/>
            <a:ext cx="10315318" cy="1071526"/>
          </a:xfrm>
          <a:prstGeom prst="rect">
            <a:avLst/>
          </a:prstGeom>
        </p:spPr>
        <p:txBody>
          <a:bodyPr lIns="45719" tIns="45720" rIns="45719" bIns="45720" anchor="ctr">
            <a:normAutofit fontScale="90000"/>
          </a:bodyPr>
          <a:lstStyle>
            <a:lvl1pPr>
              <a:defRPr sz="3600">
                <a:solidFill>
                  <a:srgbClr val="282B63"/>
                </a:solidFill>
              </a:defRPr>
            </a:lvl1pPr>
          </a:lstStyle>
          <a:p>
            <a:pPr algn="ctr"/>
            <a:r>
              <a:rPr lang="nl-NL" b="1"/>
              <a:t>Toelichting gids</a:t>
            </a:r>
            <a:br>
              <a:rPr lang="nl-NL" b="1"/>
            </a:br>
            <a:r>
              <a:rPr lang="nl-NL" b="1"/>
              <a:t>Gebruik van wetenschappelijke kennis</a:t>
            </a:r>
            <a:endParaRPr b="1"/>
          </a:p>
        </p:txBody>
      </p:sp>
      <p:sp>
        <p:nvSpPr>
          <p:cNvPr id="4" name="Titel 1">
            <a:extLst>
              <a:ext uri="{FF2B5EF4-FFF2-40B4-BE49-F238E27FC236}">
                <a16:creationId xmlns:a16="http://schemas.microsoft.com/office/drawing/2014/main" id="{0F7DB868-BE79-2B3E-02F5-E93B74A56672}"/>
              </a:ext>
            </a:extLst>
          </p:cNvPr>
          <p:cNvSpPr txBox="1">
            <a:spLocks/>
          </p:cNvSpPr>
          <p:nvPr/>
        </p:nvSpPr>
        <p:spPr>
          <a:xfrm>
            <a:off x="938341" y="2692400"/>
            <a:ext cx="10315318" cy="21082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20" rIns="45719" bIns="45720" anchor="ctr">
            <a:normAutofit/>
          </a:bodyPr>
          <a:lstStyle>
            <a:lvl1pPr marL="0" marR="0" indent="0" algn="l" defTabSz="914400" rtl="0" latinLnBrk="0">
              <a:lnSpc>
                <a:spcPct val="100000"/>
              </a:lnSpc>
              <a:spcBef>
                <a:spcPts val="0"/>
              </a:spcBef>
              <a:spcAft>
                <a:spcPts val="0"/>
              </a:spcAft>
              <a:buClrTx/>
              <a:buSzTx/>
              <a:buFontTx/>
              <a:buNone/>
              <a:tabLst/>
              <a:defRPr sz="3600" b="0" i="0" u="none" strike="noStrike" cap="none" spc="0" baseline="0">
                <a:solidFill>
                  <a:srgbClr val="282B63"/>
                </a:solidFill>
                <a:uFillTx/>
                <a:latin typeface="Krub Bold"/>
                <a:ea typeface="Krub Bold"/>
                <a:cs typeface="Krub Bold"/>
                <a:sym typeface="Krub Bold"/>
              </a:defRPr>
            </a:lvl1pPr>
            <a:lvl2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2pPr>
            <a:lvl3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3pPr>
            <a:lvl4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4pPr>
            <a:lvl5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5pPr>
            <a:lvl6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6pPr>
            <a:lvl7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7pPr>
            <a:lvl8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8pPr>
            <a:lvl9pPr marL="0" marR="0" indent="0" algn="l" defTabSz="914400" rtl="0" latinLnBrk="0">
              <a:lnSpc>
                <a:spcPct val="100000"/>
              </a:lnSpc>
              <a:spcBef>
                <a:spcPts val="0"/>
              </a:spcBef>
              <a:spcAft>
                <a:spcPts val="0"/>
              </a:spcAft>
              <a:buClrTx/>
              <a:buSzTx/>
              <a:buFontTx/>
              <a:buNone/>
              <a:tabLst/>
              <a:defRPr sz="2900" b="0" i="0" u="none" strike="noStrike" cap="none" spc="0" baseline="0">
                <a:solidFill>
                  <a:srgbClr val="262052"/>
                </a:solidFill>
                <a:uFillTx/>
                <a:latin typeface="Krub Bold"/>
                <a:ea typeface="Krub Bold"/>
                <a:cs typeface="Krub Bold"/>
                <a:sym typeface="Krub Bold"/>
              </a:defRPr>
            </a:lvl9pPr>
          </a:lstStyle>
          <a:p>
            <a:pPr algn="ctr"/>
            <a:r>
              <a:rPr lang="nl-BE"/>
              <a:t>Emmelien </a:t>
            </a:r>
            <a:r>
              <a:rPr lang="nl-BE" err="1"/>
              <a:t>Merchie</a:t>
            </a:r>
          </a:p>
          <a:p>
            <a:pPr algn="ctr"/>
            <a:r>
              <a:rPr lang="nl-BE" sz="2000">
                <a:solidFill>
                  <a:srgbClr val="C41873"/>
                </a:solidFill>
                <a:latin typeface="Krub"/>
                <a:cs typeface="Krub"/>
              </a:rPr>
              <a:t>Wetenschappelijk medewerker Leerpunt</a:t>
            </a:r>
            <a:endParaRPr lang="nl-BE"/>
          </a:p>
        </p:txBody>
      </p:sp>
    </p:spTree>
    <p:extLst>
      <p:ext uri="{BB962C8B-B14F-4D97-AF65-F5344CB8AC3E}">
        <p14:creationId xmlns:p14="http://schemas.microsoft.com/office/powerpoint/2010/main" val="39829411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652E0-8FED-8FCA-FA23-804FE7518A8B}"/>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AC3C08C2-D815-8A20-2ACA-FE518E85FB3C}"/>
              </a:ext>
            </a:extLst>
          </p:cNvPr>
          <p:cNvSpPr>
            <a:spLocks noGrp="1"/>
          </p:cNvSpPr>
          <p:nvPr>
            <p:ph type="title"/>
          </p:nvPr>
        </p:nvSpPr>
        <p:spPr>
          <a:xfrm>
            <a:off x="932720" y="574985"/>
            <a:ext cx="6186314" cy="1325563"/>
          </a:xfrm>
        </p:spPr>
        <p:txBody>
          <a:bodyPr lIns="45719" tIns="45720" rIns="45719" bIns="45720" anchor="ctr">
            <a:normAutofit/>
          </a:bodyPr>
          <a:lstStyle/>
          <a:p>
            <a:r>
              <a:rPr lang="en-US" err="1"/>
              <a:t>Beknopte</a:t>
            </a:r>
            <a:r>
              <a:rPr lang="en-US"/>
              <a:t> gids</a:t>
            </a:r>
          </a:p>
        </p:txBody>
      </p:sp>
      <p:pic>
        <p:nvPicPr>
          <p:cNvPr id="7" name="Afbeelding 6" descr="Afbeelding met Menselijk gezicht, kleding, tekst, persoon&#10;&#10;Door AI gegenereerde inhoud is mogelijk onjuist.">
            <a:extLst>
              <a:ext uri="{FF2B5EF4-FFF2-40B4-BE49-F238E27FC236}">
                <a16:creationId xmlns:a16="http://schemas.microsoft.com/office/drawing/2014/main" id="{F054CEB5-85B0-EE9C-1822-ECB55A15446F}"/>
              </a:ext>
            </a:extLst>
          </p:cNvPr>
          <p:cNvPicPr>
            <a:picLocks noChangeAspect="1"/>
          </p:cNvPicPr>
          <p:nvPr/>
        </p:nvPicPr>
        <p:blipFill>
          <a:blip r:embed="rId3">
            <a:extLst>
              <a:ext uri="{28A0092B-C50C-407E-A947-70E740481C1C}">
                <a14:useLocalDpi xmlns:a14="http://schemas.microsoft.com/office/drawing/2010/main" val="0"/>
              </a:ext>
            </a:extLst>
          </a:blip>
          <a:srcRect l="1568" r="6296"/>
          <a:stretch>
            <a:fillRect/>
          </a:stretch>
        </p:blipFill>
        <p:spPr>
          <a:xfrm>
            <a:off x="7689953" y="10"/>
            <a:ext cx="4502047" cy="6857990"/>
          </a:xfrm>
          <a:prstGeom prst="rect">
            <a:avLst/>
          </a:prstGeom>
          <a:noFill/>
          <a:effectLst>
            <a:outerShdw blurRad="50800" dist="38100" dir="5400000" algn="t" rotWithShape="0">
              <a:prstClr val="black">
                <a:alpha val="40000"/>
              </a:prstClr>
            </a:outerShdw>
          </a:effectLst>
        </p:spPr>
      </p:pic>
      <p:sp>
        <p:nvSpPr>
          <p:cNvPr id="14" name="Text Placeholder 3">
            <a:extLst>
              <a:ext uri="{FF2B5EF4-FFF2-40B4-BE49-F238E27FC236}">
                <a16:creationId xmlns:a16="http://schemas.microsoft.com/office/drawing/2014/main" id="{FF50A028-AA58-C5EA-E770-D5F7355CA887}"/>
              </a:ext>
            </a:extLst>
          </p:cNvPr>
          <p:cNvSpPr>
            <a:spLocks noGrp="1"/>
          </p:cNvSpPr>
          <p:nvPr>
            <p:ph type="body" sz="half" idx="1"/>
          </p:nvPr>
        </p:nvSpPr>
        <p:spPr>
          <a:xfrm>
            <a:off x="934386" y="2035485"/>
            <a:ext cx="5521298" cy="3375965"/>
          </a:xfrm>
        </p:spPr>
        <p:txBody>
          <a:bodyPr lIns="45719" tIns="45720" rIns="45719" bIns="45720" anchor="t">
            <a:normAutofit/>
          </a:bodyPr>
          <a:lstStyle/>
          <a:p>
            <a:pPr marL="0" indent="0">
              <a:buNone/>
            </a:pPr>
            <a:r>
              <a:rPr lang="en-US">
                <a:latin typeface="Krub"/>
              </a:rPr>
              <a:t>Focus op </a:t>
            </a:r>
            <a:r>
              <a:rPr lang="en-US" err="1">
                <a:latin typeface="Krub"/>
              </a:rPr>
              <a:t>wetenschappelijke</a:t>
            </a:r>
            <a:r>
              <a:rPr lang="en-US">
                <a:latin typeface="Krub"/>
              </a:rPr>
              <a:t> </a:t>
            </a:r>
            <a:r>
              <a:rPr lang="en-US" err="1">
                <a:latin typeface="Krub"/>
              </a:rPr>
              <a:t>kennis</a:t>
            </a:r>
            <a:endParaRPr lang="en-US">
              <a:latin typeface="Krub"/>
            </a:endParaRPr>
          </a:p>
          <a:p>
            <a:pPr marL="0" indent="0">
              <a:buNone/>
            </a:pPr>
            <a:endParaRPr lang="en-US">
              <a:latin typeface="Krub"/>
            </a:endParaRPr>
          </a:p>
          <a:p>
            <a:pPr marL="0" indent="0">
              <a:buNone/>
            </a:pPr>
            <a:r>
              <a:rPr lang="en-US">
                <a:latin typeface="Krub"/>
              </a:rPr>
              <a:t>= </a:t>
            </a:r>
            <a:r>
              <a:rPr lang="en-US" err="1">
                <a:latin typeface="Krub"/>
              </a:rPr>
              <a:t>één</a:t>
            </a:r>
            <a:r>
              <a:rPr lang="en-US">
                <a:latin typeface="Krub"/>
              </a:rPr>
              <a:t> van de </a:t>
            </a:r>
            <a:r>
              <a:rPr lang="en-US" err="1">
                <a:latin typeface="Krub"/>
              </a:rPr>
              <a:t>drie</a:t>
            </a:r>
            <a:r>
              <a:rPr lang="en-US">
                <a:latin typeface="Krub"/>
              </a:rPr>
              <a:t> </a:t>
            </a:r>
            <a:r>
              <a:rPr lang="en-US" err="1">
                <a:latin typeface="Krub"/>
              </a:rPr>
              <a:t>bronnen</a:t>
            </a:r>
            <a:r>
              <a:rPr lang="en-US">
                <a:latin typeface="Krub"/>
              </a:rPr>
              <a:t> </a:t>
            </a:r>
            <a:r>
              <a:rPr lang="en-US" err="1">
                <a:latin typeface="Krub"/>
              </a:rPr>
              <a:t>binnen</a:t>
            </a:r>
            <a:r>
              <a:rPr lang="en-US">
                <a:latin typeface="Krub"/>
              </a:rPr>
              <a:t> evidence-informed </a:t>
            </a:r>
            <a:r>
              <a:rPr lang="en-US" err="1">
                <a:latin typeface="Krub"/>
              </a:rPr>
              <a:t>onderwijs</a:t>
            </a:r>
            <a:endParaRPr lang="en-US">
              <a:latin typeface="Krub"/>
            </a:endParaRPr>
          </a:p>
          <a:p>
            <a:endParaRPr lang="en-US">
              <a:latin typeface="Krub"/>
            </a:endParaRPr>
          </a:p>
          <a:p>
            <a:endParaRPr lang="en-US">
              <a:latin typeface="Krub"/>
            </a:endParaRPr>
          </a:p>
        </p:txBody>
      </p:sp>
    </p:spTree>
    <p:extLst>
      <p:ext uri="{BB962C8B-B14F-4D97-AF65-F5344CB8AC3E}">
        <p14:creationId xmlns:p14="http://schemas.microsoft.com/office/powerpoint/2010/main" val="169094383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CB325-AC39-343D-C788-1929B0228A7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12943D4-C2D3-9643-E832-F151E3844834}"/>
              </a:ext>
            </a:extLst>
          </p:cNvPr>
          <p:cNvPicPr>
            <a:picLocks noChangeAspect="1"/>
          </p:cNvPicPr>
          <p:nvPr/>
        </p:nvPicPr>
        <p:blipFill>
          <a:blip r:embed="rId3"/>
          <a:srcRect l="23158" r="16612" b="2"/>
          <a:stretch>
            <a:fillRect/>
          </a:stretch>
        </p:blipFill>
        <p:spPr>
          <a:xfrm>
            <a:off x="7689953" y="10"/>
            <a:ext cx="4502047" cy="6857990"/>
          </a:xfrm>
          <a:prstGeom prst="rect">
            <a:avLst/>
          </a:prstGeom>
          <a:noFill/>
        </p:spPr>
      </p:pic>
      <p:sp>
        <p:nvSpPr>
          <p:cNvPr id="14" name="Text Placeholder 3">
            <a:extLst>
              <a:ext uri="{FF2B5EF4-FFF2-40B4-BE49-F238E27FC236}">
                <a16:creationId xmlns:a16="http://schemas.microsoft.com/office/drawing/2014/main" id="{5148EA26-FFFB-9F2D-9707-6747A781C90C}"/>
              </a:ext>
            </a:extLst>
          </p:cNvPr>
          <p:cNvSpPr>
            <a:spLocks noGrp="1"/>
          </p:cNvSpPr>
          <p:nvPr>
            <p:ph type="body" sz="half" idx="1"/>
          </p:nvPr>
        </p:nvSpPr>
        <p:spPr>
          <a:xfrm>
            <a:off x="934386" y="1121085"/>
            <a:ext cx="6186315" cy="3863645"/>
          </a:xfrm>
        </p:spPr>
        <p:txBody>
          <a:bodyPr lIns="45719" tIns="45720" rIns="45719" bIns="45720" anchor="t">
            <a:normAutofit/>
          </a:bodyPr>
          <a:lstStyle/>
          <a:p>
            <a:pPr marL="171450" indent="-171450">
              <a:lnSpc>
                <a:spcPct val="90000"/>
              </a:lnSpc>
              <a:spcBef>
                <a:spcPts val="0"/>
              </a:spcBef>
              <a:buFont typeface="Calibri,Sans-Serif"/>
              <a:buChar char="-"/>
            </a:pPr>
            <a:r>
              <a:rPr lang="en-US">
                <a:latin typeface="Krub"/>
              </a:rPr>
              <a:t>Wat is </a:t>
            </a:r>
            <a:r>
              <a:rPr lang="en-US" err="1">
                <a:latin typeface="Krub"/>
              </a:rPr>
              <a:t>wetenschappelijke</a:t>
            </a:r>
            <a:r>
              <a:rPr lang="en-US">
                <a:latin typeface="Krub"/>
              </a:rPr>
              <a:t> </a:t>
            </a:r>
            <a:r>
              <a:rPr lang="en-US" err="1">
                <a:latin typeface="Krub"/>
              </a:rPr>
              <a:t>kennis</a:t>
            </a:r>
            <a:r>
              <a:rPr lang="en-US">
                <a:latin typeface="Krub"/>
              </a:rPr>
              <a:t>? </a:t>
            </a:r>
          </a:p>
          <a:p>
            <a:pPr marL="0" indent="0">
              <a:lnSpc>
                <a:spcPct val="90000"/>
              </a:lnSpc>
              <a:spcBef>
                <a:spcPts val="0"/>
              </a:spcBef>
              <a:buNone/>
            </a:pPr>
            <a:endParaRPr lang="en-US">
              <a:latin typeface="Krub"/>
            </a:endParaRPr>
          </a:p>
          <a:p>
            <a:pPr marL="171450" indent="-171450">
              <a:lnSpc>
                <a:spcPct val="90000"/>
              </a:lnSpc>
              <a:spcBef>
                <a:spcPts val="0"/>
              </a:spcBef>
              <a:buFont typeface="Calibri,Sans-Serif"/>
              <a:buChar char="-"/>
            </a:pPr>
            <a:r>
              <a:rPr lang="en-US">
                <a:latin typeface="Krub"/>
              </a:rPr>
              <a:t>Wat </a:t>
            </a:r>
            <a:r>
              <a:rPr lang="en-US" err="1">
                <a:latin typeface="Krub"/>
              </a:rPr>
              <a:t>vertellen</a:t>
            </a:r>
            <a:r>
              <a:rPr lang="en-US">
                <a:latin typeface="Krub"/>
              </a:rPr>
              <a:t> </a:t>
            </a:r>
            <a:r>
              <a:rPr lang="en-US" err="1">
                <a:latin typeface="Krub"/>
              </a:rPr>
              <a:t>soorten</a:t>
            </a:r>
            <a:r>
              <a:rPr lang="en-US">
                <a:latin typeface="Krub"/>
              </a:rPr>
              <a:t> </a:t>
            </a:r>
            <a:r>
              <a:rPr lang="en-US" err="1">
                <a:latin typeface="Krub"/>
              </a:rPr>
              <a:t>onderzoeken</a:t>
            </a:r>
            <a:r>
              <a:rPr lang="en-US">
                <a:latin typeface="Krub"/>
              </a:rPr>
              <a:t> </a:t>
            </a:r>
            <a:r>
              <a:rPr lang="en-US" err="1">
                <a:latin typeface="Krub"/>
              </a:rPr>
              <a:t>ons</a:t>
            </a:r>
            <a:r>
              <a:rPr lang="en-US">
                <a:latin typeface="Krub"/>
              </a:rPr>
              <a:t>?</a:t>
            </a:r>
          </a:p>
          <a:p>
            <a:pPr marL="0" indent="0">
              <a:lnSpc>
                <a:spcPct val="90000"/>
              </a:lnSpc>
              <a:spcBef>
                <a:spcPts val="0"/>
              </a:spcBef>
              <a:buNone/>
            </a:pPr>
            <a:endParaRPr lang="en-US">
              <a:latin typeface="Krub"/>
            </a:endParaRPr>
          </a:p>
          <a:p>
            <a:pPr marL="171450" indent="-171450">
              <a:lnSpc>
                <a:spcPct val="90000"/>
              </a:lnSpc>
              <a:spcBef>
                <a:spcPts val="0"/>
              </a:spcBef>
              <a:buFont typeface="Calibri,Sans-Serif"/>
              <a:buChar char="-"/>
            </a:pPr>
            <a:r>
              <a:rPr lang="en-US">
                <a:latin typeface="Krub"/>
              </a:rPr>
              <a:t>Welke </a:t>
            </a:r>
            <a:r>
              <a:rPr lang="en-US" err="1">
                <a:latin typeface="Krub"/>
              </a:rPr>
              <a:t>informatie</a:t>
            </a:r>
            <a:r>
              <a:rPr lang="en-US">
                <a:latin typeface="Krub"/>
              </a:rPr>
              <a:t> </a:t>
            </a:r>
            <a:r>
              <a:rPr lang="en-US" err="1">
                <a:latin typeface="Krub"/>
              </a:rPr>
              <a:t>kan</a:t>
            </a:r>
            <a:r>
              <a:rPr lang="en-US">
                <a:latin typeface="Krub"/>
              </a:rPr>
              <a:t> </a:t>
            </a:r>
            <a:r>
              <a:rPr lang="en-US" err="1">
                <a:latin typeface="Krub"/>
              </a:rPr>
              <a:t>ik</a:t>
            </a:r>
            <a:r>
              <a:rPr lang="en-US">
                <a:latin typeface="Krub"/>
              </a:rPr>
              <a:t> </a:t>
            </a:r>
            <a:r>
              <a:rPr lang="en-US" err="1">
                <a:latin typeface="Krub"/>
              </a:rPr>
              <a:t>vertrouwen</a:t>
            </a:r>
            <a:r>
              <a:rPr lang="en-US">
                <a:latin typeface="Krub"/>
              </a:rPr>
              <a:t>?</a:t>
            </a:r>
          </a:p>
          <a:p>
            <a:pPr marL="0" indent="0">
              <a:lnSpc>
                <a:spcPct val="90000"/>
              </a:lnSpc>
              <a:spcBef>
                <a:spcPts val="0"/>
              </a:spcBef>
              <a:buNone/>
            </a:pPr>
            <a:endParaRPr lang="en-US">
              <a:latin typeface="Krub"/>
            </a:endParaRPr>
          </a:p>
          <a:p>
            <a:pPr marL="171450" indent="-171450">
              <a:lnSpc>
                <a:spcPct val="90000"/>
              </a:lnSpc>
              <a:spcBef>
                <a:spcPts val="0"/>
              </a:spcBef>
              <a:buFont typeface="Calibri,Sans-Serif"/>
              <a:buChar char="-"/>
            </a:pPr>
            <a:r>
              <a:rPr lang="en-US">
                <a:latin typeface="Krub"/>
              </a:rPr>
              <a:t>Hoe </a:t>
            </a:r>
            <a:r>
              <a:rPr lang="en-US" err="1">
                <a:latin typeface="Krub"/>
              </a:rPr>
              <a:t>schat</a:t>
            </a:r>
            <a:r>
              <a:rPr lang="en-US">
                <a:latin typeface="Krub"/>
              </a:rPr>
              <a:t> </a:t>
            </a:r>
            <a:r>
              <a:rPr lang="en-US" err="1">
                <a:latin typeface="Krub"/>
              </a:rPr>
              <a:t>ik</a:t>
            </a:r>
            <a:r>
              <a:rPr lang="en-US">
                <a:latin typeface="Krub"/>
              </a:rPr>
              <a:t> </a:t>
            </a:r>
            <a:r>
              <a:rPr lang="en-US" err="1">
                <a:latin typeface="Krub"/>
              </a:rPr>
              <a:t>snel</a:t>
            </a:r>
            <a:r>
              <a:rPr lang="en-US">
                <a:latin typeface="Krub"/>
              </a:rPr>
              <a:t> in of </a:t>
            </a:r>
            <a:r>
              <a:rPr lang="en-US" err="1">
                <a:latin typeface="Krub"/>
              </a:rPr>
              <a:t>een</a:t>
            </a:r>
            <a:r>
              <a:rPr lang="en-US">
                <a:latin typeface="Krub"/>
              </a:rPr>
              <a:t> </a:t>
            </a:r>
            <a:r>
              <a:rPr lang="en-US" err="1">
                <a:latin typeface="Krub"/>
              </a:rPr>
              <a:t>bron</a:t>
            </a:r>
            <a:r>
              <a:rPr lang="en-US">
                <a:latin typeface="Krub"/>
              </a:rPr>
              <a:t> het </a:t>
            </a:r>
            <a:r>
              <a:rPr lang="en-US" err="1">
                <a:latin typeface="Krub"/>
              </a:rPr>
              <a:t>lezen</a:t>
            </a:r>
            <a:r>
              <a:rPr lang="en-US">
                <a:latin typeface="Krub"/>
              </a:rPr>
              <a:t> </a:t>
            </a:r>
            <a:r>
              <a:rPr lang="en-US" err="1">
                <a:latin typeface="Krub"/>
              </a:rPr>
              <a:t>waard</a:t>
            </a:r>
            <a:r>
              <a:rPr lang="en-US">
                <a:latin typeface="Krub"/>
              </a:rPr>
              <a:t> is? </a:t>
            </a:r>
          </a:p>
          <a:p>
            <a:pPr marL="0" indent="0">
              <a:lnSpc>
                <a:spcPct val="90000"/>
              </a:lnSpc>
              <a:spcBef>
                <a:spcPts val="0"/>
              </a:spcBef>
              <a:buNone/>
            </a:pPr>
            <a:endParaRPr lang="en-US">
              <a:latin typeface="Krub"/>
            </a:endParaRPr>
          </a:p>
          <a:p>
            <a:pPr marL="171450" indent="-171450">
              <a:lnSpc>
                <a:spcPct val="90000"/>
              </a:lnSpc>
              <a:spcBef>
                <a:spcPts val="0"/>
              </a:spcBef>
              <a:buFont typeface="Calibri,Sans-Serif"/>
              <a:buChar char="-"/>
            </a:pPr>
            <a:r>
              <a:rPr lang="en-US" err="1">
                <a:latin typeface="Krub"/>
              </a:rPr>
              <a:t>Waar</a:t>
            </a:r>
            <a:r>
              <a:rPr lang="en-US">
                <a:latin typeface="Krub"/>
              </a:rPr>
              <a:t> let </a:t>
            </a:r>
            <a:r>
              <a:rPr lang="en-US" err="1">
                <a:latin typeface="Krub"/>
              </a:rPr>
              <a:t>ik</a:t>
            </a:r>
            <a:r>
              <a:rPr lang="en-US">
                <a:latin typeface="Krub"/>
              </a:rPr>
              <a:t> </a:t>
            </a:r>
            <a:r>
              <a:rPr lang="en-US" err="1">
                <a:latin typeface="Krub"/>
              </a:rPr>
              <a:t>als</a:t>
            </a:r>
            <a:r>
              <a:rPr lang="en-US">
                <a:latin typeface="Krub"/>
              </a:rPr>
              <a:t> </a:t>
            </a:r>
            <a:r>
              <a:rPr lang="en-US" err="1">
                <a:latin typeface="Krub"/>
              </a:rPr>
              <a:t>ik</a:t>
            </a:r>
            <a:r>
              <a:rPr lang="en-US">
                <a:latin typeface="Krub"/>
              </a:rPr>
              <a:t> </a:t>
            </a:r>
            <a:r>
              <a:rPr lang="en-US" err="1">
                <a:latin typeface="Krub"/>
              </a:rPr>
              <a:t>onderzoek</a:t>
            </a:r>
            <a:r>
              <a:rPr lang="en-US">
                <a:latin typeface="Krub"/>
              </a:rPr>
              <a:t> lees?</a:t>
            </a:r>
          </a:p>
          <a:p>
            <a:pPr marL="0" indent="0">
              <a:lnSpc>
                <a:spcPct val="90000"/>
              </a:lnSpc>
              <a:spcBef>
                <a:spcPts val="0"/>
              </a:spcBef>
              <a:buNone/>
            </a:pPr>
            <a:endParaRPr lang="en-US">
              <a:latin typeface="Krub"/>
            </a:endParaRPr>
          </a:p>
          <a:p>
            <a:pPr>
              <a:lnSpc>
                <a:spcPct val="90000"/>
              </a:lnSpc>
            </a:pPr>
            <a:endParaRPr lang="en-US">
              <a:latin typeface="Krub"/>
            </a:endParaRPr>
          </a:p>
          <a:p>
            <a:pPr>
              <a:lnSpc>
                <a:spcPct val="90000"/>
              </a:lnSpc>
            </a:pPr>
            <a:endParaRPr lang="en-US">
              <a:latin typeface="Krub"/>
            </a:endParaRPr>
          </a:p>
          <a:p>
            <a:pPr>
              <a:lnSpc>
                <a:spcPct val="90000"/>
              </a:lnSpc>
            </a:pPr>
            <a:endParaRPr lang="en-US">
              <a:latin typeface="Krub"/>
            </a:endParaRPr>
          </a:p>
        </p:txBody>
      </p:sp>
    </p:spTree>
    <p:extLst>
      <p:ext uri="{BB962C8B-B14F-4D97-AF65-F5344CB8AC3E}">
        <p14:creationId xmlns:p14="http://schemas.microsoft.com/office/powerpoint/2010/main" val="188707957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322CD-9E46-4F96-D228-3AB44FB52D8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1E14E57-A61C-F484-080C-21A02FEBD0AC}"/>
              </a:ext>
            </a:extLst>
          </p:cNvPr>
          <p:cNvPicPr>
            <a:picLocks noChangeAspect="1"/>
          </p:cNvPicPr>
          <p:nvPr/>
        </p:nvPicPr>
        <p:blipFill>
          <a:blip r:embed="rId3"/>
          <a:srcRect l="-45" r="469"/>
          <a:stretch>
            <a:fillRect/>
          </a:stretch>
        </p:blipFill>
        <p:spPr>
          <a:xfrm>
            <a:off x="3048000" y="0"/>
            <a:ext cx="8821354" cy="6858000"/>
          </a:xfrm>
          <a:prstGeom prst="rect">
            <a:avLst/>
          </a:prstGeom>
        </p:spPr>
      </p:pic>
    </p:spTree>
    <p:extLst>
      <p:ext uri="{BB962C8B-B14F-4D97-AF65-F5344CB8AC3E}">
        <p14:creationId xmlns:p14="http://schemas.microsoft.com/office/powerpoint/2010/main" val="393420465"/>
      </p:ext>
    </p:extLst>
  </p:cSld>
  <p:clrMapOvr>
    <a:masterClrMapping/>
  </p:clrMapOvr>
  <p:transition spd="med"/>
</p:sld>
</file>

<file path=ppt/theme/theme1.xml><?xml version="1.0" encoding="utf-8"?>
<a:theme xmlns:a="http://schemas.openxmlformats.org/drawingml/2006/main" name="Leerpunt">
  <a:themeElements>
    <a:clrScheme name="Leerpunt">
      <a:dk1>
        <a:srgbClr val="262052"/>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Leerpunt">
      <a:majorFont>
        <a:latin typeface="Calibri"/>
        <a:ea typeface="Calibri"/>
        <a:cs typeface="Calibri"/>
      </a:majorFont>
      <a:minorFont>
        <a:latin typeface="Helvetica"/>
        <a:ea typeface="Helvetica"/>
        <a:cs typeface="Helvetica"/>
      </a:minorFont>
    </a:fontScheme>
    <a:fmtScheme name="Leerpu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500"/>
          </a:spcBef>
          <a:spcAft>
            <a:spcPts val="0"/>
          </a:spcAft>
          <a:buClrTx/>
          <a:buSzTx/>
          <a:buFontTx/>
          <a:buNone/>
          <a:tabLst/>
          <a:defRPr kumimoji="0" sz="1500" b="0" i="0" u="none" strike="noStrike" cap="none" spc="0" normalizeH="0" baseline="0">
            <a:ln>
              <a:noFill/>
            </a:ln>
            <a:solidFill>
              <a:srgbClr val="282B63"/>
            </a:solidFill>
            <a:effectLst/>
            <a:uFillTx/>
            <a:latin typeface="Krub Regular"/>
            <a:ea typeface="Krub Regular"/>
            <a:cs typeface="Krub Regular"/>
            <a:sym typeface="Krub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20000"/>
          </a:lnSpc>
          <a:spcBef>
            <a:spcPts val="0"/>
          </a:spcBef>
          <a:spcAft>
            <a:spcPts val="0"/>
          </a:spcAft>
          <a:buClrTx/>
          <a:buSzTx/>
          <a:buFontTx/>
          <a:buNone/>
          <a:tabLst/>
          <a:defRPr kumimoji="0" sz="1900" b="0" i="0" u="none" strike="noStrike" cap="none" spc="0" normalizeH="0" baseline="0">
            <a:ln>
              <a:noFill/>
            </a:ln>
            <a:solidFill>
              <a:srgbClr val="262052"/>
            </a:solidFill>
            <a:effectLst/>
            <a:uFillTx/>
            <a:latin typeface="Krub Regular"/>
            <a:ea typeface="Krub Regular"/>
            <a:cs typeface="Krub Regular"/>
            <a:sym typeface="Krub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Leerpunt">
  <a:themeElements>
    <a:clrScheme name="Leerpun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Leerpunt">
      <a:majorFont>
        <a:latin typeface="Calibri"/>
        <a:ea typeface="Calibri"/>
        <a:cs typeface="Calibri"/>
      </a:majorFont>
      <a:minorFont>
        <a:latin typeface="Helvetica"/>
        <a:ea typeface="Helvetica"/>
        <a:cs typeface="Helvetica"/>
      </a:minorFont>
    </a:fontScheme>
    <a:fmtScheme name="Leerpu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500"/>
          </a:spcBef>
          <a:spcAft>
            <a:spcPts val="0"/>
          </a:spcAft>
          <a:buClrTx/>
          <a:buSzTx/>
          <a:buFontTx/>
          <a:buNone/>
          <a:tabLst/>
          <a:defRPr kumimoji="0" sz="1500" b="0" i="0" u="none" strike="noStrike" cap="none" spc="0" normalizeH="0" baseline="0">
            <a:ln>
              <a:noFill/>
            </a:ln>
            <a:solidFill>
              <a:srgbClr val="282B63"/>
            </a:solidFill>
            <a:effectLst/>
            <a:uFillTx/>
            <a:latin typeface="Krub Regular"/>
            <a:ea typeface="Krub Regular"/>
            <a:cs typeface="Krub Regular"/>
            <a:sym typeface="Krub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20000"/>
          </a:lnSpc>
          <a:spcBef>
            <a:spcPts val="0"/>
          </a:spcBef>
          <a:spcAft>
            <a:spcPts val="0"/>
          </a:spcAft>
          <a:buClrTx/>
          <a:buSzTx/>
          <a:buFontTx/>
          <a:buNone/>
          <a:tabLst/>
          <a:defRPr kumimoji="0" sz="1900" b="0" i="0" u="none" strike="noStrike" cap="none" spc="0" normalizeH="0" baseline="0">
            <a:ln>
              <a:noFill/>
            </a:ln>
            <a:solidFill>
              <a:srgbClr val="262052"/>
            </a:solidFill>
            <a:effectLst/>
            <a:uFillTx/>
            <a:latin typeface="Krub Regular"/>
            <a:ea typeface="Krub Regular"/>
            <a:cs typeface="Krub Regular"/>
            <a:sym typeface="Krub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0413E3D54FD69409BD509FE3D3DCA4D" ma:contentTypeVersion="10" ma:contentTypeDescription="Een nieuw document maken." ma:contentTypeScope="" ma:versionID="af82d64cf8c214dffd6b37834d2b8f1c">
  <xsd:schema xmlns:xsd="http://www.w3.org/2001/XMLSchema" xmlns:xs="http://www.w3.org/2001/XMLSchema" xmlns:p="http://schemas.microsoft.com/office/2006/metadata/properties" xmlns:ns2="db0510e4-fd19-4e4e-832f-9335ab017120" xmlns:ns3="19ad1ad8-b1f7-4217-affe-058427b1c6a1" targetNamespace="http://schemas.microsoft.com/office/2006/metadata/properties" ma:root="true" ma:fieldsID="413fb5931c2f8e968499ddb82a935289" ns2:_="" ns3:_="">
    <xsd:import namespace="db0510e4-fd19-4e4e-832f-9335ab017120"/>
    <xsd:import namespace="19ad1ad8-b1f7-4217-affe-058427b1c6a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0510e4-fd19-4e4e-832f-9335ab0171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d5f3ae0f-db00-4e55-b37c-db1c0faa750b"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9ad1ad8-b1f7-4217-affe-058427b1c6a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5ee6cdf-8d06-47d9-8952-17503f22c151}" ma:internalName="TaxCatchAll" ma:showField="CatchAllData" ma:web="19ad1ad8-b1f7-4217-affe-058427b1c6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9ad1ad8-b1f7-4217-affe-058427b1c6a1" xsi:nil="true"/>
    <lcf76f155ced4ddcb4097134ff3c332f xmlns="db0510e4-fd19-4e4e-832f-9335ab01712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94024CC-0228-4290-AFC6-987933AC0CAA}">
  <ds:schemaRefs>
    <ds:schemaRef ds:uri="19ad1ad8-b1f7-4217-affe-058427b1c6a1"/>
    <ds:schemaRef ds:uri="db0510e4-fd19-4e4e-832f-9335ab0171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B1DBBDC-55CB-44FE-85BD-47F050DAB407}">
  <ds:schemaRefs>
    <ds:schemaRef ds:uri="http://schemas.microsoft.com/sharepoint/v3/contenttype/forms"/>
  </ds:schemaRefs>
</ds:datastoreItem>
</file>

<file path=customXml/itemProps3.xml><?xml version="1.0" encoding="utf-8"?>
<ds:datastoreItem xmlns:ds="http://schemas.openxmlformats.org/officeDocument/2006/customXml" ds:itemID="{98F3A48B-4B4F-4D2D-8EEF-536F82DF3D58}">
  <ds:schemaRefs>
    <ds:schemaRef ds:uri="19ad1ad8-b1f7-4217-affe-058427b1c6a1"/>
    <ds:schemaRef ds:uri="db0510e4-fd19-4e4e-832f-9335ab01712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34844228-0f5b-495f-bd37-abeeb04381b9}" enabled="0" method="" siteId="{34844228-0f5b-495f-bd37-abeeb04381b9}" removed="1"/>
</clbl:labelList>
</file>

<file path=docProps/app.xml><?xml version="1.0" encoding="utf-8"?>
<Properties xmlns="http://schemas.openxmlformats.org/officeDocument/2006/extended-properties" xmlns:vt="http://schemas.openxmlformats.org/officeDocument/2006/docPropsVTypes">
  <TotalTime>0</TotalTime>
  <Application>Microsoft Office PowerPoint</Application>
  <PresentationFormat>Widescreen</PresentationFormat>
  <Slides>30</Slides>
  <Notes>16</Notes>
  <HiddenSlides>0</HiddenSlide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Leerpunt</vt:lpstr>
      <vt:lpstr>Valorisatie event</vt:lpstr>
      <vt:lpstr>Welkom</vt:lpstr>
      <vt:lpstr>Programma</vt:lpstr>
      <vt:lpstr>PowerPoint Presentation</vt:lpstr>
      <vt:lpstr>PowerPoint Presentation</vt:lpstr>
      <vt:lpstr>Toelichting gids Gebruik van wetenschappelijke kennis</vt:lpstr>
      <vt:lpstr>Beknopte gids</vt:lpstr>
      <vt:lpstr>PowerPoint Presentation</vt:lpstr>
      <vt:lpstr>PowerPoint Presentation</vt:lpstr>
      <vt:lpstr>PowerPoint Presentation</vt:lpstr>
      <vt:lpstr>PowerPoint Presentation</vt:lpstr>
      <vt:lpstr>Is deze bron het lezen waard?</vt:lpstr>
      <vt:lpstr>Ontdek meer op leerpunt.be</vt:lpstr>
      <vt:lpstr>PowerPoint Presentation</vt:lpstr>
      <vt:lpstr>  Introductie tot het model voor evidence-informed onderwijs met koppeling naar data</vt:lpstr>
      <vt:lpstr>Valorisatie event</vt:lpstr>
      <vt:lpstr>PowerPoint Presentation</vt:lpstr>
      <vt:lpstr>  Keynote over de toolkit Breed Evalueren</vt:lpstr>
      <vt:lpstr>Valorisatie event</vt:lpstr>
      <vt:lpstr>We horen graag jouw mening!</vt:lpstr>
      <vt:lpstr>PowerPoint Presentation</vt:lpstr>
      <vt:lpstr>Nieuwe strategische opdrachten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Valorisatie event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Valorisatie event</dc:title>
  <dc:creator>Isabelle Janssens</dc:creator>
  <cp:revision>1</cp:revision>
  <dcterms:modified xsi:type="dcterms:W3CDTF">2026-01-07T12:45:48Z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0x010100E0413E3D54FD69409BD509FE3D3DCA4D</vt:lpwstr>
  </property>
  <property fmtid="{D5CDD505-2E9C-101B-9397-08002B2CF9AE}" pid="3" name="MediaServiceImageTags">
    <vt:lpwstr/>
  </property>
</Properties>
</file>