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325" r:id="rId5"/>
    <p:sldId id="257" r:id="rId6"/>
    <p:sldId id="275" r:id="rId7"/>
    <p:sldId id="258" r:id="rId8"/>
    <p:sldId id="312" r:id="rId9"/>
    <p:sldId id="313" r:id="rId10"/>
    <p:sldId id="270" r:id="rId11"/>
    <p:sldId id="322" r:id="rId12"/>
    <p:sldId id="282" r:id="rId13"/>
    <p:sldId id="328" r:id="rId14"/>
    <p:sldId id="326" r:id="rId15"/>
    <p:sldId id="327" r:id="rId16"/>
    <p:sldId id="293" r:id="rId17"/>
    <p:sldId id="317" r:id="rId18"/>
    <p:sldId id="294" r:id="rId19"/>
    <p:sldId id="309" r:id="rId20"/>
    <p:sldId id="303" r:id="rId21"/>
    <p:sldId id="321" r:id="rId22"/>
    <p:sldId id="311" r:id="rId23"/>
    <p:sldId id="329" r:id="rId24"/>
    <p:sldId id="330" r:id="rId25"/>
    <p:sldId id="296" r:id="rId26"/>
    <p:sldId id="301" r:id="rId2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2F5193-53C3-CA26-1CB3-42304E2EDA5A}" name="Emmelien Merchie" initials="EM" userId="S::emmelien.merchie@leerpunt.be::5b6d22fb-3587-41b6-bb88-36e7044b1fb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052"/>
    <a:srgbClr val="119BBA"/>
    <a:srgbClr val="5DBCA4"/>
    <a:srgbClr val="C41873"/>
    <a:srgbClr val="EFF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CF4F0-87FC-4E6D-AC4C-BB471C8CA387}" v="63" dt="2024-10-08T09:29:52.245"/>
    <p1510:client id="{28B6F035-DC24-44D0-8A2E-7B128F829D0C}" v="1254" dt="2024-10-08T07:55:43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en Jansen" userId="60fa3e2c-01a8-402d-bb05-00e6756ed203" providerId="ADAL" clId="{283CF4F0-87FC-4E6D-AC4C-BB471C8CA387}"/>
    <pc:docChg chg="custSel modSld">
      <pc:chgData name="Dorien Jansen" userId="60fa3e2c-01a8-402d-bb05-00e6756ed203" providerId="ADAL" clId="{283CF4F0-87FC-4E6D-AC4C-BB471C8CA387}" dt="2024-10-08T09:29:52.245" v="27" actId="368"/>
      <pc:docMkLst>
        <pc:docMk/>
      </pc:docMkLst>
      <pc:sldChg chg="modNotes">
        <pc:chgData name="Dorien Jansen" userId="60fa3e2c-01a8-402d-bb05-00e6756ed203" providerId="ADAL" clId="{283CF4F0-87FC-4E6D-AC4C-BB471C8CA387}" dt="2024-10-08T09:29:52.197" v="5" actId="368"/>
        <pc:sldMkLst>
          <pc:docMk/>
          <pc:sldMk cId="3412390503" sldId="282"/>
        </pc:sldMkLst>
      </pc:sldChg>
      <pc:sldChg chg="modNotes">
        <pc:chgData name="Dorien Jansen" userId="60fa3e2c-01a8-402d-bb05-00e6756ed203" providerId="ADAL" clId="{283CF4F0-87FC-4E6D-AC4C-BB471C8CA387}" dt="2024-10-08T09:29:52.229" v="15" actId="368"/>
        <pc:sldMkLst>
          <pc:docMk/>
          <pc:sldMk cId="528957843" sldId="294"/>
        </pc:sldMkLst>
      </pc:sldChg>
      <pc:sldChg chg="modNotes">
        <pc:chgData name="Dorien Jansen" userId="60fa3e2c-01a8-402d-bb05-00e6756ed203" providerId="ADAL" clId="{283CF4F0-87FC-4E6D-AC4C-BB471C8CA387}" dt="2024-10-08T09:29:52.229" v="19" actId="368"/>
        <pc:sldMkLst>
          <pc:docMk/>
          <pc:sldMk cId="1969134206" sldId="303"/>
        </pc:sldMkLst>
      </pc:sldChg>
      <pc:sldChg chg="modNotes">
        <pc:chgData name="Dorien Jansen" userId="60fa3e2c-01a8-402d-bb05-00e6756ed203" providerId="ADAL" clId="{283CF4F0-87FC-4E6D-AC4C-BB471C8CA387}" dt="2024-10-08T09:29:52.229" v="17" actId="368"/>
        <pc:sldMkLst>
          <pc:docMk/>
          <pc:sldMk cId="3411524328" sldId="309"/>
        </pc:sldMkLst>
      </pc:sldChg>
      <pc:sldChg chg="modNotes">
        <pc:chgData name="Dorien Jansen" userId="60fa3e2c-01a8-402d-bb05-00e6756ed203" providerId="ADAL" clId="{283CF4F0-87FC-4E6D-AC4C-BB471C8CA387}" dt="2024-10-08T09:29:52.245" v="23" actId="368"/>
        <pc:sldMkLst>
          <pc:docMk/>
          <pc:sldMk cId="2834317147" sldId="311"/>
        </pc:sldMkLst>
      </pc:sldChg>
      <pc:sldChg chg="modNotes">
        <pc:chgData name="Dorien Jansen" userId="60fa3e2c-01a8-402d-bb05-00e6756ed203" providerId="ADAL" clId="{283CF4F0-87FC-4E6D-AC4C-BB471C8CA387}" dt="2024-10-08T09:29:52.181" v="1" actId="368"/>
        <pc:sldMkLst>
          <pc:docMk/>
          <pc:sldMk cId="1705789868" sldId="312"/>
        </pc:sldMkLst>
      </pc:sldChg>
      <pc:sldChg chg="modNotes">
        <pc:chgData name="Dorien Jansen" userId="60fa3e2c-01a8-402d-bb05-00e6756ed203" providerId="ADAL" clId="{283CF4F0-87FC-4E6D-AC4C-BB471C8CA387}" dt="2024-10-08T09:29:52.188" v="3" actId="368"/>
        <pc:sldMkLst>
          <pc:docMk/>
          <pc:sldMk cId="53895200" sldId="313"/>
        </pc:sldMkLst>
      </pc:sldChg>
      <pc:sldChg chg="modNotes">
        <pc:chgData name="Dorien Jansen" userId="60fa3e2c-01a8-402d-bb05-00e6756ed203" providerId="ADAL" clId="{283CF4F0-87FC-4E6D-AC4C-BB471C8CA387}" dt="2024-10-08T09:29:52.213" v="13" actId="368"/>
        <pc:sldMkLst>
          <pc:docMk/>
          <pc:sldMk cId="3691635043" sldId="317"/>
        </pc:sldMkLst>
      </pc:sldChg>
      <pc:sldChg chg="modNotes">
        <pc:chgData name="Dorien Jansen" userId="60fa3e2c-01a8-402d-bb05-00e6756ed203" providerId="ADAL" clId="{283CF4F0-87FC-4E6D-AC4C-BB471C8CA387}" dt="2024-10-08T09:29:52.241" v="21" actId="368"/>
        <pc:sldMkLst>
          <pc:docMk/>
          <pc:sldMk cId="918480624" sldId="321"/>
        </pc:sldMkLst>
      </pc:sldChg>
      <pc:sldChg chg="modNotes">
        <pc:chgData name="Dorien Jansen" userId="60fa3e2c-01a8-402d-bb05-00e6756ed203" providerId="ADAL" clId="{283CF4F0-87FC-4E6D-AC4C-BB471C8CA387}" dt="2024-10-08T09:29:52.197" v="9" actId="368"/>
        <pc:sldMkLst>
          <pc:docMk/>
          <pc:sldMk cId="241704073" sldId="326"/>
        </pc:sldMkLst>
      </pc:sldChg>
      <pc:sldChg chg="modNotes">
        <pc:chgData name="Dorien Jansen" userId="60fa3e2c-01a8-402d-bb05-00e6756ed203" providerId="ADAL" clId="{283CF4F0-87FC-4E6D-AC4C-BB471C8CA387}" dt="2024-10-08T09:29:52.213" v="11" actId="368"/>
        <pc:sldMkLst>
          <pc:docMk/>
          <pc:sldMk cId="4215134896" sldId="327"/>
        </pc:sldMkLst>
      </pc:sldChg>
      <pc:sldChg chg="modNotes">
        <pc:chgData name="Dorien Jansen" userId="60fa3e2c-01a8-402d-bb05-00e6756ed203" providerId="ADAL" clId="{283CF4F0-87FC-4E6D-AC4C-BB471C8CA387}" dt="2024-10-08T09:29:52.197" v="7" actId="368"/>
        <pc:sldMkLst>
          <pc:docMk/>
          <pc:sldMk cId="3078803382" sldId="328"/>
        </pc:sldMkLst>
      </pc:sldChg>
      <pc:sldChg chg="modNotes">
        <pc:chgData name="Dorien Jansen" userId="60fa3e2c-01a8-402d-bb05-00e6756ed203" providerId="ADAL" clId="{283CF4F0-87FC-4E6D-AC4C-BB471C8CA387}" dt="2024-10-08T09:29:52.245" v="25" actId="368"/>
        <pc:sldMkLst>
          <pc:docMk/>
          <pc:sldMk cId="577570371" sldId="329"/>
        </pc:sldMkLst>
      </pc:sldChg>
      <pc:sldChg chg="modNotes">
        <pc:chgData name="Dorien Jansen" userId="60fa3e2c-01a8-402d-bb05-00e6756ed203" providerId="ADAL" clId="{283CF4F0-87FC-4E6D-AC4C-BB471C8CA387}" dt="2024-10-08T09:29:52.245" v="27" actId="368"/>
        <pc:sldMkLst>
          <pc:docMk/>
          <pc:sldMk cId="2042262191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AF87A-89CC-FB44-B80D-E955A5296FE5}" type="datetimeFigureOut">
              <a:rPr lang="nl-BE" smtClean="0"/>
              <a:t>8/10/2024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F41C5-4C6D-D94D-B198-22EA072390B8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78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840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4461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500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8001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8B68C-A34F-1E48-E943-AECA5C267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55B324F-7AA0-6F2F-C1A1-798DAF04C1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C6ADFA2-F653-108E-8FF5-F53012F0D1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A9ADED1-09BD-19DE-4B4B-CE2E0CE75B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2142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1500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E9952-AAF1-C395-88D4-D7CE8A354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7DEBA4F-97FF-9B76-21F2-01B5BCC403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2002704-8832-7D52-6225-4550BB2C6F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0FA116-5389-F00D-AF6E-928AE9A700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9380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626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40E17-09B7-7663-7FBC-E8C352F5E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2C3C69D-6FE9-6827-AEB6-E7029EA1E3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7647234-7BED-BFF5-E0C8-F99DB0C3DE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E29174-4DF2-529C-4F92-9E511A182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67954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6806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40E17-09B7-7663-7FBC-E8C352F5E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2C3C69D-6FE9-6827-AEB6-E7029EA1E3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7647234-7BED-BFF5-E0C8-F99DB0C3DE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E29174-4DF2-529C-4F92-9E511A182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618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3116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50525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54135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85566-8F24-88BB-7194-4F71B518C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126629C-0A9B-D68B-0B10-4EE1497B83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EEBEA73-AB5A-AF95-5799-ED6537883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3E328E-D2A8-1FCA-4E56-48267673BF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0323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701AF-D092-BC2C-3835-B8EDDBA8C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4B85337-FC82-CC5C-A971-30B1161171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EC8DB8C-BEDF-A7E4-12CD-B71434E742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944896B-E79D-2641-DE82-0836850B8B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574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972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8023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9419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A88D2-B9C9-1A12-B7BE-748A6182D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CD638D8-FA6E-BDD7-7902-9F15F7A01E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A9CD038-B4F9-0B1B-3BE6-9506029ABB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F0A9387-99E6-2E1B-6475-BD31FAB76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8213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9753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1020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F41C5-4C6D-D94D-B198-22EA072390B8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680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45E84B9-9A9D-0726-8FC7-A5B3F00906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flipH="1">
            <a:off x="-1152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2AD10D9-EC11-0594-A6A1-F3761F165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01" y="2758248"/>
            <a:ext cx="12194301" cy="1092048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26205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74C9B1-137E-04D5-D15F-8AFF532A7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60939"/>
            <a:ext cx="12191999" cy="1655762"/>
          </a:xfrm>
        </p:spPr>
        <p:txBody>
          <a:bodyPr>
            <a:normAutofit/>
          </a:bodyPr>
          <a:lstStyle>
            <a:lvl1pPr marL="0" indent="0" algn="ctr">
              <a:buNone/>
              <a:defRPr sz="2500" b="0" i="0">
                <a:solidFill>
                  <a:srgbClr val="C41873"/>
                </a:solidFill>
                <a:latin typeface="Krub Medium" pitchFamily="2" charset="-34"/>
                <a:cs typeface="Krub Medium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943563F-1E77-638A-AE6E-BB3DCF219B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510" b="26036"/>
          <a:stretch/>
        </p:blipFill>
        <p:spPr>
          <a:xfrm>
            <a:off x="4272679" y="635324"/>
            <a:ext cx="3642772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8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tekst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D4E9A78-2239-0FB5-84D2-79BFDCF048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5BA698CB-B578-55AA-7305-6BAF09940C7B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744483-1C4A-021E-FEDC-48855C1606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4CBF366-8155-A8F7-5A7D-4715CE44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F65679F-AFE5-F3E8-CE12-F473DDD8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15022D9-5FD8-D745-6447-9F5C7BA4037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128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teks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D4E9A78-2239-0FB5-84D2-79BFDCF048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5BA698CB-B578-55AA-7305-6BAF09940C7B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744483-1C4A-021E-FEDC-48855C1606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4CBF366-8155-A8F7-5A7D-4715CE44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F65679F-AFE5-F3E8-CE12-F473DDD8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15022D9-5FD8-D745-6447-9F5C7BA4037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5412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9401C48-C1B4-E001-6042-D172B9EAB6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95C79417-7237-07A4-C086-E82AF1C5F359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070F9069-918D-A1B8-AA7B-38A1D5A4BABC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9D97B1E-4143-C5CB-389C-DF5F090B4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86D7DE48-493B-BCF2-B638-17B3DDCF7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1032780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7896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652CE58-F191-266E-066F-E80D8EE2DC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C8CEBC5C-9120-957A-EE84-0F1789B48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1032780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5132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11A47D5-CF37-72A0-CDA5-D087C26CD5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033CD11D-145E-595B-E124-85424A2C6509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ED93A079-4FF6-3093-CA31-005D1944053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35E4E9A-CAC9-C00F-FCBD-00F7B53D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9B57195D-FA61-FF98-F677-F360E0E09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1032780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6958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11A47D5-CF37-72A0-CDA5-D087C26CD5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033CD11D-145E-595B-E124-85424A2C6509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ED93A079-4FF6-3093-CA31-005D1944053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35E4E9A-CAC9-C00F-FCBD-00F7B53D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9B57195D-FA61-FF98-F677-F360E0E09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1032780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167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tekst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522A10A-8503-156E-6C5C-D592E0A12C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D78DBBF-16F6-98C7-AD3D-0FB5D0E0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940F538B-C94B-809E-7E9B-81DF27C7A6BD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4EB57648-6255-F23D-226D-5139227213E6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5" name="Tijdelijke aanduiding voor afbeelding 4">
            <a:extLst>
              <a:ext uri="{FF2B5EF4-FFF2-40B4-BE49-F238E27FC236}">
                <a16:creationId xmlns:a16="http://schemas.microsoft.com/office/drawing/2014/main" id="{E3EA91DE-7536-A956-F5E3-CF5BF12E57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806" y="2030723"/>
            <a:ext cx="4901367" cy="419704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2302CCDC-FCCF-7704-EF3A-728F48D8B45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7086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tekst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>
            <a:extLst>
              <a:ext uri="{FF2B5EF4-FFF2-40B4-BE49-F238E27FC236}">
                <a16:creationId xmlns:a16="http://schemas.microsoft.com/office/drawing/2014/main" id="{16E923C3-3EF9-CF83-F5E5-10AD166FF1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D78DBBF-16F6-98C7-AD3D-0FB5D0E0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940F538B-C94B-809E-7E9B-81DF27C7A6BD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4EB57648-6255-F23D-226D-5139227213E6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2302CCDC-FCCF-7704-EF3A-728F48D8B45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4CD88D68-4C42-BB58-4D55-2D8A40C6B1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806" y="2030723"/>
            <a:ext cx="4901367" cy="419704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7920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tekst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>
            <a:extLst>
              <a:ext uri="{FF2B5EF4-FFF2-40B4-BE49-F238E27FC236}">
                <a16:creationId xmlns:a16="http://schemas.microsoft.com/office/drawing/2014/main" id="{16E923C3-3EF9-CF83-F5E5-10AD166FF1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D78DBBF-16F6-98C7-AD3D-0FB5D0E0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940F538B-C94B-809E-7E9B-81DF27C7A6BD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4EB57648-6255-F23D-226D-5139227213E6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2302CCDC-FCCF-7704-EF3A-728F48D8B45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01588A9E-F765-A880-2946-0698A76EBE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806" y="2030723"/>
            <a:ext cx="4901367" cy="419704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5868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teks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>
            <a:extLst>
              <a:ext uri="{FF2B5EF4-FFF2-40B4-BE49-F238E27FC236}">
                <a16:creationId xmlns:a16="http://schemas.microsoft.com/office/drawing/2014/main" id="{16E923C3-3EF9-CF83-F5E5-10AD166FF1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D78DBBF-16F6-98C7-AD3D-0FB5D0E0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940F538B-C94B-809E-7E9B-81DF27C7A6BD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4EB57648-6255-F23D-226D-5139227213E6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2302CCDC-FCCF-7704-EF3A-728F48D8B45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8B32C371-68A4-B46B-72EB-114755E2AD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806" y="2030723"/>
            <a:ext cx="4901367" cy="419704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605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7844948C-A970-44A2-41BD-47F9E6BEE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0803" y="0"/>
            <a:ext cx="12207256" cy="6866582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29571C66-DC68-0D5B-6D4D-EA83B6C6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38200"/>
            <a:ext cx="9015535" cy="1727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1AD6936D-A4E2-748B-CAB7-45B8CA4D41BE}"/>
              </a:ext>
            </a:extLst>
          </p:cNvPr>
          <p:cNvSpPr/>
          <p:nvPr userDrawn="1"/>
        </p:nvSpPr>
        <p:spPr>
          <a:xfrm>
            <a:off x="948193" y="2564525"/>
            <a:ext cx="1357166" cy="102022"/>
          </a:xfrm>
          <a:prstGeom prst="roundRect">
            <a:avLst/>
          </a:prstGeom>
          <a:solidFill>
            <a:srgbClr val="C41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C2FC4FBB-7F1C-61BC-7EA0-79CDDDF9D8F1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F29005F0-6F3C-DE47-7309-57F18DA4C836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3328899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3CA5C1D-D393-622D-5F73-A547D67CED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3BC80B25-A35A-5075-8859-0F83384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3" name="Tijdelijke aanduiding voor afbeelding 4">
            <a:extLst>
              <a:ext uri="{FF2B5EF4-FFF2-40B4-BE49-F238E27FC236}">
                <a16:creationId xmlns:a16="http://schemas.microsoft.com/office/drawing/2014/main" id="{FBF6855F-6CCF-3E64-716F-1B2DF6D38B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6671" y="2020495"/>
            <a:ext cx="4901367" cy="421202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860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5349C3C-E1C4-E300-5E04-21D46FED35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3BC80B25-A35A-5075-8859-0F83384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F141C5F5-E0C9-81EE-9B5B-30985EB3B1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6671" y="2020495"/>
            <a:ext cx="4901367" cy="421202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099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5349C3C-E1C4-E300-5E04-21D46FED35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3BC80B25-A35A-5075-8859-0F83384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8A83D31B-F7D7-0240-E993-EC5A25839F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6671" y="2020495"/>
            <a:ext cx="4901367" cy="421202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4734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5349C3C-E1C4-E300-5E04-21D46FED35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3BC80B25-A35A-5075-8859-0F83384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489DED39-81C4-CE87-DED3-A62CD4A872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6671" y="2020495"/>
            <a:ext cx="4901367" cy="421202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5060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2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AC520A0-CEA0-FA8B-00F4-569EEAF90B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DE0CB92-0843-68F1-AEF6-544774896C1D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652FBD9-E3BF-1CC2-4405-A212B7D9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6186313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4">
            <a:extLst>
              <a:ext uri="{FF2B5EF4-FFF2-40B4-BE49-F238E27FC236}">
                <a16:creationId xmlns:a16="http://schemas.microsoft.com/office/drawing/2014/main" id="{8DF8AAE2-C7EC-733F-06A2-3EE3CDCAF6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89954" y="0"/>
            <a:ext cx="4502046" cy="685799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2D151391-CFFC-538E-A996-6C7595E5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6186313" cy="33759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6626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2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E0B78A75-DE3B-1305-1DF6-1C5CB3A81F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DE0CB92-0843-68F1-AEF6-544774896C1D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652FBD9-E3BF-1CC2-4405-A212B7D9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6186313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4">
            <a:extLst>
              <a:ext uri="{FF2B5EF4-FFF2-40B4-BE49-F238E27FC236}">
                <a16:creationId xmlns:a16="http://schemas.microsoft.com/office/drawing/2014/main" id="{8DF8AAE2-C7EC-733F-06A2-3EE3CDCAF6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89954" y="0"/>
            <a:ext cx="4502046" cy="685799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2D151391-CFFC-538E-A996-6C7595E5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6186313" cy="33759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0787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2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E0B78A75-DE3B-1305-1DF6-1C5CB3A81F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DE0CB92-0843-68F1-AEF6-544774896C1D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652FBD9-E3BF-1CC2-4405-A212B7D9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6186313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4">
            <a:extLst>
              <a:ext uri="{FF2B5EF4-FFF2-40B4-BE49-F238E27FC236}">
                <a16:creationId xmlns:a16="http://schemas.microsoft.com/office/drawing/2014/main" id="{8DF8AAE2-C7EC-733F-06A2-3EE3CDCAF6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89954" y="0"/>
            <a:ext cx="4502046" cy="685799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2D151391-CFFC-538E-A996-6C7595E5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6186313" cy="33759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8180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beeld 2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E0B78A75-DE3B-1305-1DF6-1C5CB3A81F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EDE0CB92-0843-68F1-AEF6-544774896C1D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652FBD9-E3BF-1CC2-4405-A212B7D9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6186313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4">
            <a:extLst>
              <a:ext uri="{FF2B5EF4-FFF2-40B4-BE49-F238E27FC236}">
                <a16:creationId xmlns:a16="http://schemas.microsoft.com/office/drawing/2014/main" id="{8DF8AAE2-C7EC-733F-06A2-3EE3CDCAF6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89954" y="0"/>
            <a:ext cx="4502046" cy="6857999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2D151391-CFFC-538E-A996-6C7595E52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6186313" cy="337596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63725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893C7A8-34E0-EDC3-0E1D-6BC1FDD058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E98D6E2E-7F81-EB7F-898C-90ABB05DC57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93B5264-98A9-B308-9808-91558870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8D4F9730-C814-3E19-CA6B-E947EAA64BA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4" name="Tijdelijke aanduiding voor afbeelding 4">
            <a:extLst>
              <a:ext uri="{FF2B5EF4-FFF2-40B4-BE49-F238E27FC236}">
                <a16:creationId xmlns:a16="http://schemas.microsoft.com/office/drawing/2014/main" id="{DAE3A947-9F97-F3E0-695D-57B5CD4E1D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4197066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07815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>
            <a:extLst>
              <a:ext uri="{FF2B5EF4-FFF2-40B4-BE49-F238E27FC236}">
                <a16:creationId xmlns:a16="http://schemas.microsoft.com/office/drawing/2014/main" id="{557474EC-0A25-1E4C-334C-B33683825F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E98D6E2E-7F81-EB7F-898C-90ABB05DC57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93B5264-98A9-B308-9808-91558870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8D4F9730-C814-3E19-CA6B-E947EAA64BA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6" name="Tijdelijke aanduiding voor afbeelding 4">
            <a:extLst>
              <a:ext uri="{FF2B5EF4-FFF2-40B4-BE49-F238E27FC236}">
                <a16:creationId xmlns:a16="http://schemas.microsoft.com/office/drawing/2014/main" id="{5E972DFC-C1C6-EC78-1EB6-4E0B3D276D0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4197066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522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4BCB752F-5859-ECEF-FB64-5672F87327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0803" y="0"/>
            <a:ext cx="12207256" cy="686658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3A21945E-F5A0-0ED7-7428-4967F5954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38200"/>
            <a:ext cx="9015535" cy="1727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3" name="Afgeronde rechthoek 12">
            <a:extLst>
              <a:ext uri="{FF2B5EF4-FFF2-40B4-BE49-F238E27FC236}">
                <a16:creationId xmlns:a16="http://schemas.microsoft.com/office/drawing/2014/main" id="{CF190F83-2953-9070-775E-A398911CF9BF}"/>
              </a:ext>
            </a:extLst>
          </p:cNvPr>
          <p:cNvSpPr/>
          <p:nvPr userDrawn="1"/>
        </p:nvSpPr>
        <p:spPr>
          <a:xfrm>
            <a:off x="948193" y="2564525"/>
            <a:ext cx="1357166" cy="102022"/>
          </a:xfrm>
          <a:prstGeom prst="roundRect">
            <a:avLst/>
          </a:prstGeom>
          <a:solidFill>
            <a:srgbClr val="5DBCA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highlight>
                <a:srgbClr val="5DBCA4"/>
              </a:highlight>
            </a:endParaRP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0FCEBC89-D806-753D-A539-A895DD2BD5B9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15" name="Tijdelijke aanduiding voor datum 3">
            <a:extLst>
              <a:ext uri="{FF2B5EF4-FFF2-40B4-BE49-F238E27FC236}">
                <a16:creationId xmlns:a16="http://schemas.microsoft.com/office/drawing/2014/main" id="{ADA37A11-0B45-D608-05E7-E09F9FD8F9B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24117200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>
            <a:extLst>
              <a:ext uri="{FF2B5EF4-FFF2-40B4-BE49-F238E27FC236}">
                <a16:creationId xmlns:a16="http://schemas.microsoft.com/office/drawing/2014/main" id="{557474EC-0A25-1E4C-334C-B33683825F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E98D6E2E-7F81-EB7F-898C-90ABB05DC57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93B5264-98A9-B308-9808-91558870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8D4F9730-C814-3E19-CA6B-E947EAA64BA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8FEEFF2B-FCF9-E5EF-8696-784C263679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4197066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51869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beeld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>
            <a:extLst>
              <a:ext uri="{FF2B5EF4-FFF2-40B4-BE49-F238E27FC236}">
                <a16:creationId xmlns:a16="http://schemas.microsoft.com/office/drawing/2014/main" id="{557474EC-0A25-1E4C-334C-B33683825F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E98D6E2E-7F81-EB7F-898C-90ABB05DC57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93B5264-98A9-B308-9808-91558870F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8D4F9730-C814-3E19-CA6B-E947EAA64BA7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2" name="Tijdelijke aanduiding voor afbeelding 4">
            <a:extLst>
              <a:ext uri="{FF2B5EF4-FFF2-40B4-BE49-F238E27FC236}">
                <a16:creationId xmlns:a16="http://schemas.microsoft.com/office/drawing/2014/main" id="{F6111C80-6C5F-4D73-3887-C3725E74B0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4197066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9969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8B2A7B4-7A2A-904A-09F0-5A0675D368E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3306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581321D-F60D-F849-63A6-6FA736CF27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58BA3A-94A6-E3DB-5F3F-D9D06BB3E1B5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F202C72C-CA2F-943E-4ED6-DE64E76323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8B50EFA-BE07-9B22-79ED-FF18A1BD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8" name="Tijdelijke aanduiding voor afbeelding 15">
            <a:extLst>
              <a:ext uri="{FF2B5EF4-FFF2-40B4-BE49-F238E27FC236}">
                <a16:creationId xmlns:a16="http://schemas.microsoft.com/office/drawing/2014/main" id="{9A0661BF-2535-0329-6317-8FC739C81D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498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9" name="Tijdelijke aanduiding voor afbeelding 15">
            <a:extLst>
              <a:ext uri="{FF2B5EF4-FFF2-40B4-BE49-F238E27FC236}">
                <a16:creationId xmlns:a16="http://schemas.microsoft.com/office/drawing/2014/main" id="{044C84C7-A9E2-D774-B9B1-34FA602B65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57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0" name="Tijdelijke aanduiding voor afbeelding 15">
            <a:extLst>
              <a:ext uri="{FF2B5EF4-FFF2-40B4-BE49-F238E27FC236}">
                <a16:creationId xmlns:a16="http://schemas.microsoft.com/office/drawing/2014/main" id="{B6CCE06E-F889-5A00-8C9D-7D78B2CBCFD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216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B07BC174-B580-3FC5-4401-4C642194D2E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5498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6CCE4873-AB07-9F37-1EA4-6A83DC42E54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9857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5A5D54B0-0297-5006-ACB0-1A656B7211CC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216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55861221-0EB7-E3B5-BC72-A97613FFA50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50021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8" name="Tijdelijke aanduiding voor inhoud 2">
            <a:extLst>
              <a:ext uri="{FF2B5EF4-FFF2-40B4-BE49-F238E27FC236}">
                <a16:creationId xmlns:a16="http://schemas.microsoft.com/office/drawing/2014/main" id="{7FE30F1F-5F08-A805-A4FF-1B88E851FFA8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50021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75244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fbeelding 19">
            <a:extLst>
              <a:ext uri="{FF2B5EF4-FFF2-40B4-BE49-F238E27FC236}">
                <a16:creationId xmlns:a16="http://schemas.microsoft.com/office/drawing/2014/main" id="{B6E786AE-195E-9B3D-F5F1-614244225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58BA3A-94A6-E3DB-5F3F-D9D06BB3E1B5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F202C72C-CA2F-943E-4ED6-DE64E76323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8B50EFA-BE07-9B22-79ED-FF18A1BD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1" name="Tijdelijke aanduiding voor afbeelding 15">
            <a:extLst>
              <a:ext uri="{FF2B5EF4-FFF2-40B4-BE49-F238E27FC236}">
                <a16:creationId xmlns:a16="http://schemas.microsoft.com/office/drawing/2014/main" id="{9083BEEC-D8A6-AF02-8F89-C52DDC590F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498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2" name="Tijdelijke aanduiding voor afbeelding 15">
            <a:extLst>
              <a:ext uri="{FF2B5EF4-FFF2-40B4-BE49-F238E27FC236}">
                <a16:creationId xmlns:a16="http://schemas.microsoft.com/office/drawing/2014/main" id="{33B8BB0F-30F2-82A9-D0AB-B2F9D7126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57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3" name="Tijdelijke aanduiding voor afbeelding 15">
            <a:extLst>
              <a:ext uri="{FF2B5EF4-FFF2-40B4-BE49-F238E27FC236}">
                <a16:creationId xmlns:a16="http://schemas.microsoft.com/office/drawing/2014/main" id="{8D081A82-CA89-932D-A81E-EFD20F337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216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4" name="Tijdelijke aanduiding voor inhoud 2">
            <a:extLst>
              <a:ext uri="{FF2B5EF4-FFF2-40B4-BE49-F238E27FC236}">
                <a16:creationId xmlns:a16="http://schemas.microsoft.com/office/drawing/2014/main" id="{A30215A1-31ED-EF4F-B208-14AD06EE048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5498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5" name="Tijdelijke aanduiding voor inhoud 2">
            <a:extLst>
              <a:ext uri="{FF2B5EF4-FFF2-40B4-BE49-F238E27FC236}">
                <a16:creationId xmlns:a16="http://schemas.microsoft.com/office/drawing/2014/main" id="{5B63DC45-300D-1E37-1CF3-73D756A1B2F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9857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6" name="Tijdelijke aanduiding voor inhoud 2">
            <a:extLst>
              <a:ext uri="{FF2B5EF4-FFF2-40B4-BE49-F238E27FC236}">
                <a16:creationId xmlns:a16="http://schemas.microsoft.com/office/drawing/2014/main" id="{BF7F2228-0A23-D658-EC49-FBB9F7B3927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216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7" name="Tijdelijke aanduiding voor afbeelding 15">
            <a:extLst>
              <a:ext uri="{FF2B5EF4-FFF2-40B4-BE49-F238E27FC236}">
                <a16:creationId xmlns:a16="http://schemas.microsoft.com/office/drawing/2014/main" id="{BD7A2C06-45E5-001D-3558-EBF15F4441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50021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8" name="Tijdelijke aanduiding voor inhoud 2">
            <a:extLst>
              <a:ext uri="{FF2B5EF4-FFF2-40B4-BE49-F238E27FC236}">
                <a16:creationId xmlns:a16="http://schemas.microsoft.com/office/drawing/2014/main" id="{D5AE436A-982C-2E40-8FDE-2DA33D6558BE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50021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76482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fbeelding 19">
            <a:extLst>
              <a:ext uri="{FF2B5EF4-FFF2-40B4-BE49-F238E27FC236}">
                <a16:creationId xmlns:a16="http://schemas.microsoft.com/office/drawing/2014/main" id="{B6E786AE-195E-9B3D-F5F1-614244225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58BA3A-94A6-E3DB-5F3F-D9D06BB3E1B5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F202C72C-CA2F-943E-4ED6-DE64E76323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8B50EFA-BE07-9B22-79ED-FF18A1BD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" name="Tijdelijke aanduiding voor afbeelding 15">
            <a:extLst>
              <a:ext uri="{FF2B5EF4-FFF2-40B4-BE49-F238E27FC236}">
                <a16:creationId xmlns:a16="http://schemas.microsoft.com/office/drawing/2014/main" id="{E10191AF-B1E4-FB20-5CFA-1B17CA24FD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498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3" name="Tijdelijke aanduiding voor afbeelding 15">
            <a:extLst>
              <a:ext uri="{FF2B5EF4-FFF2-40B4-BE49-F238E27FC236}">
                <a16:creationId xmlns:a16="http://schemas.microsoft.com/office/drawing/2014/main" id="{EE1F6935-59EE-2E74-A39C-FC184C8A75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57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afbeelding 15">
            <a:extLst>
              <a:ext uri="{FF2B5EF4-FFF2-40B4-BE49-F238E27FC236}">
                <a16:creationId xmlns:a16="http://schemas.microsoft.com/office/drawing/2014/main" id="{E4FF12C3-A4F3-EEAE-F0D2-249FF8D367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216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8F8B9DCB-B5F8-1637-FC0C-52DFD6E897F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5498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88EF0190-9955-BF56-63CD-387FFBBCE05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9857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03A4281B-55B1-DF21-0A94-9E6B2E7D622D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216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9" name="Tijdelijke aanduiding voor afbeelding 15">
            <a:extLst>
              <a:ext uri="{FF2B5EF4-FFF2-40B4-BE49-F238E27FC236}">
                <a16:creationId xmlns:a16="http://schemas.microsoft.com/office/drawing/2014/main" id="{446DB838-A873-FA11-EACC-4833412A7EA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50021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5CD10DA3-1BAE-5339-6F6D-F6C323F879F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50021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6104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Afbeelding 19">
            <a:extLst>
              <a:ext uri="{FF2B5EF4-FFF2-40B4-BE49-F238E27FC236}">
                <a16:creationId xmlns:a16="http://schemas.microsoft.com/office/drawing/2014/main" id="{B6E786AE-195E-9B3D-F5F1-614244225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58BA3A-94A6-E3DB-5F3F-D9D06BB3E1B5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F202C72C-CA2F-943E-4ED6-DE64E76323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8B50EFA-BE07-9B22-79ED-FF18A1BDB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2" name="Tijdelijke aanduiding voor afbeelding 15">
            <a:extLst>
              <a:ext uri="{FF2B5EF4-FFF2-40B4-BE49-F238E27FC236}">
                <a16:creationId xmlns:a16="http://schemas.microsoft.com/office/drawing/2014/main" id="{A174333F-2251-DA38-3280-48FB034F3E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498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3" name="Tijdelijke aanduiding voor afbeelding 15">
            <a:extLst>
              <a:ext uri="{FF2B5EF4-FFF2-40B4-BE49-F238E27FC236}">
                <a16:creationId xmlns:a16="http://schemas.microsoft.com/office/drawing/2014/main" id="{D57815B2-F115-04C3-30A7-49E9FA00F40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57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7" name="Tijdelijke aanduiding voor afbeelding 15">
            <a:extLst>
              <a:ext uri="{FF2B5EF4-FFF2-40B4-BE49-F238E27FC236}">
                <a16:creationId xmlns:a16="http://schemas.microsoft.com/office/drawing/2014/main" id="{ADFE7E88-528E-B805-F6CE-80AE32CE9B9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21616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F922A267-3F43-425B-8CB1-6DCE0680A446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5498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D7E8E312-9163-310E-C7A3-8CA870B612A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9857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B52A598F-AF33-8A6F-2105-5022812B7636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21616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9" name="Tijdelijke aanduiding voor afbeelding 15">
            <a:extLst>
              <a:ext uri="{FF2B5EF4-FFF2-40B4-BE49-F238E27FC236}">
                <a16:creationId xmlns:a16="http://schemas.microsoft.com/office/drawing/2014/main" id="{1018F611-D317-197E-8A24-5CD759D88E2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50021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7AB1F0D7-E739-6F98-D267-19A1E5E68385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850021" y="4029257"/>
            <a:ext cx="1727200" cy="190684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649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2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5E4C7AA-9631-393F-98E4-A40A7AF9FF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092DE78-75C7-D69B-E837-9C6B35931952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F99FB8-8732-CFE1-A32F-1AC585AB5C7F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5EF6110-ACE1-6DC2-EA0C-DBF469554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afbeelding 15">
            <a:extLst>
              <a:ext uri="{FF2B5EF4-FFF2-40B4-BE49-F238E27FC236}">
                <a16:creationId xmlns:a16="http://schemas.microsoft.com/office/drawing/2014/main" id="{F8A02C76-CEA2-54DF-A3B2-94B314041D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5200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63DAA65-C3D6-2493-85EC-9AD96E04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0" y="2014201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9" name="Tijdelijke aanduiding voor afbeelding 15">
            <a:extLst>
              <a:ext uri="{FF2B5EF4-FFF2-40B4-BE49-F238E27FC236}">
                <a16:creationId xmlns:a16="http://schemas.microsoft.com/office/drawing/2014/main" id="{F2D91179-4F12-852A-03C6-76EEEC557E0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65200" y="3803438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0B2AB0D8-C362-8987-25B6-B4CA0DB0BBD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8500" y="3836776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5903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2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C55E4594-5D9D-9107-F667-FB98D7D711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092DE78-75C7-D69B-E837-9C6B35931952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F99FB8-8732-CFE1-A32F-1AC585AB5C7F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5EF6110-ACE1-6DC2-EA0C-DBF469554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afbeelding 15">
            <a:extLst>
              <a:ext uri="{FF2B5EF4-FFF2-40B4-BE49-F238E27FC236}">
                <a16:creationId xmlns:a16="http://schemas.microsoft.com/office/drawing/2014/main" id="{F8A02C76-CEA2-54DF-A3B2-94B314041D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5200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63DAA65-C3D6-2493-85EC-9AD96E04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0" y="2014201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9" name="Tijdelijke aanduiding voor afbeelding 15">
            <a:extLst>
              <a:ext uri="{FF2B5EF4-FFF2-40B4-BE49-F238E27FC236}">
                <a16:creationId xmlns:a16="http://schemas.microsoft.com/office/drawing/2014/main" id="{F2D91179-4F12-852A-03C6-76EEEC557E0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65200" y="3803438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0B2AB0D8-C362-8987-25B6-B4CA0DB0BBD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8500" y="3836776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83097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2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C55E4594-5D9D-9107-F667-FB98D7D711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092DE78-75C7-D69B-E837-9C6B35931952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F99FB8-8732-CFE1-A32F-1AC585AB5C7F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5EF6110-ACE1-6DC2-EA0C-DBF469554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afbeelding 15">
            <a:extLst>
              <a:ext uri="{FF2B5EF4-FFF2-40B4-BE49-F238E27FC236}">
                <a16:creationId xmlns:a16="http://schemas.microsoft.com/office/drawing/2014/main" id="{F8A02C76-CEA2-54DF-A3B2-94B314041D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5200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63DAA65-C3D6-2493-85EC-9AD96E04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0" y="2014201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9" name="Tijdelijke aanduiding voor afbeelding 15">
            <a:extLst>
              <a:ext uri="{FF2B5EF4-FFF2-40B4-BE49-F238E27FC236}">
                <a16:creationId xmlns:a16="http://schemas.microsoft.com/office/drawing/2014/main" id="{F2D91179-4F12-852A-03C6-76EEEC557E0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65200" y="3803438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0B2AB0D8-C362-8987-25B6-B4CA0DB0BBD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8500" y="3836776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584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7C483D3-BECB-9EFD-856E-269C819B99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0803" y="0"/>
            <a:ext cx="12207255" cy="6866581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8EA53930-7C30-7FC1-25A7-2C1703DF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38200"/>
            <a:ext cx="9015535" cy="1727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5" name="Afgeronde rechthoek 4">
            <a:extLst>
              <a:ext uri="{FF2B5EF4-FFF2-40B4-BE49-F238E27FC236}">
                <a16:creationId xmlns:a16="http://schemas.microsoft.com/office/drawing/2014/main" id="{3160E5D9-5F32-58EA-1375-2A832ACCC7B7}"/>
              </a:ext>
            </a:extLst>
          </p:cNvPr>
          <p:cNvSpPr/>
          <p:nvPr userDrawn="1"/>
        </p:nvSpPr>
        <p:spPr>
          <a:xfrm>
            <a:off x="948193" y="2564525"/>
            <a:ext cx="1357166" cy="102022"/>
          </a:xfrm>
          <a:prstGeom prst="roundRect">
            <a:avLst/>
          </a:prstGeom>
          <a:solidFill>
            <a:srgbClr val="119B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highlight>
                <a:srgbClr val="5DBCA4"/>
              </a:highlight>
            </a:endParaRP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DCC255B8-505B-2440-1EC8-32EC7EAD0C52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B0F8F413-D20C-265A-56F4-33EAE6596A0C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35861456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somming beelden 2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C55E4594-5D9D-9107-F667-FB98D7D711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092DE78-75C7-D69B-E837-9C6B35931952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F99FB8-8732-CFE1-A32F-1AC585AB5C7F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95EF6110-ACE1-6DC2-EA0C-DBF469554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afbeelding 15">
            <a:extLst>
              <a:ext uri="{FF2B5EF4-FFF2-40B4-BE49-F238E27FC236}">
                <a16:creationId xmlns:a16="http://schemas.microsoft.com/office/drawing/2014/main" id="{F8A02C76-CEA2-54DF-A3B2-94B314041D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5200" y="1980863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63DAA65-C3D6-2493-85EC-9AD96E04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0" y="2014201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9" name="Tijdelijke aanduiding voor afbeelding 15">
            <a:extLst>
              <a:ext uri="{FF2B5EF4-FFF2-40B4-BE49-F238E27FC236}">
                <a16:creationId xmlns:a16="http://schemas.microsoft.com/office/drawing/2014/main" id="{F2D91179-4F12-852A-03C6-76EEEC557E0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65200" y="3803438"/>
            <a:ext cx="1727200" cy="17272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0B2AB0D8-C362-8987-25B6-B4CA0DB0BBD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38500" y="3836776"/>
            <a:ext cx="8009538" cy="169386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54730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e donker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E3A376B-5D90-B916-C2D2-4567B43BC4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20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E1FB14F-1DE0-ABF9-F4E1-9BB8EED9CC27}"/>
              </a:ext>
            </a:extLst>
          </p:cNvPr>
          <p:cNvSpPr txBox="1"/>
          <p:nvPr userDrawn="1"/>
        </p:nvSpPr>
        <p:spPr>
          <a:xfrm>
            <a:off x="0" y="6077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b="0" i="0">
                <a:solidFill>
                  <a:schemeClr val="bg1"/>
                </a:solidFill>
                <a:latin typeface="Krub" pitchFamily="2" charset="-34"/>
                <a:cs typeface="Krub" pitchFamily="2" charset="-34"/>
              </a:rPr>
              <a:t>www.leerpunt.be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8665385-6277-5508-8329-45A46C12B8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8538" b="26777"/>
          <a:stretch/>
        </p:blipFill>
        <p:spPr>
          <a:xfrm>
            <a:off x="4276548" y="4009271"/>
            <a:ext cx="3638903" cy="1626049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9C18EB6A-0BCF-108E-CAB9-1DF042C64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2063"/>
            <a:ext cx="12192000" cy="135860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47474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e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05B18D53-1DAE-5D98-6BEE-D0F44846A19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41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06515F8-F1BD-341C-4E15-F25D8249202D}"/>
              </a:ext>
            </a:extLst>
          </p:cNvPr>
          <p:cNvSpPr txBox="1"/>
          <p:nvPr userDrawn="1"/>
        </p:nvSpPr>
        <p:spPr>
          <a:xfrm>
            <a:off x="0" y="607738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b="0" i="0">
                <a:solidFill>
                  <a:schemeClr val="bg1"/>
                </a:solidFill>
                <a:latin typeface="Krub" pitchFamily="2" charset="-34"/>
                <a:cs typeface="Krub" pitchFamily="2" charset="-34"/>
              </a:rPr>
              <a:t>www.leerpunt.be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6290835-EAF2-7041-8CBE-B383221981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8538" b="26777"/>
          <a:stretch/>
        </p:blipFill>
        <p:spPr>
          <a:xfrm>
            <a:off x="4276548" y="4009271"/>
            <a:ext cx="3638903" cy="1626049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19B79A53-1840-321B-6F24-935B8922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2063"/>
            <a:ext cx="12192000" cy="135860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217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E2217A2-E9D9-C981-D430-C75F020528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-4251"/>
            <a:ext cx="12306924" cy="692264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B55475A-0B3D-9DF6-191B-84A481146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0" y="1039603"/>
            <a:ext cx="7988300" cy="3399682"/>
          </a:xfrm>
        </p:spPr>
        <p:txBody>
          <a:bodyPr anchor="t">
            <a:normAutofit/>
          </a:bodyPr>
          <a:lstStyle>
            <a:lvl1pPr>
              <a:defRPr sz="3600">
                <a:solidFill>
                  <a:srgbClr val="26205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15">
            <a:extLst>
              <a:ext uri="{FF2B5EF4-FFF2-40B4-BE49-F238E27FC236}">
                <a16:creationId xmlns:a16="http://schemas.microsoft.com/office/drawing/2014/main" id="{18D94C58-11B4-69A4-2B5A-A4C486E322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7100" y="874712"/>
            <a:ext cx="2070100" cy="20701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679CCE3-D5F3-54CB-CD89-FFBBA6510DD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94" r="94"/>
          <a:stretch/>
        </p:blipFill>
        <p:spPr>
          <a:xfrm>
            <a:off x="296372" y="497274"/>
            <a:ext cx="758172" cy="759600"/>
          </a:xfrm>
          <a:prstGeom prst="rect">
            <a:avLst/>
          </a:prstGeom>
        </p:spPr>
      </p:pic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E70DC4A3-F15E-0656-B8C3-FEFAF5EF1318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6613E37B-29E0-F6F6-002D-52E827AB00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8500" y="5001418"/>
            <a:ext cx="7988300" cy="112955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E00B5790-82A1-0686-DA9A-07930F0B499E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423388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27F6F6B-5E99-9907-647E-753A41E6D5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" y="-4251"/>
            <a:ext cx="12306922" cy="6922644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8F7A686-15F4-9478-9C04-D391336C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0" y="1039603"/>
            <a:ext cx="7988300" cy="3399682"/>
          </a:xfrm>
        </p:spPr>
        <p:txBody>
          <a:bodyPr anchor="t">
            <a:normAutofit/>
          </a:bodyPr>
          <a:lstStyle>
            <a:lvl1pPr>
              <a:defRPr sz="3600">
                <a:solidFill>
                  <a:srgbClr val="26205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4" name="Tijdelijke aanduiding voor afbeelding 15">
            <a:extLst>
              <a:ext uri="{FF2B5EF4-FFF2-40B4-BE49-F238E27FC236}">
                <a16:creationId xmlns:a16="http://schemas.microsoft.com/office/drawing/2014/main" id="{0E92BECC-BCCD-91FB-4CC5-5CB6994AE7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7100" y="874712"/>
            <a:ext cx="2070100" cy="20701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247B19-7782-E041-59F6-18BF5F5F00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94" r="94"/>
          <a:stretch/>
        </p:blipFill>
        <p:spPr>
          <a:xfrm>
            <a:off x="296372" y="497274"/>
            <a:ext cx="758172" cy="759600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14D56B0A-BDF8-0D79-2E64-B208EC7D71EB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8" name="Tijdelijke aanduiding voor tekst 8">
            <a:extLst>
              <a:ext uri="{FF2B5EF4-FFF2-40B4-BE49-F238E27FC236}">
                <a16:creationId xmlns:a16="http://schemas.microsoft.com/office/drawing/2014/main" id="{6E883576-D92A-125C-AD47-3FB29ED386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8500" y="5001418"/>
            <a:ext cx="7988300" cy="112955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636EC662-B9C1-38C9-3759-5CB400129805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32879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857F555-A7E7-9D48-5C02-4DC25BAEE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" y="-4251"/>
            <a:ext cx="12306922" cy="6922643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67F0DCDA-3BB3-FAC6-E5E8-151942C67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0" y="1039603"/>
            <a:ext cx="7988300" cy="3399682"/>
          </a:xfrm>
        </p:spPr>
        <p:txBody>
          <a:bodyPr anchor="t">
            <a:normAutofit/>
          </a:bodyPr>
          <a:lstStyle>
            <a:lvl1pPr>
              <a:defRPr sz="3600">
                <a:solidFill>
                  <a:srgbClr val="26205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8" name="Tijdelijke aanduiding voor afbeelding 15">
            <a:extLst>
              <a:ext uri="{FF2B5EF4-FFF2-40B4-BE49-F238E27FC236}">
                <a16:creationId xmlns:a16="http://schemas.microsoft.com/office/drawing/2014/main" id="{89B98308-EAA0-C4A7-3B3F-62FFD9E132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7100" y="874712"/>
            <a:ext cx="2070100" cy="2070100"/>
          </a:xfrm>
          <a:prstGeom prst="ellipse">
            <a:avLst/>
          </a:prstGeo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AD386A8-2543-0B36-45B2-B06B1B79FB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94" r="94"/>
          <a:stretch/>
        </p:blipFill>
        <p:spPr>
          <a:xfrm>
            <a:off x="296372" y="497274"/>
            <a:ext cx="758172" cy="759600"/>
          </a:xfrm>
          <a:prstGeom prst="rect">
            <a:avLst/>
          </a:prstGeom>
        </p:spPr>
      </p:pic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154F752C-5B36-7153-618D-8419C3A242AD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chemeClr val="bg1"/>
                </a:solidFill>
              </a:rPr>
              <a:pPr/>
              <a:t>8/10/2024</a:t>
            </a:fld>
            <a:endParaRPr lang="nl-BE">
              <a:solidFill>
                <a:schemeClr val="bg1"/>
              </a:solidFill>
            </a:endParaRPr>
          </a:p>
        </p:txBody>
      </p:sp>
      <p:sp>
        <p:nvSpPr>
          <p:cNvPr id="17" name="Tijdelijke aanduiding voor tekst 8">
            <a:extLst>
              <a:ext uri="{FF2B5EF4-FFF2-40B4-BE49-F238E27FC236}">
                <a16:creationId xmlns:a16="http://schemas.microsoft.com/office/drawing/2014/main" id="{F9DB8AAE-943F-8933-0E57-EF7B600F9E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8500" y="5001418"/>
            <a:ext cx="7988300" cy="112955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20" name="Tijdelijke aanduiding voor datum 3">
            <a:extLst>
              <a:ext uri="{FF2B5EF4-FFF2-40B4-BE49-F238E27FC236}">
                <a16:creationId xmlns:a16="http://schemas.microsoft.com/office/drawing/2014/main" id="{398FC526-9F40-BBB3-FE65-565137E530A8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</p:spTree>
    <p:extLst>
      <p:ext uri="{BB962C8B-B14F-4D97-AF65-F5344CB8AC3E}">
        <p14:creationId xmlns:p14="http://schemas.microsoft.com/office/powerpoint/2010/main" val="329586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tekst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8614B69-AFC1-C4B5-8D6B-6AC51B5B03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26" y="19277"/>
            <a:ext cx="12176760" cy="6849427"/>
          </a:xfrm>
          <a:prstGeom prst="rect">
            <a:avLst/>
          </a:prstGeom>
        </p:spPr>
      </p:pic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9FCE811C-4F8B-F46C-60E1-801EE6EDFE8C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673A6485-B691-B7EE-92F6-C3CF63B30A12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45BBA65E-99DB-FBCD-CFF8-288D4FC0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3BC80B25-A35A-5075-8859-0F83384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1A69635D-A8E9-1198-4A1E-B78E2C586D7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067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tekst tekst r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D4E9A78-2239-0FB5-84D2-79BFDCF048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06" y="14991"/>
            <a:ext cx="12192000" cy="6858000"/>
          </a:xfrm>
          <a:prstGeom prst="rect">
            <a:avLst/>
          </a:prstGeom>
        </p:spPr>
      </p:pic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5BA698CB-B578-55AA-7305-6BAF09940C7B}"/>
              </a:ext>
            </a:extLst>
          </p:cNvPr>
          <p:cNvSpPr txBox="1">
            <a:spLocks/>
          </p:cNvSpPr>
          <p:nvPr userDrawn="1"/>
        </p:nvSpPr>
        <p:spPr>
          <a:xfrm>
            <a:off x="177800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583F8E-C031-2E41-BB8C-6666A72E4233}" type="datetimeFigureOut">
              <a:rPr lang="nl-BE" smtClean="0">
                <a:solidFill>
                  <a:srgbClr val="262052"/>
                </a:solidFill>
              </a:rPr>
              <a:pPr/>
              <a:t>8/10/2024</a:t>
            </a:fld>
            <a:endParaRPr lang="nl-BE">
              <a:solidFill>
                <a:srgbClr val="26205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744483-1C4A-021E-FEDC-48855C160659}"/>
              </a:ext>
            </a:extLst>
          </p:cNvPr>
          <p:cNvSpPr txBox="1">
            <a:spLocks/>
          </p:cNvSpPr>
          <p:nvPr userDrawn="1"/>
        </p:nvSpPr>
        <p:spPr>
          <a:xfrm>
            <a:off x="9276829" y="63627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200" b="0" i="0" kern="1200">
                <a:solidFill>
                  <a:srgbClr val="262052"/>
                </a:solidFill>
                <a:latin typeface="Krub" pitchFamily="2" charset="-34"/>
                <a:ea typeface="+mn-ea"/>
                <a:cs typeface="Krub" pitchFamily="2" charset="-34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l-BE">
                <a:solidFill>
                  <a:srgbClr val="262052"/>
                </a:solidFill>
              </a:rPr>
              <a:t>Leerpunt.be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4CBF366-8155-A8F7-5A7D-4715CE44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0" y="574985"/>
            <a:ext cx="10315318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F65679F-AFE5-F3E8-CE12-F473DDD8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38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15022D9-5FD8-D745-6447-9F5C7BA4037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360827" y="2035485"/>
            <a:ext cx="4901367" cy="419704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22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B540BC0-43B7-8648-A4FB-9DF541146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CEEA28-2C98-6060-7C3F-0787988B7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6F04A7-A5D0-7512-FDC3-B2383BB05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262052"/>
                </a:solidFill>
                <a:latin typeface="Krub" pitchFamily="2" charset="-34"/>
                <a:cs typeface="Krub" pitchFamily="2" charset="-34"/>
              </a:defRPr>
            </a:lvl1pPr>
          </a:lstStyle>
          <a:p>
            <a:fld id="{68583F8E-C031-2E41-BB8C-6666A72E4233}" type="datetimeFigureOut">
              <a:rPr lang="nl-BE" smtClean="0"/>
              <a:pPr/>
              <a:t>8/10/2024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575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2" r:id="rId3"/>
    <p:sldLayoutId id="2147483674" r:id="rId4"/>
    <p:sldLayoutId id="2147483668" r:id="rId5"/>
    <p:sldLayoutId id="2147483675" r:id="rId6"/>
    <p:sldLayoutId id="2147483678" r:id="rId7"/>
    <p:sldLayoutId id="2147483681" r:id="rId8"/>
    <p:sldLayoutId id="2147483677" r:id="rId9"/>
    <p:sldLayoutId id="2147483684" r:id="rId10"/>
    <p:sldLayoutId id="2147483685" r:id="rId11"/>
    <p:sldLayoutId id="2147483676" r:id="rId12"/>
    <p:sldLayoutId id="2147483683" r:id="rId13"/>
    <p:sldLayoutId id="2147483686" r:id="rId14"/>
    <p:sldLayoutId id="2147483679" r:id="rId15"/>
    <p:sldLayoutId id="2147483680" r:id="rId16"/>
    <p:sldLayoutId id="2147483687" r:id="rId17"/>
    <p:sldLayoutId id="2147483688" r:id="rId18"/>
    <p:sldLayoutId id="2147483689" r:id="rId19"/>
    <p:sldLayoutId id="2147483664" r:id="rId20"/>
    <p:sldLayoutId id="2147483690" r:id="rId21"/>
    <p:sldLayoutId id="2147483691" r:id="rId22"/>
    <p:sldLayoutId id="2147483692" r:id="rId23"/>
    <p:sldLayoutId id="2147483662" r:id="rId24"/>
    <p:sldLayoutId id="2147483693" r:id="rId25"/>
    <p:sldLayoutId id="2147483694" r:id="rId26"/>
    <p:sldLayoutId id="2147483695" r:id="rId27"/>
    <p:sldLayoutId id="2147483696" r:id="rId28"/>
    <p:sldLayoutId id="2147483670" r:id="rId29"/>
    <p:sldLayoutId id="2147483697" r:id="rId30"/>
    <p:sldLayoutId id="2147483698" r:id="rId31"/>
    <p:sldLayoutId id="2147483671" r:id="rId32"/>
    <p:sldLayoutId id="2147483700" r:id="rId33"/>
    <p:sldLayoutId id="2147483672" r:id="rId34"/>
    <p:sldLayoutId id="2147483699" r:id="rId35"/>
    <p:sldLayoutId id="2147483701" r:id="rId36"/>
    <p:sldLayoutId id="2147483702" r:id="rId37"/>
    <p:sldLayoutId id="2147483673" r:id="rId38"/>
    <p:sldLayoutId id="2147483703" r:id="rId39"/>
    <p:sldLayoutId id="2147483704" r:id="rId40"/>
    <p:sldLayoutId id="2147483669" r:id="rId41"/>
    <p:sldLayoutId id="2147483666" r:id="rId4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rgbClr val="262052"/>
          </a:solidFill>
          <a:latin typeface="Krub" pitchFamily="2" charset="-34"/>
          <a:ea typeface="+mj-ea"/>
          <a:cs typeface="Krub" pitchFamily="2" charset="-34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rgbClr val="26205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b="0" i="0" kern="1200">
          <a:solidFill>
            <a:srgbClr val="26205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26205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26205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26205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erpunt.be/kwaliteitscriteri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mmelien.Merchie@leerpunt.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hyperlink" Target="mailto:Dorien.Jansen@leerpunt.b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B7FC-597B-A0B5-9AB0-27B8FA7C9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/>
              <a:t>Informatiesessie valorisatieprojecten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41C6DC-1CE5-6E55-AC02-7A5A9C1A4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/>
              <a:t>08 oktober 2024</a:t>
            </a:r>
          </a:p>
        </p:txBody>
      </p:sp>
    </p:spTree>
    <p:extLst>
      <p:ext uri="{BB962C8B-B14F-4D97-AF65-F5344CB8AC3E}">
        <p14:creationId xmlns:p14="http://schemas.microsoft.com/office/powerpoint/2010/main" val="339225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Onderzoeksopdracht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1750979"/>
            <a:ext cx="10315318" cy="45320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Aanvraag: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door medewerkers Vlaamse kennisinstellingen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open voor alle </a:t>
            </a:r>
            <a:r>
              <a:rPr lang="nl-BE" sz="2200" err="1">
                <a:latin typeface="Krub" panose="00000500000000000000" pitchFamily="2" charset="-34"/>
                <a:cs typeface="Krub" panose="00000500000000000000" pitchFamily="2" charset="-34"/>
              </a:rPr>
              <a:t>onderzoeksdomeinen</a:t>
            </a: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 m.b.t. kleuter- en leerplichtonderwijs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gekoppeld aan eigen onderzoeksportfolio en –expertise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Wat kan niet: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Voor ontwikkeling van materialen die reeds door andere financiering worden ondersteund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Activiteiten met PR-doel</a:t>
            </a:r>
          </a:p>
        </p:txBody>
      </p:sp>
    </p:spTree>
    <p:extLst>
      <p:ext uri="{BB962C8B-B14F-4D97-AF65-F5344CB8AC3E}">
        <p14:creationId xmlns:p14="http://schemas.microsoft.com/office/powerpoint/2010/main" val="307880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Verwachte resultaten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1750979"/>
            <a:ext cx="10315318" cy="45320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Valorisatieproducten die voldoen aan kwaliteitscriteria Leerpunt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Praktijkgericht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Doelgericht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Concreet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Aangeboden in coherente en eenvoudige taal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Gericht aan de onderwijsprofessional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Invulling en vormgeving kan verschillen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Gratis toegankelijk o.a. via website van Leerpunt, vrij van reclame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Zie ook: </a:t>
            </a: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  <a:hlinkClick r:id="rId3"/>
              </a:rPr>
              <a:t>www.leerpunt.be/kwaliteitscriteria</a:t>
            </a: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170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Verwachte resultaten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1750979"/>
            <a:ext cx="10315318" cy="45320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Intellectueel eigendom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Behoort toe aan onderzoekers/aanvragers, tenzij anders overeengekomen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niet-exclusieve, royaltyvrije licentie voor Leerpunt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1513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F1634-BC76-7C02-0FA7-2CA807B06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D0795-CCD2-BC2C-7F44-E28C588F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Opdrachtdocumenten</a:t>
            </a:r>
          </a:p>
        </p:txBody>
      </p:sp>
    </p:spTree>
    <p:extLst>
      <p:ext uri="{BB962C8B-B14F-4D97-AF65-F5344CB8AC3E}">
        <p14:creationId xmlns:p14="http://schemas.microsoft.com/office/powerpoint/2010/main" val="351113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/>
              <a:t>Opdrachtdocumenten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A44C7C4-1A99-D74E-C7AE-DA1B3418999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>
            <a:normAutofit/>
          </a:bodyPr>
          <a:lstStyle/>
          <a:p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Oproepdocument 2024</a:t>
            </a:r>
          </a:p>
          <a:p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Aanvraagformulier 2024</a:t>
            </a:r>
          </a:p>
          <a:p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Q&amp;A</a:t>
            </a:r>
          </a:p>
        </p:txBody>
      </p:sp>
      <p:pic>
        <p:nvPicPr>
          <p:cNvPr id="4" name="Afbeelding 3" descr="Afbeelding met patroon, Graphics, pixel, ontwerp&#10;&#10;Automatisch gegenereerde beschrijving">
            <a:extLst>
              <a:ext uri="{FF2B5EF4-FFF2-40B4-BE49-F238E27FC236}">
                <a16:creationId xmlns:a16="http://schemas.microsoft.com/office/drawing/2014/main" id="{68931A8E-3760-BC63-1598-20C0955DC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930" y="4133992"/>
            <a:ext cx="1784350" cy="178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3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04643-B8FE-3162-32B2-35A50A218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63D1C-F644-D9AF-5648-E9000018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Procedure</a:t>
            </a:r>
          </a:p>
        </p:txBody>
      </p:sp>
    </p:spTree>
    <p:extLst>
      <p:ext uri="{BB962C8B-B14F-4D97-AF65-F5344CB8AC3E}">
        <p14:creationId xmlns:p14="http://schemas.microsoft.com/office/powerpoint/2010/main" val="528957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/>
              <a:t>Procedure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057BA4C3-9333-E24A-B30E-866445649D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4555" y="1553425"/>
            <a:ext cx="10315318" cy="440753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Deadline: vrijdag 15 november 2024, 12u00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>
              <a:solidFill>
                <a:srgbClr val="1D1B11"/>
              </a:solidFill>
              <a:latin typeface="Krub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>
                <a:solidFill>
                  <a:srgbClr val="1D1B11"/>
                </a:solidFill>
                <a:latin typeface="Krub"/>
                <a:ea typeface="Calibri" panose="020F0502020204030204" pitchFamily="34" charset="0"/>
                <a:cs typeface="Times New Roman" panose="02020603050405020304" pitchFamily="18" charset="0"/>
              </a:rPr>
              <a:t>Aanvraagformulier uploaden op website van Leerpunt, in PDF format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>
              <a:solidFill>
                <a:srgbClr val="1D1B11"/>
              </a:solidFill>
              <a:latin typeface="Krub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>
                <a:solidFill>
                  <a:srgbClr val="1D1B11"/>
                </a:solidFill>
                <a:latin typeface="Krub"/>
                <a:ea typeface="Calibri" panose="020F0502020204030204" pitchFamily="34" charset="0"/>
                <a:cs typeface="Times New Roman" panose="02020603050405020304" pitchFamily="18" charset="0"/>
              </a:rPr>
              <a:t>Beoordeling door beoordelingscommissie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>
                <a:solidFill>
                  <a:srgbClr val="1D1B11"/>
                </a:solidFill>
                <a:latin typeface="Krub"/>
                <a:ea typeface="Calibri" panose="020F0502020204030204" pitchFamily="34" charset="0"/>
                <a:cs typeface="Times New Roman" panose="02020603050405020304" pitchFamily="18" charset="0"/>
              </a:rPr>
              <a:t>Twee leden wetenschappelijke luik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>
                <a:solidFill>
                  <a:srgbClr val="1D1B11"/>
                </a:solidFill>
                <a:latin typeface="Krub"/>
                <a:ea typeface="Calibri" panose="020F0502020204030204" pitchFamily="34" charset="0"/>
                <a:cs typeface="Times New Roman" panose="02020603050405020304" pitchFamily="18" charset="0"/>
              </a:rPr>
              <a:t>Twee leden gebruikerskant </a:t>
            </a:r>
          </a:p>
          <a:p>
            <a:pPr marL="914400" lvl="2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nl-BE" sz="2400">
              <a:solidFill>
                <a:srgbClr val="1D1B11"/>
              </a:solidFill>
              <a:latin typeface="Krub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l-BE" sz="2400">
              <a:solidFill>
                <a:srgbClr val="1D1B11"/>
              </a:solidFill>
              <a:latin typeface="Krub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24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239B6-6C6A-1EB5-0D6B-00E790EBC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0C8E0E-10F9-0BA2-C7D6-02558B94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Krub"/>
                <a:cs typeface="Krub"/>
              </a:rPr>
              <a:t>Financieringsvoorwaarden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913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>
                <a:latin typeface="Krub"/>
                <a:cs typeface="Krub"/>
              </a:rPr>
              <a:t>Financieringsvoorwaarden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1E5765-96DA-99C4-83E0-323F42A5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Inhoudelijke aansluiting bij bestaande en wetenschappelijk onderbouwde kennisbasis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Bij voorkeur gekoppeld aan één of meerdere thema’s uit de </a:t>
            </a:r>
            <a:r>
              <a:rPr lang="nl-BE" err="1">
                <a:latin typeface="Krub" panose="00000500000000000000" pitchFamily="2" charset="-34"/>
                <a:cs typeface="Krub" panose="00000500000000000000" pitchFamily="2" charset="-34"/>
              </a:rPr>
              <a:t>toolkits</a:t>
            </a: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 en leidraden van Leerpunt, NRO en/of EEF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Aanvrager is lid van een kennisinstelling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Samengestelde projectgroep, met rollen en mandaten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Correcte en tijdige verantwoording van begrote kosten</a:t>
            </a:r>
          </a:p>
        </p:txBody>
      </p:sp>
      <p:sp>
        <p:nvSpPr>
          <p:cNvPr id="6" name="Tijdelijke aanduiding voor afbeelding 2">
            <a:extLst>
              <a:ext uri="{FF2B5EF4-FFF2-40B4-BE49-F238E27FC236}">
                <a16:creationId xmlns:a16="http://schemas.microsoft.com/office/drawing/2014/main" id="{406CE9A5-913D-44BF-697D-5186A3BC9597}"/>
              </a:ext>
            </a:extLst>
          </p:cNvPr>
          <p:cNvSpPr txBox="1">
            <a:spLocks/>
          </p:cNvSpPr>
          <p:nvPr/>
        </p:nvSpPr>
        <p:spPr>
          <a:xfrm>
            <a:off x="943962" y="1720645"/>
            <a:ext cx="10315318" cy="44540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26205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rgbClr val="26205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26205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6205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6205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8480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239B6-6C6A-1EB5-0D6B-00E790EBC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0C8E0E-10F9-0BA2-C7D6-02558B94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Krub"/>
                <a:cs typeface="Krub"/>
              </a:rPr>
              <a:t>Beoordelingsprocedure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431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Informatiesessie 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3977715"/>
          </a:xfrm>
        </p:spPr>
        <p:txBody>
          <a:bodyPr>
            <a:normAutofit fontScale="85000" lnSpcReduction="20000"/>
          </a:bodyPr>
          <a:lstStyle/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Informatiesessie bij de projectoproep d.d. 23/09/2024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endParaRPr lang="nl-NL">
              <a:highlight>
                <a:srgbClr val="FFFF00"/>
              </a:highlight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Deelname is vrijblijvend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endParaRPr lang="nl-NL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PPT en verslag van Q&amp;A worden gepubliceerd op de website van Leerpunt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endParaRPr lang="nl-NL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Bijkomende vragen en antwoorden na deze infosessie:</a:t>
            </a:r>
          </a:p>
          <a:p>
            <a:pPr marL="571500" indent="-342900">
              <a:lnSpc>
                <a:spcPct val="120000"/>
              </a:lnSpc>
              <a:spcBef>
                <a:spcPts val="0"/>
              </a:spcBef>
            </a:pPr>
            <a:endParaRPr lang="nl-NL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Mogelijkheid bijkomende vragen te stellen per mail gericht aan zowel </a:t>
            </a:r>
            <a:r>
              <a:rPr lang="nl-NL">
                <a:latin typeface="Krub" panose="00000500000000000000" pitchFamily="2" charset="-34"/>
                <a:cs typeface="Krub" panose="00000500000000000000" pitchFamily="2" charset="-34"/>
                <a:hlinkClick r:id="rId3"/>
              </a:rPr>
              <a:t>Emmelien.Merchie@leerpunt.be</a:t>
            </a: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  als </a:t>
            </a:r>
            <a:r>
              <a:rPr lang="nl-NL">
                <a:latin typeface="Krub" panose="00000500000000000000" pitchFamily="2" charset="-34"/>
                <a:cs typeface="Krub" panose="00000500000000000000" pitchFamily="2" charset="-34"/>
                <a:hlinkClick r:id="rId4"/>
              </a:rPr>
              <a:t>Dorien.Jansen@leerpunt.be</a:t>
            </a: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 </a:t>
            </a:r>
          </a:p>
          <a:p>
            <a:pPr lvl="1" indent="0">
              <a:lnSpc>
                <a:spcPct val="120000"/>
              </a:lnSpc>
              <a:spcBef>
                <a:spcPts val="0"/>
              </a:spcBef>
              <a:buNone/>
            </a:pPr>
            <a:endParaRPr lang="nl-NL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1028700" lvl="1" indent="-342900">
              <a:lnSpc>
                <a:spcPct val="120000"/>
              </a:lnSpc>
              <a:spcBef>
                <a:spcPts val="0"/>
              </a:spcBef>
            </a:pPr>
            <a:r>
              <a:rPr lang="nl-NL">
                <a:latin typeface="Krub" panose="00000500000000000000" pitchFamily="2" charset="-34"/>
                <a:cs typeface="Krub" panose="00000500000000000000" pitchFamily="2" charset="-34"/>
              </a:rPr>
              <a:t>Vragen en antwoorden worden toegevoegd aan het verslag en gepubliceerd op de website van Leerpunt</a:t>
            </a: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35483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058CF1E-A158-4B19-0305-C476F001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Beoordelingscriteria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C936602-E10E-CD45-5F48-BA6AB7CB6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Gebaseerd op kwaliteitscriteria valorisatieproduct</a:t>
            </a:r>
          </a:p>
          <a:p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Wetenschappelijke kwaliteit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Deskundigheid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Toegankelijkheid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Bruikbaarheid</a:t>
            </a:r>
          </a:p>
        </p:txBody>
      </p:sp>
    </p:spTree>
    <p:extLst>
      <p:ext uri="{BB962C8B-B14F-4D97-AF65-F5344CB8AC3E}">
        <p14:creationId xmlns:p14="http://schemas.microsoft.com/office/powerpoint/2010/main" val="57757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058CF1E-A158-4B19-0305-C476F001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Procedure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C936602-E10E-CD45-5F48-BA6AB7CB6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Minimaal niveau C op elk criterium </a:t>
            </a:r>
          </a:p>
          <a:p>
            <a:pPr lvl="2"/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Zeer goed – score 4 – niveau A</a:t>
            </a:r>
          </a:p>
          <a:p>
            <a:pPr lvl="2"/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Goed – score 3 – niveau B</a:t>
            </a:r>
          </a:p>
          <a:p>
            <a:pPr lvl="2"/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Voldoende – score 2 – niveau C</a:t>
            </a:r>
          </a:p>
          <a:p>
            <a:pPr lvl="2"/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Onvoldoende – score 1 – niveau D</a:t>
            </a:r>
          </a:p>
          <a:p>
            <a:pPr lvl="2"/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Onvoldoende ingevuld of onvoldoende aansluiting – score 0 – niveau E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Ranking door beoordelingscommissie – bekrachtiging door RvB</a:t>
            </a:r>
          </a:p>
          <a:p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Resultaat: 15 januari 2025</a:t>
            </a:r>
          </a:p>
          <a:p>
            <a:pPr lvl="2"/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2262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4CCBE-7A74-73CF-9055-9858DA303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C0DCC-45DD-A07D-BEB8-9FB2F628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514235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A971E-83A3-3243-B6A1-7B372A827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F5574-076D-7351-E5BF-988929CF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6" y="818535"/>
            <a:ext cx="9015535" cy="1727200"/>
          </a:xfrm>
        </p:spPr>
        <p:txBody>
          <a:bodyPr/>
          <a:lstStyle/>
          <a:p>
            <a:r>
              <a:rPr lang="nl-BE"/>
              <a:t>Contact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DC92F5B-6051-B5A9-377D-16B1FA744321}"/>
              </a:ext>
            </a:extLst>
          </p:cNvPr>
          <p:cNvSpPr txBox="1"/>
          <p:nvPr/>
        </p:nvSpPr>
        <p:spPr>
          <a:xfrm>
            <a:off x="861346" y="3429000"/>
            <a:ext cx="52147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600">
                <a:solidFill>
                  <a:schemeClr val="bg1"/>
                </a:solidFill>
                <a:latin typeface="Krub" panose="00000500000000000000" pitchFamily="2" charset="-34"/>
                <a:cs typeface="Krub" panose="00000500000000000000" pitchFamily="2" charset="-34"/>
              </a:rPr>
              <a:t>Emmelien.Merchie@leerpunt.be</a:t>
            </a:r>
          </a:p>
          <a:p>
            <a:r>
              <a:rPr lang="nl-BE" sz="2600">
                <a:solidFill>
                  <a:schemeClr val="bg1"/>
                </a:solidFill>
                <a:latin typeface="Krub" panose="00000500000000000000" pitchFamily="2" charset="-34"/>
                <a:cs typeface="Krub" panose="00000500000000000000" pitchFamily="2" charset="-34"/>
              </a:rPr>
              <a:t>Dorien.Jansen@leerpunt.be</a:t>
            </a:r>
          </a:p>
        </p:txBody>
      </p:sp>
    </p:spTree>
    <p:extLst>
      <p:ext uri="{BB962C8B-B14F-4D97-AF65-F5344CB8AC3E}">
        <p14:creationId xmlns:p14="http://schemas.microsoft.com/office/powerpoint/2010/main" val="164396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err="1"/>
              <a:t>Outline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3639477"/>
          </a:xfrm>
        </p:spPr>
        <p:txBody>
          <a:bodyPr>
            <a:normAutofit/>
          </a:bodyPr>
          <a:lstStyle/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Context 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Onderzoeksopdracht 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Opdrachtdocumenten 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Procedure 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Selectiecriteria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Beoordelingscriteria </a:t>
            </a:r>
          </a:p>
          <a:p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64349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384E0-D4EE-1814-17B1-53DD70E1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33699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Context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2035459"/>
            <a:ext cx="10315318" cy="363947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Doel van Leerpunt: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= kennis over effectieve didactiek uit wetenschappelijk onderzoek ontsluiten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= via gerichte implementatie de kwaliteit van het Vlaamse onderwijs te verbeteren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 door: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het aanbieden van steeds ontwikkelende, onderbouwde didactische kennisbasis aan voor leraren(teams) zodat leraren hun dagelijkse lespraktijk </a:t>
            </a:r>
            <a:r>
              <a:rPr lang="nl-BE" b="1" err="1">
                <a:latin typeface="Krub" panose="00000500000000000000" pitchFamily="2" charset="-34"/>
                <a:cs typeface="Krub" panose="00000500000000000000" pitchFamily="2" charset="-34"/>
              </a:rPr>
              <a:t>evidence-informed</a:t>
            </a: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 kunnen aanpakken. </a:t>
            </a:r>
          </a:p>
        </p:txBody>
      </p:sp>
    </p:spTree>
    <p:extLst>
      <p:ext uri="{BB962C8B-B14F-4D97-AF65-F5344CB8AC3E}">
        <p14:creationId xmlns:p14="http://schemas.microsoft.com/office/powerpoint/2010/main" val="170578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53406-5181-75E4-5B30-2F778FA4F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1B8A26-6790-F9D8-76D2-B7F7B84F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Context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FD142F9-C6A3-8C5A-E83E-E3BED39B8D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1769165"/>
            <a:ext cx="10315318" cy="50093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Opdracht kadert binnen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(1) het ontwikkelen van deze kennisbasis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(2) Het </a:t>
            </a:r>
            <a:r>
              <a:rPr lang="nl-BE" err="1">
                <a:latin typeface="Krub" panose="00000500000000000000" pitchFamily="2" charset="-34"/>
                <a:cs typeface="Krub" panose="00000500000000000000" pitchFamily="2" charset="-34"/>
              </a:rPr>
              <a:t>doorvertalen</a:t>
            </a: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 naar de Vlaamse klas- en schoolpraktijk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(3) het gericht en helder verspreiden en valoriseren van kennis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389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384E0-D4EE-1814-17B1-53DD70E1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Onderzoeksopdracht</a:t>
            </a:r>
          </a:p>
        </p:txBody>
      </p:sp>
    </p:spTree>
    <p:extLst>
      <p:ext uri="{BB962C8B-B14F-4D97-AF65-F5344CB8AC3E}">
        <p14:creationId xmlns:p14="http://schemas.microsoft.com/office/powerpoint/2010/main" val="295685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73ECD-0EE2-A998-0A1C-B8481B9B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Onderzoeksopdracht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AC33B26-6501-38E6-DED4-08D5A4424A8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l-BE" sz="2800">
                <a:latin typeface="Krub" panose="00000500000000000000" pitchFamily="2" charset="-34"/>
                <a:cs typeface="Krub" panose="00000500000000000000" pitchFamily="2" charset="-34"/>
              </a:rPr>
              <a:t>Duurtijd van maximaal 5 maanden</a:t>
            </a:r>
          </a:p>
          <a:p>
            <a:pPr lvl="1">
              <a:spcBef>
                <a:spcPts val="0"/>
              </a:spcBef>
            </a:pPr>
            <a:r>
              <a:rPr lang="nl-BE">
                <a:latin typeface="Krub" panose="00000500000000000000" pitchFamily="2" charset="-34"/>
                <a:cs typeface="Krub" panose="00000500000000000000" pitchFamily="2" charset="-34"/>
              </a:rPr>
              <a:t>Indicatieve planning: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l-BE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BE" sz="2800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BE" sz="2800">
                <a:latin typeface="Krub" panose="00000500000000000000" pitchFamily="2" charset="-34"/>
                <a:cs typeface="Krub" panose="00000500000000000000" pitchFamily="2" charset="-34"/>
              </a:rPr>
              <a:t>Max. 30.000 euro (incl. BTW) per project</a:t>
            </a:r>
          </a:p>
          <a:p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FE7412F-0CAF-BE82-DECF-DEE754C17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034" y="2900256"/>
            <a:ext cx="8699931" cy="213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20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031D-1131-E204-8D37-DA004605E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Onderzoeksopdracht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BDAAD0E-91A0-53CC-66C6-18DC4343D65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43962" y="1750979"/>
            <a:ext cx="10315318" cy="45320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Doel: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Ontwikkeling van valorisatieproducten als resultaat van wetenschappelijk onderzoek voor het leerplicht- en kleuteronderwijs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>
                <a:latin typeface="Krub" panose="00000500000000000000" pitchFamily="2" charset="-34"/>
                <a:cs typeface="Krub" panose="00000500000000000000" pitchFamily="2" charset="-34"/>
              </a:rPr>
              <a:t>Vertaling van wetenschappelijke inzichten naar praktische toepassingen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000" err="1">
                <a:latin typeface="Krub" panose="00000500000000000000" pitchFamily="2" charset="-34"/>
                <a:cs typeface="Krub" panose="00000500000000000000" pitchFamily="2" charset="-34"/>
              </a:rPr>
              <a:t>evidence-informed</a:t>
            </a:r>
            <a:r>
              <a:rPr lang="nl-BE" sz="2000">
                <a:latin typeface="Krub" panose="00000500000000000000" pitchFamily="2" charset="-34"/>
                <a:cs typeface="Krub" panose="00000500000000000000" pitchFamily="2" charset="-34"/>
              </a:rPr>
              <a:t> werken stimuleren</a:t>
            </a:r>
          </a:p>
          <a:p>
            <a:pPr lvl="1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000">
                <a:latin typeface="Krub" panose="00000500000000000000" pitchFamily="2" charset="-34"/>
                <a:cs typeface="Krub" panose="00000500000000000000" pitchFamily="2" charset="-34"/>
              </a:rPr>
              <a:t>pedagogisch-didactisch handelen versterken</a:t>
            </a:r>
            <a:endParaRPr lang="nl-BE" sz="2200">
              <a:latin typeface="Krub" panose="00000500000000000000" pitchFamily="2" charset="-34"/>
              <a:cs typeface="Krub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2390503"/>
      </p:ext>
    </p:extLst>
  </p:cSld>
  <p:clrMapOvr>
    <a:masterClrMapping/>
  </p:clrMapOvr>
</p:sld>
</file>

<file path=ppt/theme/theme1.xml><?xml version="1.0" encoding="utf-8"?>
<a:theme xmlns:a="http://schemas.openxmlformats.org/drawingml/2006/main" name="Leerpunt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erpunt-Powerpoint-template-v4" id="{05381783-6E74-4954-B224-E9C59B97C6D1}" vid="{8F8C58C2-9336-43D0-8AD1-A9595A5B21A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638cc4-8d8a-45b7-b7a2-20bd9ca6e35d" xsi:nil="true"/>
    <lcf76f155ced4ddcb4097134ff3c332f xmlns="4dd86132-13a0-4207-b324-826c59be84f6">
      <Terms xmlns="http://schemas.microsoft.com/office/infopath/2007/PartnerControls"/>
    </lcf76f155ced4ddcb4097134ff3c332f>
    <Doorpedrobekeken xmlns="4dd86132-13a0-4207-b324-826c59be84f6" xsi:nil="true"/>
    <SharedWithUsers xmlns="8e638cc4-8d8a-45b7-b7a2-20bd9ca6e35d">
      <UserInfo>
        <DisplayName>Astrid Dhaenens</DisplayName>
        <AccountId>389</AccountId>
        <AccountType/>
      </UserInfo>
      <UserInfo>
        <DisplayName>Joke Boeckx</DisplayName>
        <AccountId>457</AccountId>
        <AccountType/>
      </UserInfo>
      <UserInfo>
        <DisplayName>Emmelien Merchie</DisplayName>
        <AccountId>237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18709E60F214A8AAA20821799461B" ma:contentTypeVersion="16" ma:contentTypeDescription="Een nieuw document maken." ma:contentTypeScope="" ma:versionID="8cae1cb5b9eda7a186e604216588f815">
  <xsd:schema xmlns:xsd="http://www.w3.org/2001/XMLSchema" xmlns:xs="http://www.w3.org/2001/XMLSchema" xmlns:p="http://schemas.microsoft.com/office/2006/metadata/properties" xmlns:ns2="4dd86132-13a0-4207-b324-826c59be84f6" xmlns:ns3="8e638cc4-8d8a-45b7-b7a2-20bd9ca6e35d" targetNamespace="http://schemas.microsoft.com/office/2006/metadata/properties" ma:root="true" ma:fieldsID="843999d3028d7772048ebfcb57da1d2a" ns2:_="" ns3:_="">
    <xsd:import namespace="4dd86132-13a0-4207-b324-826c59be84f6"/>
    <xsd:import namespace="8e638cc4-8d8a-45b7-b7a2-20bd9ca6e3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Doorpedrobeke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6132-13a0-4207-b324-826c59be8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Doorpedrobekeken" ma:index="15" nillable="true" ma:displayName="Door pedro bekeken" ma:format="Dropdown" ma:internalName="Doorpedrobekeken">
      <xsd:simpleType>
        <xsd:restriction base="dms:Text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d5f3ae0f-db00-4e55-b37c-db1c0faa75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38cc4-8d8a-45b7-b7a2-20bd9ca6e3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047b6b2-2883-4edc-963e-4a9ecba1b7a0}" ma:internalName="TaxCatchAll" ma:showField="CatchAllData" ma:web="8e638cc4-8d8a-45b7-b7a2-20bd9ca6e3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6D56E7-FC40-4AD3-B058-8388C8538534}">
  <ds:schemaRefs>
    <ds:schemaRef ds:uri="4dd86132-13a0-4207-b324-826c59be84f6"/>
    <ds:schemaRef ds:uri="8e638cc4-8d8a-45b7-b7a2-20bd9ca6e3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7A2294-CC83-4B0F-B4C4-F4156B46051F}">
  <ds:schemaRefs>
    <ds:schemaRef ds:uri="4dd86132-13a0-4207-b324-826c59be84f6"/>
    <ds:schemaRef ds:uri="8e638cc4-8d8a-45b7-b7a2-20bd9ca6e3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56BEC01-7FF3-4A2A-A252-CF90E102E3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Leerpunt-Powerpoint-template-v4</Template>
  <Application>Microsoft Office PowerPoint</Application>
  <PresentationFormat>Widescreen</PresentationFormat>
  <Slides>23</Slides>
  <Notes>23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Leerpunt</vt:lpstr>
      <vt:lpstr>Informatiesessie valorisatieprojecten</vt:lpstr>
      <vt:lpstr>Informatiesessie </vt:lpstr>
      <vt:lpstr>Outline</vt:lpstr>
      <vt:lpstr>Context</vt:lpstr>
      <vt:lpstr>Context</vt:lpstr>
      <vt:lpstr>Context</vt:lpstr>
      <vt:lpstr>Onderzoeksopdracht</vt:lpstr>
      <vt:lpstr>Onderzoeksopdracht</vt:lpstr>
      <vt:lpstr>Onderzoeksopdracht</vt:lpstr>
      <vt:lpstr>Onderzoeksopdracht</vt:lpstr>
      <vt:lpstr>Verwachte resultaten</vt:lpstr>
      <vt:lpstr>Verwachte resultaten</vt:lpstr>
      <vt:lpstr>Opdrachtdocumenten</vt:lpstr>
      <vt:lpstr>Opdrachtdocumenten</vt:lpstr>
      <vt:lpstr>Procedure</vt:lpstr>
      <vt:lpstr>Procedure</vt:lpstr>
      <vt:lpstr>Financieringsvoorwaarden</vt:lpstr>
      <vt:lpstr>Financieringsvoorwaarden</vt:lpstr>
      <vt:lpstr>Beoordelingsprocedure</vt:lpstr>
      <vt:lpstr>Beoordelingscriteria</vt:lpstr>
      <vt:lpstr>Procedure</vt:lpstr>
      <vt:lpstr>Q&amp;A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Emmelien Merchie</dc:creator>
  <cp:revision>1</cp:revision>
  <dcterms:created xsi:type="dcterms:W3CDTF">2024-01-29T11:35:02Z</dcterms:created>
  <dcterms:modified xsi:type="dcterms:W3CDTF">2024-10-08T09:29:54Z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0x010100E3518709E60F214A8AAA20821799461B</vt:lpwstr>
  </property>
  <property fmtid="{D5CDD505-2E9C-101B-9397-08002B2CF9AE}" pid="3" name="MediaServiceImageTags">
    <vt:lpwstr/>
  </property>
</Properties>
</file>