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257" r:id="rId6"/>
    <p:sldId id="275" r:id="rId7"/>
    <p:sldId id="258" r:id="rId8"/>
    <p:sldId id="312" r:id="rId9"/>
    <p:sldId id="313" r:id="rId10"/>
    <p:sldId id="314" r:id="rId11"/>
    <p:sldId id="270" r:id="rId12"/>
    <p:sldId id="322" r:id="rId13"/>
    <p:sldId id="282" r:id="rId14"/>
    <p:sldId id="306" r:id="rId15"/>
    <p:sldId id="307" r:id="rId16"/>
    <p:sldId id="297" r:id="rId17"/>
    <p:sldId id="293" r:id="rId18"/>
    <p:sldId id="317" r:id="rId19"/>
    <p:sldId id="318" r:id="rId20"/>
    <p:sldId id="294" r:id="rId21"/>
    <p:sldId id="309" r:id="rId22"/>
    <p:sldId id="302" r:id="rId23"/>
    <p:sldId id="303" r:id="rId24"/>
    <p:sldId id="321" r:id="rId25"/>
    <p:sldId id="311" r:id="rId26"/>
    <p:sldId id="291" r:id="rId27"/>
    <p:sldId id="308" r:id="rId28"/>
    <p:sldId id="298" r:id="rId29"/>
    <p:sldId id="315" r:id="rId30"/>
    <p:sldId id="300" r:id="rId31"/>
    <p:sldId id="296" r:id="rId32"/>
    <p:sldId id="301" r:id="rId33"/>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9BBA"/>
    <a:srgbClr val="5DBCA4"/>
    <a:srgbClr val="262052"/>
    <a:srgbClr val="C41873"/>
    <a:srgbClr val="EFF1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6F1345-C51C-4C33-81FF-8A06AFD90DF6}" v="3" dt="2024-02-27T14:43:09.476"/>
    <p1510:client id="{EA388915-7121-4B8C-96E1-7DCE13975EAB}" v="285" dt="2024-02-28T10:08:36.015"/>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444" autoAdjust="0"/>
    <p:restoredTop sz="93595" autoAdjust="0"/>
  </p:normalViewPr>
  <p:slideViewPr>
    <p:cSldViewPr snapToGrid="0">
      <p:cViewPr varScale="1">
        <p:scale>
          <a:sx n="94" d="100"/>
          <a:sy n="94"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trid Dhaenens" userId="4ef326e9-3aae-444e-a07f-594d02df581d" providerId="ADAL" clId="{EA388915-7121-4B8C-96E1-7DCE13975EAB}"/>
    <pc:docChg chg="undo redo custSel addSld delSld modSld sldOrd">
      <pc:chgData name="Astrid Dhaenens" userId="4ef326e9-3aae-444e-a07f-594d02df581d" providerId="ADAL" clId="{EA388915-7121-4B8C-96E1-7DCE13975EAB}" dt="2024-02-28T10:08:36.015" v="839" actId="20577"/>
      <pc:docMkLst>
        <pc:docMk/>
      </pc:docMkLst>
      <pc:sldChg chg="modSp mod">
        <pc:chgData name="Astrid Dhaenens" userId="4ef326e9-3aae-444e-a07f-594d02df581d" providerId="ADAL" clId="{EA388915-7121-4B8C-96E1-7DCE13975EAB}" dt="2024-02-27T09:33:59.015" v="681" actId="20577"/>
        <pc:sldMkLst>
          <pc:docMk/>
          <pc:sldMk cId="3035483798" sldId="257"/>
        </pc:sldMkLst>
        <pc:spChg chg="mod">
          <ac:chgData name="Astrid Dhaenens" userId="4ef326e9-3aae-444e-a07f-594d02df581d" providerId="ADAL" clId="{EA388915-7121-4B8C-96E1-7DCE13975EAB}" dt="2024-02-27T09:33:59.015" v="681" actId="20577"/>
          <ac:spMkLst>
            <pc:docMk/>
            <pc:sldMk cId="3035483798" sldId="257"/>
            <ac:spMk id="3" creationId="{6BDAAD0E-91A0-53CC-66C6-18DC4343D654}"/>
          </ac:spMkLst>
        </pc:spChg>
      </pc:sldChg>
      <pc:sldChg chg="modSp mod">
        <pc:chgData name="Astrid Dhaenens" userId="4ef326e9-3aae-444e-a07f-594d02df581d" providerId="ADAL" clId="{EA388915-7121-4B8C-96E1-7DCE13975EAB}" dt="2024-02-27T09:34:44.605" v="701" actId="20577"/>
        <pc:sldMkLst>
          <pc:docMk/>
          <pc:sldMk cId="2956852707" sldId="270"/>
        </pc:sldMkLst>
        <pc:spChg chg="mod">
          <ac:chgData name="Astrid Dhaenens" userId="4ef326e9-3aae-444e-a07f-594d02df581d" providerId="ADAL" clId="{EA388915-7121-4B8C-96E1-7DCE13975EAB}" dt="2024-02-27T09:34:44.605" v="701" actId="20577"/>
          <ac:spMkLst>
            <pc:docMk/>
            <pc:sldMk cId="2956852707" sldId="270"/>
            <ac:spMk id="2" creationId="{DB4384E0-D4EE-1814-17B1-53DD70E13B1A}"/>
          </ac:spMkLst>
        </pc:spChg>
      </pc:sldChg>
      <pc:sldChg chg="modSp mod">
        <pc:chgData name="Astrid Dhaenens" userId="4ef326e9-3aae-444e-a07f-594d02df581d" providerId="ADAL" clId="{EA388915-7121-4B8C-96E1-7DCE13975EAB}" dt="2024-02-27T09:40:30.454" v="799" actId="20577"/>
        <pc:sldMkLst>
          <pc:docMk/>
          <pc:sldMk cId="2643492625" sldId="275"/>
        </pc:sldMkLst>
        <pc:spChg chg="mod">
          <ac:chgData name="Astrid Dhaenens" userId="4ef326e9-3aae-444e-a07f-594d02df581d" providerId="ADAL" clId="{EA388915-7121-4B8C-96E1-7DCE13975EAB}" dt="2024-02-27T09:40:30.454" v="799" actId="20577"/>
          <ac:spMkLst>
            <pc:docMk/>
            <pc:sldMk cId="2643492625" sldId="275"/>
            <ac:spMk id="3" creationId="{6BDAAD0E-91A0-53CC-66C6-18DC4343D654}"/>
          </ac:spMkLst>
        </pc:spChg>
      </pc:sldChg>
      <pc:sldChg chg="del">
        <pc:chgData name="Astrid Dhaenens" userId="4ef326e9-3aae-444e-a07f-594d02df581d" providerId="ADAL" clId="{EA388915-7121-4B8C-96E1-7DCE13975EAB}" dt="2024-02-23T08:28:02.405" v="12" actId="47"/>
        <pc:sldMkLst>
          <pc:docMk/>
          <pc:sldMk cId="4255721142" sldId="289"/>
        </pc:sldMkLst>
      </pc:sldChg>
      <pc:sldChg chg="modSp mod">
        <pc:chgData name="Astrid Dhaenens" userId="4ef326e9-3aae-444e-a07f-594d02df581d" providerId="ADAL" clId="{EA388915-7121-4B8C-96E1-7DCE13975EAB}" dt="2024-02-27T09:40:58.977" v="827" actId="6549"/>
        <pc:sldMkLst>
          <pc:docMk/>
          <pc:sldMk cId="3511135451" sldId="293"/>
        </pc:sldMkLst>
        <pc:spChg chg="mod">
          <ac:chgData name="Astrid Dhaenens" userId="4ef326e9-3aae-444e-a07f-594d02df581d" providerId="ADAL" clId="{EA388915-7121-4B8C-96E1-7DCE13975EAB}" dt="2024-02-27T09:40:58.977" v="827" actId="6549"/>
          <ac:spMkLst>
            <pc:docMk/>
            <pc:sldMk cId="3511135451" sldId="293"/>
            <ac:spMk id="2" creationId="{C62D0795-CCD2-BC2C-7F44-E28C588FE151}"/>
          </ac:spMkLst>
        </pc:spChg>
      </pc:sldChg>
      <pc:sldChg chg="modSp add del mod">
        <pc:chgData name="Astrid Dhaenens" userId="4ef326e9-3aae-444e-a07f-594d02df581d" providerId="ADAL" clId="{EA388915-7121-4B8C-96E1-7DCE13975EAB}" dt="2024-02-27T09:08:00.007" v="561" actId="20577"/>
        <pc:sldMkLst>
          <pc:docMk/>
          <pc:sldMk cId="1780339373" sldId="302"/>
        </pc:sldMkLst>
        <pc:spChg chg="mod">
          <ac:chgData name="Astrid Dhaenens" userId="4ef326e9-3aae-444e-a07f-594d02df581d" providerId="ADAL" clId="{EA388915-7121-4B8C-96E1-7DCE13975EAB}" dt="2024-02-27T09:08:00.007" v="561" actId="20577"/>
          <ac:spMkLst>
            <pc:docMk/>
            <pc:sldMk cId="1780339373" sldId="302"/>
            <ac:spMk id="5" creationId="{B9B247F2-4900-5AD1-86D7-9549B49BB511}"/>
          </ac:spMkLst>
        </pc:spChg>
      </pc:sldChg>
      <pc:sldChg chg="modSp mod">
        <pc:chgData name="Astrid Dhaenens" userId="4ef326e9-3aae-444e-a07f-594d02df581d" providerId="ADAL" clId="{EA388915-7121-4B8C-96E1-7DCE13975EAB}" dt="2024-02-23T13:17:57.843" v="551" actId="403"/>
        <pc:sldMkLst>
          <pc:docMk/>
          <pc:sldMk cId="3411524328" sldId="309"/>
        </pc:sldMkLst>
        <pc:spChg chg="mod">
          <ac:chgData name="Astrid Dhaenens" userId="4ef326e9-3aae-444e-a07f-594d02df581d" providerId="ADAL" clId="{EA388915-7121-4B8C-96E1-7DCE13975EAB}" dt="2024-02-23T13:17:57.843" v="551" actId="403"/>
          <ac:spMkLst>
            <pc:docMk/>
            <pc:sldMk cId="3411524328" sldId="309"/>
            <ac:spMk id="4" creationId="{057BA4C3-9333-E24A-B30E-866445649D25}"/>
          </ac:spMkLst>
        </pc:spChg>
      </pc:sldChg>
      <pc:sldChg chg="modSp del mod">
        <pc:chgData name="Astrid Dhaenens" userId="4ef326e9-3aae-444e-a07f-594d02df581d" providerId="ADAL" clId="{EA388915-7121-4B8C-96E1-7DCE13975EAB}" dt="2024-02-27T09:24:41.100" v="679" actId="47"/>
        <pc:sldMkLst>
          <pc:docMk/>
          <pc:sldMk cId="2362586893" sldId="310"/>
        </pc:sldMkLst>
        <pc:spChg chg="mod">
          <ac:chgData name="Astrid Dhaenens" userId="4ef326e9-3aae-444e-a07f-594d02df581d" providerId="ADAL" clId="{EA388915-7121-4B8C-96E1-7DCE13975EAB}" dt="2024-02-27T09:10:51.440" v="677" actId="20577"/>
          <ac:spMkLst>
            <pc:docMk/>
            <pc:sldMk cId="2362586893" sldId="310"/>
            <ac:spMk id="6" creationId="{406CE9A5-913D-44BF-697D-5186A3BC9597}"/>
          </ac:spMkLst>
        </pc:spChg>
      </pc:sldChg>
      <pc:sldChg chg="modSp add mod">
        <pc:chgData name="Astrid Dhaenens" userId="4ef326e9-3aae-444e-a07f-594d02df581d" providerId="ADAL" clId="{EA388915-7121-4B8C-96E1-7DCE13975EAB}" dt="2024-02-27T09:41:14.384" v="837" actId="20577"/>
        <pc:sldMkLst>
          <pc:docMk/>
          <pc:sldMk cId="3691635043" sldId="317"/>
        </pc:sldMkLst>
        <pc:spChg chg="mod">
          <ac:chgData name="Astrid Dhaenens" userId="4ef326e9-3aae-444e-a07f-594d02df581d" providerId="ADAL" clId="{EA388915-7121-4B8C-96E1-7DCE13975EAB}" dt="2024-02-27T09:41:14.384" v="837" actId="20577"/>
          <ac:spMkLst>
            <pc:docMk/>
            <pc:sldMk cId="3691635043" sldId="317"/>
            <ac:spMk id="2" creationId="{AE7B031D-1131-E204-8D37-DA004605ECCC}"/>
          </ac:spMkLst>
        </pc:spChg>
        <pc:spChg chg="mod">
          <ac:chgData name="Astrid Dhaenens" userId="4ef326e9-3aae-444e-a07f-594d02df581d" providerId="ADAL" clId="{EA388915-7121-4B8C-96E1-7DCE13975EAB}" dt="2024-02-23T08:29:35.228" v="142" actId="113"/>
          <ac:spMkLst>
            <pc:docMk/>
            <pc:sldMk cId="3691635043" sldId="317"/>
            <ac:spMk id="5" creationId="{AA44C7C4-1A99-D74E-C7AE-DA1B34189990}"/>
          </ac:spMkLst>
        </pc:spChg>
      </pc:sldChg>
      <pc:sldChg chg="modSp add mod">
        <pc:chgData name="Astrid Dhaenens" userId="4ef326e9-3aae-444e-a07f-594d02df581d" providerId="ADAL" clId="{EA388915-7121-4B8C-96E1-7DCE13975EAB}" dt="2024-02-27T09:41:20.418" v="838"/>
        <pc:sldMkLst>
          <pc:docMk/>
          <pc:sldMk cId="81320486" sldId="318"/>
        </pc:sldMkLst>
        <pc:spChg chg="mod">
          <ac:chgData name="Astrid Dhaenens" userId="4ef326e9-3aae-444e-a07f-594d02df581d" providerId="ADAL" clId="{EA388915-7121-4B8C-96E1-7DCE13975EAB}" dt="2024-02-27T09:41:20.418" v="838"/>
          <ac:spMkLst>
            <pc:docMk/>
            <pc:sldMk cId="81320486" sldId="318"/>
            <ac:spMk id="2" creationId="{50D18FC0-F825-B16C-378D-7512DBCA248A}"/>
          </ac:spMkLst>
        </pc:spChg>
      </pc:sldChg>
      <pc:sldChg chg="modSp del mod">
        <pc:chgData name="Astrid Dhaenens" userId="4ef326e9-3aae-444e-a07f-594d02df581d" providerId="ADAL" clId="{EA388915-7121-4B8C-96E1-7DCE13975EAB}" dt="2024-02-27T09:40:37.676" v="800" actId="2696"/>
        <pc:sldMkLst>
          <pc:docMk/>
          <pc:sldMk cId="984919534" sldId="319"/>
        </pc:sldMkLst>
        <pc:spChg chg="mod">
          <ac:chgData name="Astrid Dhaenens" userId="4ef326e9-3aae-444e-a07f-594d02df581d" providerId="ADAL" clId="{EA388915-7121-4B8C-96E1-7DCE13975EAB}" dt="2024-02-23T12:39:24.317" v="318" actId="20577"/>
          <ac:spMkLst>
            <pc:docMk/>
            <pc:sldMk cId="984919534" sldId="319"/>
            <ac:spMk id="2" creationId="{1DA844B8-5EFE-D0BC-A880-BB9849BD8E41}"/>
          </ac:spMkLst>
        </pc:spChg>
      </pc:sldChg>
      <pc:sldChg chg="del">
        <pc:chgData name="Astrid Dhaenens" userId="4ef326e9-3aae-444e-a07f-594d02df581d" providerId="ADAL" clId="{EA388915-7121-4B8C-96E1-7DCE13975EAB}" dt="2024-02-23T12:39:29.126" v="319" actId="2696"/>
        <pc:sldMkLst>
          <pc:docMk/>
          <pc:sldMk cId="840583089" sldId="320"/>
        </pc:sldMkLst>
      </pc:sldChg>
      <pc:sldChg chg="addSp modSp add del mod">
        <pc:chgData name="Astrid Dhaenens" userId="4ef326e9-3aae-444e-a07f-594d02df581d" providerId="ADAL" clId="{EA388915-7121-4B8C-96E1-7DCE13975EAB}" dt="2024-02-27T09:40:40.290" v="801" actId="2696"/>
        <pc:sldMkLst>
          <pc:docMk/>
          <pc:sldMk cId="3496518187" sldId="320"/>
        </pc:sldMkLst>
        <pc:spChg chg="mod">
          <ac:chgData name="Astrid Dhaenens" userId="4ef326e9-3aae-444e-a07f-594d02df581d" providerId="ADAL" clId="{EA388915-7121-4B8C-96E1-7DCE13975EAB}" dt="2024-02-23T13:17:03.137" v="542" actId="20577"/>
          <ac:spMkLst>
            <pc:docMk/>
            <pc:sldMk cId="3496518187" sldId="320"/>
            <ac:spMk id="2" creationId="{5CDE74C0-698A-129F-DEF2-E21E32D4BCC7}"/>
          </ac:spMkLst>
        </pc:spChg>
        <pc:spChg chg="mod">
          <ac:chgData name="Astrid Dhaenens" userId="4ef326e9-3aae-444e-a07f-594d02df581d" providerId="ADAL" clId="{EA388915-7121-4B8C-96E1-7DCE13975EAB}" dt="2024-02-27T09:34:12.651" v="682" actId="21"/>
          <ac:spMkLst>
            <pc:docMk/>
            <pc:sldMk cId="3496518187" sldId="320"/>
            <ac:spMk id="3" creationId="{4936C0F0-0841-5D33-FF6A-58E663E73F95}"/>
          </ac:spMkLst>
        </pc:spChg>
        <pc:graphicFrameChg chg="add mod modGraphic">
          <ac:chgData name="Astrid Dhaenens" userId="4ef326e9-3aae-444e-a07f-594d02df581d" providerId="ADAL" clId="{EA388915-7121-4B8C-96E1-7DCE13975EAB}" dt="2024-02-23T13:16:57.583" v="529" actId="1076"/>
          <ac:graphicFrameMkLst>
            <pc:docMk/>
            <pc:sldMk cId="3496518187" sldId="320"/>
            <ac:graphicFrameMk id="4" creationId="{8F2ED726-3E59-BD13-1A57-1EFE4A22FE4A}"/>
          </ac:graphicFrameMkLst>
        </pc:graphicFrameChg>
      </pc:sldChg>
      <pc:sldChg chg="add">
        <pc:chgData name="Astrid Dhaenens" userId="4ef326e9-3aae-444e-a07f-594d02df581d" providerId="ADAL" clId="{EA388915-7121-4B8C-96E1-7DCE13975EAB}" dt="2024-02-27T09:24:38.609" v="678"/>
        <pc:sldMkLst>
          <pc:docMk/>
          <pc:sldMk cId="918480624" sldId="321"/>
        </pc:sldMkLst>
      </pc:sldChg>
      <pc:sldChg chg="add del">
        <pc:chgData name="Astrid Dhaenens" userId="4ef326e9-3aae-444e-a07f-594d02df581d" providerId="ADAL" clId="{EA388915-7121-4B8C-96E1-7DCE13975EAB}" dt="2024-02-27T09:06:53.868" v="557" actId="47"/>
        <pc:sldMkLst>
          <pc:docMk/>
          <pc:sldMk cId="2592731984" sldId="321"/>
        </pc:sldMkLst>
      </pc:sldChg>
      <pc:sldChg chg="new del">
        <pc:chgData name="Astrid Dhaenens" userId="4ef326e9-3aae-444e-a07f-594d02df581d" providerId="ADAL" clId="{EA388915-7121-4B8C-96E1-7DCE13975EAB}" dt="2024-02-27T09:34:26.778" v="684" actId="680"/>
        <pc:sldMkLst>
          <pc:docMk/>
          <pc:sldMk cId="2077749770" sldId="322"/>
        </pc:sldMkLst>
      </pc:sldChg>
      <pc:sldChg chg="addSp modSp new mod ord">
        <pc:chgData name="Astrid Dhaenens" userId="4ef326e9-3aae-444e-a07f-594d02df581d" providerId="ADAL" clId="{EA388915-7121-4B8C-96E1-7DCE13975EAB}" dt="2024-02-28T10:08:36.015" v="839" actId="20577"/>
        <pc:sldMkLst>
          <pc:docMk/>
          <pc:sldMk cId="4042200321" sldId="322"/>
        </pc:sldMkLst>
        <pc:spChg chg="mod">
          <ac:chgData name="Astrid Dhaenens" userId="4ef326e9-3aae-444e-a07f-594d02df581d" providerId="ADAL" clId="{EA388915-7121-4B8C-96E1-7DCE13975EAB}" dt="2024-02-27T09:34:51.590" v="702"/>
          <ac:spMkLst>
            <pc:docMk/>
            <pc:sldMk cId="4042200321" sldId="322"/>
            <ac:spMk id="2" creationId="{83D73ECD-0EE2-A998-0A1C-B8481B9B2AFC}"/>
          </ac:spMkLst>
        </pc:spChg>
        <pc:spChg chg="mod">
          <ac:chgData name="Astrid Dhaenens" userId="4ef326e9-3aae-444e-a07f-594d02df581d" providerId="ADAL" clId="{EA388915-7121-4B8C-96E1-7DCE13975EAB}" dt="2024-02-28T10:08:36.015" v="839" actId="20577"/>
          <ac:spMkLst>
            <pc:docMk/>
            <pc:sldMk cId="4042200321" sldId="322"/>
            <ac:spMk id="3" creationId="{5AC33B26-6501-38E6-DED4-08D5A4424A84}"/>
          </ac:spMkLst>
        </pc:spChg>
        <pc:picChg chg="add mod">
          <ac:chgData name="Astrid Dhaenens" userId="4ef326e9-3aae-444e-a07f-594d02df581d" providerId="ADAL" clId="{EA388915-7121-4B8C-96E1-7DCE13975EAB}" dt="2024-02-27T09:39:57.340" v="750" actId="1076"/>
          <ac:picMkLst>
            <pc:docMk/>
            <pc:sldMk cId="4042200321" sldId="322"/>
            <ac:picMk id="5" creationId="{B5318DBB-2999-1C0D-D6FA-516D28C6E4B5}"/>
          </ac:picMkLst>
        </pc:picChg>
      </pc:sldChg>
    </pc:docChg>
  </pc:docChgLst>
  <pc:docChgLst>
    <pc:chgData name="Joke Boeckx" userId="506f9f99-5ad4-4818-a80f-2fbd95f74219" providerId="ADAL" clId="{0A6F1345-C51C-4C33-81FF-8A06AFD90DF6}"/>
    <pc:docChg chg="undo redo custSel addSld delSld modSld sldOrd">
      <pc:chgData name="Joke Boeckx" userId="506f9f99-5ad4-4818-a80f-2fbd95f74219" providerId="ADAL" clId="{0A6F1345-C51C-4C33-81FF-8A06AFD90DF6}" dt="2024-02-29T09:50:47.228" v="1587"/>
      <pc:docMkLst>
        <pc:docMk/>
      </pc:docMkLst>
      <pc:sldChg chg="modSp mod">
        <pc:chgData name="Joke Boeckx" userId="506f9f99-5ad4-4818-a80f-2fbd95f74219" providerId="ADAL" clId="{0A6F1345-C51C-4C33-81FF-8A06AFD90DF6}" dt="2024-02-16T08:52:50.296" v="1" actId="27636"/>
        <pc:sldMkLst>
          <pc:docMk/>
          <pc:sldMk cId="1164339433" sldId="256"/>
        </pc:sldMkLst>
        <pc:spChg chg="mod">
          <ac:chgData name="Joke Boeckx" userId="506f9f99-5ad4-4818-a80f-2fbd95f74219" providerId="ADAL" clId="{0A6F1345-C51C-4C33-81FF-8A06AFD90DF6}" dt="2024-02-16T08:52:50.296" v="1" actId="27636"/>
          <ac:spMkLst>
            <pc:docMk/>
            <pc:sldMk cId="1164339433" sldId="256"/>
            <ac:spMk id="3" creationId="{1E12B5D2-2D95-BB7F-E1E9-D8947CE7A4A5}"/>
          </ac:spMkLst>
        </pc:spChg>
      </pc:sldChg>
      <pc:sldChg chg="modSp mod modNotesTx">
        <pc:chgData name="Joke Boeckx" userId="506f9f99-5ad4-4818-a80f-2fbd95f74219" providerId="ADAL" clId="{0A6F1345-C51C-4C33-81FF-8A06AFD90DF6}" dt="2024-02-27T14:36:40.173" v="1506" actId="20577"/>
        <pc:sldMkLst>
          <pc:docMk/>
          <pc:sldMk cId="3035483798" sldId="257"/>
        </pc:sldMkLst>
        <pc:spChg chg="mod">
          <ac:chgData name="Joke Boeckx" userId="506f9f99-5ad4-4818-a80f-2fbd95f74219" providerId="ADAL" clId="{0A6F1345-C51C-4C33-81FF-8A06AFD90DF6}" dt="2024-02-20T12:46:30.911" v="348" actId="5793"/>
          <ac:spMkLst>
            <pc:docMk/>
            <pc:sldMk cId="3035483798" sldId="257"/>
            <ac:spMk id="3" creationId="{6BDAAD0E-91A0-53CC-66C6-18DC4343D654}"/>
          </ac:spMkLst>
        </pc:spChg>
      </pc:sldChg>
      <pc:sldChg chg="modNotesTx">
        <pc:chgData name="Joke Boeckx" userId="506f9f99-5ad4-4818-a80f-2fbd95f74219" providerId="ADAL" clId="{0A6F1345-C51C-4C33-81FF-8A06AFD90DF6}" dt="2024-02-27T14:36:50.185" v="1514" actId="20577"/>
        <pc:sldMkLst>
          <pc:docMk/>
          <pc:sldMk cId="3336990855" sldId="258"/>
        </pc:sldMkLst>
      </pc:sldChg>
      <pc:sldChg chg="modNotesTx">
        <pc:chgData name="Joke Boeckx" userId="506f9f99-5ad4-4818-a80f-2fbd95f74219" providerId="ADAL" clId="{0A6F1345-C51C-4C33-81FF-8A06AFD90DF6}" dt="2024-02-27T14:36:43.999" v="1510" actId="20577"/>
        <pc:sldMkLst>
          <pc:docMk/>
          <pc:sldMk cId="2643492625" sldId="275"/>
        </pc:sldMkLst>
      </pc:sldChg>
      <pc:sldChg chg="modSp mod modNotesTx">
        <pc:chgData name="Joke Boeckx" userId="506f9f99-5ad4-4818-a80f-2fbd95f74219" providerId="ADAL" clId="{0A6F1345-C51C-4C33-81FF-8A06AFD90DF6}" dt="2024-02-27T14:43:02.713" v="1569"/>
        <pc:sldMkLst>
          <pc:docMk/>
          <pc:sldMk cId="3412390503" sldId="282"/>
        </pc:sldMkLst>
        <pc:spChg chg="mod">
          <ac:chgData name="Joke Boeckx" userId="506f9f99-5ad4-4818-a80f-2fbd95f74219" providerId="ADAL" clId="{0A6F1345-C51C-4C33-81FF-8A06AFD90DF6}" dt="2024-02-27T14:43:02.713" v="1569"/>
          <ac:spMkLst>
            <pc:docMk/>
            <pc:sldMk cId="3412390503" sldId="282"/>
            <ac:spMk id="2" creationId="{AE7B031D-1131-E204-8D37-DA004605ECCC}"/>
          </ac:spMkLst>
        </pc:spChg>
        <pc:spChg chg="mod">
          <ac:chgData name="Joke Boeckx" userId="506f9f99-5ad4-4818-a80f-2fbd95f74219" providerId="ADAL" clId="{0A6F1345-C51C-4C33-81FF-8A06AFD90DF6}" dt="2024-02-21T08:45:42.529" v="1076" actId="113"/>
          <ac:spMkLst>
            <pc:docMk/>
            <pc:sldMk cId="3412390503" sldId="282"/>
            <ac:spMk id="3" creationId="{6BDAAD0E-91A0-53CC-66C6-18DC4343D654}"/>
          </ac:spMkLst>
        </pc:spChg>
      </pc:sldChg>
      <pc:sldChg chg="modSp del mod">
        <pc:chgData name="Joke Boeckx" userId="506f9f99-5ad4-4818-a80f-2fbd95f74219" providerId="ADAL" clId="{0A6F1345-C51C-4C33-81FF-8A06AFD90DF6}" dt="2024-02-20T12:47:48.869" v="350" actId="47"/>
        <pc:sldMkLst>
          <pc:docMk/>
          <pc:sldMk cId="1569919533" sldId="284"/>
        </pc:sldMkLst>
        <pc:spChg chg="mod">
          <ac:chgData name="Joke Boeckx" userId="506f9f99-5ad4-4818-a80f-2fbd95f74219" providerId="ADAL" clId="{0A6F1345-C51C-4C33-81FF-8A06AFD90DF6}" dt="2024-02-20T12:20:19.496" v="162" actId="2711"/>
          <ac:spMkLst>
            <pc:docMk/>
            <pc:sldMk cId="1569919533" sldId="284"/>
            <ac:spMk id="3" creationId="{6BDAAD0E-91A0-53CC-66C6-18DC4343D654}"/>
          </ac:spMkLst>
        </pc:spChg>
      </pc:sldChg>
      <pc:sldChg chg="addSp modSp del mod">
        <pc:chgData name="Joke Boeckx" userId="506f9f99-5ad4-4818-a80f-2fbd95f74219" providerId="ADAL" clId="{0A6F1345-C51C-4C33-81FF-8A06AFD90DF6}" dt="2024-02-16T08:57:17.776" v="159" actId="47"/>
        <pc:sldMkLst>
          <pc:docMk/>
          <pc:sldMk cId="3913691093" sldId="290"/>
        </pc:sldMkLst>
        <pc:spChg chg="add mod">
          <ac:chgData name="Joke Boeckx" userId="506f9f99-5ad4-4818-a80f-2fbd95f74219" providerId="ADAL" clId="{0A6F1345-C51C-4C33-81FF-8A06AFD90DF6}" dt="2024-02-16T08:56:40.265" v="156" actId="12"/>
          <ac:spMkLst>
            <pc:docMk/>
            <pc:sldMk cId="3913691093" sldId="290"/>
            <ac:spMk id="4" creationId="{6BB91C5B-6A93-E817-3743-E410BEBFA535}"/>
          </ac:spMkLst>
        </pc:spChg>
      </pc:sldChg>
      <pc:sldChg chg="modSp mod modNotesTx">
        <pc:chgData name="Joke Boeckx" userId="506f9f99-5ad4-4818-a80f-2fbd95f74219" providerId="ADAL" clId="{0A6F1345-C51C-4C33-81FF-8A06AFD90DF6}" dt="2024-02-27T14:40:47.991" v="1552" actId="20577"/>
        <pc:sldMkLst>
          <pc:docMk/>
          <pc:sldMk cId="2465228798" sldId="291"/>
        </pc:sldMkLst>
        <pc:spChg chg="mod">
          <ac:chgData name="Joke Boeckx" userId="506f9f99-5ad4-4818-a80f-2fbd95f74219" providerId="ADAL" clId="{0A6F1345-C51C-4C33-81FF-8A06AFD90DF6}" dt="2024-02-26T07:54:21.067" v="1159" actId="20577"/>
          <ac:spMkLst>
            <pc:docMk/>
            <pc:sldMk cId="2465228798" sldId="291"/>
            <ac:spMk id="6" creationId="{406CE9A5-913D-44BF-697D-5186A3BC9597}"/>
          </ac:spMkLst>
        </pc:spChg>
      </pc:sldChg>
      <pc:sldChg chg="del">
        <pc:chgData name="Joke Boeckx" userId="506f9f99-5ad4-4818-a80f-2fbd95f74219" providerId="ADAL" clId="{0A6F1345-C51C-4C33-81FF-8A06AFD90DF6}" dt="2024-02-16T08:58:09.511" v="161" actId="47"/>
        <pc:sldMkLst>
          <pc:docMk/>
          <pc:sldMk cId="1783324182" sldId="295"/>
        </pc:sldMkLst>
      </pc:sldChg>
      <pc:sldChg chg="delSp modSp mod">
        <pc:chgData name="Joke Boeckx" userId="506f9f99-5ad4-4818-a80f-2fbd95f74219" providerId="ADAL" clId="{0A6F1345-C51C-4C33-81FF-8A06AFD90DF6}" dt="2024-02-29T09:50:47.228" v="1587"/>
        <pc:sldMkLst>
          <pc:docMk/>
          <pc:sldMk cId="3514235371" sldId="296"/>
        </pc:sldMkLst>
        <pc:spChg chg="del mod">
          <ac:chgData name="Joke Boeckx" userId="506f9f99-5ad4-4818-a80f-2fbd95f74219" providerId="ADAL" clId="{0A6F1345-C51C-4C33-81FF-8A06AFD90DF6}" dt="2024-02-29T09:50:47.228" v="1587"/>
          <ac:spMkLst>
            <pc:docMk/>
            <pc:sldMk cId="3514235371" sldId="296"/>
            <ac:spMk id="3" creationId="{28BD3D9E-635D-81F0-C5E5-EA8F00A7B092}"/>
          </ac:spMkLst>
        </pc:spChg>
      </pc:sldChg>
      <pc:sldChg chg="modSp mod modNotesTx">
        <pc:chgData name="Joke Boeckx" userId="506f9f99-5ad4-4818-a80f-2fbd95f74219" providerId="ADAL" clId="{0A6F1345-C51C-4C33-81FF-8A06AFD90DF6}" dt="2024-02-27T14:39:01.054" v="1543" actId="20577"/>
        <pc:sldMkLst>
          <pc:docMk/>
          <pc:sldMk cId="3497995694" sldId="297"/>
        </pc:sldMkLst>
        <pc:spChg chg="mod">
          <ac:chgData name="Joke Boeckx" userId="506f9f99-5ad4-4818-a80f-2fbd95f74219" providerId="ADAL" clId="{0A6F1345-C51C-4C33-81FF-8A06AFD90DF6}" dt="2024-02-21T08:58:53.166" v="1113" actId="20577"/>
          <ac:spMkLst>
            <pc:docMk/>
            <pc:sldMk cId="3497995694" sldId="297"/>
            <ac:spMk id="3" creationId="{3CFECB24-E969-5262-EBE2-403436C8F521}"/>
          </ac:spMkLst>
        </pc:spChg>
      </pc:sldChg>
      <pc:sldChg chg="modSp mod modNotesTx">
        <pc:chgData name="Joke Boeckx" userId="506f9f99-5ad4-4818-a80f-2fbd95f74219" providerId="ADAL" clId="{0A6F1345-C51C-4C33-81FF-8A06AFD90DF6}" dt="2024-02-27T14:40:58.278" v="1560" actId="20577"/>
        <pc:sldMkLst>
          <pc:docMk/>
          <pc:sldMk cId="3107756362" sldId="298"/>
        </pc:sldMkLst>
        <pc:spChg chg="mod">
          <ac:chgData name="Joke Boeckx" userId="506f9f99-5ad4-4818-a80f-2fbd95f74219" providerId="ADAL" clId="{0A6F1345-C51C-4C33-81FF-8A06AFD90DF6}" dt="2024-02-26T08:18:34.340" v="1499" actId="1076"/>
          <ac:spMkLst>
            <pc:docMk/>
            <pc:sldMk cId="3107756362" sldId="298"/>
            <ac:spMk id="6" creationId="{F44DE90D-E1AE-E695-592D-7F82D67F7B83}"/>
          </ac:spMkLst>
        </pc:spChg>
      </pc:sldChg>
      <pc:sldChg chg="modSp del mod">
        <pc:chgData name="Joke Boeckx" userId="506f9f99-5ad4-4818-a80f-2fbd95f74219" providerId="ADAL" clId="{0A6F1345-C51C-4C33-81FF-8A06AFD90DF6}" dt="2024-02-20T13:24:02.911" v="952" actId="47"/>
        <pc:sldMkLst>
          <pc:docMk/>
          <pc:sldMk cId="2185096445" sldId="299"/>
        </pc:sldMkLst>
        <pc:spChg chg="mod">
          <ac:chgData name="Joke Boeckx" userId="506f9f99-5ad4-4818-a80f-2fbd95f74219" providerId="ADAL" clId="{0A6F1345-C51C-4C33-81FF-8A06AFD90DF6}" dt="2024-02-20T12:24:17.454" v="198" actId="2711"/>
          <ac:spMkLst>
            <pc:docMk/>
            <pc:sldMk cId="2185096445" sldId="299"/>
            <ac:spMk id="6" creationId="{A0CB3A5D-8E68-6A1A-C8AB-48BF8DEF1F4A}"/>
          </ac:spMkLst>
        </pc:spChg>
      </pc:sldChg>
      <pc:sldChg chg="modSp mod modNotesTx">
        <pc:chgData name="Joke Boeckx" userId="506f9f99-5ad4-4818-a80f-2fbd95f74219" providerId="ADAL" clId="{0A6F1345-C51C-4C33-81FF-8A06AFD90DF6}" dt="2024-02-27T14:41:23.039" v="1568" actId="20577"/>
        <pc:sldMkLst>
          <pc:docMk/>
          <pc:sldMk cId="2150475006" sldId="300"/>
        </pc:sldMkLst>
        <pc:spChg chg="mod">
          <ac:chgData name="Joke Boeckx" userId="506f9f99-5ad4-4818-a80f-2fbd95f74219" providerId="ADAL" clId="{0A6F1345-C51C-4C33-81FF-8A06AFD90DF6}" dt="2024-02-26T08:20:22.607" v="1502" actId="5793"/>
          <ac:spMkLst>
            <pc:docMk/>
            <pc:sldMk cId="2150475006" sldId="300"/>
            <ac:spMk id="6" creationId="{E612A742-787B-D6E7-1441-1E9AC2BFDCF3}"/>
          </ac:spMkLst>
        </pc:spChg>
      </pc:sldChg>
      <pc:sldChg chg="modSp mod">
        <pc:chgData name="Joke Boeckx" userId="506f9f99-5ad4-4818-a80f-2fbd95f74219" providerId="ADAL" clId="{0A6F1345-C51C-4C33-81FF-8A06AFD90DF6}" dt="2024-02-21T09:04:17.300" v="1116" actId="20577"/>
        <pc:sldMkLst>
          <pc:docMk/>
          <pc:sldMk cId="1643963178" sldId="301"/>
        </pc:sldMkLst>
        <pc:spChg chg="mod">
          <ac:chgData name="Joke Boeckx" userId="506f9f99-5ad4-4818-a80f-2fbd95f74219" providerId="ADAL" clId="{0A6F1345-C51C-4C33-81FF-8A06AFD90DF6}" dt="2024-02-21T09:04:17.300" v="1116" actId="20577"/>
          <ac:spMkLst>
            <pc:docMk/>
            <pc:sldMk cId="1643963178" sldId="301"/>
            <ac:spMk id="3" creationId="{8DC92F5B-6051-B5A9-377D-16B1FA744321}"/>
          </ac:spMkLst>
        </pc:spChg>
      </pc:sldChg>
      <pc:sldChg chg="modSp add mod modNotesTx">
        <pc:chgData name="Joke Boeckx" userId="506f9f99-5ad4-4818-a80f-2fbd95f74219" providerId="ADAL" clId="{0A6F1345-C51C-4C33-81FF-8A06AFD90DF6}" dt="2024-02-27T14:39:42.428" v="1547"/>
        <pc:sldMkLst>
          <pc:docMk/>
          <pc:sldMk cId="1780339373" sldId="302"/>
        </pc:sldMkLst>
        <pc:spChg chg="mod">
          <ac:chgData name="Joke Boeckx" userId="506f9f99-5ad4-4818-a80f-2fbd95f74219" providerId="ADAL" clId="{0A6F1345-C51C-4C33-81FF-8A06AFD90DF6}" dt="2024-02-20T12:22:11.559" v="175" actId="27636"/>
          <ac:spMkLst>
            <pc:docMk/>
            <pc:sldMk cId="1780339373" sldId="302"/>
            <ac:spMk id="5" creationId="{B9B247F2-4900-5AD1-86D7-9549B49BB511}"/>
          </ac:spMkLst>
        </pc:spChg>
      </pc:sldChg>
      <pc:sldChg chg="add">
        <pc:chgData name="Joke Boeckx" userId="506f9f99-5ad4-4818-a80f-2fbd95f74219" providerId="ADAL" clId="{0A6F1345-C51C-4C33-81FF-8A06AFD90DF6}" dt="2024-02-16T08:58:05.706" v="160"/>
        <pc:sldMkLst>
          <pc:docMk/>
          <pc:sldMk cId="1969134206" sldId="303"/>
        </pc:sldMkLst>
      </pc:sldChg>
      <pc:sldChg chg="modSp add del mod ord">
        <pc:chgData name="Joke Boeckx" userId="506f9f99-5ad4-4818-a80f-2fbd95f74219" providerId="ADAL" clId="{0A6F1345-C51C-4C33-81FF-8A06AFD90DF6}" dt="2024-02-21T08:45:22.838" v="1072" actId="47"/>
        <pc:sldMkLst>
          <pc:docMk/>
          <pc:sldMk cId="3131763838" sldId="304"/>
        </pc:sldMkLst>
        <pc:spChg chg="mod">
          <ac:chgData name="Joke Boeckx" userId="506f9f99-5ad4-4818-a80f-2fbd95f74219" providerId="ADAL" clId="{0A6F1345-C51C-4C33-81FF-8A06AFD90DF6}" dt="2024-02-21T08:43:33.523" v="1067" actId="27636"/>
          <ac:spMkLst>
            <pc:docMk/>
            <pc:sldMk cId="3131763838" sldId="304"/>
            <ac:spMk id="3" creationId="{3FD142F9-C6A3-8C5A-E83E-E3BED39B8D0F}"/>
          </ac:spMkLst>
        </pc:spChg>
      </pc:sldChg>
      <pc:sldChg chg="modSp del mod">
        <pc:chgData name="Joke Boeckx" userId="506f9f99-5ad4-4818-a80f-2fbd95f74219" providerId="ADAL" clId="{0A6F1345-C51C-4C33-81FF-8A06AFD90DF6}" dt="2024-02-21T08:57:18.825" v="1108" actId="47"/>
        <pc:sldMkLst>
          <pc:docMk/>
          <pc:sldMk cId="1505214924" sldId="305"/>
        </pc:sldMkLst>
        <pc:spChg chg="mod">
          <ac:chgData name="Joke Boeckx" userId="506f9f99-5ad4-4818-a80f-2fbd95f74219" providerId="ADAL" clId="{0A6F1345-C51C-4C33-81FF-8A06AFD90DF6}" dt="2024-02-21T08:56:55.398" v="1102" actId="21"/>
          <ac:spMkLst>
            <pc:docMk/>
            <pc:sldMk cId="1505214924" sldId="305"/>
            <ac:spMk id="3" creationId="{EC846676-BB1F-DA93-D1D8-CDA83FB8CEE7}"/>
          </ac:spMkLst>
        </pc:spChg>
      </pc:sldChg>
      <pc:sldChg chg="modSp mod modNotesTx">
        <pc:chgData name="Joke Boeckx" userId="506f9f99-5ad4-4818-a80f-2fbd95f74219" providerId="ADAL" clId="{0A6F1345-C51C-4C33-81FF-8A06AFD90DF6}" dt="2024-02-28T10:07:24.653" v="1578" actId="113"/>
        <pc:sldMkLst>
          <pc:docMk/>
          <pc:sldMk cId="213988915" sldId="306"/>
        </pc:sldMkLst>
        <pc:spChg chg="mod">
          <ac:chgData name="Joke Boeckx" userId="506f9f99-5ad4-4818-a80f-2fbd95f74219" providerId="ADAL" clId="{0A6F1345-C51C-4C33-81FF-8A06AFD90DF6}" dt="2024-02-27T14:43:05.577" v="1570"/>
          <ac:spMkLst>
            <pc:docMk/>
            <pc:sldMk cId="213988915" sldId="306"/>
            <ac:spMk id="2" creationId="{EEDAF9B6-B962-857A-B8E6-06E4A858F75F}"/>
          </ac:spMkLst>
        </pc:spChg>
        <pc:spChg chg="mod">
          <ac:chgData name="Joke Boeckx" userId="506f9f99-5ad4-4818-a80f-2fbd95f74219" providerId="ADAL" clId="{0A6F1345-C51C-4C33-81FF-8A06AFD90DF6}" dt="2024-02-28T10:07:24.653" v="1578" actId="113"/>
          <ac:spMkLst>
            <pc:docMk/>
            <pc:sldMk cId="213988915" sldId="306"/>
            <ac:spMk id="3" creationId="{25E17FCB-D215-D219-D74A-976C623D2FA6}"/>
          </ac:spMkLst>
        </pc:spChg>
      </pc:sldChg>
      <pc:sldChg chg="modSp mod modNotesTx">
        <pc:chgData name="Joke Boeckx" userId="506f9f99-5ad4-4818-a80f-2fbd95f74219" providerId="ADAL" clId="{0A6F1345-C51C-4C33-81FF-8A06AFD90DF6}" dt="2024-02-28T10:08:07.947" v="1583" actId="113"/>
        <pc:sldMkLst>
          <pc:docMk/>
          <pc:sldMk cId="2381700628" sldId="307"/>
        </pc:sldMkLst>
        <pc:spChg chg="mod">
          <ac:chgData name="Joke Boeckx" userId="506f9f99-5ad4-4818-a80f-2fbd95f74219" providerId="ADAL" clId="{0A6F1345-C51C-4C33-81FF-8A06AFD90DF6}" dt="2024-02-27T14:43:09.476" v="1571"/>
          <ac:spMkLst>
            <pc:docMk/>
            <pc:sldMk cId="2381700628" sldId="307"/>
            <ac:spMk id="2" creationId="{F9556F07-3CAA-A9A9-7028-EDEBCB6D0CDC}"/>
          </ac:spMkLst>
        </pc:spChg>
        <pc:spChg chg="mod">
          <ac:chgData name="Joke Boeckx" userId="506f9f99-5ad4-4818-a80f-2fbd95f74219" providerId="ADAL" clId="{0A6F1345-C51C-4C33-81FF-8A06AFD90DF6}" dt="2024-02-28T10:08:07.947" v="1583" actId="113"/>
          <ac:spMkLst>
            <pc:docMk/>
            <pc:sldMk cId="2381700628" sldId="307"/>
            <ac:spMk id="3" creationId="{C12F4041-300C-8A04-8C32-82D1350DA87A}"/>
          </ac:spMkLst>
        </pc:spChg>
      </pc:sldChg>
      <pc:sldChg chg="modSp mod modNotesTx">
        <pc:chgData name="Joke Boeckx" userId="506f9f99-5ad4-4818-a80f-2fbd95f74219" providerId="ADAL" clId="{0A6F1345-C51C-4C33-81FF-8A06AFD90DF6}" dt="2024-02-27T14:40:53.169" v="1556" actId="20577"/>
        <pc:sldMkLst>
          <pc:docMk/>
          <pc:sldMk cId="4158675855" sldId="308"/>
        </pc:sldMkLst>
        <pc:spChg chg="mod">
          <ac:chgData name="Joke Boeckx" userId="506f9f99-5ad4-4818-a80f-2fbd95f74219" providerId="ADAL" clId="{0A6F1345-C51C-4C33-81FF-8A06AFD90DF6}" dt="2024-02-26T07:58:51.514" v="1270" actId="20577"/>
          <ac:spMkLst>
            <pc:docMk/>
            <pc:sldMk cId="4158675855" sldId="308"/>
            <ac:spMk id="6" creationId="{8D3BAE92-9873-6BA8-C3FF-9A2015629BA6}"/>
          </ac:spMkLst>
        </pc:spChg>
      </pc:sldChg>
      <pc:sldChg chg="modSp add mod modNotesTx">
        <pc:chgData name="Joke Boeckx" userId="506f9f99-5ad4-4818-a80f-2fbd95f74219" providerId="ADAL" clId="{0A6F1345-C51C-4C33-81FF-8A06AFD90DF6}" dt="2024-02-27T14:39:39.322" v="1546"/>
        <pc:sldMkLst>
          <pc:docMk/>
          <pc:sldMk cId="3411524328" sldId="309"/>
        </pc:sldMkLst>
        <pc:spChg chg="mod">
          <ac:chgData name="Joke Boeckx" userId="506f9f99-5ad4-4818-a80f-2fbd95f74219" providerId="ADAL" clId="{0A6F1345-C51C-4C33-81FF-8A06AFD90DF6}" dt="2024-02-23T11:07:57.833" v="1118" actId="20577"/>
          <ac:spMkLst>
            <pc:docMk/>
            <pc:sldMk cId="3411524328" sldId="309"/>
            <ac:spMk id="4" creationId="{057BA4C3-9333-E24A-B30E-866445649D25}"/>
          </ac:spMkLst>
        </pc:spChg>
      </pc:sldChg>
      <pc:sldChg chg="add">
        <pc:chgData name="Joke Boeckx" userId="506f9f99-5ad4-4818-a80f-2fbd95f74219" providerId="ADAL" clId="{0A6F1345-C51C-4C33-81FF-8A06AFD90DF6}" dt="2024-02-16T08:58:05.706" v="160"/>
        <pc:sldMkLst>
          <pc:docMk/>
          <pc:sldMk cId="2362586893" sldId="310"/>
        </pc:sldMkLst>
      </pc:sldChg>
      <pc:sldChg chg="modSp add mod">
        <pc:chgData name="Joke Boeckx" userId="506f9f99-5ad4-4818-a80f-2fbd95f74219" providerId="ADAL" clId="{0A6F1345-C51C-4C33-81FF-8A06AFD90DF6}" dt="2024-02-23T11:09:37.775" v="1119" actId="20577"/>
        <pc:sldMkLst>
          <pc:docMk/>
          <pc:sldMk cId="2834317147" sldId="311"/>
        </pc:sldMkLst>
        <pc:spChg chg="mod">
          <ac:chgData name="Joke Boeckx" userId="506f9f99-5ad4-4818-a80f-2fbd95f74219" providerId="ADAL" clId="{0A6F1345-C51C-4C33-81FF-8A06AFD90DF6}" dt="2024-02-23T11:09:37.775" v="1119" actId="20577"/>
          <ac:spMkLst>
            <pc:docMk/>
            <pc:sldMk cId="2834317147" sldId="311"/>
            <ac:spMk id="2" creationId="{920C8E0E-10F9-0BA2-C7D6-02558B94C47E}"/>
          </ac:spMkLst>
        </pc:spChg>
      </pc:sldChg>
      <pc:sldChg chg="modSp add mod modNotesTx">
        <pc:chgData name="Joke Boeckx" userId="506f9f99-5ad4-4818-a80f-2fbd95f74219" providerId="ADAL" clId="{0A6F1345-C51C-4C33-81FF-8A06AFD90DF6}" dt="2024-02-27T14:38:01.538" v="1517" actId="20577"/>
        <pc:sldMkLst>
          <pc:docMk/>
          <pc:sldMk cId="1705789868" sldId="312"/>
        </pc:sldMkLst>
        <pc:spChg chg="mod">
          <ac:chgData name="Joke Boeckx" userId="506f9f99-5ad4-4818-a80f-2fbd95f74219" providerId="ADAL" clId="{0A6F1345-C51C-4C33-81FF-8A06AFD90DF6}" dt="2024-02-21T08:37:42.195" v="959" actId="27636"/>
          <ac:spMkLst>
            <pc:docMk/>
            <pc:sldMk cId="1705789868" sldId="312"/>
            <ac:spMk id="3" creationId="{6BDAAD0E-91A0-53CC-66C6-18DC4343D654}"/>
          </ac:spMkLst>
        </pc:spChg>
      </pc:sldChg>
      <pc:sldChg chg="modSp add mod">
        <pc:chgData name="Joke Boeckx" userId="506f9f99-5ad4-4818-a80f-2fbd95f74219" providerId="ADAL" clId="{0A6F1345-C51C-4C33-81FF-8A06AFD90DF6}" dt="2024-02-28T06:39:23.431" v="1573" actId="20577"/>
        <pc:sldMkLst>
          <pc:docMk/>
          <pc:sldMk cId="53895200" sldId="313"/>
        </pc:sldMkLst>
        <pc:spChg chg="mod">
          <ac:chgData name="Joke Boeckx" userId="506f9f99-5ad4-4818-a80f-2fbd95f74219" providerId="ADAL" clId="{0A6F1345-C51C-4C33-81FF-8A06AFD90DF6}" dt="2024-02-28T06:39:23.431" v="1573" actId="20577"/>
          <ac:spMkLst>
            <pc:docMk/>
            <pc:sldMk cId="53895200" sldId="313"/>
            <ac:spMk id="3" creationId="{3FD142F9-C6A3-8C5A-E83E-E3BED39B8D0F}"/>
          </ac:spMkLst>
        </pc:spChg>
      </pc:sldChg>
      <pc:sldChg chg="modSp add mod modNotesTx">
        <pc:chgData name="Joke Boeckx" userId="506f9f99-5ad4-4818-a80f-2fbd95f74219" providerId="ADAL" clId="{0A6F1345-C51C-4C33-81FF-8A06AFD90DF6}" dt="2024-02-27T14:38:08.635" v="1519" actId="20577"/>
        <pc:sldMkLst>
          <pc:docMk/>
          <pc:sldMk cId="3468954937" sldId="314"/>
        </pc:sldMkLst>
        <pc:spChg chg="mod">
          <ac:chgData name="Joke Boeckx" userId="506f9f99-5ad4-4818-a80f-2fbd95f74219" providerId="ADAL" clId="{0A6F1345-C51C-4C33-81FF-8A06AFD90DF6}" dt="2024-02-21T09:11:41.104" v="1117" actId="20577"/>
          <ac:spMkLst>
            <pc:docMk/>
            <pc:sldMk cId="3468954937" sldId="314"/>
            <ac:spMk id="3" creationId="{E64C0ACC-FED8-C9A2-0AF9-7A9F87D3AC14}"/>
          </ac:spMkLst>
        </pc:spChg>
      </pc:sldChg>
      <pc:sldChg chg="modSp add mod modNotesTx">
        <pc:chgData name="Joke Boeckx" userId="506f9f99-5ad4-4818-a80f-2fbd95f74219" providerId="ADAL" clId="{0A6F1345-C51C-4C33-81FF-8A06AFD90DF6}" dt="2024-02-27T14:41:02.522" v="1564" actId="20577"/>
        <pc:sldMkLst>
          <pc:docMk/>
          <pc:sldMk cId="220375872" sldId="315"/>
        </pc:sldMkLst>
        <pc:spChg chg="mod">
          <ac:chgData name="Joke Boeckx" userId="506f9f99-5ad4-4818-a80f-2fbd95f74219" providerId="ADAL" clId="{0A6F1345-C51C-4C33-81FF-8A06AFD90DF6}" dt="2024-02-26T08:19:41.987" v="1501" actId="20577"/>
          <ac:spMkLst>
            <pc:docMk/>
            <pc:sldMk cId="220375872" sldId="315"/>
            <ac:spMk id="6" creationId="{A0CB3A5D-8E68-6A1A-C8AB-48BF8DEF1F4A}"/>
          </ac:spMkLst>
        </pc:spChg>
      </pc:sldChg>
      <pc:sldChg chg="add del mod modShow">
        <pc:chgData name="Joke Boeckx" userId="506f9f99-5ad4-4818-a80f-2fbd95f74219" providerId="ADAL" clId="{0A6F1345-C51C-4C33-81FF-8A06AFD90DF6}" dt="2024-02-29T09:50:31.955" v="1584" actId="2696"/>
        <pc:sldMkLst>
          <pc:docMk/>
          <pc:sldMk cId="1256868920" sldId="316"/>
        </pc:sldMkLst>
      </pc:sldChg>
      <pc:sldChg chg="add del">
        <pc:chgData name="Joke Boeckx" userId="506f9f99-5ad4-4818-a80f-2fbd95f74219" providerId="ADAL" clId="{0A6F1345-C51C-4C33-81FF-8A06AFD90DF6}" dt="2024-02-20T13:24:01.493" v="951" actId="47"/>
        <pc:sldMkLst>
          <pc:docMk/>
          <pc:sldMk cId="185285881" sldId="317"/>
        </pc:sldMkLst>
      </pc:sldChg>
      <pc:sldChg chg="modNotesTx">
        <pc:chgData name="Joke Boeckx" userId="506f9f99-5ad4-4818-a80f-2fbd95f74219" providerId="ADAL" clId="{0A6F1345-C51C-4C33-81FF-8A06AFD90DF6}" dt="2024-02-27T14:39:15.245" v="1544"/>
        <pc:sldMkLst>
          <pc:docMk/>
          <pc:sldMk cId="3691635043" sldId="317"/>
        </pc:sldMkLst>
      </pc:sldChg>
      <pc:sldChg chg="modNotesTx">
        <pc:chgData name="Joke Boeckx" userId="506f9f99-5ad4-4818-a80f-2fbd95f74219" providerId="ADAL" clId="{0A6F1345-C51C-4C33-81FF-8A06AFD90DF6}" dt="2024-02-27T14:39:20.249" v="1545"/>
        <pc:sldMkLst>
          <pc:docMk/>
          <pc:sldMk cId="81320486" sldId="318"/>
        </pc:sldMkLst>
      </pc:sldChg>
      <pc:sldChg chg="delSp modSp add mod ord">
        <pc:chgData name="Joke Boeckx" userId="506f9f99-5ad4-4818-a80f-2fbd95f74219" providerId="ADAL" clId="{0A6F1345-C51C-4C33-81FF-8A06AFD90DF6}" dt="2024-02-23T11:10:44.824" v="1148"/>
        <pc:sldMkLst>
          <pc:docMk/>
          <pc:sldMk cId="984919534" sldId="319"/>
        </pc:sldMkLst>
        <pc:spChg chg="mod">
          <ac:chgData name="Joke Boeckx" userId="506f9f99-5ad4-4818-a80f-2fbd95f74219" providerId="ADAL" clId="{0A6F1345-C51C-4C33-81FF-8A06AFD90DF6}" dt="2024-02-23T11:10:17.040" v="1129" actId="20577"/>
          <ac:spMkLst>
            <pc:docMk/>
            <pc:sldMk cId="984919534" sldId="319"/>
            <ac:spMk id="2" creationId="{1DA844B8-5EFE-D0BC-A880-BB9849BD8E41}"/>
          </ac:spMkLst>
        </pc:spChg>
        <pc:spChg chg="del mod">
          <ac:chgData name="Joke Boeckx" userId="506f9f99-5ad4-4818-a80f-2fbd95f74219" providerId="ADAL" clId="{0A6F1345-C51C-4C33-81FF-8A06AFD90DF6}" dt="2024-02-23T11:10:20.449" v="1132"/>
          <ac:spMkLst>
            <pc:docMk/>
            <pc:sldMk cId="984919534" sldId="319"/>
            <ac:spMk id="3" creationId="{A64FF2BB-9EC2-0AB1-DF30-F7838E94E90C}"/>
          </ac:spMkLst>
        </pc:spChg>
      </pc:sldChg>
      <pc:sldChg chg="delSp modSp add mod ord">
        <pc:chgData name="Joke Boeckx" userId="506f9f99-5ad4-4818-a80f-2fbd95f74219" providerId="ADAL" clId="{0A6F1345-C51C-4C33-81FF-8A06AFD90DF6}" dt="2024-02-23T11:10:58.776" v="1152"/>
        <pc:sldMkLst>
          <pc:docMk/>
          <pc:sldMk cId="840583089" sldId="320"/>
        </pc:sldMkLst>
        <pc:spChg chg="mod">
          <ac:chgData name="Joke Boeckx" userId="506f9f99-5ad4-4818-a80f-2fbd95f74219" providerId="ADAL" clId="{0A6F1345-C51C-4C33-81FF-8A06AFD90DF6}" dt="2024-02-23T11:10:27.257" v="1143" actId="20577"/>
          <ac:spMkLst>
            <pc:docMk/>
            <pc:sldMk cId="840583089" sldId="320"/>
            <ac:spMk id="2" creationId="{1AC561BE-9603-4B8A-163D-6A35179AE3C3}"/>
          </ac:spMkLst>
        </pc:spChg>
        <pc:spChg chg="del mod">
          <ac:chgData name="Joke Boeckx" userId="506f9f99-5ad4-4818-a80f-2fbd95f74219" providerId="ADAL" clId="{0A6F1345-C51C-4C33-81FF-8A06AFD90DF6}" dt="2024-02-23T11:10:32.146" v="1146"/>
          <ac:spMkLst>
            <pc:docMk/>
            <pc:sldMk cId="840583089" sldId="320"/>
            <ac:spMk id="3" creationId="{42B33D92-28E8-2F48-0EAB-802DF89D9132}"/>
          </ac:spMkLst>
        </pc:spChg>
      </pc:sldChg>
      <pc:sldChg chg="modNotesTx">
        <pc:chgData name="Joke Boeckx" userId="506f9f99-5ad4-4818-a80f-2fbd95f74219" providerId="ADAL" clId="{0A6F1345-C51C-4C33-81FF-8A06AFD90DF6}" dt="2024-02-27T14:40:27.754" v="1548"/>
        <pc:sldMkLst>
          <pc:docMk/>
          <pc:sldMk cId="918480624" sldId="321"/>
        </pc:sldMkLst>
      </pc:sldChg>
      <pc:sldChg chg="modNotesTx">
        <pc:chgData name="Joke Boeckx" userId="506f9f99-5ad4-4818-a80f-2fbd95f74219" providerId="ADAL" clId="{0A6F1345-C51C-4C33-81FF-8A06AFD90DF6}" dt="2024-02-27T14:38:25.778" v="1525" actId="20577"/>
        <pc:sldMkLst>
          <pc:docMk/>
          <pc:sldMk cId="4042200321" sldId="32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DAF87A-89CC-FB44-B80D-E955A5296FE5}" type="datetimeFigureOut">
              <a:rPr lang="nl-BE" smtClean="0"/>
              <a:t>27/02/2024</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1F41C5-4C6D-D94D-B198-22EA072390B8}" type="slidenum">
              <a:rPr lang="nl-BE" smtClean="0"/>
              <a:t>‹nr.›</a:t>
            </a:fld>
            <a:endParaRPr lang="nl-BE"/>
          </a:p>
        </p:txBody>
      </p:sp>
    </p:spTree>
    <p:extLst>
      <p:ext uri="{BB962C8B-B14F-4D97-AF65-F5344CB8AC3E}">
        <p14:creationId xmlns:p14="http://schemas.microsoft.com/office/powerpoint/2010/main" val="264782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a:t>
            </a:fld>
            <a:endParaRPr lang="nl-BE"/>
          </a:p>
        </p:txBody>
      </p:sp>
    </p:spTree>
    <p:extLst>
      <p:ext uri="{BB962C8B-B14F-4D97-AF65-F5344CB8AC3E}">
        <p14:creationId xmlns:p14="http://schemas.microsoft.com/office/powerpoint/2010/main" val="1173116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37153-DBA3-1ADE-52EE-670EE1550DB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332B801E-091A-FF1F-E138-74E8339FC16A}"/>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D0660AA7-6C1C-575B-4853-325B3D5FCE33}"/>
              </a:ext>
            </a:extLst>
          </p:cNvPr>
          <p:cNvSpPr>
            <a:spLocks noGrp="1"/>
          </p:cNvSpPr>
          <p:nvPr>
            <p:ph type="body" idx="1"/>
          </p:nvPr>
        </p:nvSpPr>
        <p:spPr/>
        <p:txBody>
          <a:bodyPr/>
          <a:lstStyle/>
          <a:p>
            <a:pPr marL="0" indent="0">
              <a:buFont typeface="Arial" panose="020B0604020202020204" pitchFamily="34" charset="0"/>
              <a:buNone/>
            </a:pPr>
            <a:r>
              <a:rPr lang="nl-BE" dirty="0"/>
              <a:t>Joke</a:t>
            </a:r>
            <a:endParaRPr lang="en-US" dirty="0"/>
          </a:p>
        </p:txBody>
      </p:sp>
      <p:sp>
        <p:nvSpPr>
          <p:cNvPr id="4" name="Tijdelijke aanduiding voor dianummer 3">
            <a:extLst>
              <a:ext uri="{FF2B5EF4-FFF2-40B4-BE49-F238E27FC236}">
                <a16:creationId xmlns:a16="http://schemas.microsoft.com/office/drawing/2014/main" id="{1A5FC217-517E-D063-7F85-EF5529C0E33B}"/>
              </a:ext>
            </a:extLst>
          </p:cNvPr>
          <p:cNvSpPr>
            <a:spLocks noGrp="1"/>
          </p:cNvSpPr>
          <p:nvPr>
            <p:ph type="sldNum" sz="quarter" idx="5"/>
          </p:nvPr>
        </p:nvSpPr>
        <p:spPr/>
        <p:txBody>
          <a:bodyPr/>
          <a:lstStyle/>
          <a:p>
            <a:fld id="{2D1F41C5-4C6D-D94D-B198-22EA072390B8}" type="slidenum">
              <a:rPr lang="nl-BE" smtClean="0"/>
              <a:t>11</a:t>
            </a:fld>
            <a:endParaRPr lang="nl-BE"/>
          </a:p>
        </p:txBody>
      </p:sp>
    </p:spTree>
    <p:extLst>
      <p:ext uri="{BB962C8B-B14F-4D97-AF65-F5344CB8AC3E}">
        <p14:creationId xmlns:p14="http://schemas.microsoft.com/office/powerpoint/2010/main" val="1486309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E514BF-501F-B870-71FD-0F8D4D3C2861}"/>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35640A1-E842-996E-0EAC-4691CAD94A66}"/>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CA479C3-D212-4625-CC8B-31F04F7EAA26}"/>
              </a:ext>
            </a:extLst>
          </p:cNvPr>
          <p:cNvSpPr>
            <a:spLocks noGrp="1"/>
          </p:cNvSpPr>
          <p:nvPr>
            <p:ph type="body" idx="1"/>
          </p:nvPr>
        </p:nvSpPr>
        <p:spPr/>
        <p:txBody>
          <a:bodyPr/>
          <a:lstStyle/>
          <a:p>
            <a:pPr marL="0" indent="0">
              <a:buFont typeface="Arial" panose="020B0604020202020204" pitchFamily="34" charset="0"/>
              <a:buNone/>
            </a:pPr>
            <a:r>
              <a:rPr lang="en-US" dirty="0"/>
              <a:t>Joke</a:t>
            </a:r>
          </a:p>
        </p:txBody>
      </p:sp>
      <p:sp>
        <p:nvSpPr>
          <p:cNvPr id="4" name="Tijdelijke aanduiding voor dianummer 3">
            <a:extLst>
              <a:ext uri="{FF2B5EF4-FFF2-40B4-BE49-F238E27FC236}">
                <a16:creationId xmlns:a16="http://schemas.microsoft.com/office/drawing/2014/main" id="{6645CF79-E0D1-81E9-15C8-41F9B249224A}"/>
              </a:ext>
            </a:extLst>
          </p:cNvPr>
          <p:cNvSpPr>
            <a:spLocks noGrp="1"/>
          </p:cNvSpPr>
          <p:nvPr>
            <p:ph type="sldNum" sz="quarter" idx="5"/>
          </p:nvPr>
        </p:nvSpPr>
        <p:spPr/>
        <p:txBody>
          <a:bodyPr/>
          <a:lstStyle/>
          <a:p>
            <a:fld id="{2D1F41C5-4C6D-D94D-B198-22EA072390B8}" type="slidenum">
              <a:rPr lang="nl-BE" smtClean="0"/>
              <a:t>12</a:t>
            </a:fld>
            <a:endParaRPr lang="nl-BE"/>
          </a:p>
        </p:txBody>
      </p:sp>
    </p:spTree>
    <p:extLst>
      <p:ext uri="{BB962C8B-B14F-4D97-AF65-F5344CB8AC3E}">
        <p14:creationId xmlns:p14="http://schemas.microsoft.com/office/powerpoint/2010/main" val="840304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F608A-4108-5A1C-9A04-E2E16DF7440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2BF7F5E-C984-9452-61FF-05275E2F6CA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FC12DCF9-FB99-1407-1C6B-AE27A82DEBF3}"/>
              </a:ext>
            </a:extLst>
          </p:cNvPr>
          <p:cNvSpPr>
            <a:spLocks noGrp="1"/>
          </p:cNvSpPr>
          <p:nvPr>
            <p:ph type="body" idx="1"/>
          </p:nvPr>
        </p:nvSpPr>
        <p:spPr/>
        <p:txBody>
          <a:bodyPr/>
          <a:lstStyle/>
          <a:p>
            <a:pPr marL="0" indent="0">
              <a:buFont typeface="Arial" panose="020B0604020202020204" pitchFamily="34" charset="0"/>
              <a:buNone/>
            </a:pPr>
            <a:r>
              <a:rPr lang="en-US" dirty="0"/>
              <a:t>Joke</a:t>
            </a:r>
          </a:p>
        </p:txBody>
      </p:sp>
      <p:sp>
        <p:nvSpPr>
          <p:cNvPr id="4" name="Tijdelijke aanduiding voor dianummer 3">
            <a:extLst>
              <a:ext uri="{FF2B5EF4-FFF2-40B4-BE49-F238E27FC236}">
                <a16:creationId xmlns:a16="http://schemas.microsoft.com/office/drawing/2014/main" id="{10DEC189-B0BC-BEC8-11D3-8A1A4D979B24}"/>
              </a:ext>
            </a:extLst>
          </p:cNvPr>
          <p:cNvSpPr>
            <a:spLocks noGrp="1"/>
          </p:cNvSpPr>
          <p:nvPr>
            <p:ph type="sldNum" sz="quarter" idx="5"/>
          </p:nvPr>
        </p:nvSpPr>
        <p:spPr/>
        <p:txBody>
          <a:bodyPr/>
          <a:lstStyle/>
          <a:p>
            <a:fld id="{2D1F41C5-4C6D-D94D-B198-22EA072390B8}" type="slidenum">
              <a:rPr lang="nl-BE" smtClean="0"/>
              <a:t>13</a:t>
            </a:fld>
            <a:endParaRPr lang="nl-BE"/>
          </a:p>
        </p:txBody>
      </p:sp>
    </p:spTree>
    <p:extLst>
      <p:ext uri="{BB962C8B-B14F-4D97-AF65-F5344CB8AC3E}">
        <p14:creationId xmlns:p14="http://schemas.microsoft.com/office/powerpoint/2010/main" val="13612820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18B68C-A34F-1E48-E943-AECA5C267F5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655B324F-7AA0-6F2F-C1A1-798DAF04C1C8}"/>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C6ADFA2-F653-108E-8FF5-F53012F0D19F}"/>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3A9ADED1-09BD-19DE-4B4B-CE2E0CE75B62}"/>
              </a:ext>
            </a:extLst>
          </p:cNvPr>
          <p:cNvSpPr>
            <a:spLocks noGrp="1"/>
          </p:cNvSpPr>
          <p:nvPr>
            <p:ph type="sldNum" sz="quarter" idx="5"/>
          </p:nvPr>
        </p:nvSpPr>
        <p:spPr/>
        <p:txBody>
          <a:bodyPr/>
          <a:lstStyle/>
          <a:p>
            <a:fld id="{2D1F41C5-4C6D-D94D-B198-22EA072390B8}" type="slidenum">
              <a:rPr lang="nl-BE" smtClean="0"/>
              <a:t>14</a:t>
            </a:fld>
            <a:endParaRPr lang="nl-BE"/>
          </a:p>
        </p:txBody>
      </p:sp>
    </p:spTree>
    <p:extLst>
      <p:ext uri="{BB962C8B-B14F-4D97-AF65-F5344CB8AC3E}">
        <p14:creationId xmlns:p14="http://schemas.microsoft.com/office/powerpoint/2010/main" val="2722142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Astrid</a:t>
            </a:r>
            <a:endParaRPr lang="nl-BE" dirty="0">
              <a:highlight>
                <a:srgbClr val="FFFF00"/>
              </a:highlight>
            </a:endParaRPr>
          </a:p>
          <a:p>
            <a:endParaRPr lang="nl-BE" dirty="0">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15</a:t>
            </a:fld>
            <a:endParaRPr lang="nl-BE"/>
          </a:p>
        </p:txBody>
      </p:sp>
    </p:spTree>
    <p:extLst>
      <p:ext uri="{BB962C8B-B14F-4D97-AF65-F5344CB8AC3E}">
        <p14:creationId xmlns:p14="http://schemas.microsoft.com/office/powerpoint/2010/main" val="1531500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16</a:t>
            </a:fld>
            <a:endParaRPr lang="nl-BE"/>
          </a:p>
        </p:txBody>
      </p:sp>
    </p:spTree>
    <p:extLst>
      <p:ext uri="{BB962C8B-B14F-4D97-AF65-F5344CB8AC3E}">
        <p14:creationId xmlns:p14="http://schemas.microsoft.com/office/powerpoint/2010/main" val="3534414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2E9952-AAF1-C395-88D4-D7CE8A354AF3}"/>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7DEBA4F-97FF-9B76-21F2-01B5BCC403A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2002704-8832-7D52-6225-4550BB2C6FA1}"/>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C90FA116-5389-F00D-AF6E-928AE9A700FA}"/>
              </a:ext>
            </a:extLst>
          </p:cNvPr>
          <p:cNvSpPr>
            <a:spLocks noGrp="1"/>
          </p:cNvSpPr>
          <p:nvPr>
            <p:ph type="sldNum" sz="quarter" idx="5"/>
          </p:nvPr>
        </p:nvSpPr>
        <p:spPr/>
        <p:txBody>
          <a:bodyPr/>
          <a:lstStyle/>
          <a:p>
            <a:fld id="{2D1F41C5-4C6D-D94D-B198-22EA072390B8}" type="slidenum">
              <a:rPr lang="nl-BE" smtClean="0"/>
              <a:t>17</a:t>
            </a:fld>
            <a:endParaRPr lang="nl-BE"/>
          </a:p>
        </p:txBody>
      </p:sp>
    </p:spTree>
    <p:extLst>
      <p:ext uri="{BB962C8B-B14F-4D97-AF65-F5344CB8AC3E}">
        <p14:creationId xmlns:p14="http://schemas.microsoft.com/office/powerpoint/2010/main" val="25493806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Astrid</a:t>
            </a:r>
            <a:endParaRPr lang="nl-BE" dirty="0">
              <a:highlight>
                <a:srgbClr val="FFFF00"/>
              </a:highlight>
            </a:endParaRPr>
          </a:p>
          <a:p>
            <a:endParaRPr lang="nl-BE" dirty="0">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18</a:t>
            </a:fld>
            <a:endParaRPr lang="nl-BE"/>
          </a:p>
        </p:txBody>
      </p:sp>
    </p:spTree>
    <p:extLst>
      <p:ext uri="{BB962C8B-B14F-4D97-AF65-F5344CB8AC3E}">
        <p14:creationId xmlns:p14="http://schemas.microsoft.com/office/powerpoint/2010/main" val="3626266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19</a:t>
            </a:fld>
            <a:endParaRPr lang="nl-BE"/>
          </a:p>
        </p:txBody>
      </p:sp>
    </p:spTree>
    <p:extLst>
      <p:ext uri="{BB962C8B-B14F-4D97-AF65-F5344CB8AC3E}">
        <p14:creationId xmlns:p14="http://schemas.microsoft.com/office/powerpoint/2010/main" val="3138105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40E17-09B7-7663-7FBC-E8C352F5E01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2C3C69D-6FE9-6827-AEB6-E7029EA1E3B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7647234-7BED-BFF5-E0C8-F99DB0C3DE84}"/>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CFE29174-4DF2-529C-4F92-9E511A1829B2}"/>
              </a:ext>
            </a:extLst>
          </p:cNvPr>
          <p:cNvSpPr>
            <a:spLocks noGrp="1"/>
          </p:cNvSpPr>
          <p:nvPr>
            <p:ph type="sldNum" sz="quarter" idx="5"/>
          </p:nvPr>
        </p:nvSpPr>
        <p:spPr/>
        <p:txBody>
          <a:bodyPr/>
          <a:lstStyle/>
          <a:p>
            <a:fld id="{2D1F41C5-4C6D-D94D-B198-22EA072390B8}" type="slidenum">
              <a:rPr lang="nl-BE" smtClean="0"/>
              <a:t>20</a:t>
            </a:fld>
            <a:endParaRPr lang="nl-BE"/>
          </a:p>
        </p:txBody>
      </p:sp>
    </p:spTree>
    <p:extLst>
      <p:ext uri="{BB962C8B-B14F-4D97-AF65-F5344CB8AC3E}">
        <p14:creationId xmlns:p14="http://schemas.microsoft.com/office/powerpoint/2010/main" val="1146795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3</a:t>
            </a:fld>
            <a:endParaRPr lang="nl-BE"/>
          </a:p>
        </p:txBody>
      </p:sp>
    </p:spTree>
    <p:extLst>
      <p:ext uri="{BB962C8B-B14F-4D97-AF65-F5344CB8AC3E}">
        <p14:creationId xmlns:p14="http://schemas.microsoft.com/office/powerpoint/2010/main" val="52972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Astrid</a:t>
            </a:r>
            <a:endParaRPr lang="nl-BE" dirty="0">
              <a:highlight>
                <a:srgbClr val="FFFF00"/>
              </a:highlight>
            </a:endParaRPr>
          </a:p>
          <a:p>
            <a:endParaRPr lang="nl-BE" dirty="0">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21</a:t>
            </a:fld>
            <a:endParaRPr lang="nl-BE"/>
          </a:p>
        </p:txBody>
      </p:sp>
    </p:spTree>
    <p:extLst>
      <p:ext uri="{BB962C8B-B14F-4D97-AF65-F5344CB8AC3E}">
        <p14:creationId xmlns:p14="http://schemas.microsoft.com/office/powerpoint/2010/main" val="33468065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D40E17-09B7-7663-7FBC-E8C352F5E010}"/>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2C3C69D-6FE9-6827-AEB6-E7029EA1E3B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7647234-7BED-BFF5-E0C8-F99DB0C3DE84}"/>
              </a:ext>
            </a:extLst>
          </p:cNvPr>
          <p:cNvSpPr>
            <a:spLocks noGrp="1"/>
          </p:cNvSpPr>
          <p:nvPr>
            <p:ph type="body" idx="1"/>
          </p:nvPr>
        </p:nvSpPr>
        <p:spPr/>
        <p:txBody>
          <a:bodyPr/>
          <a:lstStyle/>
          <a:p>
            <a:endParaRPr lang="nl-BE"/>
          </a:p>
        </p:txBody>
      </p:sp>
      <p:sp>
        <p:nvSpPr>
          <p:cNvPr id="4" name="Tijdelijke aanduiding voor dianummer 3">
            <a:extLst>
              <a:ext uri="{FF2B5EF4-FFF2-40B4-BE49-F238E27FC236}">
                <a16:creationId xmlns:a16="http://schemas.microsoft.com/office/drawing/2014/main" id="{CFE29174-4DF2-529C-4F92-9E511A1829B2}"/>
              </a:ext>
            </a:extLst>
          </p:cNvPr>
          <p:cNvSpPr>
            <a:spLocks noGrp="1"/>
          </p:cNvSpPr>
          <p:nvPr>
            <p:ph type="sldNum" sz="quarter" idx="5"/>
          </p:nvPr>
        </p:nvSpPr>
        <p:spPr/>
        <p:txBody>
          <a:bodyPr/>
          <a:lstStyle/>
          <a:p>
            <a:fld id="{2D1F41C5-4C6D-D94D-B198-22EA072390B8}" type="slidenum">
              <a:rPr lang="nl-BE" smtClean="0"/>
              <a:t>22</a:t>
            </a:fld>
            <a:endParaRPr lang="nl-BE"/>
          </a:p>
        </p:txBody>
      </p:sp>
    </p:spTree>
    <p:extLst>
      <p:ext uri="{BB962C8B-B14F-4D97-AF65-F5344CB8AC3E}">
        <p14:creationId xmlns:p14="http://schemas.microsoft.com/office/powerpoint/2010/main" val="15761895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highlight>
                  <a:srgbClr val="FFFF00"/>
                </a:highlight>
              </a:rPr>
              <a:t>Joke</a:t>
            </a:r>
          </a:p>
          <a:p>
            <a:endParaRPr lang="nl-BE" dirty="0">
              <a:highlight>
                <a:srgbClr val="FFFF00"/>
              </a:highlight>
            </a:endParaRP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23</a:t>
            </a:fld>
            <a:endParaRPr lang="nl-BE"/>
          </a:p>
        </p:txBody>
      </p:sp>
    </p:spTree>
    <p:extLst>
      <p:ext uri="{BB962C8B-B14F-4D97-AF65-F5344CB8AC3E}">
        <p14:creationId xmlns:p14="http://schemas.microsoft.com/office/powerpoint/2010/main" val="785184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26FB9E-B337-B997-70F3-9ADE2D79714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7B5B631-ED1A-8A01-59DE-974FBEB713E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AF57F5DC-31AA-216D-5FF2-F4317EC272A3}"/>
              </a:ext>
            </a:extLst>
          </p:cNvPr>
          <p:cNvSpPr>
            <a:spLocks noGrp="1"/>
          </p:cNvSpPr>
          <p:nvPr>
            <p:ph type="body" idx="1"/>
          </p:nvPr>
        </p:nvSpPr>
        <p:spPr/>
        <p:txBody>
          <a:bodyPr/>
          <a:lstStyle/>
          <a:p>
            <a:r>
              <a:rPr lang="nl-BE" dirty="0">
                <a:highlight>
                  <a:srgbClr val="FFFF00"/>
                </a:highlight>
              </a:rPr>
              <a:t>Joke</a:t>
            </a:r>
          </a:p>
          <a:p>
            <a:endParaRPr lang="nl-BE" dirty="0">
              <a:highlight>
                <a:srgbClr val="FFFF00"/>
              </a:highlight>
            </a:endParaRPr>
          </a:p>
        </p:txBody>
      </p:sp>
      <p:sp>
        <p:nvSpPr>
          <p:cNvPr id="4" name="Tijdelijke aanduiding voor dianummer 3">
            <a:extLst>
              <a:ext uri="{FF2B5EF4-FFF2-40B4-BE49-F238E27FC236}">
                <a16:creationId xmlns:a16="http://schemas.microsoft.com/office/drawing/2014/main" id="{1C1163D5-B2BC-6A9C-25BA-B326B418B700}"/>
              </a:ext>
            </a:extLst>
          </p:cNvPr>
          <p:cNvSpPr>
            <a:spLocks noGrp="1"/>
          </p:cNvSpPr>
          <p:nvPr>
            <p:ph type="sldNum" sz="quarter" idx="5"/>
          </p:nvPr>
        </p:nvSpPr>
        <p:spPr/>
        <p:txBody>
          <a:bodyPr/>
          <a:lstStyle/>
          <a:p>
            <a:fld id="{2D1F41C5-4C6D-D94D-B198-22EA072390B8}" type="slidenum">
              <a:rPr lang="nl-BE" smtClean="0"/>
              <a:t>24</a:t>
            </a:fld>
            <a:endParaRPr lang="nl-BE"/>
          </a:p>
        </p:txBody>
      </p:sp>
    </p:spTree>
    <p:extLst>
      <p:ext uri="{BB962C8B-B14F-4D97-AF65-F5344CB8AC3E}">
        <p14:creationId xmlns:p14="http://schemas.microsoft.com/office/powerpoint/2010/main" val="4153067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7F66B-2308-3D52-B207-6FB5825C710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F6602A17-545A-0A53-636E-3D49A963DC75}"/>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A5AF69D8-D4C5-5198-82C9-4DFCD38AD78F}"/>
              </a:ext>
            </a:extLst>
          </p:cNvPr>
          <p:cNvSpPr>
            <a:spLocks noGrp="1"/>
          </p:cNvSpPr>
          <p:nvPr>
            <p:ph type="body" idx="1"/>
          </p:nvPr>
        </p:nvSpPr>
        <p:spPr/>
        <p:txBody>
          <a:bodyPr/>
          <a:lstStyle/>
          <a:p>
            <a:r>
              <a:rPr lang="nl-BE" dirty="0">
                <a:highlight>
                  <a:srgbClr val="FFFF00"/>
                </a:highlight>
              </a:rPr>
              <a:t>Joke</a:t>
            </a:r>
          </a:p>
          <a:p>
            <a:endParaRPr lang="nl-BE" dirty="0">
              <a:highlight>
                <a:srgbClr val="FFFF00"/>
              </a:highlight>
            </a:endParaRPr>
          </a:p>
        </p:txBody>
      </p:sp>
      <p:sp>
        <p:nvSpPr>
          <p:cNvPr id="4" name="Tijdelijke aanduiding voor dianummer 3">
            <a:extLst>
              <a:ext uri="{FF2B5EF4-FFF2-40B4-BE49-F238E27FC236}">
                <a16:creationId xmlns:a16="http://schemas.microsoft.com/office/drawing/2014/main" id="{56D5A2F7-248E-D0C8-E88B-36D88E6422C8}"/>
              </a:ext>
            </a:extLst>
          </p:cNvPr>
          <p:cNvSpPr>
            <a:spLocks noGrp="1"/>
          </p:cNvSpPr>
          <p:nvPr>
            <p:ph type="sldNum" sz="quarter" idx="5"/>
          </p:nvPr>
        </p:nvSpPr>
        <p:spPr/>
        <p:txBody>
          <a:bodyPr/>
          <a:lstStyle/>
          <a:p>
            <a:fld id="{2D1F41C5-4C6D-D94D-B198-22EA072390B8}" type="slidenum">
              <a:rPr lang="nl-BE" smtClean="0"/>
              <a:t>25</a:t>
            </a:fld>
            <a:endParaRPr lang="nl-BE"/>
          </a:p>
        </p:txBody>
      </p:sp>
    </p:spTree>
    <p:extLst>
      <p:ext uri="{BB962C8B-B14F-4D97-AF65-F5344CB8AC3E}">
        <p14:creationId xmlns:p14="http://schemas.microsoft.com/office/powerpoint/2010/main" val="2928696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787C6-63E9-F97D-4F52-A6597E7F864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31C708C-849C-85C0-9F76-A28818720A17}"/>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7C0AA47-5D77-8A19-CF13-36D742CB8809}"/>
              </a:ext>
            </a:extLst>
          </p:cNvPr>
          <p:cNvSpPr>
            <a:spLocks noGrp="1"/>
          </p:cNvSpPr>
          <p:nvPr>
            <p:ph type="body" idx="1"/>
          </p:nvPr>
        </p:nvSpPr>
        <p:spPr/>
        <p:txBody>
          <a:bodyPr/>
          <a:lstStyle/>
          <a:p>
            <a:r>
              <a:rPr lang="nl-BE" dirty="0">
                <a:highlight>
                  <a:srgbClr val="FFFF00"/>
                </a:highlight>
              </a:rPr>
              <a:t>Joke</a:t>
            </a:r>
          </a:p>
          <a:p>
            <a:endParaRPr lang="nl-BE" dirty="0">
              <a:highlight>
                <a:srgbClr val="FFFF00"/>
              </a:highlight>
            </a:endParaRPr>
          </a:p>
        </p:txBody>
      </p:sp>
      <p:sp>
        <p:nvSpPr>
          <p:cNvPr id="4" name="Tijdelijke aanduiding voor dianummer 3">
            <a:extLst>
              <a:ext uri="{FF2B5EF4-FFF2-40B4-BE49-F238E27FC236}">
                <a16:creationId xmlns:a16="http://schemas.microsoft.com/office/drawing/2014/main" id="{27771988-C057-7163-6ABD-19F7519F171D}"/>
              </a:ext>
            </a:extLst>
          </p:cNvPr>
          <p:cNvSpPr>
            <a:spLocks noGrp="1"/>
          </p:cNvSpPr>
          <p:nvPr>
            <p:ph type="sldNum" sz="quarter" idx="5"/>
          </p:nvPr>
        </p:nvSpPr>
        <p:spPr/>
        <p:txBody>
          <a:bodyPr/>
          <a:lstStyle/>
          <a:p>
            <a:fld id="{2D1F41C5-4C6D-D94D-B198-22EA072390B8}" type="slidenum">
              <a:rPr lang="nl-BE" smtClean="0"/>
              <a:t>26</a:t>
            </a:fld>
            <a:endParaRPr lang="nl-BE"/>
          </a:p>
        </p:txBody>
      </p:sp>
    </p:spTree>
    <p:extLst>
      <p:ext uri="{BB962C8B-B14F-4D97-AF65-F5344CB8AC3E}">
        <p14:creationId xmlns:p14="http://schemas.microsoft.com/office/powerpoint/2010/main" val="8444944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521FCA-8F0E-DC92-C82E-F4240D45E9D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A4708B96-346A-BCB8-ACF7-F5DF620BA6D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56501B7-663B-23CC-BCA4-E6CE128B83C2}"/>
              </a:ext>
            </a:extLst>
          </p:cNvPr>
          <p:cNvSpPr>
            <a:spLocks noGrp="1"/>
          </p:cNvSpPr>
          <p:nvPr>
            <p:ph type="body" idx="1"/>
          </p:nvPr>
        </p:nvSpPr>
        <p:spPr/>
        <p:txBody>
          <a:bodyPr/>
          <a:lstStyle/>
          <a:p>
            <a:r>
              <a:rPr lang="nl-BE" dirty="0">
                <a:highlight>
                  <a:srgbClr val="FFFF00"/>
                </a:highlight>
              </a:rPr>
              <a:t>Joke</a:t>
            </a:r>
          </a:p>
          <a:p>
            <a:endParaRPr lang="nl-BE" dirty="0">
              <a:highlight>
                <a:srgbClr val="FFFF00"/>
              </a:highlight>
            </a:endParaRPr>
          </a:p>
        </p:txBody>
      </p:sp>
      <p:sp>
        <p:nvSpPr>
          <p:cNvPr id="4" name="Tijdelijke aanduiding voor dianummer 3">
            <a:extLst>
              <a:ext uri="{FF2B5EF4-FFF2-40B4-BE49-F238E27FC236}">
                <a16:creationId xmlns:a16="http://schemas.microsoft.com/office/drawing/2014/main" id="{2C21FFF7-EDF8-B0F8-856B-510E3BD07D43}"/>
              </a:ext>
            </a:extLst>
          </p:cNvPr>
          <p:cNvSpPr>
            <a:spLocks noGrp="1"/>
          </p:cNvSpPr>
          <p:nvPr>
            <p:ph type="sldNum" sz="quarter" idx="5"/>
          </p:nvPr>
        </p:nvSpPr>
        <p:spPr/>
        <p:txBody>
          <a:bodyPr/>
          <a:lstStyle/>
          <a:p>
            <a:fld id="{2D1F41C5-4C6D-D94D-B198-22EA072390B8}" type="slidenum">
              <a:rPr lang="nl-BE" smtClean="0"/>
              <a:t>27</a:t>
            </a:fld>
            <a:endParaRPr lang="nl-BE"/>
          </a:p>
        </p:txBody>
      </p:sp>
    </p:spTree>
    <p:extLst>
      <p:ext uri="{BB962C8B-B14F-4D97-AF65-F5344CB8AC3E}">
        <p14:creationId xmlns:p14="http://schemas.microsoft.com/office/powerpoint/2010/main" val="118660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85566-8F24-88BB-7194-4F71B518CEA9}"/>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5126629C-0A9B-D68B-0B10-4EE1497B834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6EEBEA73-AB5A-AF95-5799-ED653788336A}"/>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073E328E-D2A8-1FCA-4E56-48267673BFA4}"/>
              </a:ext>
            </a:extLst>
          </p:cNvPr>
          <p:cNvSpPr>
            <a:spLocks noGrp="1"/>
          </p:cNvSpPr>
          <p:nvPr>
            <p:ph type="sldNum" sz="quarter" idx="5"/>
          </p:nvPr>
        </p:nvSpPr>
        <p:spPr/>
        <p:txBody>
          <a:bodyPr/>
          <a:lstStyle/>
          <a:p>
            <a:fld id="{2D1F41C5-4C6D-D94D-B198-22EA072390B8}" type="slidenum">
              <a:rPr lang="nl-BE" smtClean="0"/>
              <a:t>28</a:t>
            </a:fld>
            <a:endParaRPr lang="nl-BE"/>
          </a:p>
        </p:txBody>
      </p:sp>
    </p:spTree>
    <p:extLst>
      <p:ext uri="{BB962C8B-B14F-4D97-AF65-F5344CB8AC3E}">
        <p14:creationId xmlns:p14="http://schemas.microsoft.com/office/powerpoint/2010/main" val="15003234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A701AF-D092-BC2C-3835-B8EDDBA8C63F}"/>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4B85337-FC82-CC5C-A971-30B11611712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CEC8DB8C-BEDF-A7E4-12CD-B71434E74202}"/>
              </a:ext>
            </a:extLst>
          </p:cNvPr>
          <p:cNvSpPr>
            <a:spLocks noGrp="1"/>
          </p:cNvSpPr>
          <p:nvPr>
            <p:ph type="body" idx="1"/>
          </p:nvPr>
        </p:nvSpPr>
        <p:spPr/>
        <p:txBody>
          <a:bodyPr/>
          <a:lstStyle/>
          <a:p>
            <a:endParaRPr lang="nl-BE" dirty="0"/>
          </a:p>
        </p:txBody>
      </p:sp>
      <p:sp>
        <p:nvSpPr>
          <p:cNvPr id="4" name="Tijdelijke aanduiding voor dianummer 3">
            <a:extLst>
              <a:ext uri="{FF2B5EF4-FFF2-40B4-BE49-F238E27FC236}">
                <a16:creationId xmlns:a16="http://schemas.microsoft.com/office/drawing/2014/main" id="{5944896B-E79D-2641-DE82-0836850B8B11}"/>
              </a:ext>
            </a:extLst>
          </p:cNvPr>
          <p:cNvSpPr>
            <a:spLocks noGrp="1"/>
          </p:cNvSpPr>
          <p:nvPr>
            <p:ph type="sldNum" sz="quarter" idx="5"/>
          </p:nvPr>
        </p:nvSpPr>
        <p:spPr/>
        <p:txBody>
          <a:bodyPr/>
          <a:lstStyle/>
          <a:p>
            <a:fld id="{2D1F41C5-4C6D-D94D-B198-22EA072390B8}" type="slidenum">
              <a:rPr lang="nl-BE" smtClean="0"/>
              <a:t>29</a:t>
            </a:fld>
            <a:endParaRPr lang="nl-BE"/>
          </a:p>
        </p:txBody>
      </p:sp>
    </p:spTree>
    <p:extLst>
      <p:ext uri="{BB962C8B-B14F-4D97-AF65-F5344CB8AC3E}">
        <p14:creationId xmlns:p14="http://schemas.microsoft.com/office/powerpoint/2010/main" val="362574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Joke</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4</a:t>
            </a:fld>
            <a:endParaRPr lang="nl-BE"/>
          </a:p>
        </p:txBody>
      </p:sp>
    </p:spTree>
    <p:extLst>
      <p:ext uri="{BB962C8B-B14F-4D97-AF65-F5344CB8AC3E}">
        <p14:creationId xmlns:p14="http://schemas.microsoft.com/office/powerpoint/2010/main" val="24580231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highlight>
                  <a:srgbClr val="FFFF00"/>
                </a:highlight>
              </a:rPr>
              <a:t>Joke </a:t>
            </a:r>
          </a:p>
          <a:p>
            <a:r>
              <a:rPr lang="nl-BE" dirty="0"/>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dirty="0" err="1"/>
              <a:t>evidence-informed</a:t>
            </a:r>
            <a:r>
              <a:rPr lang="nl-BE" dirty="0"/>
              <a:t> kunnen aanpakken. Deze kennisbasis wordt onder andere gevormd door bestaand onderzoek te synthetiseren en te hertalen naar de lespraktijk. </a:t>
            </a:r>
          </a:p>
          <a:p>
            <a:r>
              <a:rPr lang="nl-BE" dirty="0"/>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dirty="0"/>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dirty="0"/>
              <a:t>De geselecteerde projecten volgend op de eerste oproep starten in juni en hebben een duurtijd van 15 maanden. </a:t>
            </a:r>
          </a:p>
          <a:p>
            <a:r>
              <a:rPr lang="nl-BE" dirty="0"/>
              <a:t>Deze oproep heeft als onderwerp het onderzoek naar de verschillende vormen van implementatie binnen deze projecten waarbij zowel de effectiviteit van de interventie als de effectiviteit van begeleiding worden onderzocht.</a:t>
            </a:r>
          </a:p>
          <a:p>
            <a:endParaRPr lang="nl-BE" dirty="0"/>
          </a:p>
          <a:p>
            <a:endParaRPr lang="nl-BE" dirty="0"/>
          </a:p>
          <a:p>
            <a:endParaRPr lang="nl-BE" dirty="0"/>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5</a:t>
            </a:fld>
            <a:endParaRPr lang="nl-BE"/>
          </a:p>
        </p:txBody>
      </p:sp>
    </p:spTree>
    <p:extLst>
      <p:ext uri="{BB962C8B-B14F-4D97-AF65-F5344CB8AC3E}">
        <p14:creationId xmlns:p14="http://schemas.microsoft.com/office/powerpoint/2010/main" val="3029419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7A88D2-B9C9-1A12-B7BE-748A6182DBCA}"/>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CD638D8-FA6E-BDD7-7902-9F15F7A01EA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A9CD038-B4F9-0B1B-3BE6-9506029ABB66}"/>
              </a:ext>
            </a:extLst>
          </p:cNvPr>
          <p:cNvSpPr>
            <a:spLocks noGrp="1"/>
          </p:cNvSpPr>
          <p:nvPr>
            <p:ph type="body" idx="1"/>
          </p:nvPr>
        </p:nvSpPr>
        <p:spPr/>
        <p:txBody>
          <a:bodyPr/>
          <a:lstStyle/>
          <a:p>
            <a:r>
              <a:rPr lang="nl-BE" dirty="0"/>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dirty="0" err="1"/>
              <a:t>evidence-informed</a:t>
            </a:r>
            <a:r>
              <a:rPr lang="nl-BE" dirty="0"/>
              <a:t> kunnen aanpakken. Deze kennisbasis wordt onder andere gevormd door bestaand onderzoek te synthetiseren en te hertalen naar de lespraktijk. </a:t>
            </a:r>
          </a:p>
          <a:p>
            <a:r>
              <a:rPr lang="nl-BE" dirty="0"/>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dirty="0"/>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dirty="0"/>
              <a:t>De geselecteerde projecten volgend op de eerste oproep starten in juni en hebben een duurtijd van 15 maanden. </a:t>
            </a:r>
          </a:p>
          <a:p>
            <a:r>
              <a:rPr lang="nl-BE" dirty="0"/>
              <a:t>Deze oproep heeft als onderwerp het onderzoek naar de verschillende vormen van implementatie binnen deze projecten waarbij zowel de effectiviteit van de interventie als de effectiviteit van begeleiding worden onderzocht.</a:t>
            </a:r>
          </a:p>
          <a:p>
            <a:endParaRPr lang="nl-BE" dirty="0"/>
          </a:p>
          <a:p>
            <a:endParaRPr lang="nl-BE" dirty="0"/>
          </a:p>
          <a:p>
            <a:endParaRPr lang="nl-BE" dirty="0"/>
          </a:p>
        </p:txBody>
      </p:sp>
      <p:sp>
        <p:nvSpPr>
          <p:cNvPr id="4" name="Tijdelijke aanduiding voor dianummer 3">
            <a:extLst>
              <a:ext uri="{FF2B5EF4-FFF2-40B4-BE49-F238E27FC236}">
                <a16:creationId xmlns:a16="http://schemas.microsoft.com/office/drawing/2014/main" id="{5F0A9387-99E6-2E1B-6475-BD31FAB76434}"/>
              </a:ext>
            </a:extLst>
          </p:cNvPr>
          <p:cNvSpPr>
            <a:spLocks noGrp="1"/>
          </p:cNvSpPr>
          <p:nvPr>
            <p:ph type="sldNum" sz="quarter" idx="5"/>
          </p:nvPr>
        </p:nvSpPr>
        <p:spPr/>
        <p:txBody>
          <a:bodyPr/>
          <a:lstStyle/>
          <a:p>
            <a:fld id="{2D1F41C5-4C6D-D94D-B198-22EA072390B8}" type="slidenum">
              <a:rPr lang="nl-BE" smtClean="0"/>
              <a:t>6</a:t>
            </a:fld>
            <a:endParaRPr lang="nl-BE"/>
          </a:p>
        </p:txBody>
      </p:sp>
    </p:spTree>
    <p:extLst>
      <p:ext uri="{BB962C8B-B14F-4D97-AF65-F5344CB8AC3E}">
        <p14:creationId xmlns:p14="http://schemas.microsoft.com/office/powerpoint/2010/main" val="86821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2093E9-A793-75FA-D9D9-790DD7F45652}"/>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71C95A0A-8DD2-52CA-A8B6-F7E30503B1F2}"/>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44ABFDCC-AD45-D7C8-8DBE-01B47C3DA19E}"/>
              </a:ext>
            </a:extLst>
          </p:cNvPr>
          <p:cNvSpPr>
            <a:spLocks noGrp="1"/>
          </p:cNvSpPr>
          <p:nvPr>
            <p:ph type="body" idx="1"/>
          </p:nvPr>
        </p:nvSpPr>
        <p:spPr/>
        <p:txBody>
          <a:bodyPr/>
          <a:lstStyle/>
          <a:p>
            <a:r>
              <a:rPr lang="nl-BE" dirty="0">
                <a:highlight>
                  <a:srgbClr val="FFFF00"/>
                </a:highlight>
              </a:rPr>
              <a:t>Joke</a:t>
            </a:r>
          </a:p>
          <a:p>
            <a:r>
              <a:rPr lang="nl-BE" dirty="0"/>
              <a:t>Leerpunt heeft als doel kennis over effectieve didactiek uit wetenschappelijk onderzoek te ontsluiten en via gerichte implementatie de kwaliteit van het Vlaamse onderwijs te verbeteren. Leerpunt biedt daarom een zich steeds ontwikkelende, onderbouwde didactische kennisbasis aan voor leraren(teams) waarmee ze hun dagelijkse lespraktijk </a:t>
            </a:r>
            <a:r>
              <a:rPr lang="nl-BE" dirty="0" err="1"/>
              <a:t>evidence-informed</a:t>
            </a:r>
            <a:r>
              <a:rPr lang="nl-BE" dirty="0"/>
              <a:t> kunnen aanpakken. Deze kennisbasis wordt onder andere gevormd door bestaand onderzoek te synthetiseren en te hertalen naar de lespraktijk. </a:t>
            </a:r>
          </a:p>
          <a:p>
            <a:r>
              <a:rPr lang="nl-BE" dirty="0"/>
              <a:t>Deze oproep situeert zich binnen de extra taak van Leerpunt van de Vlaamse Regering binnen brede basiszorg en verhoogde zorg. Samen met de begeleidende diensten, zijnde de pedagogisch begeleidingsdiensten en andere aanbieders, kreeg Leerpunt de opdracht om de brede basiszorg en verhoogde zorg in scholen voor gewoon onderwijs te versterken door een sterke kennisbasis aan te bieden vanuit valide wetenschappelijk onderzoek.</a:t>
            </a:r>
          </a:p>
          <a:p>
            <a:r>
              <a:rPr lang="nl-BE" dirty="0"/>
              <a:t>Leerpunt lanceert in het kader van haar taak i.v.m. het versterken van de brede basiszorg en verhoogde zorg twee projectoproepen, waarop projectbegeleiders (pedagogische begeleidingsdiensten en andere aanbieders) in consortium met de al bekende deelnemende scholen en instellingen hoger onderwijs een aanvraag kunnen indienen voor financiering. </a:t>
            </a:r>
          </a:p>
          <a:p>
            <a:r>
              <a:rPr lang="nl-BE" dirty="0"/>
              <a:t>De geselecteerde projecten volgend op de eerste oproep starten in juni en hebben een duurtijd van 15 maanden. </a:t>
            </a:r>
          </a:p>
          <a:p>
            <a:r>
              <a:rPr lang="nl-BE" dirty="0"/>
              <a:t>Deze oproep heeft als onderwerp het onderzoek naar de verschillende vormen van implementatie binnen deze projecten waarbij zowel de effectiviteit van de interventie als de effectiviteit van begeleiding worden onderzocht.</a:t>
            </a:r>
          </a:p>
          <a:p>
            <a:endParaRPr lang="nl-BE" dirty="0"/>
          </a:p>
          <a:p>
            <a:endParaRPr lang="nl-BE" dirty="0"/>
          </a:p>
          <a:p>
            <a:endParaRPr lang="nl-BE" dirty="0"/>
          </a:p>
        </p:txBody>
      </p:sp>
      <p:sp>
        <p:nvSpPr>
          <p:cNvPr id="4" name="Tijdelijke aanduiding voor dianummer 3">
            <a:extLst>
              <a:ext uri="{FF2B5EF4-FFF2-40B4-BE49-F238E27FC236}">
                <a16:creationId xmlns:a16="http://schemas.microsoft.com/office/drawing/2014/main" id="{0DCD150F-6BEA-9017-2945-576A44ED6B8D}"/>
              </a:ext>
            </a:extLst>
          </p:cNvPr>
          <p:cNvSpPr>
            <a:spLocks noGrp="1"/>
          </p:cNvSpPr>
          <p:nvPr>
            <p:ph type="sldNum" sz="quarter" idx="5"/>
          </p:nvPr>
        </p:nvSpPr>
        <p:spPr/>
        <p:txBody>
          <a:bodyPr/>
          <a:lstStyle/>
          <a:p>
            <a:fld id="{2D1F41C5-4C6D-D94D-B198-22EA072390B8}" type="slidenum">
              <a:rPr lang="nl-BE" smtClean="0"/>
              <a:t>7</a:t>
            </a:fld>
            <a:endParaRPr lang="nl-BE"/>
          </a:p>
        </p:txBody>
      </p:sp>
    </p:spTree>
    <p:extLst>
      <p:ext uri="{BB962C8B-B14F-4D97-AF65-F5344CB8AC3E}">
        <p14:creationId xmlns:p14="http://schemas.microsoft.com/office/powerpoint/2010/main" val="1663926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8</a:t>
            </a:fld>
            <a:endParaRPr lang="nl-BE"/>
          </a:p>
        </p:txBody>
      </p:sp>
    </p:spTree>
    <p:extLst>
      <p:ext uri="{BB962C8B-B14F-4D97-AF65-F5344CB8AC3E}">
        <p14:creationId xmlns:p14="http://schemas.microsoft.com/office/powerpoint/2010/main" val="2249753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BE" dirty="0"/>
              <a:t>Astrid</a:t>
            </a:r>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9</a:t>
            </a:fld>
            <a:endParaRPr lang="nl-BE"/>
          </a:p>
        </p:txBody>
      </p:sp>
    </p:spTree>
    <p:extLst>
      <p:ext uri="{BB962C8B-B14F-4D97-AF65-F5344CB8AC3E}">
        <p14:creationId xmlns:p14="http://schemas.microsoft.com/office/powerpoint/2010/main" val="691020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 typeface="Arial" panose="020B0604020202020204" pitchFamily="34" charset="0"/>
              <a:buNone/>
            </a:pPr>
            <a:r>
              <a:rPr lang="nl-BE" dirty="0"/>
              <a:t>Joke</a:t>
            </a:r>
            <a:endParaRPr lang="en-US" dirty="0"/>
          </a:p>
        </p:txBody>
      </p:sp>
      <p:sp>
        <p:nvSpPr>
          <p:cNvPr id="4" name="Tijdelijke aanduiding voor dianummer 3"/>
          <p:cNvSpPr>
            <a:spLocks noGrp="1"/>
          </p:cNvSpPr>
          <p:nvPr>
            <p:ph type="sldNum" sz="quarter" idx="5"/>
          </p:nvPr>
        </p:nvSpPr>
        <p:spPr/>
        <p:txBody>
          <a:bodyPr/>
          <a:lstStyle/>
          <a:p>
            <a:fld id="{2D1F41C5-4C6D-D94D-B198-22EA072390B8}" type="slidenum">
              <a:rPr lang="nl-BE" smtClean="0"/>
              <a:t>10</a:t>
            </a:fld>
            <a:endParaRPr lang="nl-BE"/>
          </a:p>
        </p:txBody>
      </p:sp>
    </p:spTree>
    <p:extLst>
      <p:ext uri="{BB962C8B-B14F-4D97-AF65-F5344CB8AC3E}">
        <p14:creationId xmlns:p14="http://schemas.microsoft.com/office/powerpoint/2010/main" val="12968069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pagina">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45E84B9-9A9D-0726-8FC7-A5B3F009064F}"/>
              </a:ext>
            </a:extLst>
          </p:cNvPr>
          <p:cNvPicPr>
            <a:picLocks noChangeAspect="1"/>
          </p:cNvPicPr>
          <p:nvPr userDrawn="1"/>
        </p:nvPicPr>
        <p:blipFill>
          <a:blip r:embed="rId2"/>
          <a:srcRect/>
          <a:stretch/>
        </p:blipFill>
        <p:spPr>
          <a:xfrm flipH="1">
            <a:off x="-1152" y="0"/>
            <a:ext cx="12192000" cy="6858000"/>
          </a:xfrm>
          <a:prstGeom prst="rect">
            <a:avLst/>
          </a:prstGeom>
        </p:spPr>
      </p:pic>
      <p:sp>
        <p:nvSpPr>
          <p:cNvPr id="2" name="Titel 1">
            <a:extLst>
              <a:ext uri="{FF2B5EF4-FFF2-40B4-BE49-F238E27FC236}">
                <a16:creationId xmlns:a16="http://schemas.microsoft.com/office/drawing/2014/main" id="{62AD10D9-EC11-0594-A6A1-F3761F165B52}"/>
              </a:ext>
            </a:extLst>
          </p:cNvPr>
          <p:cNvSpPr>
            <a:spLocks noGrp="1"/>
          </p:cNvSpPr>
          <p:nvPr>
            <p:ph type="ctrTitle"/>
          </p:nvPr>
        </p:nvSpPr>
        <p:spPr>
          <a:xfrm>
            <a:off x="-2301" y="2758248"/>
            <a:ext cx="12194301" cy="1092048"/>
          </a:xfrm>
        </p:spPr>
        <p:txBody>
          <a:bodyPr anchor="b">
            <a:normAutofit/>
          </a:bodyPr>
          <a:lstStyle>
            <a:lvl1pPr algn="ctr">
              <a:defRPr sz="5000">
                <a:solidFill>
                  <a:srgbClr val="262052"/>
                </a:solidFill>
              </a:defRPr>
            </a:lvl1pPr>
          </a:lstStyle>
          <a:p>
            <a:r>
              <a:rPr lang="nl-NL"/>
              <a:t>Klik om stijl te bewerken</a:t>
            </a:r>
            <a:endParaRPr lang="nl-BE"/>
          </a:p>
        </p:txBody>
      </p:sp>
      <p:sp>
        <p:nvSpPr>
          <p:cNvPr id="3" name="Ondertitel 2">
            <a:extLst>
              <a:ext uri="{FF2B5EF4-FFF2-40B4-BE49-F238E27FC236}">
                <a16:creationId xmlns:a16="http://schemas.microsoft.com/office/drawing/2014/main" id="{5C74C9B1-137E-04D5-D15F-8AFF532A7F90}"/>
              </a:ext>
            </a:extLst>
          </p:cNvPr>
          <p:cNvSpPr>
            <a:spLocks noGrp="1"/>
          </p:cNvSpPr>
          <p:nvPr>
            <p:ph type="subTitle" idx="1"/>
          </p:nvPr>
        </p:nvSpPr>
        <p:spPr>
          <a:xfrm>
            <a:off x="0" y="4060939"/>
            <a:ext cx="12191999" cy="1655762"/>
          </a:xfrm>
        </p:spPr>
        <p:txBody>
          <a:bodyPr>
            <a:normAutofit/>
          </a:bodyPr>
          <a:lstStyle>
            <a:lvl1pPr marL="0" indent="0" algn="ctr">
              <a:buNone/>
              <a:defRPr sz="2500" b="0" i="0">
                <a:solidFill>
                  <a:srgbClr val="C41873"/>
                </a:solidFill>
                <a:latin typeface="Krub Medium" pitchFamily="2" charset="-34"/>
                <a:cs typeface="Krub Medium" pitchFamily="2" charset="-34"/>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pic>
        <p:nvPicPr>
          <p:cNvPr id="9" name="Afbeelding 8">
            <a:extLst>
              <a:ext uri="{FF2B5EF4-FFF2-40B4-BE49-F238E27FC236}">
                <a16:creationId xmlns:a16="http://schemas.microsoft.com/office/drawing/2014/main" id="{4943563F-1E77-638A-AE6E-BB3DCF219B47}"/>
              </a:ext>
            </a:extLst>
          </p:cNvPr>
          <p:cNvPicPr>
            <a:picLocks noChangeAspect="1"/>
          </p:cNvPicPr>
          <p:nvPr userDrawn="1"/>
        </p:nvPicPr>
        <p:blipFill rotWithShape="1">
          <a:blip r:embed="rId3"/>
          <a:srcRect t="28510" b="26036"/>
          <a:stretch/>
        </p:blipFill>
        <p:spPr>
          <a:xfrm>
            <a:off x="4272679" y="635324"/>
            <a:ext cx="3642772" cy="1655762"/>
          </a:xfrm>
          <a:prstGeom prst="rect">
            <a:avLst/>
          </a:prstGeom>
        </p:spPr>
      </p:pic>
    </p:spTree>
    <p:extLst>
      <p:ext uri="{BB962C8B-B14F-4D97-AF65-F5344CB8AC3E}">
        <p14:creationId xmlns:p14="http://schemas.microsoft.com/office/powerpoint/2010/main" val="276178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tekst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031281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el tekst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65412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tekst paar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99401C48-C1B4-E001-6042-D172B9EAB61C}"/>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95C79417-7237-07A4-C086-E82AF1C5F35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070F9069-918D-A1B8-AA7B-38A1D5A4BAB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F9D97B1E-4143-C5CB-389C-DF5F090B4B37}"/>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inhoud 2">
            <a:extLst>
              <a:ext uri="{FF2B5EF4-FFF2-40B4-BE49-F238E27FC236}">
                <a16:creationId xmlns:a16="http://schemas.microsoft.com/office/drawing/2014/main" id="{86D7DE48-493B-BCF2-B638-17B3DDCF7DCB}"/>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17896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tekst roo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0652CE58-F191-266E-066F-E80D8EE2DC18}"/>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inhoud 2">
            <a:extLst>
              <a:ext uri="{FF2B5EF4-FFF2-40B4-BE49-F238E27FC236}">
                <a16:creationId xmlns:a16="http://schemas.microsoft.com/office/drawing/2014/main" id="{C8CEBC5C-9120-957A-EE84-0F1789B48817}"/>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615132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el tekst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42469581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tekst blauw">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411A47D5-CF37-72A0-CDA5-D087C26CD500}"/>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033CD11D-145E-595B-E124-85424A2C650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6" name="Tijdelijke aanduiding voor datum 3">
            <a:extLst>
              <a:ext uri="{FF2B5EF4-FFF2-40B4-BE49-F238E27FC236}">
                <a16:creationId xmlns:a16="http://schemas.microsoft.com/office/drawing/2014/main" id="{ED93A079-4FF6-3093-CA31-005D1944053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8" name="Titel 1">
            <a:extLst>
              <a:ext uri="{FF2B5EF4-FFF2-40B4-BE49-F238E27FC236}">
                <a16:creationId xmlns:a16="http://schemas.microsoft.com/office/drawing/2014/main" id="{F35E4E9A-CAC9-C00F-FCBD-00F7B53D9F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4" name="Tijdelijke aanduiding voor inhoud 2">
            <a:extLst>
              <a:ext uri="{FF2B5EF4-FFF2-40B4-BE49-F238E27FC236}">
                <a16:creationId xmlns:a16="http://schemas.microsoft.com/office/drawing/2014/main" id="{9B57195D-FA61-FF98-F677-F360E0E09B28}"/>
              </a:ext>
            </a:extLst>
          </p:cNvPr>
          <p:cNvSpPr>
            <a:spLocks noGrp="1"/>
          </p:cNvSpPr>
          <p:nvPr>
            <p:ph idx="1"/>
          </p:nvPr>
        </p:nvSpPr>
        <p:spPr>
          <a:xfrm>
            <a:off x="934387" y="2035485"/>
            <a:ext cx="1032780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81671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beeld tekst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8522A10A-8503-156E-6C5C-D592E0A12C97}"/>
              </a:ext>
            </a:extLst>
          </p:cNvPr>
          <p:cNvPicPr>
            <a:picLocks noChangeAspect="1"/>
          </p:cNvPicPr>
          <p:nvPr userDrawn="1"/>
        </p:nvPicPr>
        <p:blipFill>
          <a:blip r:embed="rId2"/>
          <a:srcRect/>
          <a:stretch/>
        </p:blipFill>
        <p:spPr>
          <a:xfrm>
            <a:off x="8426" y="19277"/>
            <a:ext cx="12176760" cy="6849427"/>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5" name="Tijdelijke aanduiding voor afbeelding 4">
            <a:extLst>
              <a:ext uri="{FF2B5EF4-FFF2-40B4-BE49-F238E27FC236}">
                <a16:creationId xmlns:a16="http://schemas.microsoft.com/office/drawing/2014/main" id="{E3EA91DE-7536-A956-F5E3-CF5BF12E5742}"/>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7770867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beeld tekst roos">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CD88D68-4C42-BB58-4D55-2D8A40C6B167}"/>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6079206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beeld tekst groen">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01588A9E-F765-A880-2946-0698A76EBE82}"/>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8558681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el beeld tekst blauw">
    <p:spTree>
      <p:nvGrpSpPr>
        <p:cNvPr id="1" name=""/>
        <p:cNvGrpSpPr/>
        <p:nvPr/>
      </p:nvGrpSpPr>
      <p:grpSpPr>
        <a:xfrm>
          <a:off x="0" y="0"/>
          <a:ext cx="0" cy="0"/>
          <a:chOff x="0" y="0"/>
          <a:chExt cx="0" cy="0"/>
        </a:xfrm>
      </p:grpSpPr>
      <p:pic>
        <p:nvPicPr>
          <p:cNvPr id="18" name="Afbeelding 17">
            <a:extLst>
              <a:ext uri="{FF2B5EF4-FFF2-40B4-BE49-F238E27FC236}">
                <a16:creationId xmlns:a16="http://schemas.microsoft.com/office/drawing/2014/main" id="{16E923C3-3EF9-CF83-F5E5-10AD166FF112}"/>
              </a:ext>
            </a:extLst>
          </p:cNvPr>
          <p:cNvPicPr>
            <a:picLocks noChangeAspect="1"/>
          </p:cNvPicPr>
          <p:nvPr userDrawn="1"/>
        </p:nvPicPr>
        <p:blipFill>
          <a:blip r:embed="rId2"/>
          <a:srcRect/>
          <a:stretch/>
        </p:blipFill>
        <p:spPr>
          <a:xfrm>
            <a:off x="806" y="14991"/>
            <a:ext cx="12192000" cy="6858000"/>
          </a:xfrm>
          <a:prstGeom prst="rect">
            <a:avLst/>
          </a:prstGeom>
        </p:spPr>
      </p:pic>
      <p:sp>
        <p:nvSpPr>
          <p:cNvPr id="10" name="Titel 1">
            <a:extLst>
              <a:ext uri="{FF2B5EF4-FFF2-40B4-BE49-F238E27FC236}">
                <a16:creationId xmlns:a16="http://schemas.microsoft.com/office/drawing/2014/main" id="{2D78DBBF-16F6-98C7-AD3D-0FB5D0E04678}"/>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3" name="Tijdelijke aanduiding voor datum 3">
            <a:extLst>
              <a:ext uri="{FF2B5EF4-FFF2-40B4-BE49-F238E27FC236}">
                <a16:creationId xmlns:a16="http://schemas.microsoft.com/office/drawing/2014/main" id="{940F538B-C94B-809E-7E9B-81DF27C7A6BD}"/>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datum 3">
            <a:extLst>
              <a:ext uri="{FF2B5EF4-FFF2-40B4-BE49-F238E27FC236}">
                <a16:creationId xmlns:a16="http://schemas.microsoft.com/office/drawing/2014/main" id="{4EB57648-6255-F23D-226D-5139227213E6}"/>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6" name="Tijdelijke aanduiding voor inhoud 2">
            <a:extLst>
              <a:ext uri="{FF2B5EF4-FFF2-40B4-BE49-F238E27FC236}">
                <a16:creationId xmlns:a16="http://schemas.microsoft.com/office/drawing/2014/main" id="{2302CCDC-FCCF-7704-EF3A-728F48D8B45C}"/>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B32C371-68A4-B46B-72EB-114755E2AD35}"/>
              </a:ext>
            </a:extLst>
          </p:cNvPr>
          <p:cNvSpPr>
            <a:spLocks noGrp="1"/>
          </p:cNvSpPr>
          <p:nvPr>
            <p:ph type="pic" sz="quarter" idx="11"/>
          </p:nvPr>
        </p:nvSpPr>
        <p:spPr>
          <a:xfrm>
            <a:off x="929806" y="2030723"/>
            <a:ext cx="4901367" cy="419704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74605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oofdstuk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7844948C-A970-44A2-41BD-47F9E6BEECB6}"/>
              </a:ext>
            </a:extLst>
          </p:cNvPr>
          <p:cNvPicPr>
            <a:picLocks noChangeAspect="1"/>
          </p:cNvPicPr>
          <p:nvPr userDrawn="1"/>
        </p:nvPicPr>
        <p:blipFill>
          <a:blip r:embed="rId2"/>
          <a:srcRect/>
          <a:stretch/>
        </p:blipFill>
        <p:spPr>
          <a:xfrm>
            <a:off x="-10803" y="0"/>
            <a:ext cx="12207256" cy="6866582"/>
          </a:xfrm>
          <a:prstGeom prst="rect">
            <a:avLst/>
          </a:prstGeom>
        </p:spPr>
      </p:pic>
      <p:sp>
        <p:nvSpPr>
          <p:cNvPr id="15" name="Titel 1">
            <a:extLst>
              <a:ext uri="{FF2B5EF4-FFF2-40B4-BE49-F238E27FC236}">
                <a16:creationId xmlns:a16="http://schemas.microsoft.com/office/drawing/2014/main" id="{29571C66-DC68-0D5B-6D4D-EA83B6C6CF4A}"/>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3" name="Afgeronde rechthoek 2">
            <a:extLst>
              <a:ext uri="{FF2B5EF4-FFF2-40B4-BE49-F238E27FC236}">
                <a16:creationId xmlns:a16="http://schemas.microsoft.com/office/drawing/2014/main" id="{1AD6936D-A4E2-748B-CAB7-45B8CA4D41BE}"/>
              </a:ext>
            </a:extLst>
          </p:cNvPr>
          <p:cNvSpPr/>
          <p:nvPr userDrawn="1"/>
        </p:nvSpPr>
        <p:spPr>
          <a:xfrm>
            <a:off x="948193" y="2564525"/>
            <a:ext cx="1357166" cy="102022"/>
          </a:xfrm>
          <a:prstGeom prst="round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3" name="Tijdelijke aanduiding voor datum 3">
            <a:extLst>
              <a:ext uri="{FF2B5EF4-FFF2-40B4-BE49-F238E27FC236}">
                <a16:creationId xmlns:a16="http://schemas.microsoft.com/office/drawing/2014/main" id="{C2FC4FBB-7F1C-61BC-7EA0-79CDDDF9D8F1}"/>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27/02/2024</a:t>
            </a:fld>
            <a:endParaRPr lang="nl-BE">
              <a:solidFill>
                <a:schemeClr val="bg1"/>
              </a:solidFill>
            </a:endParaRPr>
          </a:p>
        </p:txBody>
      </p:sp>
      <p:sp>
        <p:nvSpPr>
          <p:cNvPr id="2" name="Tijdelijke aanduiding voor datum 3">
            <a:extLst>
              <a:ext uri="{FF2B5EF4-FFF2-40B4-BE49-F238E27FC236}">
                <a16:creationId xmlns:a16="http://schemas.microsoft.com/office/drawing/2014/main" id="{F29005F0-6F3C-DE47-7309-57F18DA4C836}"/>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328899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el tekst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33CA5C1D-D393-622D-5F73-A547D67CED3C}"/>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3" name="Tijdelijke aanduiding voor afbeelding 4">
            <a:extLst>
              <a:ext uri="{FF2B5EF4-FFF2-40B4-BE49-F238E27FC236}">
                <a16:creationId xmlns:a16="http://schemas.microsoft.com/office/drawing/2014/main" id="{FBF6855F-6CCF-3E64-716F-1B2DF6D38B16}"/>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345860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tekst beeld roos">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F141C5F5-E0C9-81EE-9B5B-30985EB3B163}"/>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64099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el tekst beeld groen">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8A83D31B-F7D7-0240-E993-EC5A25839FBC}"/>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32047346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el tekst beeld blauw">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65349C3C-E1C4-E300-5E04-21D46FED35A7}"/>
              </a:ext>
            </a:extLst>
          </p:cNvPr>
          <p:cNvPicPr>
            <a:picLocks noChangeAspect="1"/>
          </p:cNvPicPr>
          <p:nvPr userDrawn="1"/>
        </p:nvPicPr>
        <p:blipFill>
          <a:blip r:embed="rId2"/>
          <a:srcRect/>
          <a:stretch/>
        </p:blipFill>
        <p:spPr>
          <a:xfrm>
            <a:off x="806" y="14991"/>
            <a:ext cx="12192000" cy="6858000"/>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 name="Tijdelijke aanduiding voor afbeelding 4">
            <a:extLst>
              <a:ext uri="{FF2B5EF4-FFF2-40B4-BE49-F238E27FC236}">
                <a16:creationId xmlns:a16="http://schemas.microsoft.com/office/drawing/2014/main" id="{489DED39-81C4-CE87-DED3-A62CD4A87216}"/>
              </a:ext>
            </a:extLst>
          </p:cNvPr>
          <p:cNvSpPr>
            <a:spLocks noGrp="1"/>
          </p:cNvSpPr>
          <p:nvPr>
            <p:ph type="pic" sz="quarter" idx="13"/>
          </p:nvPr>
        </p:nvSpPr>
        <p:spPr>
          <a:xfrm>
            <a:off x="6346671" y="2020495"/>
            <a:ext cx="4901367" cy="4212029"/>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435060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el tekst beeld 2 paars">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DAC520A0-CEA0-FA8B-00F4-569EEAF90B39}"/>
              </a:ext>
            </a:extLst>
          </p:cNvPr>
          <p:cNvPicPr>
            <a:picLocks noChangeAspect="1"/>
          </p:cNvPicPr>
          <p:nvPr userDrawn="1"/>
        </p:nvPicPr>
        <p:blipFill>
          <a:blip r:embed="rId2"/>
          <a:srcRect/>
          <a:stretch/>
        </p:blipFill>
        <p:spPr>
          <a:xfrm>
            <a:off x="8426" y="19277"/>
            <a:ext cx="12176760" cy="6849427"/>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166269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el tekst beeld 2 roos">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2007878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tekst beeld 2 groen">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9381809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el tekst beeld 2 blauw">
    <p:spTree>
      <p:nvGrpSpPr>
        <p:cNvPr id="1" name=""/>
        <p:cNvGrpSpPr/>
        <p:nvPr/>
      </p:nvGrpSpPr>
      <p:grpSpPr>
        <a:xfrm>
          <a:off x="0" y="0"/>
          <a:ext cx="0" cy="0"/>
          <a:chOff x="0" y="0"/>
          <a:chExt cx="0" cy="0"/>
        </a:xfrm>
      </p:grpSpPr>
      <p:pic>
        <p:nvPicPr>
          <p:cNvPr id="10" name="Afbeelding 9">
            <a:extLst>
              <a:ext uri="{FF2B5EF4-FFF2-40B4-BE49-F238E27FC236}">
                <a16:creationId xmlns:a16="http://schemas.microsoft.com/office/drawing/2014/main" id="{E0B78A75-DE3B-1305-1DF6-1C5CB3A81F56}"/>
              </a:ext>
            </a:extLst>
          </p:cNvPr>
          <p:cNvPicPr>
            <a:picLocks noChangeAspect="1"/>
          </p:cNvPicPr>
          <p:nvPr userDrawn="1"/>
        </p:nvPicPr>
        <p:blipFill>
          <a:blip r:embed="rId2"/>
          <a:srcRect/>
          <a:stretch/>
        </p:blipFill>
        <p:spPr>
          <a:xfrm>
            <a:off x="806" y="14991"/>
            <a:ext cx="12192000" cy="6858000"/>
          </a:xfrm>
          <a:prstGeom prst="rect">
            <a:avLst/>
          </a:prstGeom>
        </p:spPr>
      </p:pic>
      <p:sp>
        <p:nvSpPr>
          <p:cNvPr id="2" name="Tijdelijke aanduiding voor datum 3">
            <a:extLst>
              <a:ext uri="{FF2B5EF4-FFF2-40B4-BE49-F238E27FC236}">
                <a16:creationId xmlns:a16="http://schemas.microsoft.com/office/drawing/2014/main" id="{EDE0CB92-0843-68F1-AEF6-544774896C1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3" name="Titel 1">
            <a:extLst>
              <a:ext uri="{FF2B5EF4-FFF2-40B4-BE49-F238E27FC236}">
                <a16:creationId xmlns:a16="http://schemas.microsoft.com/office/drawing/2014/main" id="{6652FBD9-E3BF-1CC2-4405-A212B7D91CDC}"/>
              </a:ext>
            </a:extLst>
          </p:cNvPr>
          <p:cNvSpPr>
            <a:spLocks noGrp="1"/>
          </p:cNvSpPr>
          <p:nvPr>
            <p:ph type="title"/>
          </p:nvPr>
        </p:nvSpPr>
        <p:spPr>
          <a:xfrm>
            <a:off x="932720" y="574985"/>
            <a:ext cx="6186313" cy="1325563"/>
          </a:xfrm>
        </p:spPr>
        <p:txBody>
          <a:bodyPr/>
          <a:lstStyle/>
          <a:p>
            <a:r>
              <a:rPr lang="nl-NL"/>
              <a:t>Klik om stijl te bewerken</a:t>
            </a:r>
            <a:endParaRPr lang="nl-BE"/>
          </a:p>
        </p:txBody>
      </p:sp>
      <p:sp>
        <p:nvSpPr>
          <p:cNvPr id="4" name="Tijdelijke aanduiding voor afbeelding 4">
            <a:extLst>
              <a:ext uri="{FF2B5EF4-FFF2-40B4-BE49-F238E27FC236}">
                <a16:creationId xmlns:a16="http://schemas.microsoft.com/office/drawing/2014/main" id="{8DF8AAE2-C7EC-733F-06A2-3EE3CDCAF683}"/>
              </a:ext>
            </a:extLst>
          </p:cNvPr>
          <p:cNvSpPr>
            <a:spLocks noGrp="1"/>
          </p:cNvSpPr>
          <p:nvPr>
            <p:ph type="pic" sz="quarter" idx="11"/>
          </p:nvPr>
        </p:nvSpPr>
        <p:spPr>
          <a:xfrm>
            <a:off x="7689954" y="0"/>
            <a:ext cx="4502046" cy="6857999"/>
          </a:xfrm>
        </p:spPr>
        <p:txBody>
          <a:bodyPr/>
          <a:lstStyle/>
          <a:p>
            <a:r>
              <a:rPr lang="nl-NL"/>
              <a:t>Klik op het pictogram als u een afbeelding wilt toevoegen</a:t>
            </a:r>
            <a:endParaRPr lang="nl-BE"/>
          </a:p>
        </p:txBody>
      </p:sp>
      <p:sp>
        <p:nvSpPr>
          <p:cNvPr id="7" name="Tijdelijke aanduiding voor inhoud 2">
            <a:extLst>
              <a:ext uri="{FF2B5EF4-FFF2-40B4-BE49-F238E27FC236}">
                <a16:creationId xmlns:a16="http://schemas.microsoft.com/office/drawing/2014/main" id="{2D151391-CFFC-538E-A996-6C7595E52BBB}"/>
              </a:ext>
            </a:extLst>
          </p:cNvPr>
          <p:cNvSpPr>
            <a:spLocks noGrp="1"/>
          </p:cNvSpPr>
          <p:nvPr>
            <p:ph idx="1"/>
          </p:nvPr>
        </p:nvSpPr>
        <p:spPr>
          <a:xfrm>
            <a:off x="934387" y="2035485"/>
            <a:ext cx="6186313" cy="337596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263725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el beeld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D893C7A8-34E0-EDC3-0E1D-6BC1FDD05848}"/>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4" name="Tijdelijke aanduiding voor afbeelding 4">
            <a:extLst>
              <a:ext uri="{FF2B5EF4-FFF2-40B4-BE49-F238E27FC236}">
                <a16:creationId xmlns:a16="http://schemas.microsoft.com/office/drawing/2014/main" id="{DAE3A947-9F97-F3E0-695D-57B5CD4E1DE0}"/>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6707815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el beeld roos">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6" name="Tijdelijke aanduiding voor afbeelding 4">
            <a:extLst>
              <a:ext uri="{FF2B5EF4-FFF2-40B4-BE49-F238E27FC236}">
                <a16:creationId xmlns:a16="http://schemas.microsoft.com/office/drawing/2014/main" id="{5E972DFC-C1C6-EC78-1EB6-4E0B3D276D0E}"/>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365225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oofdstuk groen">
    <p:spTree>
      <p:nvGrpSpPr>
        <p:cNvPr id="1" name=""/>
        <p:cNvGrpSpPr/>
        <p:nvPr/>
      </p:nvGrpSpPr>
      <p:grpSpPr>
        <a:xfrm>
          <a:off x="0" y="0"/>
          <a:ext cx="0" cy="0"/>
          <a:chOff x="0" y="0"/>
          <a:chExt cx="0" cy="0"/>
        </a:xfrm>
      </p:grpSpPr>
      <p:pic>
        <p:nvPicPr>
          <p:cNvPr id="11" name="Afbeelding 10">
            <a:extLst>
              <a:ext uri="{FF2B5EF4-FFF2-40B4-BE49-F238E27FC236}">
                <a16:creationId xmlns:a16="http://schemas.microsoft.com/office/drawing/2014/main" id="{4BCB752F-5859-ECEF-FB64-5672F87327F2}"/>
              </a:ext>
            </a:extLst>
          </p:cNvPr>
          <p:cNvPicPr>
            <a:picLocks noChangeAspect="1"/>
          </p:cNvPicPr>
          <p:nvPr userDrawn="1"/>
        </p:nvPicPr>
        <p:blipFill>
          <a:blip r:embed="rId2"/>
          <a:srcRect/>
          <a:stretch/>
        </p:blipFill>
        <p:spPr>
          <a:xfrm>
            <a:off x="-10803" y="0"/>
            <a:ext cx="12207256" cy="6866581"/>
          </a:xfrm>
          <a:prstGeom prst="rect">
            <a:avLst/>
          </a:prstGeom>
        </p:spPr>
      </p:pic>
      <p:sp>
        <p:nvSpPr>
          <p:cNvPr id="12" name="Titel 1">
            <a:extLst>
              <a:ext uri="{FF2B5EF4-FFF2-40B4-BE49-F238E27FC236}">
                <a16:creationId xmlns:a16="http://schemas.microsoft.com/office/drawing/2014/main" id="{3A21945E-F5A0-0ED7-7428-4967F59547A5}"/>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13" name="Afgeronde rechthoek 12">
            <a:extLst>
              <a:ext uri="{FF2B5EF4-FFF2-40B4-BE49-F238E27FC236}">
                <a16:creationId xmlns:a16="http://schemas.microsoft.com/office/drawing/2014/main" id="{CF190F83-2953-9070-775E-A398911CF9BF}"/>
              </a:ext>
            </a:extLst>
          </p:cNvPr>
          <p:cNvSpPr/>
          <p:nvPr userDrawn="1"/>
        </p:nvSpPr>
        <p:spPr>
          <a:xfrm>
            <a:off x="948193" y="2564525"/>
            <a:ext cx="1357166" cy="102022"/>
          </a:xfrm>
          <a:prstGeom prst="roundRect">
            <a:avLst/>
          </a:prstGeom>
          <a:solidFill>
            <a:srgbClr val="5DBCA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4" name="Tijdelijke aanduiding voor datum 3">
            <a:extLst>
              <a:ext uri="{FF2B5EF4-FFF2-40B4-BE49-F238E27FC236}">
                <a16:creationId xmlns:a16="http://schemas.microsoft.com/office/drawing/2014/main" id="{0FCEBC89-D806-753D-A539-A895DD2BD5B9}"/>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27/02/2024</a:t>
            </a:fld>
            <a:endParaRPr lang="nl-BE">
              <a:solidFill>
                <a:schemeClr val="bg1"/>
              </a:solidFill>
            </a:endParaRPr>
          </a:p>
        </p:txBody>
      </p:sp>
      <p:sp>
        <p:nvSpPr>
          <p:cNvPr id="15" name="Tijdelijke aanduiding voor datum 3">
            <a:extLst>
              <a:ext uri="{FF2B5EF4-FFF2-40B4-BE49-F238E27FC236}">
                <a16:creationId xmlns:a16="http://schemas.microsoft.com/office/drawing/2014/main" id="{ADA37A11-0B45-D608-05E7-E09F9FD8F9B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24117200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el beeld groen">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8FEEFF2B-FCF9-E5EF-8696-784C26367932}"/>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16251869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el beeld blauw">
    <p:spTree>
      <p:nvGrpSpPr>
        <p:cNvPr id="1" name=""/>
        <p:cNvGrpSpPr/>
        <p:nvPr/>
      </p:nvGrpSpPr>
      <p:grpSpPr>
        <a:xfrm>
          <a:off x="0" y="0"/>
          <a:ext cx="0" cy="0"/>
          <a:chOff x="0" y="0"/>
          <a:chExt cx="0" cy="0"/>
        </a:xfrm>
      </p:grpSpPr>
      <p:pic>
        <p:nvPicPr>
          <p:cNvPr id="15" name="Afbeelding 14">
            <a:extLst>
              <a:ext uri="{FF2B5EF4-FFF2-40B4-BE49-F238E27FC236}">
                <a16:creationId xmlns:a16="http://schemas.microsoft.com/office/drawing/2014/main" id="{557474EC-0A25-1E4C-334C-B33683825F71}"/>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E98D6E2E-7F81-EB7F-898C-90ABB05DC57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tel 1">
            <a:extLst>
              <a:ext uri="{FF2B5EF4-FFF2-40B4-BE49-F238E27FC236}">
                <a16:creationId xmlns:a16="http://schemas.microsoft.com/office/drawing/2014/main" id="{893B5264-98A9-B308-9808-91558870FDA3}"/>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1" name="Tijdelijke aanduiding voor datum 3">
            <a:extLst>
              <a:ext uri="{FF2B5EF4-FFF2-40B4-BE49-F238E27FC236}">
                <a16:creationId xmlns:a16="http://schemas.microsoft.com/office/drawing/2014/main" id="{8D4F9730-C814-3E19-CA6B-E947EAA64BA7}"/>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2" name="Tijdelijke aanduiding voor afbeelding 4">
            <a:extLst>
              <a:ext uri="{FF2B5EF4-FFF2-40B4-BE49-F238E27FC236}">
                <a16:creationId xmlns:a16="http://schemas.microsoft.com/office/drawing/2014/main" id="{F6111C80-6C5F-4D73-3887-C3725E74B0CA}"/>
              </a:ext>
            </a:extLst>
          </p:cNvPr>
          <p:cNvSpPr>
            <a:spLocks noGrp="1"/>
          </p:cNvSpPr>
          <p:nvPr>
            <p:ph type="pic" sz="quarter" idx="12"/>
          </p:nvPr>
        </p:nvSpPr>
        <p:spPr>
          <a:xfrm>
            <a:off x="943962" y="2035459"/>
            <a:ext cx="10315318" cy="4197066"/>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499696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eeld">
    <p:spTree>
      <p:nvGrpSpPr>
        <p:cNvPr id="1" name=""/>
        <p:cNvGrpSpPr/>
        <p:nvPr/>
      </p:nvGrpSpPr>
      <p:grpSpPr>
        <a:xfrm>
          <a:off x="0" y="0"/>
          <a:ext cx="0" cy="0"/>
          <a:chOff x="0" y="0"/>
          <a:chExt cx="0" cy="0"/>
        </a:xfrm>
      </p:grpSpPr>
      <p:sp>
        <p:nvSpPr>
          <p:cNvPr id="5" name="Tijdelijke aanduiding voor afbeelding 4">
            <a:extLst>
              <a:ext uri="{FF2B5EF4-FFF2-40B4-BE49-F238E27FC236}">
                <a16:creationId xmlns:a16="http://schemas.microsoft.com/office/drawing/2014/main" id="{A8B2A7B4-7A2A-904A-09F0-5A0675D368E3}"/>
              </a:ext>
            </a:extLst>
          </p:cNvPr>
          <p:cNvSpPr>
            <a:spLocks noGrp="1"/>
          </p:cNvSpPr>
          <p:nvPr>
            <p:ph type="pic" sz="quarter" idx="11"/>
          </p:nvPr>
        </p:nvSpPr>
        <p:spPr>
          <a:xfrm>
            <a:off x="0" y="0"/>
            <a:ext cx="12192000" cy="6858000"/>
          </a:xfrm>
        </p:spPr>
        <p:txBody>
          <a:bodyPr/>
          <a:lstStyle/>
          <a:p>
            <a:r>
              <a:rPr lang="nl-NL"/>
              <a:t>Klik op het pictogram als u een afbeelding wilt toevoegen</a:t>
            </a:r>
            <a:endParaRPr lang="nl-BE"/>
          </a:p>
        </p:txBody>
      </p:sp>
    </p:spTree>
    <p:extLst>
      <p:ext uri="{BB962C8B-B14F-4D97-AF65-F5344CB8AC3E}">
        <p14:creationId xmlns:p14="http://schemas.microsoft.com/office/powerpoint/2010/main" val="20533064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el opsomming beelden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A581321D-F60D-F849-63A6-6FA736CF2771}"/>
              </a:ext>
            </a:extLst>
          </p:cNvPr>
          <p:cNvPicPr>
            <a:picLocks noChangeAspect="1"/>
          </p:cNvPicPr>
          <p:nvPr userDrawn="1"/>
        </p:nvPicPr>
        <p:blipFill>
          <a:blip r:embed="rId2"/>
          <a:srcRect/>
          <a:stretch/>
        </p:blipFill>
        <p:spPr>
          <a:xfrm>
            <a:off x="8426" y="19277"/>
            <a:ext cx="12176760" cy="6849427"/>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9A0661BF-2535-0329-6317-8FC739C81DBF}"/>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9" name="Tijdelijke aanduiding voor afbeelding 15">
            <a:extLst>
              <a:ext uri="{FF2B5EF4-FFF2-40B4-BE49-F238E27FC236}">
                <a16:creationId xmlns:a16="http://schemas.microsoft.com/office/drawing/2014/main" id="{044C84C7-A9E2-D774-B9B1-34FA602B65B8}"/>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10" name="Tijdelijke aanduiding voor afbeelding 15">
            <a:extLst>
              <a:ext uri="{FF2B5EF4-FFF2-40B4-BE49-F238E27FC236}">
                <a16:creationId xmlns:a16="http://schemas.microsoft.com/office/drawing/2014/main" id="{B6CCE06E-F889-5A00-8C9D-7D78B2CBCFDE}"/>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1" name="Tijdelijke aanduiding voor inhoud 2">
            <a:extLst>
              <a:ext uri="{FF2B5EF4-FFF2-40B4-BE49-F238E27FC236}">
                <a16:creationId xmlns:a16="http://schemas.microsoft.com/office/drawing/2014/main" id="{B07BC174-B580-3FC5-4401-4C642194D2E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2" name="Tijdelijke aanduiding voor inhoud 2">
            <a:extLst>
              <a:ext uri="{FF2B5EF4-FFF2-40B4-BE49-F238E27FC236}">
                <a16:creationId xmlns:a16="http://schemas.microsoft.com/office/drawing/2014/main" id="{6CCE4873-AB07-9F37-1EA4-6A83DC42E54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5" name="Tijdelijke aanduiding voor inhoud 2">
            <a:extLst>
              <a:ext uri="{FF2B5EF4-FFF2-40B4-BE49-F238E27FC236}">
                <a16:creationId xmlns:a16="http://schemas.microsoft.com/office/drawing/2014/main" id="{5A5D54B0-0297-5006-ACB0-1A656B7211CC}"/>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6" name="Tijdelijke aanduiding voor afbeelding 15">
            <a:extLst>
              <a:ext uri="{FF2B5EF4-FFF2-40B4-BE49-F238E27FC236}">
                <a16:creationId xmlns:a16="http://schemas.microsoft.com/office/drawing/2014/main" id="{55861221-0EB7-E3B5-BC72-A97613FFA508}"/>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18" name="Tijdelijke aanduiding voor inhoud 2">
            <a:extLst>
              <a:ext uri="{FF2B5EF4-FFF2-40B4-BE49-F238E27FC236}">
                <a16:creationId xmlns:a16="http://schemas.microsoft.com/office/drawing/2014/main" id="{7FE30F1F-5F08-A805-A4FF-1B88E851FFA8}"/>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2475244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 opsomming beelden roos">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1" name="Tijdelijke aanduiding voor afbeelding 15">
            <a:extLst>
              <a:ext uri="{FF2B5EF4-FFF2-40B4-BE49-F238E27FC236}">
                <a16:creationId xmlns:a16="http://schemas.microsoft.com/office/drawing/2014/main" id="{9083BEEC-D8A6-AF02-8F89-C52DDC590F51}"/>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22" name="Tijdelijke aanduiding voor afbeelding 15">
            <a:extLst>
              <a:ext uri="{FF2B5EF4-FFF2-40B4-BE49-F238E27FC236}">
                <a16:creationId xmlns:a16="http://schemas.microsoft.com/office/drawing/2014/main" id="{33B8BB0F-30F2-82A9-D0AB-B2F9D71263CC}"/>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23" name="Tijdelijke aanduiding voor afbeelding 15">
            <a:extLst>
              <a:ext uri="{FF2B5EF4-FFF2-40B4-BE49-F238E27FC236}">
                <a16:creationId xmlns:a16="http://schemas.microsoft.com/office/drawing/2014/main" id="{8D081A82-CA89-932D-A81E-EFD20F3379A6}"/>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24" name="Tijdelijke aanduiding voor inhoud 2">
            <a:extLst>
              <a:ext uri="{FF2B5EF4-FFF2-40B4-BE49-F238E27FC236}">
                <a16:creationId xmlns:a16="http://schemas.microsoft.com/office/drawing/2014/main" id="{A30215A1-31ED-EF4F-B208-14AD06EE0482}"/>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5" name="Tijdelijke aanduiding voor inhoud 2">
            <a:extLst>
              <a:ext uri="{FF2B5EF4-FFF2-40B4-BE49-F238E27FC236}">
                <a16:creationId xmlns:a16="http://schemas.microsoft.com/office/drawing/2014/main" id="{5B63DC45-300D-1E37-1CF3-73D756A1B2F8}"/>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6" name="Tijdelijke aanduiding voor inhoud 2">
            <a:extLst>
              <a:ext uri="{FF2B5EF4-FFF2-40B4-BE49-F238E27FC236}">
                <a16:creationId xmlns:a16="http://schemas.microsoft.com/office/drawing/2014/main" id="{BF7F2228-0A23-D658-EC49-FBB9F7B39275}"/>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7" name="Tijdelijke aanduiding voor afbeelding 15">
            <a:extLst>
              <a:ext uri="{FF2B5EF4-FFF2-40B4-BE49-F238E27FC236}">
                <a16:creationId xmlns:a16="http://schemas.microsoft.com/office/drawing/2014/main" id="{BD7A2C06-45E5-001D-3558-EBF15F4441D8}"/>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8" name="Tijdelijke aanduiding voor inhoud 2">
            <a:extLst>
              <a:ext uri="{FF2B5EF4-FFF2-40B4-BE49-F238E27FC236}">
                <a16:creationId xmlns:a16="http://schemas.microsoft.com/office/drawing/2014/main" id="{D5AE436A-982C-2E40-8FDE-2DA33D6558BE}"/>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8876482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el opsomming beelden groen">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E10191AF-B1E4-FB20-5CFA-1B17CA24FDC5}"/>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3" name="Tijdelijke aanduiding voor afbeelding 15">
            <a:extLst>
              <a:ext uri="{FF2B5EF4-FFF2-40B4-BE49-F238E27FC236}">
                <a16:creationId xmlns:a16="http://schemas.microsoft.com/office/drawing/2014/main" id="{EE1F6935-59EE-2E74-A39C-FC184C8A7565}"/>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7" name="Tijdelijke aanduiding voor afbeelding 15">
            <a:extLst>
              <a:ext uri="{FF2B5EF4-FFF2-40B4-BE49-F238E27FC236}">
                <a16:creationId xmlns:a16="http://schemas.microsoft.com/office/drawing/2014/main" id="{E4FF12C3-A4F3-EEAE-F0D2-249FF8D36701}"/>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3" name="Tijdelijke aanduiding voor inhoud 2">
            <a:extLst>
              <a:ext uri="{FF2B5EF4-FFF2-40B4-BE49-F238E27FC236}">
                <a16:creationId xmlns:a16="http://schemas.microsoft.com/office/drawing/2014/main" id="{8F8B9DCB-B5F8-1637-FC0C-52DFD6E897FD}"/>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88EF0190-9955-BF56-63CD-387FFBBCE053}"/>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03A4281B-55B1-DF21-0A94-9E6B2E7D622D}"/>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446DB838-A873-FA11-EACC-4833412A7EA1}"/>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1" name="Tijdelijke aanduiding voor inhoud 2">
            <a:extLst>
              <a:ext uri="{FF2B5EF4-FFF2-40B4-BE49-F238E27FC236}">
                <a16:creationId xmlns:a16="http://schemas.microsoft.com/office/drawing/2014/main" id="{5CD10DA3-1BAE-5339-6F6D-F6C323F879F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423610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el opsomming beelden blauw">
    <p:spTree>
      <p:nvGrpSpPr>
        <p:cNvPr id="1" name=""/>
        <p:cNvGrpSpPr/>
        <p:nvPr/>
      </p:nvGrpSpPr>
      <p:grpSpPr>
        <a:xfrm>
          <a:off x="0" y="0"/>
          <a:ext cx="0" cy="0"/>
          <a:chOff x="0" y="0"/>
          <a:chExt cx="0" cy="0"/>
        </a:xfrm>
      </p:grpSpPr>
      <p:pic>
        <p:nvPicPr>
          <p:cNvPr id="20" name="Afbeelding 19">
            <a:extLst>
              <a:ext uri="{FF2B5EF4-FFF2-40B4-BE49-F238E27FC236}">
                <a16:creationId xmlns:a16="http://schemas.microsoft.com/office/drawing/2014/main" id="{B6E786AE-195E-9B3D-F5F1-614244225248}"/>
              </a:ext>
            </a:extLst>
          </p:cNvPr>
          <p:cNvPicPr>
            <a:picLocks noChangeAspect="1"/>
          </p:cNvPicPr>
          <p:nvPr userDrawn="1"/>
        </p:nvPicPr>
        <p:blipFill>
          <a:blip r:embed="rId2"/>
          <a:srcRect/>
          <a:stretch/>
        </p:blipFill>
        <p:spPr>
          <a:xfrm>
            <a:off x="806" y="14991"/>
            <a:ext cx="12192000" cy="6858000"/>
          </a:xfrm>
          <a:prstGeom prst="rect">
            <a:avLst/>
          </a:prstGeom>
        </p:spPr>
      </p:pic>
      <p:sp>
        <p:nvSpPr>
          <p:cNvPr id="4" name="Tijdelijke aanduiding voor datum 3">
            <a:extLst>
              <a:ext uri="{FF2B5EF4-FFF2-40B4-BE49-F238E27FC236}">
                <a16:creationId xmlns:a16="http://schemas.microsoft.com/office/drawing/2014/main" id="{9E58BA3A-94A6-E3DB-5F3F-D9D06BB3E1B5}"/>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5" name="Tijdelijke aanduiding voor datum 3">
            <a:extLst>
              <a:ext uri="{FF2B5EF4-FFF2-40B4-BE49-F238E27FC236}">
                <a16:creationId xmlns:a16="http://schemas.microsoft.com/office/drawing/2014/main" id="{F202C72C-CA2F-943E-4ED6-DE64E76323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6" name="Titel 1">
            <a:extLst>
              <a:ext uri="{FF2B5EF4-FFF2-40B4-BE49-F238E27FC236}">
                <a16:creationId xmlns:a16="http://schemas.microsoft.com/office/drawing/2014/main" id="{08B50EFA-BE07-9B22-79ED-FF18A1BDBD55}"/>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2" name="Tijdelijke aanduiding voor afbeelding 15">
            <a:extLst>
              <a:ext uri="{FF2B5EF4-FFF2-40B4-BE49-F238E27FC236}">
                <a16:creationId xmlns:a16="http://schemas.microsoft.com/office/drawing/2014/main" id="{A174333F-2251-DA38-3280-48FB034F3EC5}"/>
              </a:ext>
            </a:extLst>
          </p:cNvPr>
          <p:cNvSpPr>
            <a:spLocks noGrp="1"/>
          </p:cNvSpPr>
          <p:nvPr>
            <p:ph type="pic" sz="quarter" idx="12"/>
          </p:nvPr>
        </p:nvSpPr>
        <p:spPr>
          <a:xfrm>
            <a:off x="1549816" y="1980863"/>
            <a:ext cx="1727200" cy="1727200"/>
          </a:xfrm>
          <a:prstGeom prst="ellipse">
            <a:avLst/>
          </a:prstGeom>
        </p:spPr>
        <p:txBody>
          <a:bodyPr/>
          <a:lstStyle/>
          <a:p>
            <a:r>
              <a:rPr lang="nl-NL"/>
              <a:t>Klik op het pictogram als u een afbeelding wilt toevoegen</a:t>
            </a:r>
            <a:endParaRPr lang="nl-BE"/>
          </a:p>
        </p:txBody>
      </p:sp>
      <p:sp>
        <p:nvSpPr>
          <p:cNvPr id="3" name="Tijdelijke aanduiding voor afbeelding 15">
            <a:extLst>
              <a:ext uri="{FF2B5EF4-FFF2-40B4-BE49-F238E27FC236}">
                <a16:creationId xmlns:a16="http://schemas.microsoft.com/office/drawing/2014/main" id="{D57815B2-F115-04C3-30A7-49E9FA00F409}"/>
              </a:ext>
            </a:extLst>
          </p:cNvPr>
          <p:cNvSpPr>
            <a:spLocks noGrp="1"/>
          </p:cNvSpPr>
          <p:nvPr>
            <p:ph type="pic" sz="quarter" idx="13"/>
          </p:nvPr>
        </p:nvSpPr>
        <p:spPr>
          <a:xfrm>
            <a:off x="3985716" y="1980863"/>
            <a:ext cx="1727200" cy="1727200"/>
          </a:xfrm>
          <a:prstGeom prst="ellipse">
            <a:avLst/>
          </a:prstGeom>
        </p:spPr>
        <p:txBody>
          <a:bodyPr/>
          <a:lstStyle/>
          <a:p>
            <a:r>
              <a:rPr lang="nl-NL"/>
              <a:t>Klik op het pictogram als u een afbeelding wilt toevoegen</a:t>
            </a:r>
            <a:endParaRPr lang="nl-BE"/>
          </a:p>
        </p:txBody>
      </p:sp>
      <p:sp>
        <p:nvSpPr>
          <p:cNvPr id="7" name="Tijdelijke aanduiding voor afbeelding 15">
            <a:extLst>
              <a:ext uri="{FF2B5EF4-FFF2-40B4-BE49-F238E27FC236}">
                <a16:creationId xmlns:a16="http://schemas.microsoft.com/office/drawing/2014/main" id="{ADFE7E88-528E-B805-F6CE-80AE32CE9B94}"/>
              </a:ext>
            </a:extLst>
          </p:cNvPr>
          <p:cNvSpPr>
            <a:spLocks noGrp="1"/>
          </p:cNvSpPr>
          <p:nvPr>
            <p:ph type="pic" sz="quarter" idx="14"/>
          </p:nvPr>
        </p:nvSpPr>
        <p:spPr>
          <a:xfrm>
            <a:off x="6421616" y="1980863"/>
            <a:ext cx="1727200" cy="1727200"/>
          </a:xfrm>
          <a:prstGeom prst="ellipse">
            <a:avLst/>
          </a:prstGeom>
        </p:spPr>
        <p:txBody>
          <a:bodyPr/>
          <a:lstStyle/>
          <a:p>
            <a:r>
              <a:rPr lang="nl-NL"/>
              <a:t>Klik op het pictogram als u een afbeelding wilt toevoegen</a:t>
            </a:r>
            <a:endParaRPr lang="nl-BE"/>
          </a:p>
        </p:txBody>
      </p:sp>
      <p:sp>
        <p:nvSpPr>
          <p:cNvPr id="13" name="Tijdelijke aanduiding voor inhoud 2">
            <a:extLst>
              <a:ext uri="{FF2B5EF4-FFF2-40B4-BE49-F238E27FC236}">
                <a16:creationId xmlns:a16="http://schemas.microsoft.com/office/drawing/2014/main" id="{F922A267-3F43-425B-8CB1-6DCE0680A446}"/>
              </a:ext>
            </a:extLst>
          </p:cNvPr>
          <p:cNvSpPr>
            <a:spLocks noGrp="1"/>
          </p:cNvSpPr>
          <p:nvPr>
            <p:ph idx="15"/>
          </p:nvPr>
        </p:nvSpPr>
        <p:spPr>
          <a:xfrm>
            <a:off x="15498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4" name="Tijdelijke aanduiding voor inhoud 2">
            <a:extLst>
              <a:ext uri="{FF2B5EF4-FFF2-40B4-BE49-F238E27FC236}">
                <a16:creationId xmlns:a16="http://schemas.microsoft.com/office/drawing/2014/main" id="{D7E8E312-9163-310E-C7A3-8CA870B612A4}"/>
              </a:ext>
            </a:extLst>
          </p:cNvPr>
          <p:cNvSpPr>
            <a:spLocks noGrp="1"/>
          </p:cNvSpPr>
          <p:nvPr>
            <p:ph idx="16"/>
          </p:nvPr>
        </p:nvSpPr>
        <p:spPr>
          <a:xfrm>
            <a:off x="39857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7" name="Tijdelijke aanduiding voor inhoud 2">
            <a:extLst>
              <a:ext uri="{FF2B5EF4-FFF2-40B4-BE49-F238E27FC236}">
                <a16:creationId xmlns:a16="http://schemas.microsoft.com/office/drawing/2014/main" id="{B52A598F-AF33-8A6F-2105-5022812B7636}"/>
              </a:ext>
            </a:extLst>
          </p:cNvPr>
          <p:cNvSpPr>
            <a:spLocks noGrp="1"/>
          </p:cNvSpPr>
          <p:nvPr>
            <p:ph idx="17"/>
          </p:nvPr>
        </p:nvSpPr>
        <p:spPr>
          <a:xfrm>
            <a:off x="6421616"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9" name="Tijdelijke aanduiding voor afbeelding 15">
            <a:extLst>
              <a:ext uri="{FF2B5EF4-FFF2-40B4-BE49-F238E27FC236}">
                <a16:creationId xmlns:a16="http://schemas.microsoft.com/office/drawing/2014/main" id="{1018F611-D317-197E-8A24-5CD759D88E21}"/>
              </a:ext>
            </a:extLst>
          </p:cNvPr>
          <p:cNvSpPr>
            <a:spLocks noGrp="1"/>
          </p:cNvSpPr>
          <p:nvPr>
            <p:ph type="pic" sz="quarter" idx="18"/>
          </p:nvPr>
        </p:nvSpPr>
        <p:spPr>
          <a:xfrm>
            <a:off x="8850021" y="1980863"/>
            <a:ext cx="1727200" cy="1727200"/>
          </a:xfrm>
          <a:prstGeom prst="ellipse">
            <a:avLst/>
          </a:prstGeom>
        </p:spPr>
        <p:txBody>
          <a:bodyPr/>
          <a:lstStyle/>
          <a:p>
            <a:r>
              <a:rPr lang="nl-NL"/>
              <a:t>Klik op het pictogram als u een afbeelding wilt toevoegen</a:t>
            </a:r>
            <a:endParaRPr lang="nl-BE"/>
          </a:p>
        </p:txBody>
      </p:sp>
      <p:sp>
        <p:nvSpPr>
          <p:cNvPr id="21" name="Tijdelijke aanduiding voor inhoud 2">
            <a:extLst>
              <a:ext uri="{FF2B5EF4-FFF2-40B4-BE49-F238E27FC236}">
                <a16:creationId xmlns:a16="http://schemas.microsoft.com/office/drawing/2014/main" id="{7AB1F0D7-E739-6F98-D267-19A1E5E68385}"/>
              </a:ext>
            </a:extLst>
          </p:cNvPr>
          <p:cNvSpPr>
            <a:spLocks noGrp="1"/>
          </p:cNvSpPr>
          <p:nvPr>
            <p:ph idx="19"/>
          </p:nvPr>
        </p:nvSpPr>
        <p:spPr>
          <a:xfrm>
            <a:off x="8850021" y="4029257"/>
            <a:ext cx="1727200" cy="1906847"/>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19649286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el opsomming beelden 2 paar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E5E4C7AA-9631-393F-98E4-A40A7AF9FF9E}"/>
              </a:ext>
            </a:extLst>
          </p:cNvPr>
          <p:cNvPicPr>
            <a:picLocks noChangeAspect="1"/>
          </p:cNvPicPr>
          <p:nvPr userDrawn="1"/>
        </p:nvPicPr>
        <p:blipFill>
          <a:blip r:embed="rId2"/>
          <a:srcRect/>
          <a:stretch/>
        </p:blipFill>
        <p:spPr>
          <a:xfrm>
            <a:off x="8426" y="19277"/>
            <a:ext cx="12176760" cy="6849427"/>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085903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el opsomming beelden 2 roos">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8483097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el opsomming beelden 2 groen">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945849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ofdstuk blauw">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E7C483D3-BECB-9EFD-856E-269C819B995C}"/>
              </a:ext>
            </a:extLst>
          </p:cNvPr>
          <p:cNvPicPr>
            <a:picLocks noChangeAspect="1"/>
          </p:cNvPicPr>
          <p:nvPr userDrawn="1"/>
        </p:nvPicPr>
        <p:blipFill>
          <a:blip r:embed="rId2"/>
          <a:srcRect/>
          <a:stretch/>
        </p:blipFill>
        <p:spPr>
          <a:xfrm>
            <a:off x="-10803" y="0"/>
            <a:ext cx="12207255" cy="6866581"/>
          </a:xfrm>
          <a:prstGeom prst="rect">
            <a:avLst/>
          </a:prstGeom>
        </p:spPr>
      </p:pic>
      <p:sp>
        <p:nvSpPr>
          <p:cNvPr id="4" name="Titel 1">
            <a:extLst>
              <a:ext uri="{FF2B5EF4-FFF2-40B4-BE49-F238E27FC236}">
                <a16:creationId xmlns:a16="http://schemas.microsoft.com/office/drawing/2014/main" id="{8EA53930-7C30-7FC1-25A7-2C1703DF4E0E}"/>
              </a:ext>
            </a:extLst>
          </p:cNvPr>
          <p:cNvSpPr>
            <a:spLocks noGrp="1"/>
          </p:cNvSpPr>
          <p:nvPr>
            <p:ph type="title"/>
          </p:nvPr>
        </p:nvSpPr>
        <p:spPr>
          <a:xfrm>
            <a:off x="831849" y="838200"/>
            <a:ext cx="9015535" cy="1727200"/>
          </a:xfrm>
        </p:spPr>
        <p:txBody>
          <a:bodyPr anchor="b">
            <a:normAutofit/>
          </a:bodyPr>
          <a:lstStyle>
            <a:lvl1pPr>
              <a:defRPr sz="4400">
                <a:solidFill>
                  <a:schemeClr val="bg1"/>
                </a:solidFill>
              </a:defRPr>
            </a:lvl1pPr>
          </a:lstStyle>
          <a:p>
            <a:r>
              <a:rPr lang="nl-NL"/>
              <a:t>Klik om stijl te bewerken</a:t>
            </a:r>
            <a:endParaRPr lang="nl-BE"/>
          </a:p>
        </p:txBody>
      </p:sp>
      <p:sp>
        <p:nvSpPr>
          <p:cNvPr id="5" name="Afgeronde rechthoek 4">
            <a:extLst>
              <a:ext uri="{FF2B5EF4-FFF2-40B4-BE49-F238E27FC236}">
                <a16:creationId xmlns:a16="http://schemas.microsoft.com/office/drawing/2014/main" id="{3160E5D9-5F32-58EA-1375-2A832ACCC7B7}"/>
              </a:ext>
            </a:extLst>
          </p:cNvPr>
          <p:cNvSpPr/>
          <p:nvPr userDrawn="1"/>
        </p:nvSpPr>
        <p:spPr>
          <a:xfrm>
            <a:off x="948193" y="2564525"/>
            <a:ext cx="1357166" cy="102022"/>
          </a:xfrm>
          <a:prstGeom prst="roundRect">
            <a:avLst/>
          </a:prstGeom>
          <a:solidFill>
            <a:srgbClr val="119BB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highlight>
                <a:srgbClr val="5DBCA4"/>
              </a:highlight>
            </a:endParaRPr>
          </a:p>
        </p:txBody>
      </p:sp>
      <p:sp>
        <p:nvSpPr>
          <p:cNvPr id="10" name="Tijdelijke aanduiding voor datum 3">
            <a:extLst>
              <a:ext uri="{FF2B5EF4-FFF2-40B4-BE49-F238E27FC236}">
                <a16:creationId xmlns:a16="http://schemas.microsoft.com/office/drawing/2014/main" id="{DCC255B8-505B-2440-1EC8-32EC7EAD0C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27/02/2024</a:t>
            </a:fld>
            <a:endParaRPr lang="nl-BE">
              <a:solidFill>
                <a:schemeClr val="bg1"/>
              </a:solidFill>
            </a:endParaRPr>
          </a:p>
        </p:txBody>
      </p:sp>
      <p:sp>
        <p:nvSpPr>
          <p:cNvPr id="11" name="Tijdelijke aanduiding voor datum 3">
            <a:extLst>
              <a:ext uri="{FF2B5EF4-FFF2-40B4-BE49-F238E27FC236}">
                <a16:creationId xmlns:a16="http://schemas.microsoft.com/office/drawing/2014/main" id="{B0F8F413-D20C-265A-56F4-33EAE6596A0C}"/>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5861456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el opsomming beelden 2 blauw">
    <p:spTree>
      <p:nvGrpSpPr>
        <p:cNvPr id="1" name=""/>
        <p:cNvGrpSpPr/>
        <p:nvPr/>
      </p:nvGrpSpPr>
      <p:grpSpPr>
        <a:xfrm>
          <a:off x="0" y="0"/>
          <a:ext cx="0" cy="0"/>
          <a:chOff x="0" y="0"/>
          <a:chExt cx="0" cy="0"/>
        </a:xfrm>
      </p:grpSpPr>
      <p:pic>
        <p:nvPicPr>
          <p:cNvPr id="12" name="Afbeelding 11">
            <a:extLst>
              <a:ext uri="{FF2B5EF4-FFF2-40B4-BE49-F238E27FC236}">
                <a16:creationId xmlns:a16="http://schemas.microsoft.com/office/drawing/2014/main" id="{C55E4594-5D9D-9107-F667-FB98D7D711C2}"/>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1092DE78-75C7-D69B-E837-9C6B35931952}"/>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55F99FB8-8732-CFE1-A32F-1AC585AB5C7F}"/>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95EF6110-ACE1-6DC2-EA0C-DBF46955424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afbeelding 15">
            <a:extLst>
              <a:ext uri="{FF2B5EF4-FFF2-40B4-BE49-F238E27FC236}">
                <a16:creationId xmlns:a16="http://schemas.microsoft.com/office/drawing/2014/main" id="{F8A02C76-CEA2-54DF-A3B2-94B314041DCA}"/>
              </a:ext>
            </a:extLst>
          </p:cNvPr>
          <p:cNvSpPr>
            <a:spLocks noGrp="1"/>
          </p:cNvSpPr>
          <p:nvPr>
            <p:ph type="pic" sz="quarter" idx="11"/>
          </p:nvPr>
        </p:nvSpPr>
        <p:spPr>
          <a:xfrm>
            <a:off x="965200" y="1980863"/>
            <a:ext cx="1727200" cy="1727200"/>
          </a:xfrm>
          <a:prstGeom prst="ellipse">
            <a:avLst/>
          </a:prstGeom>
        </p:spPr>
        <p:txBody>
          <a:bodyPr/>
          <a:lstStyle/>
          <a:p>
            <a:r>
              <a:rPr lang="nl-NL"/>
              <a:t>Klik op het pictogram als u een afbeelding wilt toevoegen</a:t>
            </a:r>
            <a:endParaRPr lang="nl-BE"/>
          </a:p>
        </p:txBody>
      </p:sp>
      <p:sp>
        <p:nvSpPr>
          <p:cNvPr id="8" name="Tijdelijke aanduiding voor inhoud 2">
            <a:extLst>
              <a:ext uri="{FF2B5EF4-FFF2-40B4-BE49-F238E27FC236}">
                <a16:creationId xmlns:a16="http://schemas.microsoft.com/office/drawing/2014/main" id="{163DAA65-C3D6-2493-85EC-9AD96E04A35A}"/>
              </a:ext>
            </a:extLst>
          </p:cNvPr>
          <p:cNvSpPr>
            <a:spLocks noGrp="1"/>
          </p:cNvSpPr>
          <p:nvPr>
            <p:ph idx="1"/>
          </p:nvPr>
        </p:nvSpPr>
        <p:spPr>
          <a:xfrm>
            <a:off x="3238500" y="2014201"/>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afbeelding 15">
            <a:extLst>
              <a:ext uri="{FF2B5EF4-FFF2-40B4-BE49-F238E27FC236}">
                <a16:creationId xmlns:a16="http://schemas.microsoft.com/office/drawing/2014/main" id="{F2D91179-4F12-852A-03C6-76EEEC557E03}"/>
              </a:ext>
            </a:extLst>
          </p:cNvPr>
          <p:cNvSpPr>
            <a:spLocks noGrp="1"/>
          </p:cNvSpPr>
          <p:nvPr>
            <p:ph type="pic" sz="quarter" idx="20"/>
          </p:nvPr>
        </p:nvSpPr>
        <p:spPr>
          <a:xfrm>
            <a:off x="965200" y="3803438"/>
            <a:ext cx="1727200" cy="1727200"/>
          </a:xfrm>
          <a:prstGeom prst="ellipse">
            <a:avLst/>
          </a:prstGeom>
        </p:spPr>
        <p:txBody>
          <a:bodyPr/>
          <a:lstStyle/>
          <a:p>
            <a:r>
              <a:rPr lang="nl-NL"/>
              <a:t>Klik op het pictogram als u een afbeelding wilt toevoegen</a:t>
            </a:r>
            <a:endParaRPr lang="nl-BE"/>
          </a:p>
        </p:txBody>
      </p:sp>
      <p:sp>
        <p:nvSpPr>
          <p:cNvPr id="10" name="Tijdelijke aanduiding voor inhoud 2">
            <a:extLst>
              <a:ext uri="{FF2B5EF4-FFF2-40B4-BE49-F238E27FC236}">
                <a16:creationId xmlns:a16="http://schemas.microsoft.com/office/drawing/2014/main" id="{0B2AB0D8-C362-8987-25B6-B4CA0DB0BBDC}"/>
              </a:ext>
            </a:extLst>
          </p:cNvPr>
          <p:cNvSpPr>
            <a:spLocks noGrp="1"/>
          </p:cNvSpPr>
          <p:nvPr>
            <p:ph idx="13"/>
          </p:nvPr>
        </p:nvSpPr>
        <p:spPr>
          <a:xfrm>
            <a:off x="3238500" y="3836776"/>
            <a:ext cx="8009538" cy="1693862"/>
          </a:xfrm>
        </p:spPr>
        <p:txBody>
          <a:bodyPr>
            <a:noAutofit/>
          </a:bodyPr>
          <a:lstStyle>
            <a:lvl1pPr>
              <a:defRPr sz="20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36654730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inde donkerblauw">
    <p:spTree>
      <p:nvGrpSpPr>
        <p:cNvPr id="1" name=""/>
        <p:cNvGrpSpPr/>
        <p:nvPr/>
      </p:nvGrpSpPr>
      <p:grpSpPr>
        <a:xfrm>
          <a:off x="0" y="0"/>
          <a:ext cx="0" cy="0"/>
          <a:chOff x="0" y="0"/>
          <a:chExt cx="0" cy="0"/>
        </a:xfrm>
      </p:grpSpPr>
      <p:sp>
        <p:nvSpPr>
          <p:cNvPr id="3" name="Rechthoek 2">
            <a:extLst>
              <a:ext uri="{FF2B5EF4-FFF2-40B4-BE49-F238E27FC236}">
                <a16:creationId xmlns:a16="http://schemas.microsoft.com/office/drawing/2014/main" id="{4E3A376B-5D90-B916-C2D2-4567B43BC4EE}"/>
              </a:ext>
            </a:extLst>
          </p:cNvPr>
          <p:cNvSpPr/>
          <p:nvPr userDrawn="1"/>
        </p:nvSpPr>
        <p:spPr>
          <a:xfrm>
            <a:off x="0" y="0"/>
            <a:ext cx="12192000" cy="6858000"/>
          </a:xfrm>
          <a:prstGeom prst="rect">
            <a:avLst/>
          </a:prstGeom>
          <a:solidFill>
            <a:srgbClr val="2620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7" name="Tekstvak 16">
            <a:extLst>
              <a:ext uri="{FF2B5EF4-FFF2-40B4-BE49-F238E27FC236}">
                <a16:creationId xmlns:a16="http://schemas.microsoft.com/office/drawing/2014/main" id="{0E1FB14F-1DE0-ABF9-F4E1-9BB8EED9CC27}"/>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4" name="Afbeelding 3">
            <a:extLst>
              <a:ext uri="{FF2B5EF4-FFF2-40B4-BE49-F238E27FC236}">
                <a16:creationId xmlns:a16="http://schemas.microsoft.com/office/drawing/2014/main" id="{38665385-6277-5508-8329-45A46C12B8BB}"/>
              </a:ext>
            </a:extLst>
          </p:cNvPr>
          <p:cNvPicPr>
            <a:picLocks noChangeAspect="1"/>
          </p:cNvPicPr>
          <p:nvPr userDrawn="1"/>
        </p:nvPicPr>
        <p:blipFill rotWithShape="1">
          <a:blip r:embed="rId2"/>
          <a:srcRect t="28538" b="26777"/>
          <a:stretch/>
        </p:blipFill>
        <p:spPr>
          <a:xfrm>
            <a:off x="4276548" y="4009271"/>
            <a:ext cx="3638903" cy="1626049"/>
          </a:xfrm>
          <a:prstGeom prst="rect">
            <a:avLst/>
          </a:prstGeom>
        </p:spPr>
      </p:pic>
      <p:sp>
        <p:nvSpPr>
          <p:cNvPr id="5" name="Titel 1">
            <a:extLst>
              <a:ext uri="{FF2B5EF4-FFF2-40B4-BE49-F238E27FC236}">
                <a16:creationId xmlns:a16="http://schemas.microsoft.com/office/drawing/2014/main" id="{9C18EB6A-0BCF-108E-CAB9-1DF042C6498E}"/>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Tree>
    <p:extLst>
      <p:ext uri="{BB962C8B-B14F-4D97-AF65-F5344CB8AC3E}">
        <p14:creationId xmlns:p14="http://schemas.microsoft.com/office/powerpoint/2010/main" val="335474746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inde roos">
    <p:spTree>
      <p:nvGrpSpPr>
        <p:cNvPr id="1" name=""/>
        <p:cNvGrpSpPr/>
        <p:nvPr/>
      </p:nvGrpSpPr>
      <p:grpSpPr>
        <a:xfrm>
          <a:off x="0" y="0"/>
          <a:ext cx="0" cy="0"/>
          <a:chOff x="0" y="0"/>
          <a:chExt cx="0" cy="0"/>
        </a:xfrm>
      </p:grpSpPr>
      <p:sp>
        <p:nvSpPr>
          <p:cNvPr id="9" name="Rechthoek 8">
            <a:extLst>
              <a:ext uri="{FF2B5EF4-FFF2-40B4-BE49-F238E27FC236}">
                <a16:creationId xmlns:a16="http://schemas.microsoft.com/office/drawing/2014/main" id="{05B18D53-1DAE-5D98-6BEE-D0F44846A193}"/>
              </a:ext>
            </a:extLst>
          </p:cNvPr>
          <p:cNvSpPr/>
          <p:nvPr userDrawn="1"/>
        </p:nvSpPr>
        <p:spPr>
          <a:xfrm>
            <a:off x="0" y="0"/>
            <a:ext cx="12192000" cy="6858000"/>
          </a:xfrm>
          <a:prstGeom prst="rect">
            <a:avLst/>
          </a:prstGeom>
          <a:solidFill>
            <a:srgbClr val="C4187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 name="Tekstvak 9">
            <a:extLst>
              <a:ext uri="{FF2B5EF4-FFF2-40B4-BE49-F238E27FC236}">
                <a16:creationId xmlns:a16="http://schemas.microsoft.com/office/drawing/2014/main" id="{F06515F8-F1BD-341C-4E15-F25D8249202D}"/>
              </a:ext>
            </a:extLst>
          </p:cNvPr>
          <p:cNvSpPr txBox="1"/>
          <p:nvPr userDrawn="1"/>
        </p:nvSpPr>
        <p:spPr>
          <a:xfrm>
            <a:off x="0" y="6077383"/>
            <a:ext cx="12192000" cy="338554"/>
          </a:xfrm>
          <a:prstGeom prst="rect">
            <a:avLst/>
          </a:prstGeom>
          <a:noFill/>
        </p:spPr>
        <p:txBody>
          <a:bodyPr wrap="square" rtlCol="0">
            <a:spAutoFit/>
          </a:bodyPr>
          <a:lstStyle/>
          <a:p>
            <a:pPr algn="ctr"/>
            <a:r>
              <a:rPr lang="nl-BE" sz="1600" b="0" i="0">
                <a:solidFill>
                  <a:schemeClr val="bg1"/>
                </a:solidFill>
                <a:latin typeface="Krub" pitchFamily="2" charset="-34"/>
                <a:cs typeface="Krub" pitchFamily="2" charset="-34"/>
              </a:rPr>
              <a:t>www.leerpunt.be</a:t>
            </a:r>
          </a:p>
        </p:txBody>
      </p:sp>
      <p:pic>
        <p:nvPicPr>
          <p:cNvPr id="11" name="Afbeelding 10">
            <a:extLst>
              <a:ext uri="{FF2B5EF4-FFF2-40B4-BE49-F238E27FC236}">
                <a16:creationId xmlns:a16="http://schemas.microsoft.com/office/drawing/2014/main" id="{D6290835-EAF2-7041-8CBE-B383221981DF}"/>
              </a:ext>
            </a:extLst>
          </p:cNvPr>
          <p:cNvPicPr>
            <a:picLocks noChangeAspect="1"/>
          </p:cNvPicPr>
          <p:nvPr userDrawn="1"/>
        </p:nvPicPr>
        <p:blipFill rotWithShape="1">
          <a:blip r:embed="rId2"/>
          <a:srcRect t="28538" b="26777"/>
          <a:stretch/>
        </p:blipFill>
        <p:spPr>
          <a:xfrm>
            <a:off x="4276548" y="4009271"/>
            <a:ext cx="3638903" cy="1626049"/>
          </a:xfrm>
          <a:prstGeom prst="rect">
            <a:avLst/>
          </a:prstGeom>
        </p:spPr>
      </p:pic>
      <p:sp>
        <p:nvSpPr>
          <p:cNvPr id="12" name="Titel 1">
            <a:extLst>
              <a:ext uri="{FF2B5EF4-FFF2-40B4-BE49-F238E27FC236}">
                <a16:creationId xmlns:a16="http://schemas.microsoft.com/office/drawing/2014/main" id="{19B79A53-1840-321B-6F24-935B8922D781}"/>
              </a:ext>
            </a:extLst>
          </p:cNvPr>
          <p:cNvSpPr>
            <a:spLocks noGrp="1"/>
          </p:cNvSpPr>
          <p:nvPr>
            <p:ph type="title"/>
          </p:nvPr>
        </p:nvSpPr>
        <p:spPr>
          <a:xfrm>
            <a:off x="0" y="442063"/>
            <a:ext cx="12192000" cy="1358602"/>
          </a:xfrm>
        </p:spPr>
        <p:txBody>
          <a:bodyPr anchor="b">
            <a:normAutofit/>
          </a:bodyPr>
          <a:lstStyle>
            <a:lvl1pPr algn="ctr">
              <a:defRPr sz="4400">
                <a:solidFill>
                  <a:schemeClr val="bg1"/>
                </a:solidFill>
              </a:defRPr>
            </a:lvl1pPr>
          </a:lstStyle>
          <a:p>
            <a:r>
              <a:rPr lang="nl-NL"/>
              <a:t>Klik om stijl te bewerken</a:t>
            </a:r>
            <a:endParaRPr lang="nl-BE"/>
          </a:p>
        </p:txBody>
      </p:sp>
    </p:spTree>
    <p:extLst>
      <p:ext uri="{BB962C8B-B14F-4D97-AF65-F5344CB8AC3E}">
        <p14:creationId xmlns:p14="http://schemas.microsoft.com/office/powerpoint/2010/main" val="2152172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roos">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E2217A2-E9D9-C981-D430-C75F02052897}"/>
              </a:ext>
            </a:extLst>
          </p:cNvPr>
          <p:cNvPicPr>
            <a:picLocks noChangeAspect="1"/>
          </p:cNvPicPr>
          <p:nvPr userDrawn="1"/>
        </p:nvPicPr>
        <p:blipFill>
          <a:blip r:embed="rId2"/>
          <a:srcRect/>
          <a:stretch/>
        </p:blipFill>
        <p:spPr>
          <a:xfrm>
            <a:off x="1" y="-4251"/>
            <a:ext cx="12306924" cy="6922644"/>
          </a:xfrm>
          <a:prstGeom prst="rect">
            <a:avLst/>
          </a:prstGeom>
        </p:spPr>
      </p:pic>
      <p:sp>
        <p:nvSpPr>
          <p:cNvPr id="2" name="Titel 1">
            <a:extLst>
              <a:ext uri="{FF2B5EF4-FFF2-40B4-BE49-F238E27FC236}">
                <a16:creationId xmlns:a16="http://schemas.microsoft.com/office/drawing/2014/main" id="{AB55475A-0B3D-9DF6-191B-84A481146670}"/>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18D94C58-11B4-69A4-2B5A-A4C486E32233}"/>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10" name="Afbeelding 9">
            <a:extLst>
              <a:ext uri="{FF2B5EF4-FFF2-40B4-BE49-F238E27FC236}">
                <a16:creationId xmlns:a16="http://schemas.microsoft.com/office/drawing/2014/main" id="{1679CCE3-D5F3-54CB-CD89-FFBBA6510DD4}"/>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2" name="Tijdelijke aanduiding voor datum 3">
            <a:extLst>
              <a:ext uri="{FF2B5EF4-FFF2-40B4-BE49-F238E27FC236}">
                <a16:creationId xmlns:a16="http://schemas.microsoft.com/office/drawing/2014/main" id="{E70DC4A3-F15E-0656-B8C3-FEFAF5EF1318}"/>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27/02/2024</a:t>
            </a:fld>
            <a:endParaRPr lang="nl-BE">
              <a:solidFill>
                <a:schemeClr val="bg1"/>
              </a:solidFill>
            </a:endParaRPr>
          </a:p>
        </p:txBody>
      </p:sp>
      <p:sp>
        <p:nvSpPr>
          <p:cNvPr id="9" name="Tijdelijke aanduiding voor tekst 8">
            <a:extLst>
              <a:ext uri="{FF2B5EF4-FFF2-40B4-BE49-F238E27FC236}">
                <a16:creationId xmlns:a16="http://schemas.microsoft.com/office/drawing/2014/main" id="{6613E37B-29E0-F6F6-002D-52E827AB00F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13" name="Tijdelijke aanduiding voor datum 3">
            <a:extLst>
              <a:ext uri="{FF2B5EF4-FFF2-40B4-BE49-F238E27FC236}">
                <a16:creationId xmlns:a16="http://schemas.microsoft.com/office/drawing/2014/main" id="{E00B5790-82A1-0686-DA9A-07930F0B499E}"/>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4233887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groen">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227F6F6B-5E99-9907-647E-753A41E6D537}"/>
              </a:ext>
            </a:extLst>
          </p:cNvPr>
          <p:cNvPicPr>
            <a:picLocks noChangeAspect="1"/>
          </p:cNvPicPr>
          <p:nvPr userDrawn="1"/>
        </p:nvPicPr>
        <p:blipFill>
          <a:blip r:embed="rId2"/>
          <a:srcRect/>
          <a:stretch/>
        </p:blipFill>
        <p:spPr>
          <a:xfrm>
            <a:off x="2" y="-4251"/>
            <a:ext cx="12306922" cy="6922644"/>
          </a:xfrm>
          <a:prstGeom prst="rect">
            <a:avLst/>
          </a:prstGeom>
        </p:spPr>
      </p:pic>
      <p:sp>
        <p:nvSpPr>
          <p:cNvPr id="3" name="Titel 1">
            <a:extLst>
              <a:ext uri="{FF2B5EF4-FFF2-40B4-BE49-F238E27FC236}">
                <a16:creationId xmlns:a16="http://schemas.microsoft.com/office/drawing/2014/main" id="{A8F7A686-15F4-9478-9C04-D391336C0511}"/>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4" name="Tijdelijke aanduiding voor afbeelding 15">
            <a:extLst>
              <a:ext uri="{FF2B5EF4-FFF2-40B4-BE49-F238E27FC236}">
                <a16:creationId xmlns:a16="http://schemas.microsoft.com/office/drawing/2014/main" id="{0E92BECC-BCCD-91FB-4CC5-5CB6994AE775}"/>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6" name="Afbeelding 5">
            <a:extLst>
              <a:ext uri="{FF2B5EF4-FFF2-40B4-BE49-F238E27FC236}">
                <a16:creationId xmlns:a16="http://schemas.microsoft.com/office/drawing/2014/main" id="{92247B19-7782-E041-59F6-18BF5F5F00F6}"/>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7" name="Tijdelijke aanduiding voor datum 3">
            <a:extLst>
              <a:ext uri="{FF2B5EF4-FFF2-40B4-BE49-F238E27FC236}">
                <a16:creationId xmlns:a16="http://schemas.microsoft.com/office/drawing/2014/main" id="{14D56B0A-BDF8-0D79-2E64-B208EC7D71E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27/02/2024</a:t>
            </a:fld>
            <a:endParaRPr lang="nl-BE">
              <a:solidFill>
                <a:schemeClr val="bg1"/>
              </a:solidFill>
            </a:endParaRPr>
          </a:p>
        </p:txBody>
      </p:sp>
      <p:sp>
        <p:nvSpPr>
          <p:cNvPr id="8" name="Tijdelijke aanduiding voor tekst 8">
            <a:extLst>
              <a:ext uri="{FF2B5EF4-FFF2-40B4-BE49-F238E27FC236}">
                <a16:creationId xmlns:a16="http://schemas.microsoft.com/office/drawing/2014/main" id="{6E883576-D92A-125C-AD47-3FB29ED38650}"/>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9" name="Tijdelijke aanduiding voor datum 3">
            <a:extLst>
              <a:ext uri="{FF2B5EF4-FFF2-40B4-BE49-F238E27FC236}">
                <a16:creationId xmlns:a16="http://schemas.microsoft.com/office/drawing/2014/main" id="{636EC662-B9C1-38C9-3759-5CB400129805}"/>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87925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blauw">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4857F555-A7E7-9D48-5C02-4DC25BAEE926}"/>
              </a:ext>
            </a:extLst>
          </p:cNvPr>
          <p:cNvPicPr>
            <a:picLocks noChangeAspect="1"/>
          </p:cNvPicPr>
          <p:nvPr userDrawn="1"/>
        </p:nvPicPr>
        <p:blipFill>
          <a:blip r:embed="rId2"/>
          <a:srcRect/>
          <a:stretch/>
        </p:blipFill>
        <p:spPr>
          <a:xfrm>
            <a:off x="2" y="-4251"/>
            <a:ext cx="12306922" cy="6922643"/>
          </a:xfrm>
          <a:prstGeom prst="rect">
            <a:avLst/>
          </a:prstGeom>
        </p:spPr>
      </p:pic>
      <p:sp>
        <p:nvSpPr>
          <p:cNvPr id="6" name="Titel 1">
            <a:extLst>
              <a:ext uri="{FF2B5EF4-FFF2-40B4-BE49-F238E27FC236}">
                <a16:creationId xmlns:a16="http://schemas.microsoft.com/office/drawing/2014/main" id="{67F0DCDA-3BB3-FAC6-E5E8-151942C67FA5}"/>
              </a:ext>
            </a:extLst>
          </p:cNvPr>
          <p:cNvSpPr>
            <a:spLocks noGrp="1"/>
          </p:cNvSpPr>
          <p:nvPr>
            <p:ph type="title"/>
          </p:nvPr>
        </p:nvSpPr>
        <p:spPr>
          <a:xfrm>
            <a:off x="3238500" y="1039603"/>
            <a:ext cx="7988300" cy="3399682"/>
          </a:xfrm>
        </p:spPr>
        <p:txBody>
          <a:bodyPr anchor="t">
            <a:normAutofit/>
          </a:bodyPr>
          <a:lstStyle>
            <a:lvl1pPr>
              <a:defRPr sz="3600">
                <a:solidFill>
                  <a:srgbClr val="262052"/>
                </a:solidFill>
              </a:defRPr>
            </a:lvl1pPr>
          </a:lstStyle>
          <a:p>
            <a:r>
              <a:rPr lang="nl-NL"/>
              <a:t>Klik om stijl te bewerken</a:t>
            </a:r>
            <a:endParaRPr lang="nl-BE"/>
          </a:p>
        </p:txBody>
      </p:sp>
      <p:sp>
        <p:nvSpPr>
          <p:cNvPr id="8" name="Tijdelijke aanduiding voor afbeelding 15">
            <a:extLst>
              <a:ext uri="{FF2B5EF4-FFF2-40B4-BE49-F238E27FC236}">
                <a16:creationId xmlns:a16="http://schemas.microsoft.com/office/drawing/2014/main" id="{89B98308-EAA0-C4A7-3B3F-62FFD9E132B2}"/>
              </a:ext>
            </a:extLst>
          </p:cNvPr>
          <p:cNvSpPr>
            <a:spLocks noGrp="1"/>
          </p:cNvSpPr>
          <p:nvPr>
            <p:ph type="pic" sz="quarter" idx="11"/>
          </p:nvPr>
        </p:nvSpPr>
        <p:spPr>
          <a:xfrm>
            <a:off x="927100" y="874712"/>
            <a:ext cx="2070100" cy="2070100"/>
          </a:xfrm>
          <a:prstGeom prst="ellipse">
            <a:avLst/>
          </a:prstGeom>
        </p:spPr>
        <p:txBody>
          <a:bodyPr/>
          <a:lstStyle/>
          <a:p>
            <a:r>
              <a:rPr lang="nl-NL"/>
              <a:t>Klik op het pictogram als u een afbeelding wilt toevoegen</a:t>
            </a:r>
            <a:endParaRPr lang="nl-BE"/>
          </a:p>
        </p:txBody>
      </p:sp>
      <p:pic>
        <p:nvPicPr>
          <p:cNvPr id="14" name="Afbeelding 13">
            <a:extLst>
              <a:ext uri="{FF2B5EF4-FFF2-40B4-BE49-F238E27FC236}">
                <a16:creationId xmlns:a16="http://schemas.microsoft.com/office/drawing/2014/main" id="{8AD386A8-2543-0B36-45B2-B06B1B79FBC7}"/>
              </a:ext>
            </a:extLst>
          </p:cNvPr>
          <p:cNvPicPr>
            <a:picLocks noChangeAspect="1"/>
          </p:cNvPicPr>
          <p:nvPr userDrawn="1"/>
        </p:nvPicPr>
        <p:blipFill>
          <a:blip r:embed="rId3"/>
          <a:srcRect l="94" r="94"/>
          <a:stretch/>
        </p:blipFill>
        <p:spPr>
          <a:xfrm>
            <a:off x="296372" y="497274"/>
            <a:ext cx="758172" cy="759600"/>
          </a:xfrm>
          <a:prstGeom prst="rect">
            <a:avLst/>
          </a:prstGeom>
        </p:spPr>
      </p:pic>
      <p:sp>
        <p:nvSpPr>
          <p:cNvPr id="16" name="Tijdelijke aanduiding voor datum 3">
            <a:extLst>
              <a:ext uri="{FF2B5EF4-FFF2-40B4-BE49-F238E27FC236}">
                <a16:creationId xmlns:a16="http://schemas.microsoft.com/office/drawing/2014/main" id="{154F752C-5B36-7153-618D-8419C3A242AD}"/>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chemeClr val="bg1"/>
                </a:solidFill>
              </a:rPr>
              <a:pPr/>
              <a:t>27/02/2024</a:t>
            </a:fld>
            <a:endParaRPr lang="nl-BE">
              <a:solidFill>
                <a:schemeClr val="bg1"/>
              </a:solidFill>
            </a:endParaRPr>
          </a:p>
        </p:txBody>
      </p:sp>
      <p:sp>
        <p:nvSpPr>
          <p:cNvPr id="17" name="Tijdelijke aanduiding voor tekst 8">
            <a:extLst>
              <a:ext uri="{FF2B5EF4-FFF2-40B4-BE49-F238E27FC236}">
                <a16:creationId xmlns:a16="http://schemas.microsoft.com/office/drawing/2014/main" id="{F9DB8AAE-943F-8933-0E57-EF7B600F9EA8}"/>
              </a:ext>
            </a:extLst>
          </p:cNvPr>
          <p:cNvSpPr>
            <a:spLocks noGrp="1"/>
          </p:cNvSpPr>
          <p:nvPr>
            <p:ph type="body" sz="quarter" idx="12"/>
          </p:nvPr>
        </p:nvSpPr>
        <p:spPr>
          <a:xfrm>
            <a:off x="3238500" y="5001418"/>
            <a:ext cx="7988300" cy="1129559"/>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20" name="Tijdelijke aanduiding voor datum 3">
            <a:extLst>
              <a:ext uri="{FF2B5EF4-FFF2-40B4-BE49-F238E27FC236}">
                <a16:creationId xmlns:a16="http://schemas.microsoft.com/office/drawing/2014/main" id="{398FC526-9F40-BBB3-FE65-565137E530A8}"/>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Tree>
    <p:extLst>
      <p:ext uri="{BB962C8B-B14F-4D97-AF65-F5344CB8AC3E}">
        <p14:creationId xmlns:p14="http://schemas.microsoft.com/office/powerpoint/2010/main" val="329586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tekst tekst paars">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C8614B69-AFC1-C4B5-8D6B-6AC51B5B03FB}"/>
              </a:ext>
            </a:extLst>
          </p:cNvPr>
          <p:cNvPicPr>
            <a:picLocks noChangeAspect="1"/>
          </p:cNvPicPr>
          <p:nvPr userDrawn="1"/>
        </p:nvPicPr>
        <p:blipFill>
          <a:blip r:embed="rId2"/>
          <a:srcRect/>
          <a:stretch/>
        </p:blipFill>
        <p:spPr>
          <a:xfrm>
            <a:off x="8426" y="19277"/>
            <a:ext cx="12176760" cy="6849427"/>
          </a:xfrm>
          <a:prstGeom prst="rect">
            <a:avLst/>
          </a:prstGeom>
        </p:spPr>
      </p:pic>
      <p:sp>
        <p:nvSpPr>
          <p:cNvPr id="7" name="Tijdelijke aanduiding voor datum 3">
            <a:extLst>
              <a:ext uri="{FF2B5EF4-FFF2-40B4-BE49-F238E27FC236}">
                <a16:creationId xmlns:a16="http://schemas.microsoft.com/office/drawing/2014/main" id="{9FCE811C-4F8B-F46C-60E1-801EE6EDFE8C}"/>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12" name="Tijdelijke aanduiding voor datum 3">
            <a:extLst>
              <a:ext uri="{FF2B5EF4-FFF2-40B4-BE49-F238E27FC236}">
                <a16:creationId xmlns:a16="http://schemas.microsoft.com/office/drawing/2014/main" id="{673A6485-B691-B7EE-92F6-C3CF63B30A12}"/>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13" name="Titel 1">
            <a:extLst>
              <a:ext uri="{FF2B5EF4-FFF2-40B4-BE49-F238E27FC236}">
                <a16:creationId xmlns:a16="http://schemas.microsoft.com/office/drawing/2014/main" id="{45BBA65E-99DB-FBCD-CFF8-288D4FC04A3E}"/>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17" name="Tijdelijke aanduiding voor inhoud 2">
            <a:extLst>
              <a:ext uri="{FF2B5EF4-FFF2-40B4-BE49-F238E27FC236}">
                <a16:creationId xmlns:a16="http://schemas.microsoft.com/office/drawing/2014/main" id="{3BC80B25-A35A-5075-8859-0F83384B8114}"/>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2">
            <a:extLst>
              <a:ext uri="{FF2B5EF4-FFF2-40B4-BE49-F238E27FC236}">
                <a16:creationId xmlns:a16="http://schemas.microsoft.com/office/drawing/2014/main" id="{1A69635D-A8E9-1198-4A1E-B78E2C586D74}"/>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1730677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tekst tekst roos">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9D4E9A78-2239-0FB5-84D2-79BFDCF0480D}"/>
              </a:ext>
            </a:extLst>
          </p:cNvPr>
          <p:cNvPicPr>
            <a:picLocks noChangeAspect="1"/>
          </p:cNvPicPr>
          <p:nvPr userDrawn="1"/>
        </p:nvPicPr>
        <p:blipFill>
          <a:blip r:embed="rId2"/>
          <a:srcRect/>
          <a:stretch/>
        </p:blipFill>
        <p:spPr>
          <a:xfrm>
            <a:off x="806" y="14991"/>
            <a:ext cx="12192000" cy="6858000"/>
          </a:xfrm>
          <a:prstGeom prst="rect">
            <a:avLst/>
          </a:prstGeom>
        </p:spPr>
      </p:pic>
      <p:sp>
        <p:nvSpPr>
          <p:cNvPr id="3" name="Tijdelijke aanduiding voor datum 3">
            <a:extLst>
              <a:ext uri="{FF2B5EF4-FFF2-40B4-BE49-F238E27FC236}">
                <a16:creationId xmlns:a16="http://schemas.microsoft.com/office/drawing/2014/main" id="{5BA698CB-B578-55AA-7305-6BAF09940C7B}"/>
              </a:ext>
            </a:extLst>
          </p:cNvPr>
          <p:cNvSpPr txBox="1">
            <a:spLocks/>
          </p:cNvSpPr>
          <p:nvPr userDrawn="1"/>
        </p:nvSpPr>
        <p:spPr>
          <a:xfrm>
            <a:off x="177800"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8583F8E-C031-2E41-BB8C-6666A72E4233}" type="datetimeFigureOut">
              <a:rPr lang="nl-BE" smtClean="0">
                <a:solidFill>
                  <a:srgbClr val="262052"/>
                </a:solidFill>
              </a:rPr>
              <a:pPr/>
              <a:t>27/02/2024</a:t>
            </a:fld>
            <a:endParaRPr lang="nl-BE">
              <a:solidFill>
                <a:srgbClr val="262052"/>
              </a:solidFill>
            </a:endParaRPr>
          </a:p>
        </p:txBody>
      </p:sp>
      <p:sp>
        <p:nvSpPr>
          <p:cNvPr id="4" name="Tijdelijke aanduiding voor datum 3">
            <a:extLst>
              <a:ext uri="{FF2B5EF4-FFF2-40B4-BE49-F238E27FC236}">
                <a16:creationId xmlns:a16="http://schemas.microsoft.com/office/drawing/2014/main" id="{32744483-1C4A-021E-FEDC-48855C160659}"/>
              </a:ext>
            </a:extLst>
          </p:cNvPr>
          <p:cNvSpPr txBox="1">
            <a:spLocks/>
          </p:cNvSpPr>
          <p:nvPr userDrawn="1"/>
        </p:nvSpPr>
        <p:spPr>
          <a:xfrm>
            <a:off x="9276829" y="6362700"/>
            <a:ext cx="2743200" cy="365125"/>
          </a:xfrm>
          <a:prstGeom prst="rect">
            <a:avLst/>
          </a:prstGeom>
        </p:spPr>
        <p:txBody>
          <a:bodyPr vert="horz" lIns="91440" tIns="45720" rIns="91440" bIns="45720" rtlCol="0" anchor="ctr"/>
          <a:lstStyle>
            <a:defPPr>
              <a:defRPr lang="nl-BE"/>
            </a:defPPr>
            <a:lvl1pPr marL="0" algn="l" defTabSz="914400" rtl="0" eaLnBrk="1" latinLnBrk="0" hangingPunct="1">
              <a:defRPr sz="1200" b="0" i="0" kern="1200">
                <a:solidFill>
                  <a:srgbClr val="262052"/>
                </a:solidFill>
                <a:latin typeface="Krub" pitchFamily="2" charset="-34"/>
                <a:ea typeface="+mn-ea"/>
                <a:cs typeface="Krub" pitchFamily="2" charset="-34"/>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nl-BE">
                <a:solidFill>
                  <a:srgbClr val="262052"/>
                </a:solidFill>
              </a:rPr>
              <a:t>Leerpunt.be</a:t>
            </a:r>
          </a:p>
        </p:txBody>
      </p:sp>
      <p:sp>
        <p:nvSpPr>
          <p:cNvPr id="5" name="Titel 1">
            <a:extLst>
              <a:ext uri="{FF2B5EF4-FFF2-40B4-BE49-F238E27FC236}">
                <a16:creationId xmlns:a16="http://schemas.microsoft.com/office/drawing/2014/main" id="{34CBF366-8155-A8F7-5A7D-4715CE449FD1}"/>
              </a:ext>
            </a:extLst>
          </p:cNvPr>
          <p:cNvSpPr>
            <a:spLocks noGrp="1"/>
          </p:cNvSpPr>
          <p:nvPr>
            <p:ph type="title"/>
          </p:nvPr>
        </p:nvSpPr>
        <p:spPr>
          <a:xfrm>
            <a:off x="932720" y="574985"/>
            <a:ext cx="10315318" cy="1325563"/>
          </a:xfrm>
        </p:spPr>
        <p:txBody>
          <a:bodyPr/>
          <a:lstStyle/>
          <a:p>
            <a:r>
              <a:rPr lang="nl-NL"/>
              <a:t>Klik om stijl te bewerken</a:t>
            </a:r>
            <a:endParaRPr lang="nl-BE"/>
          </a:p>
        </p:txBody>
      </p:sp>
      <p:sp>
        <p:nvSpPr>
          <p:cNvPr id="6" name="Tijdelijke aanduiding voor inhoud 2">
            <a:extLst>
              <a:ext uri="{FF2B5EF4-FFF2-40B4-BE49-F238E27FC236}">
                <a16:creationId xmlns:a16="http://schemas.microsoft.com/office/drawing/2014/main" id="{8F65679F-AFE5-F3E8-CE12-F473DDD8D6C7}"/>
              </a:ext>
            </a:extLst>
          </p:cNvPr>
          <p:cNvSpPr>
            <a:spLocks noGrp="1"/>
          </p:cNvSpPr>
          <p:nvPr>
            <p:ph idx="1"/>
          </p:nvPr>
        </p:nvSpPr>
        <p:spPr>
          <a:xfrm>
            <a:off x="93438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8" name="Tijdelijke aanduiding voor inhoud 2">
            <a:extLst>
              <a:ext uri="{FF2B5EF4-FFF2-40B4-BE49-F238E27FC236}">
                <a16:creationId xmlns:a16="http://schemas.microsoft.com/office/drawing/2014/main" id="{515022D9-5FD8-D745-6447-9F5C7BA40376}"/>
              </a:ext>
            </a:extLst>
          </p:cNvPr>
          <p:cNvSpPr>
            <a:spLocks noGrp="1"/>
          </p:cNvSpPr>
          <p:nvPr>
            <p:ph idx="12"/>
          </p:nvPr>
        </p:nvSpPr>
        <p:spPr>
          <a:xfrm>
            <a:off x="6360827" y="2035485"/>
            <a:ext cx="4901367" cy="419704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Tree>
    <p:extLst>
      <p:ext uri="{BB962C8B-B14F-4D97-AF65-F5344CB8AC3E}">
        <p14:creationId xmlns:p14="http://schemas.microsoft.com/office/powerpoint/2010/main" val="21622981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B540BC0-43B7-8648-A4FB-9DF5411466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82CEEA28-2C98-6060-7C3F-0787988B75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4A6F04A7-A5D0-7512-FDC3-B2383BB050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rgbClr val="262052"/>
                </a:solidFill>
                <a:latin typeface="Krub" pitchFamily="2" charset="-34"/>
                <a:cs typeface="Krub" pitchFamily="2" charset="-34"/>
              </a:defRPr>
            </a:lvl1pPr>
          </a:lstStyle>
          <a:p>
            <a:fld id="{68583F8E-C031-2E41-BB8C-6666A72E4233}" type="datetimeFigureOut">
              <a:rPr lang="nl-BE" smtClean="0"/>
              <a:pPr/>
              <a:t>27/02/2024</a:t>
            </a:fld>
            <a:endParaRPr lang="nl-BE"/>
          </a:p>
        </p:txBody>
      </p:sp>
    </p:spTree>
    <p:extLst>
      <p:ext uri="{BB962C8B-B14F-4D97-AF65-F5344CB8AC3E}">
        <p14:creationId xmlns:p14="http://schemas.microsoft.com/office/powerpoint/2010/main" val="398575439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82" r:id="rId3"/>
    <p:sldLayoutId id="2147483674" r:id="rId4"/>
    <p:sldLayoutId id="2147483668" r:id="rId5"/>
    <p:sldLayoutId id="2147483675" r:id="rId6"/>
    <p:sldLayoutId id="2147483678" r:id="rId7"/>
    <p:sldLayoutId id="2147483681" r:id="rId8"/>
    <p:sldLayoutId id="2147483677" r:id="rId9"/>
    <p:sldLayoutId id="2147483684" r:id="rId10"/>
    <p:sldLayoutId id="2147483685" r:id="rId11"/>
    <p:sldLayoutId id="2147483676" r:id="rId12"/>
    <p:sldLayoutId id="2147483683" r:id="rId13"/>
    <p:sldLayoutId id="2147483686" r:id="rId14"/>
    <p:sldLayoutId id="2147483679" r:id="rId15"/>
    <p:sldLayoutId id="2147483680" r:id="rId16"/>
    <p:sldLayoutId id="2147483687" r:id="rId17"/>
    <p:sldLayoutId id="2147483688" r:id="rId18"/>
    <p:sldLayoutId id="2147483689" r:id="rId19"/>
    <p:sldLayoutId id="2147483664" r:id="rId20"/>
    <p:sldLayoutId id="2147483690" r:id="rId21"/>
    <p:sldLayoutId id="2147483691" r:id="rId22"/>
    <p:sldLayoutId id="2147483692" r:id="rId23"/>
    <p:sldLayoutId id="2147483662" r:id="rId24"/>
    <p:sldLayoutId id="2147483693" r:id="rId25"/>
    <p:sldLayoutId id="2147483694" r:id="rId26"/>
    <p:sldLayoutId id="2147483695" r:id="rId27"/>
    <p:sldLayoutId id="2147483696" r:id="rId28"/>
    <p:sldLayoutId id="2147483670" r:id="rId29"/>
    <p:sldLayoutId id="2147483697" r:id="rId30"/>
    <p:sldLayoutId id="2147483698" r:id="rId31"/>
    <p:sldLayoutId id="2147483671" r:id="rId32"/>
    <p:sldLayoutId id="2147483700" r:id="rId33"/>
    <p:sldLayoutId id="2147483672" r:id="rId34"/>
    <p:sldLayoutId id="2147483699" r:id="rId35"/>
    <p:sldLayoutId id="2147483701" r:id="rId36"/>
    <p:sldLayoutId id="2147483702" r:id="rId37"/>
    <p:sldLayoutId id="2147483673" r:id="rId38"/>
    <p:sldLayoutId id="2147483703" r:id="rId39"/>
    <p:sldLayoutId id="2147483704" r:id="rId40"/>
    <p:sldLayoutId id="2147483669" r:id="rId41"/>
    <p:sldLayoutId id="2147483666" r:id="rId42"/>
  </p:sldLayoutIdLst>
  <p:txStyles>
    <p:titleStyle>
      <a:lvl1pPr algn="l" defTabSz="914400" rtl="0" eaLnBrk="1" latinLnBrk="0" hangingPunct="1">
        <a:lnSpc>
          <a:spcPct val="100000"/>
        </a:lnSpc>
        <a:spcBef>
          <a:spcPct val="0"/>
        </a:spcBef>
        <a:buNone/>
        <a:defRPr sz="4000" b="1" i="0" kern="1200">
          <a:solidFill>
            <a:srgbClr val="262052"/>
          </a:solidFill>
          <a:latin typeface="Krub" pitchFamily="2" charset="-34"/>
          <a:ea typeface="+mj-ea"/>
          <a:cs typeface="Krub" pitchFamily="2" charset="-34"/>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hyperlink" Target="https://www.publicprocurement.be/publication-workspaces/c141bf91-cd79-4cd7-a02d-5a75059b5a6c/general" TargetMode="External"/><Relationship Id="rId2" Type="http://schemas.openxmlformats.org/officeDocument/2006/relationships/notesSlide" Target="../notesSlides/notesSlide18.xml"/><Relationship Id="rId1" Type="http://schemas.openxmlformats.org/officeDocument/2006/relationships/slideLayout" Target="../slideLayouts/slideLayout29.xml"/><Relationship Id="rId5" Type="http://schemas.openxmlformats.org/officeDocument/2006/relationships/hyperlink" Target="https://bosa.service-now.com/eprocurement?lang=nl" TargetMode="External"/><Relationship Id="rId4" Type="http://schemas.openxmlformats.org/officeDocument/2006/relationships/hyperlink" Target="https://demo.publicprocurement.be/"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Astrid.dhaenens@leerpunt.be" TargetMode="External"/><Relationship Id="rId2" Type="http://schemas.openxmlformats.org/officeDocument/2006/relationships/notesSlide" Target="../notesSlides/notesSlide1.xml"/><Relationship Id="rId1" Type="http://schemas.openxmlformats.org/officeDocument/2006/relationships/slideLayout" Target="../slideLayouts/slideLayout29.xml"/><Relationship Id="rId4" Type="http://schemas.openxmlformats.org/officeDocument/2006/relationships/hyperlink" Target="mailto:Joke.boeckx@leerpunt.b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B1877E-4CF8-B5D4-2EB2-DECA29EC3637}"/>
              </a:ext>
            </a:extLst>
          </p:cNvPr>
          <p:cNvSpPr>
            <a:spLocks noGrp="1"/>
          </p:cNvSpPr>
          <p:nvPr>
            <p:ph type="ctrTitle"/>
          </p:nvPr>
        </p:nvSpPr>
        <p:spPr>
          <a:xfrm>
            <a:off x="-2301" y="2258624"/>
            <a:ext cx="12194301" cy="1092048"/>
          </a:xfrm>
        </p:spPr>
        <p:txBody>
          <a:bodyPr>
            <a:normAutofit/>
          </a:bodyPr>
          <a:lstStyle/>
          <a:p>
            <a:r>
              <a:rPr lang="nl-BE" dirty="0"/>
              <a:t>Informatiesessie</a:t>
            </a:r>
          </a:p>
        </p:txBody>
      </p:sp>
      <p:sp>
        <p:nvSpPr>
          <p:cNvPr id="3" name="Ondertitel 2">
            <a:extLst>
              <a:ext uri="{FF2B5EF4-FFF2-40B4-BE49-F238E27FC236}">
                <a16:creationId xmlns:a16="http://schemas.microsoft.com/office/drawing/2014/main" id="{1E12B5D2-2D95-BB7F-E1E9-D8947CE7A4A5}"/>
              </a:ext>
            </a:extLst>
          </p:cNvPr>
          <p:cNvSpPr>
            <a:spLocks noGrp="1"/>
          </p:cNvSpPr>
          <p:nvPr>
            <p:ph type="subTitle" idx="1"/>
          </p:nvPr>
        </p:nvSpPr>
        <p:spPr>
          <a:xfrm>
            <a:off x="4470400" y="3410489"/>
            <a:ext cx="7721599" cy="2126711"/>
          </a:xfrm>
        </p:spPr>
        <p:txBody>
          <a:bodyPr>
            <a:normAutofit fontScale="85000" lnSpcReduction="10000"/>
          </a:bodyPr>
          <a:lstStyle/>
          <a:p>
            <a:r>
              <a:rPr lang="nl-BE" dirty="0"/>
              <a:t>28/02/2024</a:t>
            </a:r>
          </a:p>
          <a:p>
            <a:r>
              <a:rPr lang="nl-BE" sz="4400" dirty="0"/>
              <a:t>Onderzoeksproject: </a:t>
            </a:r>
          </a:p>
          <a:p>
            <a:r>
              <a:rPr lang="nl-BE" sz="4400" dirty="0"/>
              <a:t>Vaststellen hiaten in kennisbasis</a:t>
            </a:r>
            <a:endParaRPr lang="nl-BE" sz="1600" dirty="0"/>
          </a:p>
        </p:txBody>
      </p:sp>
    </p:spTree>
    <p:extLst>
      <p:ext uri="{BB962C8B-B14F-4D97-AF65-F5344CB8AC3E}">
        <p14:creationId xmlns:p14="http://schemas.microsoft.com/office/powerpoint/2010/main" val="1164339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dirty="0"/>
              <a:t>Onderzoeksopdracht</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1750979"/>
            <a:ext cx="10315318" cy="4532035"/>
          </a:xfrm>
        </p:spPr>
        <p:txBody>
          <a:bodyPr>
            <a:noAutofit/>
          </a:bodyPr>
          <a:lstStyle/>
          <a:p>
            <a:pPr marL="0" indent="0" algn="just">
              <a:lnSpc>
                <a:spcPct val="107000"/>
              </a:lnSpc>
              <a:spcBef>
                <a:spcPts val="600"/>
              </a:spcBef>
              <a:spcAft>
                <a:spcPts val="600"/>
              </a:spcAft>
              <a:buNone/>
            </a:pPr>
            <a:r>
              <a:rPr lang="nl-BE" sz="2200" dirty="0">
                <a:latin typeface="Krub" panose="00000500000000000000" pitchFamily="2" charset="-34"/>
                <a:cs typeface="Krub" panose="00000500000000000000" pitchFamily="2" charset="-34"/>
              </a:rPr>
              <a:t>Doel:</a:t>
            </a:r>
          </a:p>
          <a:p>
            <a:pPr marL="0" indent="0" algn="just">
              <a:lnSpc>
                <a:spcPct val="107000"/>
              </a:lnSpc>
              <a:spcBef>
                <a:spcPts val="600"/>
              </a:spcBef>
              <a:spcAft>
                <a:spcPts val="600"/>
              </a:spcAft>
              <a:buNone/>
            </a:pPr>
            <a:endParaRPr lang="nl-BE" sz="2200" dirty="0">
              <a:latin typeface="Krub" panose="00000500000000000000" pitchFamily="2" charset="-34"/>
              <a:cs typeface="Krub" panose="00000500000000000000" pitchFamily="2" charset="-34"/>
            </a:endParaRPr>
          </a:p>
          <a:p>
            <a:pPr marL="0" indent="0" algn="just">
              <a:lnSpc>
                <a:spcPct val="107000"/>
              </a:lnSpc>
              <a:spcBef>
                <a:spcPts val="600"/>
              </a:spcBef>
              <a:spcAft>
                <a:spcPts val="600"/>
              </a:spcAft>
              <a:buNone/>
            </a:pPr>
            <a:r>
              <a:rPr lang="nl-BE" sz="2200" dirty="0">
                <a:latin typeface="Krub" panose="00000500000000000000" pitchFamily="2" charset="-34"/>
                <a:cs typeface="Krub" panose="00000500000000000000" pitchFamily="2" charset="-34"/>
              </a:rPr>
              <a:t>zicht te krijgen op de </a:t>
            </a:r>
            <a:r>
              <a:rPr lang="nl-BE" sz="2200" b="1" dirty="0">
                <a:latin typeface="Krub" panose="00000500000000000000" pitchFamily="2" charset="-34"/>
                <a:cs typeface="Krub" panose="00000500000000000000" pitchFamily="2" charset="-34"/>
              </a:rPr>
              <a:t>kennisnoden</a:t>
            </a:r>
            <a:r>
              <a:rPr lang="nl-BE" sz="2200" dirty="0">
                <a:latin typeface="Krub" panose="00000500000000000000" pitchFamily="2" charset="-34"/>
                <a:cs typeface="Krub" panose="00000500000000000000" pitchFamily="2" charset="-34"/>
              </a:rPr>
              <a:t> en </a:t>
            </a:r>
            <a:r>
              <a:rPr lang="nl-BE" sz="2200" b="1" dirty="0">
                <a:latin typeface="Krub" panose="00000500000000000000" pitchFamily="2" charset="-34"/>
                <a:cs typeface="Krub" panose="00000500000000000000" pitchFamily="2" charset="-34"/>
              </a:rPr>
              <a:t>-hiaten </a:t>
            </a:r>
            <a:r>
              <a:rPr lang="nl-BE" sz="2200" dirty="0">
                <a:latin typeface="Krub" panose="00000500000000000000" pitchFamily="2" charset="-34"/>
                <a:cs typeface="Krub" panose="00000500000000000000" pitchFamily="2" charset="-34"/>
              </a:rPr>
              <a:t>in de huidige kennisbasis </a:t>
            </a:r>
          </a:p>
          <a:p>
            <a:pPr marL="0" indent="0" algn="just">
              <a:lnSpc>
                <a:spcPct val="107000"/>
              </a:lnSpc>
              <a:spcBef>
                <a:spcPts val="600"/>
              </a:spcBef>
              <a:spcAft>
                <a:spcPts val="600"/>
              </a:spcAft>
              <a:buNone/>
            </a:pPr>
            <a:r>
              <a:rPr lang="nl-BE" sz="2200" dirty="0">
                <a:latin typeface="Krub" panose="00000500000000000000" pitchFamily="2" charset="-34"/>
                <a:cs typeface="Krub" panose="00000500000000000000" pitchFamily="2" charset="-34"/>
              </a:rPr>
              <a:t>binnen het </a:t>
            </a:r>
            <a:r>
              <a:rPr lang="nl-BE" sz="2200" b="1" dirty="0">
                <a:latin typeface="Krub" panose="00000500000000000000" pitchFamily="2" charset="-34"/>
                <a:cs typeface="Krub" panose="00000500000000000000" pitchFamily="2" charset="-34"/>
              </a:rPr>
              <a:t>leerplichtonderwijs</a:t>
            </a:r>
            <a:r>
              <a:rPr lang="nl-BE" sz="2200" dirty="0">
                <a:latin typeface="Krub" panose="00000500000000000000" pitchFamily="2" charset="-34"/>
                <a:cs typeface="Krub" panose="00000500000000000000" pitchFamily="2" charset="-34"/>
              </a:rPr>
              <a:t> betreffende </a:t>
            </a:r>
            <a:r>
              <a:rPr lang="nl-BE" sz="2200" b="1" dirty="0">
                <a:latin typeface="Krub" panose="00000500000000000000" pitchFamily="2" charset="-34"/>
                <a:cs typeface="Krub" panose="00000500000000000000" pitchFamily="2" charset="-34"/>
              </a:rPr>
              <a:t>brede basiszorg en verhoogde zorg</a:t>
            </a:r>
            <a:r>
              <a:rPr lang="nl-BE" sz="2200" dirty="0">
                <a:latin typeface="Krub" panose="00000500000000000000" pitchFamily="2" charset="-34"/>
                <a:cs typeface="Krub" panose="00000500000000000000" pitchFamily="2" charset="-34"/>
              </a:rPr>
              <a:t> die  leren en studeren mogelijk maken voor leerlingen. </a:t>
            </a:r>
          </a:p>
        </p:txBody>
      </p:sp>
    </p:spTree>
    <p:extLst>
      <p:ext uri="{BB962C8B-B14F-4D97-AF65-F5344CB8AC3E}">
        <p14:creationId xmlns:p14="http://schemas.microsoft.com/office/powerpoint/2010/main" val="3412390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0B902-44CF-E75B-7C8F-6DB2D2509D6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EDAF9B6-B962-857A-B8E6-06E4A858F75F}"/>
              </a:ext>
            </a:extLst>
          </p:cNvPr>
          <p:cNvSpPr>
            <a:spLocks noGrp="1"/>
          </p:cNvSpPr>
          <p:nvPr>
            <p:ph type="title"/>
          </p:nvPr>
        </p:nvSpPr>
        <p:spPr/>
        <p:txBody>
          <a:bodyPr/>
          <a:lstStyle/>
          <a:p>
            <a:r>
              <a:rPr lang="nl-BE" dirty="0"/>
              <a:t>Onderzoeksopdracht</a:t>
            </a:r>
          </a:p>
        </p:txBody>
      </p:sp>
      <p:sp>
        <p:nvSpPr>
          <p:cNvPr id="3" name="Tijdelijke aanduiding voor afbeelding 2">
            <a:extLst>
              <a:ext uri="{FF2B5EF4-FFF2-40B4-BE49-F238E27FC236}">
                <a16:creationId xmlns:a16="http://schemas.microsoft.com/office/drawing/2014/main" id="{25E17FCB-D215-D219-D74A-976C623D2FA6}"/>
              </a:ext>
            </a:extLst>
          </p:cNvPr>
          <p:cNvSpPr>
            <a:spLocks noGrp="1"/>
          </p:cNvSpPr>
          <p:nvPr>
            <p:ph type="pic" sz="quarter" idx="12"/>
          </p:nvPr>
        </p:nvSpPr>
        <p:spPr>
          <a:xfrm>
            <a:off x="943962" y="1750979"/>
            <a:ext cx="10853786" cy="5007630"/>
          </a:xfrm>
        </p:spPr>
        <p:txBody>
          <a:bodyPr>
            <a:normAutofit fontScale="40000" lnSpcReduction="20000"/>
          </a:bodyPr>
          <a:lstStyle/>
          <a:p>
            <a:pPr marL="0" indent="0" algn="just">
              <a:lnSpc>
                <a:spcPct val="120000"/>
              </a:lnSpc>
              <a:spcBef>
                <a:spcPts val="0"/>
              </a:spcBef>
              <a:buNone/>
            </a:pPr>
            <a:r>
              <a:rPr lang="nl-BE" sz="4000" dirty="0">
                <a:latin typeface="Krub" panose="00000500000000000000" pitchFamily="2" charset="-34"/>
                <a:cs typeface="Krub" panose="00000500000000000000" pitchFamily="2" charset="-34"/>
              </a:rPr>
              <a:t>Volgende stappen worden verwacht in het onderzoeksproces:</a:t>
            </a:r>
          </a:p>
          <a:p>
            <a:pPr marL="0" indent="0" algn="just">
              <a:lnSpc>
                <a:spcPct val="120000"/>
              </a:lnSpc>
              <a:spcBef>
                <a:spcPts val="0"/>
              </a:spcBef>
              <a:buNone/>
            </a:pPr>
            <a:endParaRPr lang="nl-BE" sz="4000" dirty="0">
              <a:latin typeface="Krub" panose="00000500000000000000" pitchFamily="2" charset="-34"/>
              <a:cs typeface="Krub" panose="00000500000000000000" pitchFamily="2" charset="-34"/>
            </a:endParaRPr>
          </a:p>
          <a:p>
            <a:pPr algn="just">
              <a:lnSpc>
                <a:spcPct val="120000"/>
              </a:lnSpc>
              <a:spcBef>
                <a:spcPts val="0"/>
              </a:spcBef>
            </a:pPr>
            <a:r>
              <a:rPr lang="nl-BE" sz="4000" dirty="0">
                <a:latin typeface="Krub" panose="00000500000000000000" pitchFamily="2" charset="-34"/>
                <a:cs typeface="Krub" panose="00000500000000000000" pitchFamily="2" charset="-34"/>
              </a:rPr>
              <a:t>Het doornemen van de leidraden en </a:t>
            </a:r>
            <a:r>
              <a:rPr lang="nl-BE" sz="4000" dirty="0" err="1">
                <a:latin typeface="Krub" panose="00000500000000000000" pitchFamily="2" charset="-34"/>
                <a:cs typeface="Krub" panose="00000500000000000000" pitchFamily="2" charset="-34"/>
              </a:rPr>
              <a:t>toolkit</a:t>
            </a:r>
            <a:r>
              <a:rPr lang="nl-BE" sz="4000" dirty="0">
                <a:latin typeface="Krub" panose="00000500000000000000" pitchFamily="2" charset="-34"/>
                <a:cs typeface="Krub" panose="00000500000000000000" pitchFamily="2" charset="-34"/>
              </a:rPr>
              <a:t> in functie van basiszorg en verhoogde zorg; </a:t>
            </a:r>
          </a:p>
          <a:p>
            <a:pPr algn="just">
              <a:lnSpc>
                <a:spcPct val="120000"/>
              </a:lnSpc>
              <a:spcBef>
                <a:spcPts val="0"/>
              </a:spcBef>
            </a:pPr>
            <a:endParaRPr lang="nl-BE" sz="4000" dirty="0">
              <a:latin typeface="Krub" panose="00000500000000000000" pitchFamily="2" charset="-34"/>
              <a:cs typeface="Krub" panose="00000500000000000000" pitchFamily="2" charset="-34"/>
            </a:endParaRPr>
          </a:p>
          <a:p>
            <a:pPr algn="just">
              <a:lnSpc>
                <a:spcPct val="120000"/>
              </a:lnSpc>
              <a:spcBef>
                <a:spcPts val="0"/>
              </a:spcBef>
            </a:pPr>
            <a:r>
              <a:rPr lang="nl-BE" sz="4000" dirty="0">
                <a:latin typeface="Krub" panose="00000500000000000000" pitchFamily="2" charset="-34"/>
                <a:cs typeface="Krub" panose="00000500000000000000" pitchFamily="2" charset="-34"/>
              </a:rPr>
              <a:t>Het ontwikkelen en/of hanteren van een </a:t>
            </a:r>
            <a:r>
              <a:rPr lang="nl-BE" sz="4000" b="1" dirty="0">
                <a:latin typeface="Krub" panose="00000500000000000000" pitchFamily="2" charset="-34"/>
                <a:cs typeface="Krub" panose="00000500000000000000" pitchFamily="2" charset="-34"/>
              </a:rPr>
              <a:t>methodologie</a:t>
            </a:r>
            <a:r>
              <a:rPr lang="nl-BE" sz="4000" dirty="0">
                <a:latin typeface="Krub" panose="00000500000000000000" pitchFamily="2" charset="-34"/>
                <a:cs typeface="Krub" panose="00000500000000000000" pitchFamily="2" charset="-34"/>
              </a:rPr>
              <a:t>  en een bijhorend </a:t>
            </a:r>
            <a:r>
              <a:rPr lang="nl-BE" sz="4000" b="1" dirty="0">
                <a:latin typeface="Krub" panose="00000500000000000000" pitchFamily="2" charset="-34"/>
                <a:cs typeface="Krub" panose="00000500000000000000" pitchFamily="2" charset="-34"/>
              </a:rPr>
              <a:t>instrumentarium</a:t>
            </a:r>
            <a:r>
              <a:rPr lang="nl-BE" sz="4000" dirty="0">
                <a:latin typeface="Krub" panose="00000500000000000000" pitchFamily="2" charset="-34"/>
                <a:cs typeface="Krub" panose="00000500000000000000" pitchFamily="2" charset="-34"/>
              </a:rPr>
              <a:t> voor het:</a:t>
            </a:r>
          </a:p>
          <a:p>
            <a:pPr algn="just">
              <a:lnSpc>
                <a:spcPct val="120000"/>
              </a:lnSpc>
              <a:spcBef>
                <a:spcPts val="0"/>
              </a:spcBef>
              <a:spcAft>
                <a:spcPts val="600"/>
              </a:spcAft>
            </a:pPr>
            <a:endParaRPr lang="nl-BE" sz="4500" dirty="0">
              <a:latin typeface="Krub" panose="00000500000000000000" pitchFamily="2" charset="-34"/>
              <a:cs typeface="Krub" panose="00000500000000000000" pitchFamily="2" charset="-34"/>
            </a:endParaRPr>
          </a:p>
          <a:p>
            <a:pPr marL="742950" lvl="1" indent="-285750" algn="just">
              <a:lnSpc>
                <a:spcPct val="120000"/>
              </a:lnSpc>
              <a:spcBef>
                <a:spcPts val="0"/>
              </a:spcBef>
              <a:spcAft>
                <a:spcPts val="600"/>
              </a:spcAft>
              <a:buFont typeface="Courier New" panose="02070309020205020404" pitchFamily="49" charset="0"/>
              <a:buChar char="o"/>
            </a:pPr>
            <a:r>
              <a:rPr lang="nl-BE" sz="3500" b="1" dirty="0">
                <a:latin typeface="Krub" panose="00000500000000000000" pitchFamily="2" charset="-34"/>
                <a:cs typeface="Krub" panose="00000500000000000000" pitchFamily="2" charset="-34"/>
              </a:rPr>
              <a:t>Inventariseren van kennisnoden van het werkveld </a:t>
            </a:r>
            <a:r>
              <a:rPr lang="nl-BE" sz="3500" dirty="0">
                <a:latin typeface="Krub" panose="00000500000000000000" pitchFamily="2" charset="-34"/>
                <a:cs typeface="Krub" panose="00000500000000000000" pitchFamily="2" charset="-34"/>
              </a:rPr>
              <a:t>betreffende effectieve klaspraktijk(en) binnen brede basiszorg en verhoogde zorg rekening houdend met bestaande ontwikkelingsplannen uit Vlaanderen (bv. op basis van kennisagenda Leerpunt, geplande oproepen, lopende projecten,...).</a:t>
            </a:r>
          </a:p>
          <a:p>
            <a:pPr marL="742950" lvl="1" indent="-285750" algn="just">
              <a:lnSpc>
                <a:spcPct val="120000"/>
              </a:lnSpc>
              <a:spcBef>
                <a:spcPts val="0"/>
              </a:spcBef>
              <a:spcAft>
                <a:spcPts val="600"/>
              </a:spcAft>
              <a:buFont typeface="Courier New" panose="02070309020205020404" pitchFamily="49" charset="0"/>
              <a:buChar char="o"/>
            </a:pPr>
            <a:endParaRPr lang="nl-BE" sz="3500" dirty="0">
              <a:latin typeface="Krub" panose="00000500000000000000" pitchFamily="2" charset="-34"/>
              <a:cs typeface="Krub" panose="00000500000000000000" pitchFamily="2" charset="-34"/>
            </a:endParaRPr>
          </a:p>
          <a:p>
            <a:pPr marL="742950" lvl="1" indent="-285750" algn="just">
              <a:lnSpc>
                <a:spcPct val="120000"/>
              </a:lnSpc>
              <a:spcBef>
                <a:spcPts val="0"/>
              </a:spcBef>
              <a:spcAft>
                <a:spcPts val="600"/>
              </a:spcAft>
              <a:buFont typeface="Courier New" panose="02070309020205020404" pitchFamily="49" charset="0"/>
              <a:buChar char="o"/>
            </a:pPr>
            <a:r>
              <a:rPr lang="nl-NL" sz="3500" dirty="0">
                <a:latin typeface="Krub" panose="00000500000000000000" pitchFamily="2" charset="-34"/>
                <a:cs typeface="Krub" panose="00000500000000000000" pitchFamily="2" charset="-34"/>
              </a:rPr>
              <a:t>Inventariseren van: </a:t>
            </a:r>
          </a:p>
          <a:p>
            <a:pPr lvl="2" algn="just">
              <a:lnSpc>
                <a:spcPct val="120000"/>
              </a:lnSpc>
              <a:spcBef>
                <a:spcPts val="0"/>
              </a:spcBef>
              <a:spcAft>
                <a:spcPts val="600"/>
              </a:spcAft>
            </a:pPr>
            <a:r>
              <a:rPr lang="nl-NL" sz="3300" dirty="0">
                <a:latin typeface="Krub" panose="00000500000000000000" pitchFamily="2" charset="-34"/>
                <a:cs typeface="Krub" panose="00000500000000000000" pitchFamily="2" charset="-34"/>
              </a:rPr>
              <a:t>bestaande </a:t>
            </a:r>
            <a:r>
              <a:rPr lang="nl-NL" sz="3300" b="1" dirty="0">
                <a:latin typeface="Krub" panose="00000500000000000000" pitchFamily="2" charset="-34"/>
                <a:cs typeface="Krub" panose="00000500000000000000" pitchFamily="2" charset="-34"/>
              </a:rPr>
              <a:t>wetenschappelijke onderzoeksliteratuur </a:t>
            </a:r>
            <a:r>
              <a:rPr lang="nl-NL" sz="3300" dirty="0">
                <a:latin typeface="Krub" panose="00000500000000000000" pitchFamily="2" charset="-34"/>
                <a:cs typeface="Krub" panose="00000500000000000000" pitchFamily="2" charset="-34"/>
              </a:rPr>
              <a:t>en/of een valoriserende vertaling</a:t>
            </a:r>
            <a:r>
              <a:rPr lang="nl-BE" sz="3300" dirty="0">
                <a:latin typeface="Krub" panose="00000500000000000000" pitchFamily="2" charset="-34"/>
                <a:cs typeface="Krub" panose="00000500000000000000" pitchFamily="2" charset="-34"/>
              </a:rPr>
              <a:t> </a:t>
            </a:r>
            <a:r>
              <a:rPr lang="nl-NL" sz="3300" dirty="0">
                <a:latin typeface="Krub" panose="00000500000000000000" pitchFamily="2" charset="-34"/>
                <a:cs typeface="Krub" panose="00000500000000000000" pitchFamily="2" charset="-34"/>
              </a:rPr>
              <a:t>naar de werkvloer </a:t>
            </a:r>
            <a:r>
              <a:rPr lang="nl-BE" sz="3300" dirty="0">
                <a:latin typeface="Krub" panose="00000500000000000000" pitchFamily="2" charset="-34"/>
                <a:cs typeface="Krub" panose="00000500000000000000" pitchFamily="2" charset="-34"/>
              </a:rPr>
              <a:t>betreffende effectieve klaspraktijken binnen brede basiszorg en verhoogde zorg.</a:t>
            </a:r>
          </a:p>
          <a:p>
            <a:pPr lvl="2" algn="just">
              <a:lnSpc>
                <a:spcPct val="120000"/>
              </a:lnSpc>
              <a:spcBef>
                <a:spcPts val="0"/>
              </a:spcBef>
              <a:spcAft>
                <a:spcPts val="600"/>
              </a:spcAft>
            </a:pPr>
            <a:r>
              <a:rPr lang="nl-BE" sz="3300" b="1" dirty="0">
                <a:latin typeface="Krub" panose="00000500000000000000" pitchFamily="2" charset="-34"/>
                <a:cs typeface="Krub" panose="00000500000000000000" pitchFamily="2" charset="-34"/>
              </a:rPr>
              <a:t>mogelijke kennishiaten </a:t>
            </a:r>
            <a:r>
              <a:rPr lang="nl-BE" sz="3300" dirty="0">
                <a:latin typeface="Krub" panose="00000500000000000000" pitchFamily="2" charset="-34"/>
                <a:cs typeface="Krub" panose="00000500000000000000" pitchFamily="2" charset="-34"/>
              </a:rPr>
              <a:t>gerelateerd aan de kennisnoden van het werkveld betreffende effectieve klaspraktijk(en) binnen brede basiszorg en verhoogde zorg.</a:t>
            </a:r>
          </a:p>
          <a:p>
            <a:pPr marL="742950" lvl="1" indent="-285750" algn="just">
              <a:lnSpc>
                <a:spcPct val="120000"/>
              </a:lnSpc>
              <a:spcBef>
                <a:spcPts val="0"/>
              </a:spcBef>
              <a:spcAft>
                <a:spcPts val="600"/>
              </a:spcAft>
              <a:buFont typeface="Courier New" panose="02070309020205020404" pitchFamily="49" charset="0"/>
              <a:buChar char="o"/>
            </a:pPr>
            <a:endParaRPr lang="nl-BE" sz="3500" dirty="0">
              <a:latin typeface="Krub" panose="00000500000000000000" pitchFamily="2" charset="-34"/>
              <a:cs typeface="Krub" panose="00000500000000000000" pitchFamily="2" charset="-34"/>
            </a:endParaRPr>
          </a:p>
          <a:p>
            <a:pPr marL="742950" lvl="1" indent="-285750" algn="just">
              <a:lnSpc>
                <a:spcPct val="120000"/>
              </a:lnSpc>
              <a:spcBef>
                <a:spcPts val="0"/>
              </a:spcBef>
              <a:spcAft>
                <a:spcPts val="600"/>
              </a:spcAft>
              <a:buFont typeface="Courier New" panose="02070309020205020404" pitchFamily="49" charset="0"/>
              <a:buChar char="o"/>
            </a:pPr>
            <a:r>
              <a:rPr lang="nl-BE" sz="3500" dirty="0">
                <a:latin typeface="Krub" panose="00000500000000000000" pitchFamily="2" charset="-34"/>
                <a:cs typeface="Krub" panose="00000500000000000000" pitchFamily="2" charset="-34"/>
              </a:rPr>
              <a:t>Binnen de methodologie wordt ook duidelijk gespecificeerd hoe zal worden rekening gehouden met diverse relevante stakeholders binnen het onderwijsveld. </a:t>
            </a:r>
          </a:p>
          <a:p>
            <a:pPr marL="0" indent="0" algn="just">
              <a:lnSpc>
                <a:spcPct val="107000"/>
              </a:lnSpc>
              <a:spcBef>
                <a:spcPts val="600"/>
              </a:spcBef>
              <a:spcAft>
                <a:spcPts val="600"/>
              </a:spcAft>
              <a:buNone/>
            </a:pPr>
            <a:endParaRPr lang="nl-BE" sz="1000" dirty="0">
              <a:solidFill>
                <a:srgbClr val="1D1B11"/>
              </a:solidFill>
              <a:effectLst/>
              <a:latin typeface="FlandersArtSerif-Regular"/>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988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B5D1F-83F4-1E99-3D2B-EC5CF26BA1A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9556F07-3CAA-A9A9-7028-EDEBCB6D0CDC}"/>
              </a:ext>
            </a:extLst>
          </p:cNvPr>
          <p:cNvSpPr>
            <a:spLocks noGrp="1"/>
          </p:cNvSpPr>
          <p:nvPr>
            <p:ph type="title"/>
          </p:nvPr>
        </p:nvSpPr>
        <p:spPr/>
        <p:txBody>
          <a:bodyPr/>
          <a:lstStyle/>
          <a:p>
            <a:r>
              <a:rPr lang="nl-BE" dirty="0"/>
              <a:t>Onderzoeksopdracht</a:t>
            </a:r>
          </a:p>
        </p:txBody>
      </p:sp>
      <p:sp>
        <p:nvSpPr>
          <p:cNvPr id="3" name="Tijdelijke aanduiding voor afbeelding 2">
            <a:extLst>
              <a:ext uri="{FF2B5EF4-FFF2-40B4-BE49-F238E27FC236}">
                <a16:creationId xmlns:a16="http://schemas.microsoft.com/office/drawing/2014/main" id="{C12F4041-300C-8A04-8C32-82D1350DA87A}"/>
              </a:ext>
            </a:extLst>
          </p:cNvPr>
          <p:cNvSpPr>
            <a:spLocks noGrp="1"/>
          </p:cNvSpPr>
          <p:nvPr>
            <p:ph type="pic" sz="quarter" idx="12"/>
          </p:nvPr>
        </p:nvSpPr>
        <p:spPr>
          <a:xfrm>
            <a:off x="943962" y="1750980"/>
            <a:ext cx="10315318" cy="4207368"/>
          </a:xfrm>
        </p:spPr>
        <p:txBody>
          <a:bodyPr>
            <a:normAutofit/>
          </a:bodyPr>
          <a:lstStyle/>
          <a:p>
            <a:pPr>
              <a:spcBef>
                <a:spcPts val="0"/>
              </a:spcBef>
            </a:pPr>
            <a:r>
              <a:rPr lang="nl-BE" sz="1800" dirty="0">
                <a:latin typeface="Krub" panose="00000500000000000000" pitchFamily="2" charset="-34"/>
                <a:cs typeface="Krub" panose="00000500000000000000" pitchFamily="2" charset="-34"/>
              </a:rPr>
              <a:t>Het opstellen van een helder </a:t>
            </a:r>
            <a:r>
              <a:rPr lang="nl-BE" sz="1800" b="1" dirty="0">
                <a:latin typeface="Krub" panose="00000500000000000000" pitchFamily="2" charset="-34"/>
                <a:cs typeface="Krub" panose="00000500000000000000" pitchFamily="2" charset="-34"/>
              </a:rPr>
              <a:t>data management plan </a:t>
            </a:r>
            <a:r>
              <a:rPr lang="nl-BE" sz="1800" dirty="0">
                <a:latin typeface="Krub" panose="00000500000000000000" pitchFamily="2" charset="-34"/>
                <a:cs typeface="Krub" panose="00000500000000000000" pitchFamily="2" charset="-34"/>
              </a:rPr>
              <a:t>(DMP)  wat betreft bovenstaande;</a:t>
            </a:r>
          </a:p>
          <a:p>
            <a:pPr>
              <a:spcBef>
                <a:spcPts val="0"/>
              </a:spcBef>
            </a:pPr>
            <a:endParaRPr lang="nl-BE" sz="1800" dirty="0">
              <a:latin typeface="Krub" panose="00000500000000000000" pitchFamily="2" charset="-34"/>
              <a:cs typeface="Krub" panose="00000500000000000000" pitchFamily="2" charset="-34"/>
            </a:endParaRPr>
          </a:p>
          <a:p>
            <a:pPr>
              <a:spcBef>
                <a:spcPts val="0"/>
              </a:spcBef>
            </a:pPr>
            <a:r>
              <a:rPr lang="nl-BE" sz="1800" dirty="0">
                <a:latin typeface="Krub" panose="00000500000000000000" pitchFamily="2" charset="-34"/>
                <a:cs typeface="Krub" panose="00000500000000000000" pitchFamily="2" charset="-34"/>
              </a:rPr>
              <a:t>Op basis van de onderzoeksresultaten worden </a:t>
            </a:r>
            <a:r>
              <a:rPr lang="nl-BE" sz="1800" b="1" dirty="0">
                <a:latin typeface="Krub" panose="00000500000000000000" pitchFamily="2" charset="-34"/>
                <a:cs typeface="Krub" panose="00000500000000000000" pitchFamily="2" charset="-34"/>
              </a:rPr>
              <a:t>aanbevelingen</a:t>
            </a:r>
            <a:r>
              <a:rPr lang="nl-BE" sz="1800" dirty="0">
                <a:latin typeface="Krub" panose="00000500000000000000" pitchFamily="2" charset="-34"/>
                <a:cs typeface="Krub" panose="00000500000000000000" pitchFamily="2" charset="-34"/>
              </a:rPr>
              <a:t> geformuleerd om de kennisagenda met betrekking tot brede basiszorg en verhoogde zorg te bepalen (richting geven aan bv. leidraden, ondersteunende materialen, vervolgonderzoek,…);</a:t>
            </a:r>
          </a:p>
          <a:p>
            <a:pPr>
              <a:spcBef>
                <a:spcPts val="0"/>
              </a:spcBef>
            </a:pPr>
            <a:endParaRPr lang="nl-BE" sz="1800" dirty="0">
              <a:latin typeface="Krub" panose="00000500000000000000" pitchFamily="2" charset="-34"/>
              <a:cs typeface="Krub" panose="00000500000000000000" pitchFamily="2" charset="-34"/>
            </a:endParaRPr>
          </a:p>
          <a:p>
            <a:pPr>
              <a:spcBef>
                <a:spcPts val="0"/>
              </a:spcBef>
            </a:pPr>
            <a:r>
              <a:rPr lang="nl-BE" sz="1800" dirty="0">
                <a:latin typeface="Krub" panose="00000500000000000000" pitchFamily="2" charset="-34"/>
                <a:cs typeface="Krub" panose="00000500000000000000" pitchFamily="2" charset="-34"/>
              </a:rPr>
              <a:t>De onderzoekers </a:t>
            </a:r>
            <a:r>
              <a:rPr lang="nl-BE" sz="1800" b="1" dirty="0">
                <a:latin typeface="Krub" panose="00000500000000000000" pitchFamily="2" charset="-34"/>
                <a:cs typeface="Krub" panose="00000500000000000000" pitchFamily="2" charset="-34"/>
              </a:rPr>
              <a:t>koppelen de werkzaamheden in uitvoering tweemaandelijks terug </a:t>
            </a:r>
            <a:r>
              <a:rPr lang="nl-BE" sz="1800" dirty="0">
                <a:latin typeface="Krub" panose="00000500000000000000" pitchFamily="2" charset="-34"/>
                <a:cs typeface="Krub" panose="00000500000000000000" pitchFamily="2" charset="-34"/>
              </a:rPr>
              <a:t>naar Leerpunt met duiding van de vooruitgang en verdere te zetten stappen;   </a:t>
            </a:r>
          </a:p>
          <a:p>
            <a:pPr>
              <a:spcBef>
                <a:spcPts val="0"/>
              </a:spcBef>
            </a:pPr>
            <a:endParaRPr lang="nl-BE" sz="1800" dirty="0">
              <a:latin typeface="Krub" panose="00000500000000000000" pitchFamily="2" charset="-34"/>
              <a:cs typeface="Krub" panose="00000500000000000000" pitchFamily="2" charset="-34"/>
            </a:endParaRPr>
          </a:p>
          <a:p>
            <a:pPr>
              <a:spcBef>
                <a:spcPts val="0"/>
              </a:spcBef>
            </a:pPr>
            <a:r>
              <a:rPr lang="nl-BE" sz="1800" dirty="0">
                <a:latin typeface="Krub" panose="00000500000000000000" pitchFamily="2" charset="-34"/>
                <a:cs typeface="Krub" panose="00000500000000000000" pitchFamily="2" charset="-34"/>
              </a:rPr>
              <a:t>De onderzoekers </a:t>
            </a:r>
            <a:r>
              <a:rPr lang="nl-BE" sz="1800" b="1" dirty="0">
                <a:latin typeface="Krub" panose="00000500000000000000" pitchFamily="2" charset="-34"/>
                <a:cs typeface="Krub" panose="00000500000000000000" pitchFamily="2" charset="-34"/>
              </a:rPr>
              <a:t>leggen alle materiaal  </a:t>
            </a:r>
            <a:r>
              <a:rPr lang="nl-BE" sz="1800" dirty="0">
                <a:latin typeface="Krub" panose="00000500000000000000" pitchFamily="2" charset="-34"/>
                <a:cs typeface="Krub" panose="00000500000000000000" pitchFamily="2" charset="-34"/>
              </a:rPr>
              <a:t>via de wetenschappelijke commissie en de gebruikerscommissie in samenwerking met het Leerpunt-team </a:t>
            </a:r>
            <a:r>
              <a:rPr lang="nl-BE" sz="1800" b="1" dirty="0">
                <a:latin typeface="Krub" panose="00000500000000000000" pitchFamily="2" charset="-34"/>
                <a:cs typeface="Krub" panose="00000500000000000000" pitchFamily="2" charset="-34"/>
              </a:rPr>
              <a:t>voor</a:t>
            </a:r>
            <a:r>
              <a:rPr lang="nl-BE" sz="1800" dirty="0">
                <a:latin typeface="Krub" panose="00000500000000000000" pitchFamily="2" charset="-34"/>
                <a:cs typeface="Krub" panose="00000500000000000000" pitchFamily="2" charset="-34"/>
              </a:rPr>
              <a:t>. </a:t>
            </a:r>
          </a:p>
          <a:p>
            <a:pPr marL="342900" lvl="0" indent="-342900" algn="just">
              <a:lnSpc>
                <a:spcPct val="107000"/>
              </a:lnSpc>
              <a:spcBef>
                <a:spcPts val="600"/>
              </a:spcBef>
              <a:spcAft>
                <a:spcPts val="600"/>
              </a:spcAft>
              <a:buFont typeface="Calibri" panose="020F0502020204030204" pitchFamily="34" charset="0"/>
              <a:buChar char="-"/>
            </a:pPr>
            <a:endParaRPr lang="nl-BE" sz="1800" dirty="0">
              <a:solidFill>
                <a:srgbClr val="1D1B11"/>
              </a:solidFill>
              <a:effectLst/>
              <a:latin typeface="FlandersArtSerif-Regular"/>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1700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2C089-50FE-7C89-5B98-E1E98E95AB7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D24B504-91E0-3644-6FB9-C01508530461}"/>
              </a:ext>
            </a:extLst>
          </p:cNvPr>
          <p:cNvSpPr>
            <a:spLocks noGrp="1"/>
          </p:cNvSpPr>
          <p:nvPr>
            <p:ph type="title"/>
          </p:nvPr>
        </p:nvSpPr>
        <p:spPr/>
        <p:txBody>
          <a:bodyPr/>
          <a:lstStyle/>
          <a:p>
            <a:r>
              <a:rPr lang="nl-BE" dirty="0"/>
              <a:t>Verwachte resultaten</a:t>
            </a:r>
          </a:p>
        </p:txBody>
      </p:sp>
      <p:sp>
        <p:nvSpPr>
          <p:cNvPr id="3" name="Tijdelijke aanduiding voor afbeelding 2">
            <a:extLst>
              <a:ext uri="{FF2B5EF4-FFF2-40B4-BE49-F238E27FC236}">
                <a16:creationId xmlns:a16="http://schemas.microsoft.com/office/drawing/2014/main" id="{3CFECB24-E969-5262-EBE2-403436C8F521}"/>
              </a:ext>
            </a:extLst>
          </p:cNvPr>
          <p:cNvSpPr>
            <a:spLocks noGrp="1"/>
          </p:cNvSpPr>
          <p:nvPr>
            <p:ph type="pic" sz="quarter" idx="12"/>
          </p:nvPr>
        </p:nvSpPr>
        <p:spPr>
          <a:xfrm>
            <a:off x="943962" y="1750980"/>
            <a:ext cx="10315318" cy="4284060"/>
          </a:xfrm>
        </p:spPr>
        <p:txBody>
          <a:bodyPr>
            <a:normAutofit/>
          </a:bodyPr>
          <a:lstStyle/>
          <a:p>
            <a:pPr marL="0" indent="0" algn="just">
              <a:lnSpc>
                <a:spcPct val="107000"/>
              </a:lnSpc>
              <a:spcBef>
                <a:spcPts val="600"/>
              </a:spcBef>
              <a:spcAft>
                <a:spcPts val="600"/>
              </a:spcAft>
              <a:buNone/>
            </a:pPr>
            <a:r>
              <a:rPr lang="nl-BE" sz="1800" dirty="0">
                <a:latin typeface="Krub" panose="00000500000000000000" pitchFamily="2" charset="-34"/>
                <a:cs typeface="Krub" panose="00000500000000000000" pitchFamily="2" charset="-34"/>
              </a:rPr>
              <a:t>Een wetenschappelijk onderzoeksrapport dat:</a:t>
            </a:r>
          </a:p>
          <a:p>
            <a:pPr algn="just">
              <a:lnSpc>
                <a:spcPct val="107000"/>
              </a:lnSpc>
              <a:spcBef>
                <a:spcPts val="600"/>
              </a:spcBef>
              <a:spcAft>
                <a:spcPts val="600"/>
              </a:spcAft>
            </a:pPr>
            <a:r>
              <a:rPr lang="nl-BE" sz="1800" dirty="0">
                <a:latin typeface="Krub" panose="00000500000000000000" pitchFamily="2" charset="-34"/>
                <a:cs typeface="Krub" panose="00000500000000000000" pitchFamily="2" charset="-34"/>
              </a:rPr>
              <a:t>Een theoretisch kader en onderbouwde methodologie voor dataverzameling en -verwerking, verwacht </a:t>
            </a:r>
          </a:p>
          <a:p>
            <a:pPr algn="just">
              <a:lnSpc>
                <a:spcPct val="107000"/>
              </a:lnSpc>
              <a:spcBef>
                <a:spcPts val="600"/>
              </a:spcBef>
              <a:spcAft>
                <a:spcPts val="600"/>
              </a:spcAft>
            </a:pPr>
            <a:r>
              <a:rPr lang="nl-BE" sz="1800" dirty="0">
                <a:latin typeface="Krub" panose="00000500000000000000" pitchFamily="2" charset="-34"/>
                <a:cs typeface="Krub" panose="00000500000000000000" pitchFamily="2" charset="-34"/>
              </a:rPr>
              <a:t>Kennisnoden en mogelijke hiaten in de kennisbasis met betrekking tot brede basiszorg en verhoogde zorg</a:t>
            </a:r>
          </a:p>
          <a:p>
            <a:pPr algn="just">
              <a:lnSpc>
                <a:spcPct val="107000"/>
              </a:lnSpc>
              <a:spcBef>
                <a:spcPts val="600"/>
              </a:spcBef>
              <a:spcAft>
                <a:spcPts val="600"/>
              </a:spcAft>
            </a:pPr>
            <a:r>
              <a:rPr lang="nl-BE" sz="1800" dirty="0">
                <a:latin typeface="Krub" panose="00000500000000000000" pitchFamily="2" charset="-34"/>
                <a:cs typeface="Krub" panose="00000500000000000000" pitchFamily="2" charset="-34"/>
              </a:rPr>
              <a:t>aanbevelingen</a:t>
            </a:r>
          </a:p>
          <a:p>
            <a:pPr marL="800100" lvl="1" indent="-342900" algn="just">
              <a:lnSpc>
                <a:spcPct val="107000"/>
              </a:lnSpc>
              <a:spcBef>
                <a:spcPts val="600"/>
              </a:spcBef>
              <a:spcAft>
                <a:spcPts val="600"/>
              </a:spcAft>
              <a:buAutoNum type="alphaLcParenR"/>
            </a:pPr>
            <a:r>
              <a:rPr lang="nl-BE" sz="1400" dirty="0">
                <a:latin typeface="Krub" panose="00000500000000000000" pitchFamily="2" charset="-34"/>
                <a:cs typeface="Krub" panose="00000500000000000000" pitchFamily="2" charset="-34"/>
              </a:rPr>
              <a:t>om de kennisagenda met betrekking tot brede basiszorg en verhoogde zorg verder te bepalen (bv. richting geven aan  leidraden, ondersteunend materiaal, vervolgonderzoek…), </a:t>
            </a:r>
          </a:p>
          <a:p>
            <a:pPr marL="800100" lvl="1" indent="-342900" algn="just">
              <a:lnSpc>
                <a:spcPct val="107000"/>
              </a:lnSpc>
              <a:spcBef>
                <a:spcPts val="600"/>
              </a:spcBef>
              <a:spcAft>
                <a:spcPts val="600"/>
              </a:spcAft>
              <a:buAutoNum type="alphaLcParenR"/>
            </a:pPr>
            <a:r>
              <a:rPr lang="nl-BE" sz="1400" dirty="0">
                <a:latin typeface="Krub" panose="00000500000000000000" pitchFamily="2" charset="-34"/>
                <a:cs typeface="Krub" panose="00000500000000000000" pitchFamily="2" charset="-34"/>
              </a:rPr>
              <a:t>Om de relatie en/of aanvulling te verduidelijken ten aanzien van de reeds bestaande kennisagenda binnen Leerpunt (i.e. een algemenere themabepaling wat betreft kennisnoden in de onderwijspraktijk; verwacht juni 2024). </a:t>
            </a:r>
          </a:p>
          <a:p>
            <a:pPr marL="0" indent="0" algn="just">
              <a:lnSpc>
                <a:spcPct val="107000"/>
              </a:lnSpc>
              <a:spcBef>
                <a:spcPts val="600"/>
              </a:spcBef>
              <a:spcAft>
                <a:spcPts val="600"/>
              </a:spcAft>
              <a:buNone/>
            </a:pPr>
            <a:r>
              <a:rPr lang="nl-BE" sz="1800" dirty="0">
                <a:latin typeface="Krub" panose="00000500000000000000" pitchFamily="2" charset="-34"/>
                <a:cs typeface="Krub" panose="00000500000000000000" pitchFamily="2" charset="-34"/>
              </a:rPr>
              <a:t>omvat</a:t>
            </a:r>
            <a:r>
              <a:rPr lang="nl-BE" sz="1400" dirty="0">
                <a:latin typeface="Krub" panose="00000500000000000000" pitchFamily="2" charset="-34"/>
                <a:cs typeface="Krub" panose="00000500000000000000" pitchFamily="2" charset="-34"/>
              </a:rPr>
              <a:t>.</a:t>
            </a:r>
          </a:p>
        </p:txBody>
      </p:sp>
    </p:spTree>
    <p:extLst>
      <p:ext uri="{BB962C8B-B14F-4D97-AF65-F5344CB8AC3E}">
        <p14:creationId xmlns:p14="http://schemas.microsoft.com/office/powerpoint/2010/main" val="3497995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EF1634-BC76-7C02-0FA7-2CA807B0677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62D0795-CCD2-BC2C-7F44-E28C588FE151}"/>
              </a:ext>
            </a:extLst>
          </p:cNvPr>
          <p:cNvSpPr>
            <a:spLocks noGrp="1"/>
          </p:cNvSpPr>
          <p:nvPr>
            <p:ph type="title"/>
          </p:nvPr>
        </p:nvSpPr>
        <p:spPr/>
        <p:txBody>
          <a:bodyPr/>
          <a:lstStyle/>
          <a:p>
            <a:r>
              <a:rPr lang="nl-BE"/>
              <a:t>Opdrachtdocumenten</a:t>
            </a:r>
            <a:endParaRPr lang="nl-BE" dirty="0"/>
          </a:p>
        </p:txBody>
      </p:sp>
    </p:spTree>
    <p:extLst>
      <p:ext uri="{BB962C8B-B14F-4D97-AF65-F5344CB8AC3E}">
        <p14:creationId xmlns:p14="http://schemas.microsoft.com/office/powerpoint/2010/main" val="3511135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Opdrachtdocumenten</a:t>
            </a:r>
            <a:endParaRPr lang="nl-BE" sz="3600" dirty="0"/>
          </a:p>
        </p:txBody>
      </p:sp>
      <p:sp>
        <p:nvSpPr>
          <p:cNvPr id="5" name="Tijdelijke aanduiding voor afbeelding 4">
            <a:extLst>
              <a:ext uri="{FF2B5EF4-FFF2-40B4-BE49-F238E27FC236}">
                <a16:creationId xmlns:a16="http://schemas.microsoft.com/office/drawing/2014/main" id="{AA44C7C4-1A99-D74E-C7AE-DA1B34189990}"/>
              </a:ext>
            </a:extLst>
          </p:cNvPr>
          <p:cNvSpPr>
            <a:spLocks noGrp="1"/>
          </p:cNvSpPr>
          <p:nvPr>
            <p:ph type="pic" sz="quarter" idx="12"/>
          </p:nvPr>
        </p:nvSpPr>
        <p:spPr/>
        <p:txBody>
          <a:bodyPr/>
          <a:lstStyle/>
          <a:p>
            <a:r>
              <a:rPr lang="nl-BE" dirty="0"/>
              <a:t>Opdrachtdocumenten</a:t>
            </a:r>
          </a:p>
          <a:p>
            <a:pPr lvl="1"/>
            <a:r>
              <a:rPr lang="nl-BE" b="1" dirty="0"/>
              <a:t>Bestek</a:t>
            </a:r>
            <a:r>
              <a:rPr lang="nl-BE" dirty="0"/>
              <a:t> = administratieve en inhoudelijke vereisten uitgeschreven m.b.t. de opdracht en het indienen van een offerte</a:t>
            </a:r>
          </a:p>
          <a:p>
            <a:pPr lvl="1"/>
            <a:r>
              <a:rPr lang="nl-BE" b="1" dirty="0"/>
              <a:t>Bijlagen</a:t>
            </a:r>
            <a:r>
              <a:rPr lang="nl-BE" dirty="0"/>
              <a:t>	= templates om te gebruiken voor het indienen van uw offerte</a:t>
            </a:r>
          </a:p>
          <a:p>
            <a:pPr lvl="2"/>
            <a:r>
              <a:rPr lang="nl-BE" dirty="0"/>
              <a:t>Bijlage 1: Offerteformulier</a:t>
            </a:r>
          </a:p>
          <a:p>
            <a:pPr lvl="2"/>
            <a:r>
              <a:rPr lang="nl-BE" dirty="0"/>
              <a:t>Bijlage 2: Inventaris</a:t>
            </a:r>
          </a:p>
          <a:p>
            <a:pPr lvl="2"/>
            <a:r>
              <a:rPr lang="nl-BE" dirty="0"/>
              <a:t>Bijlage 3: Selectiecriteria</a:t>
            </a:r>
          </a:p>
          <a:p>
            <a:pPr lvl="2"/>
            <a:r>
              <a:rPr lang="nl-BE" dirty="0"/>
              <a:t>Bijlage 4: Gunningscriteria</a:t>
            </a:r>
          </a:p>
          <a:p>
            <a:pPr lvl="2"/>
            <a:r>
              <a:rPr lang="nl-BE" dirty="0"/>
              <a:t>Bijlage 5: Verbintenisverklaring</a:t>
            </a:r>
          </a:p>
        </p:txBody>
      </p:sp>
    </p:spTree>
    <p:extLst>
      <p:ext uri="{BB962C8B-B14F-4D97-AF65-F5344CB8AC3E}">
        <p14:creationId xmlns:p14="http://schemas.microsoft.com/office/powerpoint/2010/main" val="3691635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D18FC0-F825-B16C-378D-7512DBCA248A}"/>
              </a:ext>
            </a:extLst>
          </p:cNvPr>
          <p:cNvSpPr>
            <a:spLocks noGrp="1"/>
          </p:cNvSpPr>
          <p:nvPr>
            <p:ph type="title"/>
          </p:nvPr>
        </p:nvSpPr>
        <p:spPr/>
        <p:txBody>
          <a:bodyPr/>
          <a:lstStyle/>
          <a:p>
            <a:r>
              <a:rPr lang="nl-BE"/>
              <a:t>Opdrachtdocumenten</a:t>
            </a:r>
            <a:endParaRPr lang="nl-BE" dirty="0"/>
          </a:p>
        </p:txBody>
      </p:sp>
      <p:sp>
        <p:nvSpPr>
          <p:cNvPr id="3" name="Tijdelijke aanduiding voor afbeelding 2">
            <a:extLst>
              <a:ext uri="{FF2B5EF4-FFF2-40B4-BE49-F238E27FC236}">
                <a16:creationId xmlns:a16="http://schemas.microsoft.com/office/drawing/2014/main" id="{B48124E8-E427-519A-05C1-6533281A37CA}"/>
              </a:ext>
            </a:extLst>
          </p:cNvPr>
          <p:cNvSpPr>
            <a:spLocks noGrp="1"/>
          </p:cNvSpPr>
          <p:nvPr>
            <p:ph type="pic" sz="quarter" idx="12"/>
          </p:nvPr>
        </p:nvSpPr>
        <p:spPr/>
        <p:txBody>
          <a:bodyPr/>
          <a:lstStyle/>
          <a:p>
            <a:r>
              <a:rPr lang="nl-BE" dirty="0"/>
              <a:t>Opbouw bestek</a:t>
            </a:r>
          </a:p>
          <a:p>
            <a:pPr lvl="1"/>
            <a:r>
              <a:rPr lang="nl-BE" dirty="0"/>
              <a:t>Deel 1: algemene en administratieve bepalingen</a:t>
            </a:r>
          </a:p>
          <a:p>
            <a:pPr lvl="2"/>
            <a:r>
              <a:rPr lang="nl-BE" dirty="0"/>
              <a:t>Informatie aanbesteder, procedure, uitvoertermijn, wijze van opmaak en indienen van offertes en selectie en gunningscriteria</a:t>
            </a:r>
          </a:p>
          <a:p>
            <a:pPr lvl="1"/>
            <a:r>
              <a:rPr lang="nl-BE" dirty="0"/>
              <a:t>Deel 2: technische bepalingen</a:t>
            </a:r>
          </a:p>
          <a:p>
            <a:pPr lvl="2"/>
            <a:r>
              <a:rPr lang="nl-BE" dirty="0"/>
              <a:t>Inhoudelijke beschrijving van de opdracht en de verwachte resultaten</a:t>
            </a:r>
          </a:p>
          <a:p>
            <a:pPr lvl="1"/>
            <a:r>
              <a:rPr lang="nl-BE" dirty="0"/>
              <a:t>Deel 3: uitvoering van de opdracht</a:t>
            </a:r>
          </a:p>
          <a:p>
            <a:pPr lvl="2"/>
            <a:r>
              <a:rPr lang="nl-BE" dirty="0"/>
              <a:t>Wettelijke bepalingen m.b.t. de uitvoering van de opdracht, na gunning</a:t>
            </a:r>
          </a:p>
        </p:txBody>
      </p:sp>
    </p:spTree>
    <p:extLst>
      <p:ext uri="{BB962C8B-B14F-4D97-AF65-F5344CB8AC3E}">
        <p14:creationId xmlns:p14="http://schemas.microsoft.com/office/powerpoint/2010/main" val="81320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04643-B8FE-3162-32B2-35A50A21806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5563D1C-F644-D9AF-5648-E90000185D0C}"/>
              </a:ext>
            </a:extLst>
          </p:cNvPr>
          <p:cNvSpPr>
            <a:spLocks noGrp="1"/>
          </p:cNvSpPr>
          <p:nvPr>
            <p:ph type="title"/>
          </p:nvPr>
        </p:nvSpPr>
        <p:spPr/>
        <p:txBody>
          <a:bodyPr/>
          <a:lstStyle/>
          <a:p>
            <a:r>
              <a:rPr lang="nl-BE" dirty="0"/>
              <a:t>Procedure</a:t>
            </a:r>
          </a:p>
        </p:txBody>
      </p:sp>
    </p:spTree>
    <p:extLst>
      <p:ext uri="{BB962C8B-B14F-4D97-AF65-F5344CB8AC3E}">
        <p14:creationId xmlns:p14="http://schemas.microsoft.com/office/powerpoint/2010/main" val="528957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t>Procedure</a:t>
            </a:r>
          </a:p>
        </p:txBody>
      </p:sp>
      <p:sp>
        <p:nvSpPr>
          <p:cNvPr id="4" name="Tijdelijke aanduiding voor afbeelding 2">
            <a:extLst>
              <a:ext uri="{FF2B5EF4-FFF2-40B4-BE49-F238E27FC236}">
                <a16:creationId xmlns:a16="http://schemas.microsoft.com/office/drawing/2014/main" id="{057BA4C3-9333-E24A-B30E-866445649D25}"/>
              </a:ext>
            </a:extLst>
          </p:cNvPr>
          <p:cNvSpPr>
            <a:spLocks noGrp="1"/>
          </p:cNvSpPr>
          <p:nvPr>
            <p:ph type="pic" sz="quarter" idx="12"/>
          </p:nvPr>
        </p:nvSpPr>
        <p:spPr>
          <a:xfrm>
            <a:off x="934555" y="1553425"/>
            <a:ext cx="10315318" cy="4407537"/>
          </a:xfrm>
        </p:spPr>
        <p:txBody>
          <a:bodyPr>
            <a:normAutofit/>
          </a:bodyPr>
          <a:lstStyle/>
          <a:p>
            <a:pPr algn="just">
              <a:lnSpc>
                <a:spcPct val="107000"/>
              </a:lnSpc>
              <a:spcBef>
                <a:spcPts val="600"/>
              </a:spcBef>
              <a:spcAft>
                <a:spcPts val="600"/>
              </a:spcAft>
            </a:pPr>
            <a:r>
              <a:rPr lang="nl-BE" sz="1600">
                <a:latin typeface="Krub" panose="00000500000000000000" pitchFamily="2" charset="-34"/>
                <a:cs typeface="Krub" panose="00000500000000000000" pitchFamily="2" charset="-34"/>
              </a:rPr>
              <a:t>Vereenvoudigde onderhandelingsprocedure met bekendmaking</a:t>
            </a:r>
          </a:p>
          <a:p>
            <a:pPr lvl="1" algn="just">
              <a:lnSpc>
                <a:spcPct val="107000"/>
              </a:lnSpc>
              <a:spcBef>
                <a:spcPts val="600"/>
              </a:spcBef>
              <a:spcAft>
                <a:spcPts val="600"/>
              </a:spcAft>
            </a:pPr>
            <a:r>
              <a:rPr lang="nl-BE" sz="1600" err="1">
                <a:latin typeface="Krub" panose="00000500000000000000" pitchFamily="2" charset="-34"/>
                <a:cs typeface="Krub" panose="00000500000000000000" pitchFamily="2" charset="-34"/>
              </a:rPr>
              <a:t>Eenstapsprocedure</a:t>
            </a:r>
            <a:r>
              <a:rPr lang="nl-BE" sz="1600">
                <a:latin typeface="Krub" panose="00000500000000000000" pitchFamily="2" charset="-34"/>
                <a:cs typeface="Krub" panose="00000500000000000000" pitchFamily="2" charset="-34"/>
              </a:rPr>
              <a:t> (selectie en gunning in 1 stap)</a:t>
            </a:r>
          </a:p>
          <a:p>
            <a:pPr lvl="1" algn="just">
              <a:lnSpc>
                <a:spcPct val="107000"/>
              </a:lnSpc>
              <a:spcBef>
                <a:spcPts val="600"/>
              </a:spcBef>
              <a:spcAft>
                <a:spcPts val="600"/>
              </a:spcAft>
            </a:pPr>
            <a:r>
              <a:rPr lang="nl-BE" sz="1600">
                <a:latin typeface="Krub" panose="00000500000000000000" pitchFamily="2" charset="-34"/>
                <a:cs typeface="Krub" panose="00000500000000000000" pitchFamily="2" charset="-34"/>
              </a:rPr>
              <a:t>Bekendmaking op </a:t>
            </a:r>
            <a:r>
              <a:rPr lang="nl-BE" sz="1600" err="1">
                <a:latin typeface="Krub" panose="00000500000000000000" pitchFamily="2" charset="-34"/>
                <a:cs typeface="Krub" panose="00000500000000000000" pitchFamily="2" charset="-34"/>
              </a:rPr>
              <a:t>eProcurement</a:t>
            </a:r>
            <a:endParaRPr lang="nl-BE" sz="1600">
              <a:latin typeface="Krub" panose="00000500000000000000" pitchFamily="2" charset="-34"/>
              <a:cs typeface="Krub" panose="00000500000000000000" pitchFamily="2" charset="-34"/>
            </a:endParaRPr>
          </a:p>
          <a:p>
            <a:pPr lvl="1" algn="just">
              <a:lnSpc>
                <a:spcPct val="117000"/>
              </a:lnSpc>
              <a:spcBef>
                <a:spcPts val="600"/>
              </a:spcBef>
              <a:spcAft>
                <a:spcPts val="600"/>
              </a:spcAft>
            </a:pPr>
            <a:r>
              <a:rPr lang="nl-BE" sz="1600">
                <a:latin typeface="Krub" panose="00000500000000000000" pitchFamily="2" charset="-34"/>
                <a:cs typeface="Krub" panose="00000500000000000000" pitchFamily="2" charset="-34"/>
              </a:rPr>
              <a:t>Onderhandelingen mogelijk (indien nodig geacht door Leerpunt)</a:t>
            </a:r>
            <a:endParaRPr lang="en-US" sz="1600">
              <a:latin typeface="Krub" panose="00000500000000000000" pitchFamily="2" charset="-34"/>
              <a:cs typeface="Krub" panose="00000500000000000000" pitchFamily="2" charset="-34"/>
            </a:endParaRPr>
          </a:p>
          <a:p>
            <a:pPr algn="just">
              <a:lnSpc>
                <a:spcPct val="107000"/>
              </a:lnSpc>
              <a:spcBef>
                <a:spcPts val="600"/>
              </a:spcBef>
              <a:spcAft>
                <a:spcPts val="600"/>
              </a:spcAft>
            </a:pPr>
            <a:r>
              <a:rPr lang="nl-BE" sz="1600">
                <a:latin typeface="Krub" panose="00000500000000000000" pitchFamily="2" charset="-34"/>
                <a:cs typeface="Krub" panose="00000500000000000000" pitchFamily="2" charset="-34"/>
              </a:rPr>
              <a:t>Onderzoek en beoordeling offertes</a:t>
            </a:r>
          </a:p>
          <a:p>
            <a:pPr lvl="1" algn="just">
              <a:lnSpc>
                <a:spcPct val="107000"/>
              </a:lnSpc>
              <a:spcBef>
                <a:spcPts val="600"/>
              </a:spcBef>
              <a:spcAft>
                <a:spcPts val="600"/>
              </a:spcAft>
            </a:pPr>
            <a:r>
              <a:rPr lang="nl-BE" sz="1600" b="1">
                <a:latin typeface="Krub" panose="00000500000000000000" pitchFamily="2" charset="-34"/>
                <a:cs typeface="Krub" panose="00000500000000000000" pitchFamily="2" charset="-34"/>
              </a:rPr>
              <a:t>Regelmatigheid</a:t>
            </a:r>
            <a:r>
              <a:rPr lang="nl-BE" sz="1600">
                <a:latin typeface="Krub" panose="00000500000000000000" pitchFamily="2" charset="-34"/>
                <a:cs typeface="Krub" panose="00000500000000000000" pitchFamily="2" charset="-34"/>
              </a:rPr>
              <a:t> - voldoen van de offerte aan de eisen, voorwaarden en criteria vermeld in de opdrachtdocumenten, naleving van de voorschriften van de Wet Overheidsopdrachten en het KB plaatsing, alsook naleving van het arbeids-, sociaal en milieurecht</a:t>
            </a:r>
          </a:p>
          <a:p>
            <a:pPr lvl="1" algn="just">
              <a:lnSpc>
                <a:spcPct val="107000"/>
              </a:lnSpc>
              <a:spcBef>
                <a:spcPts val="600"/>
              </a:spcBef>
              <a:spcAft>
                <a:spcPts val="600"/>
              </a:spcAft>
            </a:pPr>
            <a:r>
              <a:rPr lang="nl-BE" sz="1600" b="1">
                <a:latin typeface="Krub" panose="00000500000000000000" pitchFamily="2" charset="-34"/>
                <a:cs typeface="Krub" panose="00000500000000000000" pitchFamily="2" charset="-34"/>
              </a:rPr>
              <a:t>Selectiecriteria</a:t>
            </a:r>
            <a:r>
              <a:rPr lang="nl-BE" sz="1600">
                <a:latin typeface="Krub" panose="00000500000000000000" pitchFamily="2" charset="-34"/>
                <a:cs typeface="Krub" panose="00000500000000000000" pitchFamily="2" charset="-34"/>
              </a:rPr>
              <a:t> -  minimumgeschiktheidseisen om mee te kunnen doen aan de opdracht</a:t>
            </a:r>
          </a:p>
          <a:p>
            <a:pPr lvl="1" algn="just">
              <a:lnSpc>
                <a:spcPct val="107000"/>
              </a:lnSpc>
              <a:spcBef>
                <a:spcPts val="600"/>
              </a:spcBef>
              <a:spcAft>
                <a:spcPts val="600"/>
              </a:spcAft>
            </a:pPr>
            <a:r>
              <a:rPr lang="nl-BE" sz="1600" b="1">
                <a:latin typeface="Krub" panose="00000500000000000000" pitchFamily="2" charset="-34"/>
                <a:cs typeface="Krub" panose="00000500000000000000" pitchFamily="2" charset="-34"/>
              </a:rPr>
              <a:t>Gunningscriteria</a:t>
            </a:r>
            <a:r>
              <a:rPr lang="nl-BE" sz="1600">
                <a:latin typeface="Krub" panose="00000500000000000000" pitchFamily="2" charset="-34"/>
                <a:cs typeface="Krub" panose="00000500000000000000" pitchFamily="2" charset="-34"/>
              </a:rPr>
              <a:t> – criteria op basis van dewelke de offerte zal worden beoordeeld en gequoteerd</a:t>
            </a:r>
          </a:p>
          <a:p>
            <a:pPr algn="just">
              <a:lnSpc>
                <a:spcPct val="107000"/>
              </a:lnSpc>
              <a:spcBef>
                <a:spcPts val="600"/>
              </a:spcBef>
              <a:spcAft>
                <a:spcPts val="600"/>
              </a:spcAft>
            </a:pPr>
            <a:endParaRPr lang="nl-BE" sz="1800" dirty="0">
              <a:solidFill>
                <a:srgbClr val="1D1B11"/>
              </a:solidFill>
              <a:latin typeface="Krub"/>
              <a:ea typeface="Calibri" panose="020F0502020204030204" pitchFamily="34" charset="0"/>
              <a:cs typeface="Times New Roman" panose="02020603050405020304" pitchFamily="18" charset="0"/>
            </a:endParaRPr>
          </a:p>
          <a:p>
            <a:pPr marL="914400" lvl="2" indent="0" algn="just">
              <a:lnSpc>
                <a:spcPct val="107000"/>
              </a:lnSpc>
              <a:spcBef>
                <a:spcPts val="600"/>
              </a:spcBef>
              <a:spcAft>
                <a:spcPts val="600"/>
              </a:spcAft>
              <a:buNone/>
            </a:pPr>
            <a:endParaRPr lang="nl-BE" sz="1400" dirty="0">
              <a:solidFill>
                <a:srgbClr val="1D1B11"/>
              </a:solidFill>
              <a:latin typeface="Krub"/>
              <a:ea typeface="Calibri" panose="020F0502020204030204" pitchFamily="34" charset="0"/>
              <a:cs typeface="Times New Roman" panose="02020603050405020304" pitchFamily="18" charset="0"/>
            </a:endParaRPr>
          </a:p>
          <a:p>
            <a:pPr lvl="1" algn="just">
              <a:lnSpc>
                <a:spcPct val="107000"/>
              </a:lnSpc>
              <a:spcBef>
                <a:spcPts val="600"/>
              </a:spcBef>
              <a:spcAft>
                <a:spcPts val="600"/>
              </a:spcAft>
            </a:pPr>
            <a:endParaRPr lang="nl-BE" sz="1600" dirty="0">
              <a:solidFill>
                <a:srgbClr val="1D1B11"/>
              </a:solidFill>
              <a:latin typeface="Krub"/>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1524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CD589-D7A7-8856-A094-D2174D9FD138}"/>
              </a:ext>
            </a:extLst>
          </p:cNvPr>
          <p:cNvSpPr>
            <a:spLocks noGrp="1"/>
          </p:cNvSpPr>
          <p:nvPr>
            <p:ph type="title"/>
          </p:nvPr>
        </p:nvSpPr>
        <p:spPr/>
        <p:txBody>
          <a:bodyPr/>
          <a:lstStyle/>
          <a:p>
            <a:r>
              <a:rPr lang="en-US" err="1">
                <a:latin typeface="Krub"/>
                <a:cs typeface="Krub"/>
              </a:rPr>
              <a:t>Indienen</a:t>
            </a:r>
            <a:endParaRPr lang="en-US" err="1"/>
          </a:p>
        </p:txBody>
      </p:sp>
      <p:sp>
        <p:nvSpPr>
          <p:cNvPr id="5" name="Tijdelijke aanduiding voor afbeelding 2">
            <a:extLst>
              <a:ext uri="{FF2B5EF4-FFF2-40B4-BE49-F238E27FC236}">
                <a16:creationId xmlns:a16="http://schemas.microsoft.com/office/drawing/2014/main" id="{B9B247F2-4900-5AD1-86D7-9549B49BB511}"/>
              </a:ext>
            </a:extLst>
          </p:cNvPr>
          <p:cNvSpPr>
            <a:spLocks noGrp="1"/>
          </p:cNvSpPr>
          <p:nvPr>
            <p:ph type="pic" sz="quarter" idx="12"/>
          </p:nvPr>
        </p:nvSpPr>
        <p:spPr>
          <a:xfrm>
            <a:off x="943962" y="1600201"/>
            <a:ext cx="10315318" cy="4828032"/>
          </a:xfrm>
        </p:spPr>
        <p:txBody>
          <a:bodyPr>
            <a:normAutofit fontScale="85000" lnSpcReduction="20000"/>
          </a:bodyPr>
          <a:lstStyle/>
          <a:p>
            <a:pPr algn="just">
              <a:lnSpc>
                <a:spcPct val="107000"/>
              </a:lnSpc>
              <a:spcBef>
                <a:spcPts val="600"/>
              </a:spcBef>
              <a:spcAft>
                <a:spcPts val="600"/>
              </a:spcAft>
            </a:pPr>
            <a:r>
              <a:rPr lang="nl-BE" sz="1500">
                <a:latin typeface="Krub" panose="00000500000000000000" pitchFamily="2" charset="-34"/>
                <a:cs typeface="Krub" panose="00000500000000000000" pitchFamily="2" charset="-34"/>
              </a:rPr>
              <a:t>Indienen </a:t>
            </a:r>
            <a:r>
              <a:rPr lang="nl-BE" sz="1500" dirty="0">
                <a:latin typeface="Krub" panose="00000500000000000000" pitchFamily="2" charset="-34"/>
                <a:cs typeface="Krub" panose="00000500000000000000" pitchFamily="2" charset="-34"/>
              </a:rPr>
              <a:t>via </a:t>
            </a:r>
            <a:r>
              <a:rPr lang="nl-BE" sz="1500" dirty="0" err="1">
                <a:latin typeface="Krub" panose="00000500000000000000" pitchFamily="2" charset="-34"/>
                <a:cs typeface="Krub" panose="00000500000000000000" pitchFamily="2" charset="-34"/>
              </a:rPr>
              <a:t>eProcurement</a:t>
            </a:r>
            <a:endParaRPr lang="nl-BE" sz="1500" dirty="0">
              <a:latin typeface="Krub" panose="00000500000000000000" pitchFamily="2" charset="-34"/>
              <a:cs typeface="Krub" panose="00000500000000000000" pitchFamily="2" charset="-34"/>
            </a:endParaRP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hlinkClick r:id="rId3"/>
              </a:rPr>
              <a:t>https://www.publicprocurement.be/publication-workspaces/c141bf91-cd79-4cd7-a02d-5a75059b5a6c/general</a:t>
            </a:r>
            <a:endParaRPr lang="nl-BE" sz="1300">
              <a:latin typeface="Krub" panose="00000500000000000000" pitchFamily="2" charset="-34"/>
              <a:cs typeface="Krub" panose="00000500000000000000" pitchFamily="2" charset="-34"/>
            </a:endParaRP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Bekijk als onderneming (registreren indien nog niet gedaan)</a:t>
            </a: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Deelname bevestigen</a:t>
            </a: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Documenten toevoegen (offerte bestanden opladen)</a:t>
            </a:r>
            <a:endParaRPr lang="nl-BE" sz="1300" dirty="0">
              <a:latin typeface="Krub" panose="00000500000000000000" pitchFamily="2" charset="-34"/>
              <a:cs typeface="Krub" panose="00000500000000000000" pitchFamily="2" charset="-34"/>
            </a:endParaRPr>
          </a:p>
          <a:p>
            <a:pPr lvl="1" algn="just">
              <a:lnSpc>
                <a:spcPct val="107000"/>
              </a:lnSpc>
              <a:spcBef>
                <a:spcPts val="600"/>
              </a:spcBef>
              <a:spcAft>
                <a:spcPts val="600"/>
              </a:spcAft>
            </a:pPr>
            <a:r>
              <a:rPr lang="nl-BE" sz="1300">
                <a:latin typeface="Krub" panose="00000500000000000000" pitchFamily="2" charset="-34"/>
                <a:cs typeface="Krub" panose="00000500000000000000" pitchFamily="2" charset="-34"/>
              </a:rPr>
              <a:t>Finaliseren -&gt; indieningsrapport aanmaken -&gt; ondertekenen -&gt; offerte/aanvraag tot deelneming verzenden</a:t>
            </a:r>
          </a:p>
          <a:p>
            <a:pPr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Digitaal ondertekenen (</a:t>
            </a:r>
            <a:r>
              <a:rPr lang="nl-BE" sz="1500" dirty="0" err="1">
                <a:latin typeface="Krub" panose="00000500000000000000" pitchFamily="2" charset="-34"/>
                <a:cs typeface="Krub" panose="00000500000000000000" pitchFamily="2" charset="-34"/>
              </a:rPr>
              <a:t>eID</a:t>
            </a:r>
            <a:r>
              <a:rPr lang="nl-BE" sz="1500" dirty="0">
                <a:latin typeface="Krub" panose="00000500000000000000" pitchFamily="2" charset="-34"/>
                <a:cs typeface="Krub" panose="00000500000000000000" pitchFamily="2" charset="-34"/>
              </a:rPr>
              <a:t> +pin code)</a:t>
            </a:r>
          </a:p>
          <a:p>
            <a:pPr lvl="1"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Door de persoon gemachtigd om te tekenen voor de organisatie</a:t>
            </a:r>
            <a:r>
              <a:rPr lang="nl-BE" sz="1500">
                <a:latin typeface="Krub" panose="00000500000000000000" pitchFamily="2" charset="-34"/>
                <a:cs typeface="Krub" panose="00000500000000000000" pitchFamily="2" charset="-34"/>
              </a:rPr>
              <a:t>!</a:t>
            </a:r>
            <a:endParaRPr lang="nl-BE" sz="1500" dirty="0">
              <a:latin typeface="Krub" panose="00000500000000000000" pitchFamily="2" charset="-34"/>
              <a:cs typeface="Krub" panose="00000500000000000000" pitchFamily="2" charset="-34"/>
            </a:endParaRPr>
          </a:p>
          <a:p>
            <a:pPr lvl="1"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Mogelijk om de ondertekening op voorhand te testen in de demo omgeving </a:t>
            </a:r>
          </a:p>
          <a:p>
            <a:pPr lvl="1" algn="just">
              <a:lnSpc>
                <a:spcPct val="107000"/>
              </a:lnSpc>
              <a:spcBef>
                <a:spcPts val="600"/>
              </a:spcBef>
              <a:spcAft>
                <a:spcPts val="600"/>
              </a:spcAft>
            </a:pPr>
            <a:r>
              <a:rPr lang="nl-BE" sz="1500" dirty="0">
                <a:latin typeface="Krub" panose="00000500000000000000" pitchFamily="2" charset="-34"/>
                <a:cs typeface="Krub" panose="00000500000000000000" pitchFamily="2" charset="-34"/>
                <a:hlinkClick r:id="rId4"/>
              </a:rPr>
              <a:t>https://demo.publicprocurement.be/</a:t>
            </a:r>
            <a:endParaRPr lang="nl-BE" sz="1500" dirty="0">
              <a:latin typeface="Krub" panose="00000500000000000000" pitchFamily="2" charset="-34"/>
              <a:cs typeface="Krub" panose="00000500000000000000" pitchFamily="2" charset="-34"/>
            </a:endParaRPr>
          </a:p>
          <a:p>
            <a:pPr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Begin op tijd met uw indiening om problemen met het platform te vermijden!</a:t>
            </a:r>
          </a:p>
          <a:p>
            <a:pPr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Hulp nodig bij uw indiening?</a:t>
            </a:r>
          </a:p>
          <a:p>
            <a:pPr lvl="1"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Handleidingen en </a:t>
            </a:r>
            <a:r>
              <a:rPr lang="nl-BE" sz="1500" dirty="0" err="1">
                <a:latin typeface="Krub" panose="00000500000000000000" pitchFamily="2" charset="-34"/>
                <a:cs typeface="Krub" panose="00000500000000000000" pitchFamily="2" charset="-34"/>
              </a:rPr>
              <a:t>tutorials</a:t>
            </a:r>
            <a:r>
              <a:rPr lang="nl-BE" sz="1500" dirty="0">
                <a:latin typeface="Krub" panose="00000500000000000000" pitchFamily="2" charset="-34"/>
                <a:cs typeface="Krub" panose="00000500000000000000" pitchFamily="2" charset="-34"/>
              </a:rPr>
              <a:t> op </a:t>
            </a:r>
            <a:r>
              <a:rPr lang="nl-BE" sz="1500" dirty="0">
                <a:latin typeface="Krub" panose="00000500000000000000" pitchFamily="2" charset="-34"/>
                <a:cs typeface="Krub" panose="00000500000000000000" pitchFamily="2" charset="-34"/>
                <a:hlinkClick r:id="rId5">
                  <a:extLst>
                    <a:ext uri="{A12FA001-AC4F-418D-AE19-62706E023703}">
                      <ahyp:hlinkClr xmlns:ahyp="http://schemas.microsoft.com/office/drawing/2018/hyperlinkcolor" val="tx"/>
                    </a:ext>
                  </a:extLst>
                </a:hlinkClick>
              </a:rPr>
              <a:t>https://bosa.service-now.com/eprocurement?lang=nl</a:t>
            </a:r>
          </a:p>
          <a:p>
            <a:pPr lvl="1"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Helpdesk e-</a:t>
            </a:r>
            <a:r>
              <a:rPr lang="nl-BE" sz="1500" dirty="0" err="1">
                <a:latin typeface="Krub" panose="00000500000000000000" pitchFamily="2" charset="-34"/>
                <a:cs typeface="Krub" panose="00000500000000000000" pitchFamily="2" charset="-34"/>
              </a:rPr>
              <a:t>Procurement</a:t>
            </a:r>
            <a:r>
              <a:rPr lang="nl-BE" sz="1500" dirty="0">
                <a:latin typeface="Krub" panose="00000500000000000000" pitchFamily="2" charset="-34"/>
                <a:cs typeface="Krub" panose="00000500000000000000" pitchFamily="2" charset="-34"/>
              </a:rPr>
              <a:t> elke werkdag te contacteren van 08:30 tot 12:00 en van 13:15 tot 16:30 </a:t>
            </a:r>
          </a:p>
          <a:p>
            <a:pPr lvl="1" algn="just">
              <a:lnSpc>
                <a:spcPct val="107000"/>
              </a:lnSpc>
              <a:spcBef>
                <a:spcPts val="600"/>
              </a:spcBef>
              <a:spcAft>
                <a:spcPts val="600"/>
              </a:spcAft>
            </a:pPr>
            <a:r>
              <a:rPr lang="nl-BE" sz="1500" dirty="0">
                <a:latin typeface="Krub" panose="00000500000000000000" pitchFamily="2" charset="-34"/>
                <a:cs typeface="Krub" panose="00000500000000000000" pitchFamily="2" charset="-34"/>
              </a:rPr>
              <a:t>Telefoon: (+32) (0) 2 740 80 00</a:t>
            </a:r>
          </a:p>
          <a:p>
            <a:pPr algn="just">
              <a:lnSpc>
                <a:spcPct val="107000"/>
              </a:lnSpc>
              <a:spcBef>
                <a:spcPts val="600"/>
              </a:spcBef>
              <a:spcAft>
                <a:spcPts val="600"/>
              </a:spcAft>
            </a:pPr>
            <a:endParaRPr lang="nl-BE" sz="1800" dirty="0">
              <a:solidFill>
                <a:srgbClr val="1D1B11"/>
              </a:solidFill>
              <a:latin typeface="Krub"/>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0339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dirty="0"/>
              <a:t>Informatiesessie </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977715"/>
          </a:xfrm>
        </p:spPr>
        <p:txBody>
          <a:bodyPr>
            <a:normAutofit fontScale="85000" lnSpcReduction="20000"/>
          </a:bodyPr>
          <a:lstStyle/>
          <a:p>
            <a:pPr marL="571500" indent="-342900">
              <a:lnSpc>
                <a:spcPct val="120000"/>
              </a:lnSpc>
              <a:spcBef>
                <a:spcPts val="0"/>
              </a:spcBef>
            </a:pPr>
            <a:r>
              <a:rPr lang="nl-NL" dirty="0">
                <a:latin typeface="Krub" panose="00000500000000000000" pitchFamily="2" charset="-34"/>
                <a:cs typeface="Krub" panose="00000500000000000000" pitchFamily="2" charset="-34"/>
              </a:rPr>
              <a:t>Informatiesessie bij de offerteaanvraag d.d. 22/02/2024</a:t>
            </a:r>
          </a:p>
          <a:p>
            <a:pPr indent="0">
              <a:lnSpc>
                <a:spcPct val="120000"/>
              </a:lnSpc>
              <a:spcBef>
                <a:spcPts val="0"/>
              </a:spcBef>
            </a:pPr>
            <a:endParaRPr lang="nl-NL" dirty="0">
              <a:highlight>
                <a:srgbClr val="FFFF00"/>
              </a:highlight>
              <a:latin typeface="Krub" panose="00000500000000000000" pitchFamily="2" charset="-34"/>
              <a:cs typeface="Krub" panose="00000500000000000000" pitchFamily="2" charset="-34"/>
            </a:endParaRPr>
          </a:p>
          <a:p>
            <a:pPr marL="571500" indent="-342900">
              <a:lnSpc>
                <a:spcPct val="120000"/>
              </a:lnSpc>
              <a:spcBef>
                <a:spcPts val="0"/>
              </a:spcBef>
            </a:pPr>
            <a:r>
              <a:rPr lang="nl-NL" dirty="0">
                <a:latin typeface="Krub" panose="00000500000000000000" pitchFamily="2" charset="-34"/>
                <a:cs typeface="Krub" panose="00000500000000000000" pitchFamily="2" charset="-34"/>
              </a:rPr>
              <a:t>Deelname is vrijblijvend</a:t>
            </a:r>
            <a:endParaRPr lang="nl-NL">
              <a:latin typeface="Krub" panose="00000500000000000000" pitchFamily="2" charset="-34"/>
              <a:cs typeface="Krub" panose="00000500000000000000" pitchFamily="2" charset="-34"/>
            </a:endParaRPr>
          </a:p>
          <a:p>
            <a:pPr indent="0">
              <a:lnSpc>
                <a:spcPct val="120000"/>
              </a:lnSpc>
              <a:spcBef>
                <a:spcPts val="0"/>
              </a:spcBef>
            </a:pPr>
            <a:endParaRPr lang="nl-NL">
              <a:latin typeface="Krub" panose="00000500000000000000" pitchFamily="2" charset="-34"/>
              <a:cs typeface="Krub" panose="00000500000000000000" pitchFamily="2" charset="-34"/>
            </a:endParaRPr>
          </a:p>
          <a:p>
            <a:pPr marL="571500" indent="-342900">
              <a:lnSpc>
                <a:spcPct val="120000"/>
              </a:lnSpc>
              <a:spcBef>
                <a:spcPts val="0"/>
              </a:spcBef>
            </a:pPr>
            <a:r>
              <a:rPr lang="nl-NL" dirty="0">
                <a:latin typeface="Krub" panose="00000500000000000000" pitchFamily="2" charset="-34"/>
                <a:cs typeface="Krub" panose="00000500000000000000" pitchFamily="2" charset="-34"/>
              </a:rPr>
              <a:t>PPT en verslag van Q&amp;A worden gepubliceerd op </a:t>
            </a:r>
            <a:r>
              <a:rPr lang="nl-NL" dirty="0" err="1">
                <a:latin typeface="Krub" panose="00000500000000000000" pitchFamily="2" charset="-34"/>
                <a:cs typeface="Krub" panose="00000500000000000000" pitchFamily="2" charset="-34"/>
              </a:rPr>
              <a:t>eProcurement</a:t>
            </a:r>
            <a:endParaRPr lang="nl-NL" dirty="0">
              <a:latin typeface="Krub" panose="00000500000000000000" pitchFamily="2" charset="-34"/>
              <a:cs typeface="Krub" panose="00000500000000000000" pitchFamily="2" charset="-34"/>
            </a:endParaRPr>
          </a:p>
          <a:p>
            <a:pPr indent="0">
              <a:lnSpc>
                <a:spcPct val="120000"/>
              </a:lnSpc>
              <a:spcBef>
                <a:spcPts val="0"/>
              </a:spcBef>
            </a:pPr>
            <a:endParaRPr lang="nl-NL" dirty="0">
              <a:latin typeface="Krub" panose="00000500000000000000" pitchFamily="2" charset="-34"/>
              <a:cs typeface="Krub" panose="00000500000000000000" pitchFamily="2" charset="-34"/>
            </a:endParaRPr>
          </a:p>
          <a:p>
            <a:pPr marL="571500" indent="-342900">
              <a:lnSpc>
                <a:spcPct val="120000"/>
              </a:lnSpc>
              <a:spcBef>
                <a:spcPts val="0"/>
              </a:spcBef>
            </a:pPr>
            <a:r>
              <a:rPr lang="nl-NL" dirty="0">
                <a:latin typeface="Krub" panose="00000500000000000000" pitchFamily="2" charset="-34"/>
                <a:cs typeface="Krub" panose="00000500000000000000" pitchFamily="2" charset="-34"/>
              </a:rPr>
              <a:t>Bijkomende vragen en antwoorden na deze infosessie:</a:t>
            </a:r>
          </a:p>
          <a:p>
            <a:pPr marL="571500" indent="-342900">
              <a:lnSpc>
                <a:spcPct val="120000"/>
              </a:lnSpc>
              <a:spcBef>
                <a:spcPts val="0"/>
              </a:spcBef>
            </a:pPr>
            <a:endParaRPr lang="nl-NL" dirty="0">
              <a:latin typeface="Krub" panose="00000500000000000000" pitchFamily="2" charset="-34"/>
              <a:cs typeface="Krub" panose="00000500000000000000" pitchFamily="2" charset="-34"/>
            </a:endParaRPr>
          </a:p>
          <a:p>
            <a:pPr marL="1028700" lvl="1" indent="-342900">
              <a:lnSpc>
                <a:spcPct val="120000"/>
              </a:lnSpc>
              <a:spcBef>
                <a:spcPts val="0"/>
              </a:spcBef>
            </a:pPr>
            <a:r>
              <a:rPr lang="nl-NL" dirty="0">
                <a:latin typeface="Krub" panose="00000500000000000000" pitchFamily="2" charset="-34"/>
                <a:cs typeface="Krub" panose="00000500000000000000" pitchFamily="2" charset="-34"/>
              </a:rPr>
              <a:t>Mogelijkheid bijkomende vragen te stellen per mail gericht </a:t>
            </a:r>
            <a:r>
              <a:rPr lang="nl-NL">
                <a:latin typeface="Krub" panose="00000500000000000000" pitchFamily="2" charset="-34"/>
                <a:cs typeface="Krub" panose="00000500000000000000" pitchFamily="2" charset="-34"/>
              </a:rPr>
              <a:t>aan</a:t>
            </a:r>
            <a:r>
              <a:rPr lang="nl-NL" dirty="0">
                <a:latin typeface="Krub" panose="00000500000000000000" pitchFamily="2" charset="-34"/>
                <a:cs typeface="Krub" panose="00000500000000000000" pitchFamily="2" charset="-34"/>
              </a:rPr>
              <a:t> zowel </a:t>
            </a:r>
            <a:r>
              <a:rPr lang="nl-NL" dirty="0">
                <a:latin typeface="Krub" panose="00000500000000000000" pitchFamily="2" charset="-34"/>
                <a:cs typeface="Krub" panose="00000500000000000000" pitchFamily="2" charset="-34"/>
                <a:hlinkClick r:id="rId3"/>
              </a:rPr>
              <a:t>Astrid.dhaenens@leerpunt.be</a:t>
            </a:r>
            <a:r>
              <a:rPr lang="nl-NL" dirty="0">
                <a:latin typeface="Krub" panose="00000500000000000000" pitchFamily="2" charset="-34"/>
                <a:cs typeface="Krub" panose="00000500000000000000" pitchFamily="2" charset="-34"/>
              </a:rPr>
              <a:t> als </a:t>
            </a:r>
            <a:r>
              <a:rPr lang="nl-NL" dirty="0">
                <a:latin typeface="Krub" panose="00000500000000000000" pitchFamily="2" charset="-34"/>
                <a:cs typeface="Krub" panose="00000500000000000000" pitchFamily="2" charset="-34"/>
                <a:hlinkClick r:id="rId4"/>
              </a:rPr>
              <a:t>Joke.boeckx@leerpunt.be</a:t>
            </a:r>
            <a:r>
              <a:rPr lang="nl-NL" dirty="0">
                <a:latin typeface="Krub" panose="00000500000000000000" pitchFamily="2" charset="-34"/>
                <a:cs typeface="Krub" panose="00000500000000000000" pitchFamily="2" charset="-34"/>
              </a:rPr>
              <a:t> </a:t>
            </a:r>
          </a:p>
          <a:p>
            <a:pPr lvl="1" indent="0">
              <a:lnSpc>
                <a:spcPct val="120000"/>
              </a:lnSpc>
              <a:spcBef>
                <a:spcPts val="0"/>
              </a:spcBef>
              <a:buNone/>
            </a:pPr>
            <a:endParaRPr lang="nl-NL" dirty="0">
              <a:latin typeface="Krub" panose="00000500000000000000" pitchFamily="2" charset="-34"/>
              <a:cs typeface="Krub" panose="00000500000000000000" pitchFamily="2" charset="-34"/>
            </a:endParaRPr>
          </a:p>
          <a:p>
            <a:pPr marL="1028700" lvl="1" indent="-342900">
              <a:lnSpc>
                <a:spcPct val="120000"/>
              </a:lnSpc>
              <a:spcBef>
                <a:spcPts val="0"/>
              </a:spcBef>
            </a:pPr>
            <a:r>
              <a:rPr lang="nl-NL" dirty="0">
                <a:latin typeface="Krub" panose="00000500000000000000" pitchFamily="2" charset="-34"/>
                <a:cs typeface="Krub" panose="00000500000000000000" pitchFamily="2" charset="-34"/>
              </a:rPr>
              <a:t>Vragen en antwoorden worden toegevoegd aan het verslag en gepubliceerd op </a:t>
            </a:r>
            <a:r>
              <a:rPr lang="nl-NL" dirty="0" err="1">
                <a:latin typeface="Krub" panose="00000500000000000000" pitchFamily="2" charset="-34"/>
                <a:cs typeface="Krub" panose="00000500000000000000" pitchFamily="2" charset="-34"/>
              </a:rPr>
              <a:t>eProcurement</a:t>
            </a:r>
            <a:endParaRPr lang="nl-BE" dirty="0">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3035483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239B6-6C6A-1EB5-0D6B-00E790EBC5A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0C8E0E-10F9-0BA2-C7D6-02558B94C47E}"/>
              </a:ext>
            </a:extLst>
          </p:cNvPr>
          <p:cNvSpPr>
            <a:spLocks noGrp="1"/>
          </p:cNvSpPr>
          <p:nvPr>
            <p:ph type="title"/>
          </p:nvPr>
        </p:nvSpPr>
        <p:spPr/>
        <p:txBody>
          <a:bodyPr/>
          <a:lstStyle/>
          <a:p>
            <a:r>
              <a:rPr lang="nl-BE">
                <a:latin typeface="Krub"/>
                <a:cs typeface="Krub"/>
              </a:rPr>
              <a:t>Selectiecriteria</a:t>
            </a:r>
            <a:endParaRPr lang="nl-BE" err="1"/>
          </a:p>
        </p:txBody>
      </p:sp>
    </p:spTree>
    <p:extLst>
      <p:ext uri="{BB962C8B-B14F-4D97-AF65-F5344CB8AC3E}">
        <p14:creationId xmlns:p14="http://schemas.microsoft.com/office/powerpoint/2010/main" val="1969134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a:latin typeface="Krub"/>
                <a:cs typeface="Krub"/>
              </a:rPr>
              <a:t>Selectiecriteria</a:t>
            </a:r>
            <a:endParaRPr lang="en-US"/>
          </a:p>
        </p:txBody>
      </p:sp>
      <p:sp>
        <p:nvSpPr>
          <p:cNvPr id="6" name="Tijdelijke aanduiding voor afbeelding 2">
            <a:extLst>
              <a:ext uri="{FF2B5EF4-FFF2-40B4-BE49-F238E27FC236}">
                <a16:creationId xmlns:a16="http://schemas.microsoft.com/office/drawing/2014/main" id="{406CE9A5-913D-44BF-697D-5186A3BC9597}"/>
              </a:ext>
            </a:extLst>
          </p:cNvPr>
          <p:cNvSpPr txBox="1">
            <a:spLocks/>
          </p:cNvSpPr>
          <p:nvPr/>
        </p:nvSpPr>
        <p:spPr>
          <a:xfrm>
            <a:off x="943962" y="1720645"/>
            <a:ext cx="10315318" cy="4454013"/>
          </a:xfrm>
          <a:prstGeom prst="rect">
            <a:avLst/>
          </a:prstGeom>
        </p:spPr>
        <p:txBody>
          <a:bodyPr vert="horz" lIns="91440" tIns="45720" rIns="91440" bIns="45720" rtlCol="0" anchor="t">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pPr>
            <a:r>
              <a:rPr lang="nl-BE" sz="2200">
                <a:latin typeface="Krub" panose="00000500000000000000" pitchFamily="2" charset="-34"/>
                <a:cs typeface="Krub" panose="00000500000000000000" pitchFamily="2" charset="-34"/>
              </a:rPr>
              <a:t>Kwalitatieve selectie – technische en beroepsbekwaamheid</a:t>
            </a:r>
          </a:p>
          <a:p>
            <a:pPr lvl="1">
              <a:lnSpc>
                <a:spcPct val="120000"/>
              </a:lnSpc>
              <a:spcBef>
                <a:spcPts val="0"/>
              </a:spcBef>
            </a:pPr>
            <a:r>
              <a:rPr lang="nl-BE" sz="1800">
                <a:latin typeface="Krub" panose="00000500000000000000" pitchFamily="2" charset="-34"/>
                <a:cs typeface="Krub" panose="00000500000000000000" pitchFamily="2" charset="-34"/>
              </a:rPr>
              <a:t>voorwaarden om na te gaan of de ondernemers over de noodzakelijke ervaring beschikken om de opdracht volgens een passend kwaliteitsniveau uit te voeren</a:t>
            </a:r>
          </a:p>
          <a:p>
            <a:pPr marL="457200" lvl="1" indent="0">
              <a:lnSpc>
                <a:spcPct val="120000"/>
              </a:lnSpc>
              <a:spcBef>
                <a:spcPts val="0"/>
              </a:spcBef>
              <a:buNone/>
            </a:pPr>
            <a:endParaRPr lang="nl-BE" sz="1800">
              <a:latin typeface="Krub" panose="00000500000000000000" pitchFamily="2" charset="-34"/>
              <a:cs typeface="Krub" panose="00000500000000000000" pitchFamily="2" charset="-34"/>
            </a:endParaRPr>
          </a:p>
          <a:p>
            <a:pPr>
              <a:lnSpc>
                <a:spcPct val="120000"/>
              </a:lnSpc>
              <a:spcBef>
                <a:spcPts val="0"/>
              </a:spcBef>
            </a:pPr>
            <a:r>
              <a:rPr lang="nl-BE" sz="2200">
                <a:latin typeface="Krub" panose="00000500000000000000" pitchFamily="2" charset="-34"/>
                <a:cs typeface="Krub" panose="00000500000000000000" pitchFamily="2" charset="-34"/>
              </a:rPr>
              <a:t>De minimale vereisten qua technische en beroepsbekwaamheid:  </a:t>
            </a:r>
          </a:p>
          <a:p>
            <a:pPr lvl="1">
              <a:lnSpc>
                <a:spcPct val="120000"/>
              </a:lnSpc>
              <a:spcBef>
                <a:spcPts val="0"/>
              </a:spcBef>
            </a:pPr>
            <a:r>
              <a:rPr lang="nl-BE" sz="1800">
                <a:latin typeface="Krub" panose="00000500000000000000" pitchFamily="2" charset="-34"/>
                <a:cs typeface="Krub" panose="00000500000000000000" pitchFamily="2" charset="-34"/>
              </a:rPr>
              <a:t>ervaring met onderwijsonderzoek</a:t>
            </a:r>
          </a:p>
          <a:p>
            <a:pPr lvl="1">
              <a:lnSpc>
                <a:spcPct val="120000"/>
              </a:lnSpc>
              <a:spcBef>
                <a:spcPts val="0"/>
              </a:spcBef>
            </a:pPr>
            <a:r>
              <a:rPr lang="nl-BE" sz="1800">
                <a:latin typeface="Krub" panose="00000500000000000000" pitchFamily="2" charset="-34"/>
                <a:cs typeface="Krub" panose="00000500000000000000" pitchFamily="2" charset="-34"/>
              </a:rPr>
              <a:t>expertise inzake brede basiszorg en verhoogde zorg</a:t>
            </a:r>
          </a:p>
          <a:p>
            <a:pPr lvl="1">
              <a:lnSpc>
                <a:spcPct val="120000"/>
              </a:lnSpc>
              <a:spcBef>
                <a:spcPts val="0"/>
              </a:spcBef>
            </a:pPr>
            <a:r>
              <a:rPr lang="nl-BE" sz="1800">
                <a:latin typeface="Krub" panose="00000500000000000000" pitchFamily="2" charset="-34"/>
                <a:cs typeface="Krub" panose="00000500000000000000" pitchFamily="2" charset="-34"/>
              </a:rPr>
              <a:t> kennis van het (Vlaams) onderwijslandschap</a:t>
            </a:r>
          </a:p>
          <a:p>
            <a:pPr marL="457200" lvl="1" indent="0">
              <a:lnSpc>
                <a:spcPct val="120000"/>
              </a:lnSpc>
              <a:spcBef>
                <a:spcPts val="0"/>
              </a:spcBef>
              <a:buNone/>
            </a:pPr>
            <a:endParaRPr lang="nl-BE" sz="1800">
              <a:latin typeface="Krub" panose="00000500000000000000" pitchFamily="2" charset="-34"/>
              <a:cs typeface="Krub" panose="00000500000000000000" pitchFamily="2" charset="-34"/>
            </a:endParaRPr>
          </a:p>
          <a:p>
            <a:pPr>
              <a:lnSpc>
                <a:spcPct val="120000"/>
              </a:lnSpc>
              <a:spcBef>
                <a:spcPts val="0"/>
              </a:spcBef>
            </a:pPr>
            <a:r>
              <a:rPr lang="nl-BE" sz="2200">
                <a:latin typeface="Krub" panose="00000500000000000000" pitchFamily="2" charset="-34"/>
                <a:cs typeface="Krub" panose="00000500000000000000" pitchFamily="2" charset="-34"/>
              </a:rPr>
              <a:t>De inschrijver bewijst zijn technische en beroepsbekwaamheid aan de hand van 3 referenties van maximaal 3 jaar oud </a:t>
            </a:r>
          </a:p>
          <a:p>
            <a:pPr lvl="1">
              <a:lnSpc>
                <a:spcPct val="120000"/>
              </a:lnSpc>
              <a:spcBef>
                <a:spcPts val="0"/>
              </a:spcBef>
            </a:pPr>
            <a:r>
              <a:rPr lang="nl-BE" sz="1800">
                <a:latin typeface="Krub" panose="00000500000000000000" pitchFamily="2" charset="-34"/>
                <a:cs typeface="Krub" panose="00000500000000000000" pitchFamily="2" charset="-34"/>
              </a:rPr>
              <a:t>aard van de opdracht, resultaat van de opdracht, opdrachtgever, datum van uitvoering</a:t>
            </a:r>
          </a:p>
          <a:p>
            <a:pPr marL="0" indent="0">
              <a:buFont typeface="Arial"/>
              <a:buNone/>
            </a:pPr>
            <a:endParaRPr lang="nl-BE"/>
          </a:p>
        </p:txBody>
      </p:sp>
    </p:spTree>
    <p:extLst>
      <p:ext uri="{BB962C8B-B14F-4D97-AF65-F5344CB8AC3E}">
        <p14:creationId xmlns:p14="http://schemas.microsoft.com/office/powerpoint/2010/main" val="9184806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2239B6-6C6A-1EB5-0D6B-00E790EBC5A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0C8E0E-10F9-0BA2-C7D6-02558B94C47E}"/>
              </a:ext>
            </a:extLst>
          </p:cNvPr>
          <p:cNvSpPr>
            <a:spLocks noGrp="1"/>
          </p:cNvSpPr>
          <p:nvPr>
            <p:ph type="title"/>
          </p:nvPr>
        </p:nvSpPr>
        <p:spPr/>
        <p:txBody>
          <a:bodyPr/>
          <a:lstStyle/>
          <a:p>
            <a:r>
              <a:rPr lang="nl-BE" dirty="0">
                <a:latin typeface="Krub"/>
                <a:cs typeface="Krub"/>
              </a:rPr>
              <a:t>Gunningscriteria</a:t>
            </a:r>
            <a:endParaRPr lang="nl-BE" dirty="0"/>
          </a:p>
        </p:txBody>
      </p:sp>
    </p:spTree>
    <p:extLst>
      <p:ext uri="{BB962C8B-B14F-4D97-AF65-F5344CB8AC3E}">
        <p14:creationId xmlns:p14="http://schemas.microsoft.com/office/powerpoint/2010/main" val="2834317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normAutofit/>
          </a:bodyPr>
          <a:lstStyle/>
          <a:p>
            <a:r>
              <a:rPr lang="nl-BE" sz="3600" dirty="0"/>
              <a:t>Gunningscriterium 1 </a:t>
            </a:r>
          </a:p>
        </p:txBody>
      </p:sp>
      <p:sp>
        <p:nvSpPr>
          <p:cNvPr id="6" name="Tijdelijke aanduiding voor afbeelding 2">
            <a:extLst>
              <a:ext uri="{FF2B5EF4-FFF2-40B4-BE49-F238E27FC236}">
                <a16:creationId xmlns:a16="http://schemas.microsoft.com/office/drawing/2014/main" id="{406CE9A5-913D-44BF-697D-5186A3BC9597}"/>
              </a:ext>
            </a:extLst>
          </p:cNvPr>
          <p:cNvSpPr txBox="1">
            <a:spLocks/>
          </p:cNvSpPr>
          <p:nvPr/>
        </p:nvSpPr>
        <p:spPr>
          <a:xfrm>
            <a:off x="943962" y="1720645"/>
            <a:ext cx="10315318" cy="4454013"/>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dirty="0">
                <a:latin typeface="Krub" panose="00000500000000000000" pitchFamily="2" charset="-34"/>
                <a:cs typeface="Krub" panose="00000500000000000000" pitchFamily="2" charset="-34"/>
              </a:rPr>
              <a:t>Kwaliteit van het voorstel (80/100 punten)</a:t>
            </a:r>
          </a:p>
          <a:p>
            <a:pPr marL="0" indent="0">
              <a:lnSpc>
                <a:spcPct val="120000"/>
              </a:lnSpc>
              <a:spcBef>
                <a:spcPts val="0"/>
              </a:spcBef>
              <a:buFont typeface="Arial" panose="020B0604020202020204" pitchFamily="34" charset="0"/>
              <a:buNone/>
            </a:pPr>
            <a:endParaRPr lang="nl-BE" sz="2600" dirty="0">
              <a:latin typeface="Krub"/>
              <a:ea typeface="Open Sans"/>
              <a:cs typeface="Open Sans"/>
            </a:endParaRPr>
          </a:p>
          <a:p>
            <a:pPr marL="457200" indent="-457200">
              <a:lnSpc>
                <a:spcPct val="120000"/>
              </a:lnSpc>
              <a:spcBef>
                <a:spcPts val="0"/>
              </a:spcBef>
              <a:buAutoNum type="alphaUcPeriod"/>
            </a:pPr>
            <a:r>
              <a:rPr lang="nl-BE" sz="2600" u="sng" dirty="0">
                <a:latin typeface="Krub"/>
                <a:ea typeface="Open Sans"/>
                <a:cs typeface="Open Sans"/>
              </a:rPr>
              <a:t>Plan van aanpak (30 punten) </a:t>
            </a:r>
          </a:p>
          <a:p>
            <a:pPr marL="0" indent="0">
              <a:lnSpc>
                <a:spcPct val="120000"/>
              </a:lnSpc>
              <a:spcBef>
                <a:spcPts val="0"/>
              </a:spcBef>
              <a:buNone/>
            </a:pPr>
            <a:endParaRPr lang="nl-BE" sz="2600" dirty="0">
              <a:latin typeface="Krub"/>
              <a:ea typeface="Open Sans"/>
              <a:cs typeface="Open Sans"/>
            </a:endParaRPr>
          </a:p>
          <a:p>
            <a:pPr algn="just">
              <a:lnSpc>
                <a:spcPct val="120000"/>
              </a:lnSpc>
              <a:spcAft>
                <a:spcPts val="600"/>
              </a:spcAft>
            </a:pPr>
            <a:r>
              <a:rPr lang="nl-BE" sz="2600" dirty="0">
                <a:latin typeface="Krub"/>
                <a:ea typeface="Open Sans"/>
                <a:cs typeface="Open Sans"/>
              </a:rPr>
              <a:t>De inschrijver voegt een plan van aanpak toe met een beschrijving en verantwoording van alle componenten van het onderzoeksopzet/plan van aanpak, inclusief de voorziene deliverable(s) en output. </a:t>
            </a:r>
          </a:p>
          <a:p>
            <a:pPr marL="457200" lvl="1" indent="0" algn="just">
              <a:lnSpc>
                <a:spcPct val="120000"/>
              </a:lnSpc>
              <a:spcAft>
                <a:spcPts val="600"/>
              </a:spcAft>
              <a:buNone/>
            </a:pPr>
            <a:r>
              <a:rPr lang="nl-NL" sz="2400" dirty="0">
                <a:latin typeface="Krub"/>
                <a:ea typeface="Open Sans"/>
                <a:cs typeface="Open Sans"/>
              </a:rPr>
              <a:t>met </a:t>
            </a:r>
          </a:p>
          <a:p>
            <a:pPr lvl="1" algn="just">
              <a:lnSpc>
                <a:spcPct val="120000"/>
              </a:lnSpc>
              <a:spcAft>
                <a:spcPts val="600"/>
              </a:spcAft>
              <a:buFont typeface="Courier New" panose="02070309020205020404" pitchFamily="49" charset="0"/>
              <a:buChar char="o"/>
            </a:pPr>
            <a:r>
              <a:rPr lang="nl-NL" sz="2400" dirty="0">
                <a:latin typeface="Krub"/>
                <a:ea typeface="Open Sans"/>
                <a:cs typeface="Open Sans"/>
              </a:rPr>
              <a:t>duidelijke omschrijving van de diverse fases binnen het project; </a:t>
            </a:r>
            <a:endParaRPr lang="nl-BE" sz="2400" dirty="0">
              <a:latin typeface="Krub"/>
              <a:ea typeface="Open Sans"/>
              <a:cs typeface="Open Sans"/>
            </a:endParaRPr>
          </a:p>
          <a:p>
            <a:pPr lvl="1" algn="just">
              <a:lnSpc>
                <a:spcPct val="120000"/>
              </a:lnSpc>
              <a:spcAft>
                <a:spcPts val="600"/>
              </a:spcAft>
              <a:buFont typeface="Courier New" panose="02070309020205020404" pitchFamily="49" charset="0"/>
              <a:buChar char="o"/>
            </a:pPr>
            <a:r>
              <a:rPr lang="nl-NL" sz="2400" dirty="0">
                <a:latin typeface="Krub"/>
                <a:ea typeface="Open Sans"/>
                <a:cs typeface="Open Sans"/>
              </a:rPr>
              <a:t>gerichte en haalbare planning binnen de gegeven tijdslimiet waarin deliverable(s) en output worden geformuleerd; </a:t>
            </a:r>
            <a:endParaRPr lang="nl-BE" sz="2400" dirty="0">
              <a:latin typeface="Krub"/>
              <a:ea typeface="Open Sans"/>
              <a:cs typeface="Open Sans"/>
            </a:endParaRPr>
          </a:p>
          <a:p>
            <a:pPr lvl="1" algn="just">
              <a:lnSpc>
                <a:spcPct val="120000"/>
              </a:lnSpc>
              <a:spcAft>
                <a:spcPts val="600"/>
              </a:spcAft>
              <a:buFont typeface="Courier New" panose="02070309020205020404" pitchFamily="49" charset="0"/>
              <a:buChar char="o"/>
            </a:pPr>
            <a:r>
              <a:rPr lang="nl-BE" sz="2400" dirty="0">
                <a:latin typeface="Krub"/>
                <a:ea typeface="Open Sans"/>
                <a:cs typeface="Open Sans"/>
              </a:rPr>
              <a:t>hoe en wanneer elke stap zal worden bereikt en hoe de toegewezen middelen voor het project besteed zullen worden; </a:t>
            </a:r>
          </a:p>
        </p:txBody>
      </p:sp>
    </p:spTree>
    <p:extLst>
      <p:ext uri="{BB962C8B-B14F-4D97-AF65-F5344CB8AC3E}">
        <p14:creationId xmlns:p14="http://schemas.microsoft.com/office/powerpoint/2010/main" val="24652287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2DA73-8E59-6E91-3342-C9AC9ACD9B0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AE7E4E0-CD59-26D6-9D64-2A84698573B1}"/>
              </a:ext>
            </a:extLst>
          </p:cNvPr>
          <p:cNvSpPr>
            <a:spLocks noGrp="1"/>
          </p:cNvSpPr>
          <p:nvPr>
            <p:ph type="title"/>
          </p:nvPr>
        </p:nvSpPr>
        <p:spPr/>
        <p:txBody>
          <a:bodyPr>
            <a:normAutofit/>
          </a:bodyPr>
          <a:lstStyle/>
          <a:p>
            <a:r>
              <a:rPr lang="nl-BE" sz="3600" dirty="0"/>
              <a:t>Gunningscriterium 1 </a:t>
            </a:r>
          </a:p>
        </p:txBody>
      </p:sp>
      <p:sp>
        <p:nvSpPr>
          <p:cNvPr id="6" name="Tijdelijke aanduiding voor afbeelding 2">
            <a:extLst>
              <a:ext uri="{FF2B5EF4-FFF2-40B4-BE49-F238E27FC236}">
                <a16:creationId xmlns:a16="http://schemas.microsoft.com/office/drawing/2014/main" id="{8D3BAE92-9873-6BA8-C3FF-9A2015629BA6}"/>
              </a:ext>
            </a:extLst>
          </p:cNvPr>
          <p:cNvSpPr txBox="1">
            <a:spLocks/>
          </p:cNvSpPr>
          <p:nvPr/>
        </p:nvSpPr>
        <p:spPr>
          <a:xfrm>
            <a:off x="943962" y="1750462"/>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endParaRPr lang="nl-BE" sz="1800" dirty="0">
              <a:latin typeface="Krub"/>
              <a:ea typeface="Open Sans"/>
              <a:cs typeface="Open Sans"/>
            </a:endParaRPr>
          </a:p>
          <a:p>
            <a:pPr lvl="1" algn="just">
              <a:spcAft>
                <a:spcPts val="600"/>
              </a:spcAft>
              <a:buFont typeface="Courier New" panose="02070309020205020404" pitchFamily="49" charset="0"/>
              <a:buChar char="o"/>
            </a:pPr>
            <a:r>
              <a:rPr lang="nl-BE" sz="1700" dirty="0">
                <a:latin typeface="Krub"/>
                <a:ea typeface="Open Sans"/>
                <a:cs typeface="Open Sans"/>
              </a:rPr>
              <a:t>maatregelen in het kader van algemene risicobeheersing en mogelijke belangenconflicten;</a:t>
            </a:r>
          </a:p>
          <a:p>
            <a:pPr marL="457200" lvl="1" indent="0" algn="just">
              <a:spcAft>
                <a:spcPts val="600"/>
              </a:spcAft>
              <a:buNone/>
            </a:pPr>
            <a:r>
              <a:rPr lang="nl-BE" sz="1700" dirty="0">
                <a:latin typeface="Krub"/>
                <a:ea typeface="Open Sans"/>
                <a:cs typeface="Open Sans"/>
              </a:rPr>
              <a:t> </a:t>
            </a:r>
          </a:p>
          <a:p>
            <a:pPr lvl="1" algn="just">
              <a:spcAft>
                <a:spcPts val="600"/>
              </a:spcAft>
              <a:buFont typeface="Courier New" panose="02070309020205020404" pitchFamily="49" charset="0"/>
              <a:buChar char="o"/>
            </a:pPr>
            <a:r>
              <a:rPr lang="nl-BE" sz="1700" dirty="0">
                <a:latin typeface="Krub"/>
                <a:ea typeface="Open Sans"/>
                <a:cs typeface="Open Sans"/>
              </a:rPr>
              <a:t>Communicatieplan met beschrijving van de procedures en frequentie van terugkoppeling naar Leerpunt . </a:t>
            </a:r>
          </a:p>
          <a:p>
            <a:pPr lvl="3" algn="just">
              <a:spcAft>
                <a:spcPts val="600"/>
              </a:spcAft>
              <a:buFont typeface="Wingdings" panose="05000000000000000000" pitchFamily="2" charset="2"/>
              <a:buChar char="è"/>
            </a:pPr>
            <a:r>
              <a:rPr lang="nl-BE" sz="1300" dirty="0">
                <a:latin typeface="Krub"/>
                <a:ea typeface="Open Sans"/>
                <a:cs typeface="Open Sans"/>
              </a:rPr>
              <a:t>Het doel is om een transparante en effectieve communicatiestructuur te waarborgen, waarin de voortgang van het project, belangrijke mijlpalen en eventuele uitdagingen regelmatig en helder worden gecommuniceerd naar Leerpunt.</a:t>
            </a:r>
          </a:p>
          <a:p>
            <a:pPr marL="457200" lvl="1" indent="0" algn="just">
              <a:spcAft>
                <a:spcPts val="600"/>
              </a:spcAft>
              <a:buNone/>
            </a:pPr>
            <a:endParaRPr lang="nl-BE" sz="1300" dirty="0">
              <a:latin typeface="Krub"/>
              <a:ea typeface="Open Sans"/>
              <a:cs typeface="Open Sans"/>
            </a:endParaRPr>
          </a:p>
          <a:p>
            <a:pPr marL="457200" lvl="1" indent="0" algn="just">
              <a:spcAft>
                <a:spcPts val="600"/>
              </a:spcAft>
              <a:buNone/>
            </a:pPr>
            <a:r>
              <a:rPr lang="nl-BE" sz="1700" dirty="0">
                <a:latin typeface="Krub"/>
                <a:ea typeface="Open Sans"/>
                <a:cs typeface="Open Sans"/>
              </a:rPr>
              <a:t>Plan van aanpak = tonen hoe toewerken naar een eindproduct dat kwaliteitsvol, toegankelijk en bruikbaar is, ingebed in de missie en visie van Leerpunt. </a:t>
            </a:r>
          </a:p>
        </p:txBody>
      </p:sp>
    </p:spTree>
    <p:extLst>
      <p:ext uri="{BB962C8B-B14F-4D97-AF65-F5344CB8AC3E}">
        <p14:creationId xmlns:p14="http://schemas.microsoft.com/office/powerpoint/2010/main" val="4158675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189B0A-F19C-CC57-6C07-9CB343E537D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266ED46-F1A2-AE57-D108-6A5607DE962C}"/>
              </a:ext>
            </a:extLst>
          </p:cNvPr>
          <p:cNvSpPr>
            <a:spLocks noGrp="1"/>
          </p:cNvSpPr>
          <p:nvPr>
            <p:ph type="title"/>
          </p:nvPr>
        </p:nvSpPr>
        <p:spPr/>
        <p:txBody>
          <a:bodyPr>
            <a:normAutofit/>
          </a:bodyPr>
          <a:lstStyle/>
          <a:p>
            <a:r>
              <a:rPr lang="nl-BE" sz="3600" dirty="0"/>
              <a:t>Gunningscriterium 1</a:t>
            </a:r>
          </a:p>
        </p:txBody>
      </p:sp>
      <p:sp>
        <p:nvSpPr>
          <p:cNvPr id="6" name="Tijdelijke aanduiding voor afbeelding 2">
            <a:extLst>
              <a:ext uri="{FF2B5EF4-FFF2-40B4-BE49-F238E27FC236}">
                <a16:creationId xmlns:a16="http://schemas.microsoft.com/office/drawing/2014/main" id="{F44DE90D-E1AE-E695-592D-7F82D67F7B83}"/>
              </a:ext>
            </a:extLst>
          </p:cNvPr>
          <p:cNvSpPr txBox="1">
            <a:spLocks/>
          </p:cNvSpPr>
          <p:nvPr/>
        </p:nvSpPr>
        <p:spPr>
          <a:xfrm>
            <a:off x="943962" y="1720645"/>
            <a:ext cx="10315318" cy="445401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endParaRPr lang="nl-BE" sz="1700" dirty="0">
              <a:latin typeface="Krub"/>
              <a:ea typeface="Open Sans"/>
              <a:cs typeface="Open Sans"/>
            </a:endParaRPr>
          </a:p>
          <a:p>
            <a:pPr marL="0" indent="0">
              <a:lnSpc>
                <a:spcPct val="120000"/>
              </a:lnSpc>
              <a:spcBef>
                <a:spcPts val="0"/>
              </a:spcBef>
              <a:buNone/>
            </a:pPr>
            <a:r>
              <a:rPr lang="nl-BE" sz="1700" u="sng" dirty="0">
                <a:latin typeface="Krub"/>
                <a:ea typeface="Open Sans"/>
                <a:cs typeface="Open Sans"/>
              </a:rPr>
              <a:t>B. Kwaliteitsbewaking (30 punten)</a:t>
            </a:r>
          </a:p>
          <a:p>
            <a:pPr marL="0" indent="0">
              <a:lnSpc>
                <a:spcPct val="120000"/>
              </a:lnSpc>
              <a:spcBef>
                <a:spcPts val="0"/>
              </a:spcBef>
              <a:buNone/>
            </a:pPr>
            <a:endParaRPr lang="nl-BE" sz="1700" dirty="0">
              <a:latin typeface="Krub"/>
              <a:ea typeface="Open Sans"/>
              <a:cs typeface="Open Sans"/>
            </a:endParaRPr>
          </a:p>
          <a:p>
            <a:pPr>
              <a:lnSpc>
                <a:spcPct val="120000"/>
              </a:lnSpc>
              <a:spcBef>
                <a:spcPts val="0"/>
              </a:spcBef>
              <a:buFont typeface="Wingdings" panose="05000000000000000000" pitchFamily="2" charset="2"/>
              <a:buChar char="è"/>
            </a:pPr>
            <a:r>
              <a:rPr lang="nl-BE" sz="1700" dirty="0">
                <a:latin typeface="Krub"/>
                <a:ea typeface="Open Sans"/>
                <a:cs typeface="Open Sans"/>
              </a:rPr>
              <a:t>Een beschrijving van hoe de kwaliteit doorheen het onderzoek zal gewaarborgd worden, zowel inhoudelijk als wetenschappelijk. </a:t>
            </a:r>
          </a:p>
          <a:p>
            <a:pPr marL="0" indent="0">
              <a:lnSpc>
                <a:spcPct val="120000"/>
              </a:lnSpc>
              <a:spcBef>
                <a:spcPts val="0"/>
              </a:spcBef>
              <a:buNone/>
            </a:pPr>
            <a:endParaRPr lang="nl-BE" sz="1700" dirty="0">
              <a:latin typeface="Krub"/>
              <a:ea typeface="Open Sans"/>
              <a:cs typeface="Open Sans"/>
            </a:endParaRPr>
          </a:p>
          <a:p>
            <a:pPr marL="0" indent="0">
              <a:lnSpc>
                <a:spcPct val="120000"/>
              </a:lnSpc>
              <a:spcBef>
                <a:spcPts val="0"/>
              </a:spcBef>
              <a:buNone/>
            </a:pPr>
            <a:r>
              <a:rPr lang="nl-BE" sz="1700" dirty="0">
                <a:latin typeface="Krub"/>
                <a:ea typeface="Open Sans"/>
                <a:cs typeface="Open Sans"/>
              </a:rPr>
              <a:t>Volgende zaken worden beschreven:</a:t>
            </a:r>
          </a:p>
          <a:p>
            <a:pPr marL="0" indent="0">
              <a:lnSpc>
                <a:spcPct val="120000"/>
              </a:lnSpc>
              <a:spcBef>
                <a:spcPts val="0"/>
              </a:spcBef>
              <a:buNone/>
            </a:pPr>
            <a:endParaRPr lang="nl-BE" sz="1700" dirty="0">
              <a:latin typeface="Krub"/>
              <a:ea typeface="Open Sans"/>
              <a:cs typeface="Open Sans"/>
            </a:endParaRPr>
          </a:p>
          <a:p>
            <a:pPr lvl="1">
              <a:lnSpc>
                <a:spcPct val="120000"/>
              </a:lnSpc>
              <a:spcBef>
                <a:spcPts val="0"/>
              </a:spcBef>
            </a:pPr>
            <a:r>
              <a:rPr lang="nl-BE" sz="1700" dirty="0">
                <a:latin typeface="Krub"/>
                <a:ea typeface="Open Sans"/>
                <a:cs typeface="Open Sans"/>
              </a:rPr>
              <a:t>het gebruikte theoretisch kader en methodologie;</a:t>
            </a:r>
          </a:p>
          <a:p>
            <a:pPr lvl="1">
              <a:lnSpc>
                <a:spcPct val="120000"/>
              </a:lnSpc>
              <a:spcBef>
                <a:spcPts val="0"/>
              </a:spcBef>
            </a:pPr>
            <a:r>
              <a:rPr lang="nl-BE" sz="1700" dirty="0">
                <a:latin typeface="Krub"/>
                <a:ea typeface="Open Sans"/>
                <a:cs typeface="Open Sans"/>
              </a:rPr>
              <a:t>de onderzoeksmethoden;</a:t>
            </a:r>
          </a:p>
          <a:p>
            <a:pPr lvl="1">
              <a:lnSpc>
                <a:spcPct val="120000"/>
              </a:lnSpc>
              <a:spcBef>
                <a:spcPts val="0"/>
              </a:spcBef>
            </a:pPr>
            <a:r>
              <a:rPr lang="nl-BE" sz="1700" dirty="0">
                <a:latin typeface="Krub"/>
                <a:ea typeface="Open Sans"/>
                <a:cs typeface="Open Sans"/>
              </a:rPr>
              <a:t>verwijzingen naar relevante bestaande wetenschappelijke literatuur over het thema;</a:t>
            </a:r>
          </a:p>
          <a:p>
            <a:pPr lvl="1">
              <a:lnSpc>
                <a:spcPct val="120000"/>
              </a:lnSpc>
              <a:spcBef>
                <a:spcPts val="0"/>
              </a:spcBef>
            </a:pPr>
            <a:r>
              <a:rPr lang="nl-BE" sz="1700" dirty="0">
                <a:latin typeface="Krub"/>
                <a:ea typeface="Open Sans"/>
                <a:cs typeface="Open Sans"/>
              </a:rPr>
              <a:t>de vooropgestelde dataverzameling, -analyse en -rapportering beschrijven en verantwoorden;  </a:t>
            </a:r>
          </a:p>
          <a:p>
            <a:pPr lvl="1">
              <a:lnSpc>
                <a:spcPct val="120000"/>
              </a:lnSpc>
              <a:spcBef>
                <a:spcPts val="0"/>
              </a:spcBef>
            </a:pPr>
            <a:r>
              <a:rPr lang="nl-BE" sz="1700" dirty="0">
                <a:latin typeface="Krub"/>
                <a:ea typeface="Open Sans"/>
                <a:cs typeface="Open Sans"/>
              </a:rPr>
              <a:t>een </a:t>
            </a:r>
            <a:r>
              <a:rPr lang="nl-BE" sz="1700" dirty="0" err="1">
                <a:latin typeface="Krub"/>
                <a:ea typeface="Open Sans"/>
                <a:cs typeface="Open Sans"/>
              </a:rPr>
              <a:t>datamanagementsplan</a:t>
            </a:r>
            <a:r>
              <a:rPr lang="nl-BE" sz="1700" dirty="0">
                <a:latin typeface="Krub"/>
                <a:ea typeface="Open Sans"/>
                <a:cs typeface="Open Sans"/>
              </a:rPr>
              <a:t> (DMP) met beschrijving van de strategieën en processen voor het organiseren, opslaan, delen en bewaren van onderzoeksgegevens. </a:t>
            </a:r>
          </a:p>
        </p:txBody>
      </p:sp>
    </p:spTree>
    <p:extLst>
      <p:ext uri="{BB962C8B-B14F-4D97-AF65-F5344CB8AC3E}">
        <p14:creationId xmlns:p14="http://schemas.microsoft.com/office/powerpoint/2010/main" val="31077563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183B6-78D1-1AC4-86C3-D33B720F371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9710C2F-22BB-80AC-74E0-D3A13E1F687C}"/>
              </a:ext>
            </a:extLst>
          </p:cNvPr>
          <p:cNvSpPr>
            <a:spLocks noGrp="1"/>
          </p:cNvSpPr>
          <p:nvPr>
            <p:ph type="title"/>
          </p:nvPr>
        </p:nvSpPr>
        <p:spPr/>
        <p:txBody>
          <a:bodyPr>
            <a:normAutofit/>
          </a:bodyPr>
          <a:lstStyle/>
          <a:p>
            <a:r>
              <a:rPr lang="nl-BE" sz="3600" dirty="0"/>
              <a:t>Gunningscriterium 1</a:t>
            </a:r>
          </a:p>
        </p:txBody>
      </p:sp>
      <p:sp>
        <p:nvSpPr>
          <p:cNvPr id="6" name="Tijdelijke aanduiding voor afbeelding 2">
            <a:extLst>
              <a:ext uri="{FF2B5EF4-FFF2-40B4-BE49-F238E27FC236}">
                <a16:creationId xmlns:a16="http://schemas.microsoft.com/office/drawing/2014/main" id="{A0CB3A5D-8E68-6A1A-C8AB-48BF8DEF1F4A}"/>
              </a:ext>
            </a:extLst>
          </p:cNvPr>
          <p:cNvSpPr txBox="1">
            <a:spLocks/>
          </p:cNvSpPr>
          <p:nvPr/>
        </p:nvSpPr>
        <p:spPr>
          <a:xfrm>
            <a:off x="943962" y="1720645"/>
            <a:ext cx="10315318" cy="513735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nl-BE" b="1" dirty="0">
                <a:latin typeface="Krub" panose="00000500000000000000" pitchFamily="2" charset="-34"/>
                <a:cs typeface="Krub" panose="00000500000000000000" pitchFamily="2" charset="-34"/>
              </a:rPr>
              <a:t>Kwaliteit van het voorstel (80/100 punten)</a:t>
            </a:r>
          </a:p>
          <a:p>
            <a:pPr marL="0" indent="0">
              <a:lnSpc>
                <a:spcPct val="120000"/>
              </a:lnSpc>
              <a:spcBef>
                <a:spcPts val="0"/>
              </a:spcBef>
              <a:buFont typeface="Arial" panose="020B0604020202020204" pitchFamily="34" charset="0"/>
              <a:buNone/>
            </a:pPr>
            <a:endParaRPr lang="nl-BE" b="1" dirty="0"/>
          </a:p>
          <a:p>
            <a:pPr marL="0" indent="0">
              <a:lnSpc>
                <a:spcPct val="120000"/>
              </a:lnSpc>
              <a:spcBef>
                <a:spcPts val="0"/>
              </a:spcBef>
              <a:buNone/>
            </a:pPr>
            <a:r>
              <a:rPr lang="nl-BE" u="sng" dirty="0">
                <a:latin typeface="Krub" panose="00000500000000000000" pitchFamily="2" charset="-34"/>
                <a:cs typeface="Krub" panose="00000500000000000000" pitchFamily="2" charset="-34"/>
              </a:rPr>
              <a:t>C. Deskundigheid van de inschrijvers (20 punten)</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algn="just">
              <a:lnSpc>
                <a:spcPct val="120000"/>
              </a:lnSpc>
              <a:spcBef>
                <a:spcPts val="0"/>
              </a:spcBef>
              <a:buFont typeface="Wingdings" panose="05000000000000000000" pitchFamily="2" charset="2"/>
              <a:buChar char="è"/>
            </a:pPr>
            <a:r>
              <a:rPr lang="nl-BE" sz="2600" dirty="0">
                <a:latin typeface="Krub" panose="00000500000000000000" pitchFamily="2" charset="-34"/>
                <a:cs typeface="Krub" panose="00000500000000000000" pitchFamily="2" charset="-34"/>
              </a:rPr>
              <a:t> een beschrijving van het projectteam dat aantoont dat het team over de nodige deskundigheid en expertise van het team met betrekking tot het thema met: </a:t>
            </a:r>
          </a:p>
          <a:p>
            <a:pPr marL="0" indent="0" algn="just">
              <a:lnSpc>
                <a:spcPct val="120000"/>
              </a:lnSpc>
              <a:spcBef>
                <a:spcPts val="0"/>
              </a:spcBef>
              <a:buNone/>
            </a:pPr>
            <a:endParaRPr lang="nl-BE" sz="2600" dirty="0">
              <a:latin typeface="Krub" panose="00000500000000000000" pitchFamily="2" charset="-34"/>
              <a:cs typeface="Krub" panose="00000500000000000000" pitchFamily="2" charset="-34"/>
            </a:endParaRPr>
          </a:p>
          <a:p>
            <a:pPr lvl="1">
              <a:lnSpc>
                <a:spcPct val="120000"/>
              </a:lnSpc>
              <a:spcBef>
                <a:spcPts val="0"/>
              </a:spcBef>
            </a:pPr>
            <a:r>
              <a:rPr lang="nl-BE" sz="2400" dirty="0">
                <a:latin typeface="Krub" panose="00000500000000000000" pitchFamily="2" charset="-34"/>
                <a:cs typeface="Krub" panose="00000500000000000000" pitchFamily="2" charset="-34"/>
              </a:rPr>
              <a:t>voorstel van het projectteam;</a:t>
            </a:r>
          </a:p>
          <a:p>
            <a:pPr lvl="1">
              <a:lnSpc>
                <a:spcPct val="120000"/>
              </a:lnSpc>
              <a:spcBef>
                <a:spcPts val="0"/>
              </a:spcBef>
            </a:pPr>
            <a:endParaRPr lang="nl-BE" sz="2400" dirty="0">
              <a:latin typeface="Krub" panose="00000500000000000000" pitchFamily="2" charset="-34"/>
              <a:cs typeface="Krub" panose="00000500000000000000" pitchFamily="2" charset="-34"/>
            </a:endParaRPr>
          </a:p>
          <a:p>
            <a:pPr lvl="1">
              <a:lnSpc>
                <a:spcPct val="120000"/>
              </a:lnSpc>
              <a:spcBef>
                <a:spcPts val="0"/>
              </a:spcBef>
            </a:pPr>
            <a:r>
              <a:rPr lang="nl-NL" sz="2400" dirty="0">
                <a:latin typeface="Krub" panose="00000500000000000000" pitchFamily="2" charset="-34"/>
                <a:cs typeface="Krub" panose="00000500000000000000" pitchFamily="2" charset="-34"/>
              </a:rPr>
              <a:t>naam, functie, taken, kennis en ervaring van de projectleden;</a:t>
            </a:r>
          </a:p>
          <a:p>
            <a:pPr lvl="1">
              <a:lnSpc>
                <a:spcPct val="120000"/>
              </a:lnSpc>
              <a:spcBef>
                <a:spcPts val="0"/>
              </a:spcBef>
            </a:pPr>
            <a:endParaRPr lang="nl-BE" sz="2400" dirty="0">
              <a:latin typeface="Krub" panose="00000500000000000000" pitchFamily="2" charset="-34"/>
              <a:cs typeface="Krub" panose="00000500000000000000" pitchFamily="2" charset="-34"/>
            </a:endParaRPr>
          </a:p>
          <a:p>
            <a:pPr lvl="1">
              <a:lnSpc>
                <a:spcPct val="120000"/>
              </a:lnSpc>
              <a:spcBef>
                <a:spcPts val="0"/>
              </a:spcBef>
            </a:pPr>
            <a:r>
              <a:rPr lang="nl-NL" sz="2400" dirty="0">
                <a:latin typeface="Krub" panose="00000500000000000000" pitchFamily="2" charset="-34"/>
                <a:cs typeface="Krub" panose="00000500000000000000" pitchFamily="2" charset="-34"/>
              </a:rPr>
              <a:t>specificering van taken, rollen en verantwoordelijkheden en benodigde vaardigheden binnen het project;</a:t>
            </a:r>
          </a:p>
          <a:p>
            <a:pPr lvl="1">
              <a:lnSpc>
                <a:spcPct val="120000"/>
              </a:lnSpc>
              <a:spcBef>
                <a:spcPts val="0"/>
              </a:spcBef>
            </a:pPr>
            <a:endParaRPr lang="nl-BE" sz="2400" dirty="0">
              <a:latin typeface="Krub" panose="00000500000000000000" pitchFamily="2" charset="-34"/>
              <a:cs typeface="Krub" panose="00000500000000000000" pitchFamily="2" charset="-34"/>
            </a:endParaRPr>
          </a:p>
          <a:p>
            <a:pPr lvl="1">
              <a:lnSpc>
                <a:spcPct val="120000"/>
              </a:lnSpc>
              <a:spcBef>
                <a:spcPts val="0"/>
              </a:spcBef>
            </a:pPr>
            <a:r>
              <a:rPr lang="nl-NL" sz="2400" dirty="0">
                <a:latin typeface="Krub" panose="00000500000000000000" pitchFamily="2" charset="-34"/>
                <a:cs typeface="Krub" panose="00000500000000000000" pitchFamily="2" charset="-34"/>
              </a:rPr>
              <a:t>omschrijving hoe het personeel zal ingezet worden gekoppeld aan de periode en duur van het project. </a:t>
            </a:r>
          </a:p>
          <a:p>
            <a:pPr lvl="1">
              <a:lnSpc>
                <a:spcPct val="120000"/>
              </a:lnSpc>
              <a:spcBef>
                <a:spcPts val="0"/>
              </a:spcBef>
            </a:pPr>
            <a:endParaRPr lang="nl-NL" sz="2400" dirty="0">
              <a:latin typeface="Krub" panose="00000500000000000000" pitchFamily="2" charset="-34"/>
              <a:cs typeface="Krub" panose="00000500000000000000" pitchFamily="2" charset="-34"/>
            </a:endParaRPr>
          </a:p>
          <a:p>
            <a:pPr lvl="1">
              <a:lnSpc>
                <a:spcPct val="120000"/>
              </a:lnSpc>
              <a:spcBef>
                <a:spcPts val="0"/>
              </a:spcBef>
            </a:pPr>
            <a:r>
              <a:rPr lang="nl-NL" sz="2400" dirty="0">
                <a:latin typeface="Krub" panose="00000500000000000000" pitchFamily="2" charset="-34"/>
                <a:cs typeface="Krub" panose="00000500000000000000" pitchFamily="2" charset="-34"/>
              </a:rPr>
              <a:t>Beschrijving van ervaring van projectleden</a:t>
            </a:r>
          </a:p>
        </p:txBody>
      </p:sp>
    </p:spTree>
    <p:extLst>
      <p:ext uri="{BB962C8B-B14F-4D97-AF65-F5344CB8AC3E}">
        <p14:creationId xmlns:p14="http://schemas.microsoft.com/office/powerpoint/2010/main" val="2203758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AE02C-35E4-33C6-68F8-1FC385AC99E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092A08F-0918-3047-3273-0D65D1BA8F93}"/>
              </a:ext>
            </a:extLst>
          </p:cNvPr>
          <p:cNvSpPr>
            <a:spLocks noGrp="1"/>
          </p:cNvSpPr>
          <p:nvPr>
            <p:ph type="title"/>
          </p:nvPr>
        </p:nvSpPr>
        <p:spPr/>
        <p:txBody>
          <a:bodyPr>
            <a:normAutofit/>
          </a:bodyPr>
          <a:lstStyle/>
          <a:p>
            <a:r>
              <a:rPr lang="nl-BE" sz="3600" dirty="0"/>
              <a:t>Gunningscriterium 2</a:t>
            </a:r>
          </a:p>
        </p:txBody>
      </p:sp>
      <p:sp>
        <p:nvSpPr>
          <p:cNvPr id="6" name="Tijdelijke aanduiding voor afbeelding 2">
            <a:extLst>
              <a:ext uri="{FF2B5EF4-FFF2-40B4-BE49-F238E27FC236}">
                <a16:creationId xmlns:a16="http://schemas.microsoft.com/office/drawing/2014/main" id="{E612A742-787B-D6E7-1441-1E9AC2BFDCF3}"/>
              </a:ext>
            </a:extLst>
          </p:cNvPr>
          <p:cNvSpPr txBox="1">
            <a:spLocks/>
          </p:cNvSpPr>
          <p:nvPr/>
        </p:nvSpPr>
        <p:spPr>
          <a:xfrm>
            <a:off x="943962" y="1720645"/>
            <a:ext cx="10315318" cy="4454013"/>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sz="24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sz="22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sz="20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b="0" i="0" kern="1200">
                <a:solidFill>
                  <a:srgbClr val="26205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nl-BE" b="1" dirty="0">
                <a:latin typeface="Krub" panose="00000500000000000000" pitchFamily="2" charset="-34"/>
                <a:cs typeface="Krub" panose="00000500000000000000" pitchFamily="2" charset="-34"/>
              </a:rPr>
              <a:t>De inschrijvingsprijs (20/100 punten)</a:t>
            </a:r>
          </a:p>
          <a:p>
            <a:pPr marL="0" indent="0">
              <a:spcBef>
                <a:spcPts val="0"/>
              </a:spcBef>
              <a:buFont typeface="Arial" panose="020B0604020202020204" pitchFamily="34" charset="0"/>
              <a:buNone/>
            </a:pPr>
            <a:endParaRPr lang="nl-BE" b="1" dirty="0"/>
          </a:p>
          <a:p>
            <a:pPr marL="0" indent="0">
              <a:spcBef>
                <a:spcPts val="0"/>
              </a:spcBef>
              <a:buNone/>
            </a:pPr>
            <a:r>
              <a:rPr lang="nl-BE" sz="2000" dirty="0">
                <a:latin typeface="Krub"/>
                <a:ea typeface="Open Sans"/>
                <a:cs typeface="Open Sans"/>
              </a:rPr>
              <a:t>Beoordeling op basis van de globale prijs (incl. btw) voor de onderzoeksopdracht, a.d.h.v. volgende formule:</a:t>
            </a:r>
          </a:p>
          <a:p>
            <a:pPr>
              <a:spcBef>
                <a:spcPts val="0"/>
              </a:spcBef>
            </a:pPr>
            <a:endParaRPr lang="nl-BE" sz="2000" dirty="0">
              <a:latin typeface="Krub"/>
              <a:ea typeface="Open Sans"/>
              <a:cs typeface="Open Sans"/>
            </a:endParaRPr>
          </a:p>
          <a:p>
            <a:pPr lvl="1">
              <a:spcBef>
                <a:spcPts val="0"/>
              </a:spcBef>
              <a:buFont typeface="Wingdings" panose="05000000000000000000" pitchFamily="2" charset="2"/>
              <a:buChar char="§"/>
            </a:pPr>
            <a:r>
              <a:rPr lang="nl-BE" sz="1800" dirty="0">
                <a:latin typeface="Krub"/>
                <a:ea typeface="Open Sans"/>
                <a:cs typeface="Open Sans"/>
              </a:rPr>
              <a:t>prijsofferte op basis van de inventaris (bijlage 2). De kosten worden opgegeven voor de verschillende onderdelen en fasen van het onderzoek. De prijs omvat alle kosten verbonden aan de dienstverlening (personeelskosten, documenten, materiaal, administratie, verplaatsingskosten...). </a:t>
            </a:r>
          </a:p>
          <a:p>
            <a:pPr lvl="1">
              <a:spcBef>
                <a:spcPts val="0"/>
              </a:spcBef>
              <a:buFont typeface="Wingdings" panose="05000000000000000000" pitchFamily="2" charset="2"/>
              <a:buChar char="§"/>
            </a:pPr>
            <a:endParaRPr lang="nl-BE" sz="1800" dirty="0">
              <a:latin typeface="Krub"/>
              <a:ea typeface="Open Sans"/>
              <a:cs typeface="Open Sans"/>
            </a:endParaRPr>
          </a:p>
          <a:p>
            <a:pPr lvl="1">
              <a:spcBef>
                <a:spcPts val="0"/>
              </a:spcBef>
              <a:buFont typeface="Wingdings" panose="05000000000000000000" pitchFamily="2" charset="2"/>
              <a:buChar char="§"/>
            </a:pPr>
            <a:r>
              <a:rPr lang="nl-BE" sz="1800" dirty="0">
                <a:latin typeface="Krub"/>
                <a:ea typeface="Open Sans"/>
                <a:cs typeface="Open Sans"/>
              </a:rPr>
              <a:t>De ingediende totaalprijs bedraagt maximum 97.500  euro (incl. btw). </a:t>
            </a:r>
          </a:p>
          <a:p>
            <a:pPr lvl="1">
              <a:spcBef>
                <a:spcPts val="0"/>
              </a:spcBef>
              <a:buFont typeface="Wingdings" panose="05000000000000000000" pitchFamily="2" charset="2"/>
              <a:buChar char="§"/>
            </a:pPr>
            <a:endParaRPr lang="nl-BE" sz="1800" dirty="0">
              <a:latin typeface="Krub"/>
              <a:ea typeface="Open Sans"/>
              <a:cs typeface="Open Sans"/>
            </a:endParaRPr>
          </a:p>
          <a:p>
            <a:pPr lvl="1">
              <a:spcBef>
                <a:spcPts val="0"/>
              </a:spcBef>
              <a:buFont typeface="Wingdings" panose="05000000000000000000" pitchFamily="2" charset="2"/>
              <a:buChar char="§"/>
            </a:pPr>
            <a:r>
              <a:rPr lang="nl-BE" sz="1800" dirty="0">
                <a:latin typeface="Krub"/>
                <a:ea typeface="Open Sans"/>
                <a:cs typeface="Open Sans"/>
              </a:rPr>
              <a:t>De toekenning van de punten voor de prijs gebeurt via de formule: (prijs goedkoopst ingediende voorstel/prijs ingediende voorstel) * 20.</a:t>
            </a:r>
          </a:p>
        </p:txBody>
      </p:sp>
    </p:spTree>
    <p:extLst>
      <p:ext uri="{BB962C8B-B14F-4D97-AF65-F5344CB8AC3E}">
        <p14:creationId xmlns:p14="http://schemas.microsoft.com/office/powerpoint/2010/main" val="2150475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94CCBE-7A74-73CF-9055-9858DA303A6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62C0DCC-45DD-A07D-BEB8-9FB2F628653F}"/>
              </a:ext>
            </a:extLst>
          </p:cNvPr>
          <p:cNvSpPr>
            <a:spLocks noGrp="1"/>
          </p:cNvSpPr>
          <p:nvPr>
            <p:ph type="title"/>
          </p:nvPr>
        </p:nvSpPr>
        <p:spPr/>
        <p:txBody>
          <a:bodyPr/>
          <a:lstStyle/>
          <a:p>
            <a:r>
              <a:rPr lang="nl-BE" dirty="0"/>
              <a:t>Q&amp;A</a:t>
            </a:r>
          </a:p>
        </p:txBody>
      </p:sp>
    </p:spTree>
    <p:extLst>
      <p:ext uri="{BB962C8B-B14F-4D97-AF65-F5344CB8AC3E}">
        <p14:creationId xmlns:p14="http://schemas.microsoft.com/office/powerpoint/2010/main" val="35142353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A971E-83A3-3243-B6A1-7B372A82756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75F5574-076D-7351-E5BF-988929CF6BE9}"/>
              </a:ext>
            </a:extLst>
          </p:cNvPr>
          <p:cNvSpPr>
            <a:spLocks noGrp="1"/>
          </p:cNvSpPr>
          <p:nvPr>
            <p:ph type="title"/>
          </p:nvPr>
        </p:nvSpPr>
        <p:spPr>
          <a:xfrm>
            <a:off x="861346" y="818535"/>
            <a:ext cx="9015535" cy="1727200"/>
          </a:xfrm>
        </p:spPr>
        <p:txBody>
          <a:bodyPr/>
          <a:lstStyle/>
          <a:p>
            <a:r>
              <a:rPr lang="nl-BE" dirty="0"/>
              <a:t>Contact:</a:t>
            </a:r>
          </a:p>
        </p:txBody>
      </p:sp>
      <p:sp>
        <p:nvSpPr>
          <p:cNvPr id="3" name="Tekstvak 2">
            <a:extLst>
              <a:ext uri="{FF2B5EF4-FFF2-40B4-BE49-F238E27FC236}">
                <a16:creationId xmlns:a16="http://schemas.microsoft.com/office/drawing/2014/main" id="{8DC92F5B-6051-B5A9-377D-16B1FA744321}"/>
              </a:ext>
            </a:extLst>
          </p:cNvPr>
          <p:cNvSpPr txBox="1"/>
          <p:nvPr/>
        </p:nvSpPr>
        <p:spPr>
          <a:xfrm>
            <a:off x="1071716" y="3716593"/>
            <a:ext cx="3071803" cy="646331"/>
          </a:xfrm>
          <a:prstGeom prst="rect">
            <a:avLst/>
          </a:prstGeom>
          <a:noFill/>
        </p:spPr>
        <p:txBody>
          <a:bodyPr wrap="none" rtlCol="0">
            <a:spAutoFit/>
          </a:bodyPr>
          <a:lstStyle/>
          <a:p>
            <a:r>
              <a:rPr lang="nl-BE" dirty="0">
                <a:solidFill>
                  <a:schemeClr val="bg1"/>
                </a:solidFill>
              </a:rPr>
              <a:t>Astrid.dhaenens@leerpunt.be </a:t>
            </a:r>
          </a:p>
          <a:p>
            <a:r>
              <a:rPr lang="nl-BE" dirty="0">
                <a:solidFill>
                  <a:schemeClr val="bg1"/>
                </a:solidFill>
              </a:rPr>
              <a:t>Joke.boeckx@leerpunt.be </a:t>
            </a:r>
          </a:p>
        </p:txBody>
      </p:sp>
    </p:spTree>
    <p:extLst>
      <p:ext uri="{BB962C8B-B14F-4D97-AF65-F5344CB8AC3E}">
        <p14:creationId xmlns:p14="http://schemas.microsoft.com/office/powerpoint/2010/main" val="1643963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dirty="0" err="1"/>
              <a:t>Outline</a:t>
            </a:r>
            <a:endParaRPr lang="nl-BE" dirty="0"/>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a:bodyPr>
          <a:lstStyle/>
          <a:p>
            <a:r>
              <a:rPr lang="nl-BE" b="1">
                <a:latin typeface="Krub" panose="00000500000000000000" pitchFamily="2" charset="-34"/>
                <a:cs typeface="Krub" panose="00000500000000000000" pitchFamily="2" charset="-34"/>
              </a:rPr>
              <a:t>Context</a:t>
            </a:r>
            <a:r>
              <a:rPr lang="nl-BE" b="1" dirty="0">
                <a:latin typeface="Krub" panose="00000500000000000000" pitchFamily="2" charset="-34"/>
                <a:cs typeface="Krub" panose="00000500000000000000" pitchFamily="2" charset="-34"/>
              </a:rPr>
              <a:t> </a:t>
            </a:r>
          </a:p>
          <a:p>
            <a:r>
              <a:rPr lang="nl-BE" b="1">
                <a:latin typeface="Krub" panose="00000500000000000000" pitchFamily="2" charset="-34"/>
                <a:cs typeface="Krub" panose="00000500000000000000" pitchFamily="2" charset="-34"/>
              </a:rPr>
              <a:t>Onderzoeksopdracht </a:t>
            </a:r>
            <a:endParaRPr lang="nl-BE" b="1" dirty="0">
              <a:latin typeface="Krub" panose="00000500000000000000" pitchFamily="2" charset="-34"/>
              <a:cs typeface="Krub" panose="00000500000000000000" pitchFamily="2" charset="-34"/>
            </a:endParaRPr>
          </a:p>
          <a:p>
            <a:r>
              <a:rPr lang="nl-BE" b="1">
                <a:latin typeface="Krub" panose="00000500000000000000" pitchFamily="2" charset="-34"/>
                <a:cs typeface="Krub" panose="00000500000000000000" pitchFamily="2" charset="-34"/>
              </a:rPr>
              <a:t>Opdrachtdocumenten </a:t>
            </a:r>
            <a:endParaRPr lang="nl-BE" b="1" dirty="0">
              <a:latin typeface="Krub" panose="00000500000000000000" pitchFamily="2" charset="-34"/>
              <a:cs typeface="Krub" panose="00000500000000000000" pitchFamily="2" charset="-34"/>
            </a:endParaRPr>
          </a:p>
          <a:p>
            <a:r>
              <a:rPr lang="nl-BE" b="1" dirty="0">
                <a:latin typeface="Krub" panose="00000500000000000000" pitchFamily="2" charset="-34"/>
                <a:cs typeface="Krub" panose="00000500000000000000" pitchFamily="2" charset="-34"/>
              </a:rPr>
              <a:t>Procedure </a:t>
            </a:r>
            <a:endParaRPr lang="nl-BE" b="1">
              <a:latin typeface="Krub" panose="00000500000000000000" pitchFamily="2" charset="-34"/>
              <a:cs typeface="Krub" panose="00000500000000000000" pitchFamily="2" charset="-34"/>
            </a:endParaRPr>
          </a:p>
          <a:p>
            <a:r>
              <a:rPr lang="nl-BE" b="1">
                <a:latin typeface="Krub" panose="00000500000000000000" pitchFamily="2" charset="-34"/>
                <a:cs typeface="Krub" panose="00000500000000000000" pitchFamily="2" charset="-34"/>
              </a:rPr>
              <a:t>Selectiecriteria</a:t>
            </a:r>
            <a:endParaRPr lang="nl-BE" b="1" dirty="0">
              <a:latin typeface="Krub" panose="00000500000000000000" pitchFamily="2" charset="-34"/>
              <a:cs typeface="Krub" panose="00000500000000000000" pitchFamily="2" charset="-34"/>
            </a:endParaRPr>
          </a:p>
          <a:p>
            <a:r>
              <a:rPr lang="nl-BE" b="1" dirty="0">
                <a:latin typeface="Krub" panose="00000500000000000000" pitchFamily="2" charset="-34"/>
                <a:cs typeface="Krub" panose="00000500000000000000" pitchFamily="2" charset="-34"/>
              </a:rPr>
              <a:t>Beoordelingscriteria </a:t>
            </a:r>
          </a:p>
          <a:p>
            <a:r>
              <a:rPr lang="nl-BE" b="1" dirty="0">
                <a:latin typeface="Krub" panose="00000500000000000000" pitchFamily="2" charset="-34"/>
                <a:cs typeface="Krub" panose="00000500000000000000" pitchFamily="2" charset="-34"/>
              </a:rPr>
              <a:t>Q&amp;A</a:t>
            </a:r>
            <a:endParaRPr lang="nl-BE" dirty="0">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2643492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dirty="0"/>
              <a:t>Context</a:t>
            </a:r>
          </a:p>
        </p:txBody>
      </p:sp>
    </p:spTree>
    <p:extLst>
      <p:ext uri="{BB962C8B-B14F-4D97-AF65-F5344CB8AC3E}">
        <p14:creationId xmlns:p14="http://schemas.microsoft.com/office/powerpoint/2010/main" val="3336990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7B031D-1131-E204-8D37-DA004605ECCC}"/>
              </a:ext>
            </a:extLst>
          </p:cNvPr>
          <p:cNvSpPr>
            <a:spLocks noGrp="1"/>
          </p:cNvSpPr>
          <p:nvPr>
            <p:ph type="title"/>
          </p:nvPr>
        </p:nvSpPr>
        <p:spPr/>
        <p:txBody>
          <a:bodyPr/>
          <a:lstStyle/>
          <a:p>
            <a:r>
              <a:rPr lang="nl-BE" dirty="0"/>
              <a:t>Context</a:t>
            </a:r>
          </a:p>
        </p:txBody>
      </p:sp>
      <p:sp>
        <p:nvSpPr>
          <p:cNvPr id="3" name="Tijdelijke aanduiding voor afbeelding 2">
            <a:extLst>
              <a:ext uri="{FF2B5EF4-FFF2-40B4-BE49-F238E27FC236}">
                <a16:creationId xmlns:a16="http://schemas.microsoft.com/office/drawing/2014/main" id="{6BDAAD0E-91A0-53CC-66C6-18DC4343D654}"/>
              </a:ext>
            </a:extLst>
          </p:cNvPr>
          <p:cNvSpPr>
            <a:spLocks noGrp="1"/>
          </p:cNvSpPr>
          <p:nvPr>
            <p:ph type="pic" sz="quarter" idx="12"/>
          </p:nvPr>
        </p:nvSpPr>
        <p:spPr>
          <a:xfrm>
            <a:off x="943962" y="2035459"/>
            <a:ext cx="10315318" cy="3639477"/>
          </a:xfrm>
        </p:spPr>
        <p:txBody>
          <a:bodyPr>
            <a:normAutofit fontScale="85000" lnSpcReduction="20000"/>
          </a:bodyPr>
          <a:lstStyle/>
          <a:p>
            <a:pPr marL="0" indent="0">
              <a:lnSpc>
                <a:spcPct val="120000"/>
              </a:lnSpc>
              <a:spcBef>
                <a:spcPts val="0"/>
              </a:spcBef>
              <a:buNone/>
            </a:pPr>
            <a:r>
              <a:rPr lang="nl-BE" dirty="0">
                <a:latin typeface="Krub" panose="00000500000000000000" pitchFamily="2" charset="-34"/>
                <a:cs typeface="Krub" panose="00000500000000000000" pitchFamily="2" charset="-34"/>
              </a:rPr>
              <a:t>Doel van Leerpunt:</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marL="0" indent="0">
              <a:lnSpc>
                <a:spcPct val="120000"/>
              </a:lnSpc>
              <a:spcBef>
                <a:spcPts val="0"/>
              </a:spcBef>
              <a:buNone/>
            </a:pPr>
            <a:r>
              <a:rPr lang="nl-BE" dirty="0">
                <a:latin typeface="Krub" panose="00000500000000000000" pitchFamily="2" charset="-34"/>
                <a:cs typeface="Krub" panose="00000500000000000000" pitchFamily="2" charset="-34"/>
              </a:rPr>
              <a:t>= kennis over effectieve didactiek uit wetenschappelijk onderzoek ontsluiten </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marL="0" indent="0">
              <a:lnSpc>
                <a:spcPct val="120000"/>
              </a:lnSpc>
              <a:spcBef>
                <a:spcPts val="0"/>
              </a:spcBef>
              <a:buNone/>
            </a:pPr>
            <a:r>
              <a:rPr lang="nl-BE" dirty="0">
                <a:latin typeface="Krub" panose="00000500000000000000" pitchFamily="2" charset="-34"/>
                <a:cs typeface="Krub" panose="00000500000000000000" pitchFamily="2" charset="-34"/>
              </a:rPr>
              <a:t>= via gerichte implementatie de kwaliteit van het Vlaamse onderwijs te verbeteren</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marL="0" indent="0">
              <a:lnSpc>
                <a:spcPct val="120000"/>
              </a:lnSpc>
              <a:spcBef>
                <a:spcPts val="0"/>
              </a:spcBef>
              <a:buNone/>
            </a:pPr>
            <a:r>
              <a:rPr lang="nl-BE" dirty="0">
                <a:latin typeface="Krub" panose="00000500000000000000" pitchFamily="2" charset="-34"/>
                <a:cs typeface="Krub" panose="00000500000000000000" pitchFamily="2" charset="-34"/>
              </a:rPr>
              <a:t> door:</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marL="0" indent="0">
              <a:lnSpc>
                <a:spcPct val="120000"/>
              </a:lnSpc>
              <a:spcBef>
                <a:spcPts val="0"/>
              </a:spcBef>
              <a:buNone/>
            </a:pPr>
            <a:r>
              <a:rPr lang="nl-BE" dirty="0">
                <a:latin typeface="Krub" panose="00000500000000000000" pitchFamily="2" charset="-34"/>
                <a:cs typeface="Krub" panose="00000500000000000000" pitchFamily="2" charset="-34"/>
              </a:rPr>
              <a:t>het aanbieden van steeds ontwikkelende, onderbouwde didactische kennisbasis aan voor leraren(teams)  zodat leraren hun dagelijkse lespraktijk </a:t>
            </a:r>
            <a:r>
              <a:rPr lang="nl-BE" dirty="0" err="1">
                <a:latin typeface="Krub" panose="00000500000000000000" pitchFamily="2" charset="-34"/>
                <a:cs typeface="Krub" panose="00000500000000000000" pitchFamily="2" charset="-34"/>
              </a:rPr>
              <a:t>evidence-informed</a:t>
            </a:r>
            <a:r>
              <a:rPr lang="nl-BE" dirty="0">
                <a:latin typeface="Krub" panose="00000500000000000000" pitchFamily="2" charset="-34"/>
                <a:cs typeface="Krub" panose="00000500000000000000" pitchFamily="2" charset="-34"/>
              </a:rPr>
              <a:t> kunnen aanpakken. </a:t>
            </a:r>
          </a:p>
        </p:txBody>
      </p:sp>
    </p:spTree>
    <p:extLst>
      <p:ext uri="{BB962C8B-B14F-4D97-AF65-F5344CB8AC3E}">
        <p14:creationId xmlns:p14="http://schemas.microsoft.com/office/powerpoint/2010/main" val="1705789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853406-5181-75E4-5B30-2F778FA4F21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B1B8A26-6790-F9D8-76D2-B7F7B84FAA8B}"/>
              </a:ext>
            </a:extLst>
          </p:cNvPr>
          <p:cNvSpPr>
            <a:spLocks noGrp="1"/>
          </p:cNvSpPr>
          <p:nvPr>
            <p:ph type="title"/>
          </p:nvPr>
        </p:nvSpPr>
        <p:spPr/>
        <p:txBody>
          <a:bodyPr/>
          <a:lstStyle/>
          <a:p>
            <a:r>
              <a:rPr lang="nl-BE" dirty="0"/>
              <a:t>Context</a:t>
            </a:r>
          </a:p>
        </p:txBody>
      </p:sp>
      <p:sp>
        <p:nvSpPr>
          <p:cNvPr id="3" name="Tijdelijke aanduiding voor afbeelding 2">
            <a:extLst>
              <a:ext uri="{FF2B5EF4-FFF2-40B4-BE49-F238E27FC236}">
                <a16:creationId xmlns:a16="http://schemas.microsoft.com/office/drawing/2014/main" id="{3FD142F9-C6A3-8C5A-E83E-E3BED39B8D0F}"/>
              </a:ext>
            </a:extLst>
          </p:cNvPr>
          <p:cNvSpPr>
            <a:spLocks noGrp="1"/>
          </p:cNvSpPr>
          <p:nvPr>
            <p:ph type="pic" sz="quarter" idx="12"/>
          </p:nvPr>
        </p:nvSpPr>
        <p:spPr>
          <a:xfrm>
            <a:off x="943962" y="1769165"/>
            <a:ext cx="10315318" cy="5009322"/>
          </a:xfrm>
        </p:spPr>
        <p:txBody>
          <a:bodyPr>
            <a:normAutofit/>
          </a:bodyPr>
          <a:lstStyle/>
          <a:p>
            <a:pPr marL="0" indent="0">
              <a:lnSpc>
                <a:spcPct val="120000"/>
              </a:lnSpc>
              <a:spcBef>
                <a:spcPts val="0"/>
              </a:spcBef>
              <a:buNone/>
            </a:pPr>
            <a:r>
              <a:rPr lang="nl-BE" dirty="0">
                <a:latin typeface="Krub" panose="00000500000000000000" pitchFamily="2" charset="-34"/>
                <a:cs typeface="Krub" panose="00000500000000000000" pitchFamily="2" charset="-34"/>
              </a:rPr>
              <a:t>September 2023: decreet Leersteun : </a:t>
            </a:r>
          </a:p>
          <a:p>
            <a:pPr marL="457200" lvl="1" indent="0">
              <a:lnSpc>
                <a:spcPct val="120000"/>
              </a:lnSpc>
              <a:spcBef>
                <a:spcPts val="0"/>
              </a:spcBef>
              <a:buNone/>
            </a:pPr>
            <a:r>
              <a:rPr lang="nl-BE" dirty="0">
                <a:latin typeface="Krub" panose="00000500000000000000" pitchFamily="2" charset="-34"/>
                <a:cs typeface="Krub" panose="00000500000000000000" pitchFamily="2" charset="-34"/>
              </a:rPr>
              <a:t>BBZ/VZ: kwaliteitsvol onderwijs voor alle leerlingen, rekening houdend met de werkbaarheid voor leraren. </a:t>
            </a:r>
          </a:p>
          <a:p>
            <a:pPr marL="457200" lvl="1" indent="0">
              <a:lnSpc>
                <a:spcPct val="120000"/>
              </a:lnSpc>
              <a:spcBef>
                <a:spcPts val="0"/>
              </a:spcBef>
              <a:buNone/>
            </a:pPr>
            <a:r>
              <a:rPr lang="nl-BE" dirty="0">
                <a:latin typeface="Krub" panose="00000500000000000000" pitchFamily="2" charset="-34"/>
                <a:cs typeface="Krub" panose="00000500000000000000" pitchFamily="2" charset="-34"/>
              </a:rPr>
              <a:t>=&gt; verantwoordelijkheid van elke school om:</a:t>
            </a:r>
          </a:p>
          <a:p>
            <a:pPr lvl="2">
              <a:lnSpc>
                <a:spcPct val="120000"/>
              </a:lnSpc>
              <a:spcBef>
                <a:spcPts val="0"/>
              </a:spcBef>
            </a:pPr>
            <a:r>
              <a:rPr lang="nl-BE" dirty="0">
                <a:latin typeface="Krub" panose="00000500000000000000" pitchFamily="2" charset="-34"/>
                <a:cs typeface="Krub" panose="00000500000000000000" pitchFamily="2" charset="-34"/>
              </a:rPr>
              <a:t>een  sterke brede basiszorg uit te werken </a:t>
            </a:r>
          </a:p>
          <a:p>
            <a:pPr lvl="2">
              <a:lnSpc>
                <a:spcPct val="120000"/>
              </a:lnSpc>
              <a:spcBef>
                <a:spcPts val="0"/>
              </a:spcBef>
            </a:pPr>
            <a:r>
              <a:rPr lang="nl-BE" dirty="0">
                <a:latin typeface="Krub" panose="00000500000000000000" pitchFamily="2" charset="-34"/>
                <a:cs typeface="Krub" panose="00000500000000000000" pitchFamily="2" charset="-34"/>
              </a:rPr>
              <a:t>in de fase van verhoogde zorg in redelijke aanpassingen te voorzien voor leerlingen met specifieke onderwijsbehoeften. </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marL="0" indent="0">
              <a:lnSpc>
                <a:spcPct val="120000"/>
              </a:lnSpc>
              <a:spcBef>
                <a:spcPts val="0"/>
              </a:spcBef>
              <a:buNone/>
            </a:pPr>
            <a:r>
              <a:rPr lang="nl-BE" dirty="0">
                <a:latin typeface="Krub" panose="00000500000000000000" pitchFamily="2" charset="-34"/>
                <a:cs typeface="Krub" panose="00000500000000000000" pitchFamily="2" charset="-34"/>
              </a:rPr>
              <a:t>Deze oproep situeert zich binnen </a:t>
            </a:r>
            <a:r>
              <a:rPr lang="nl-BE" b="1" dirty="0">
                <a:latin typeface="Krub" panose="00000500000000000000" pitchFamily="2" charset="-34"/>
                <a:cs typeface="Krub" panose="00000500000000000000" pitchFamily="2" charset="-34"/>
              </a:rPr>
              <a:t>de extra taak van Leerpunt van de Vlaamse Regering binnen brede basiszorg en verhoogde zorg</a:t>
            </a:r>
            <a:r>
              <a:rPr lang="nl-BE" dirty="0">
                <a:latin typeface="Krub" panose="00000500000000000000" pitchFamily="2" charset="-34"/>
                <a:cs typeface="Krub" panose="00000500000000000000" pitchFamily="2" charset="-34"/>
              </a:rPr>
              <a:t>. </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p:txBody>
      </p:sp>
    </p:spTree>
    <p:extLst>
      <p:ext uri="{BB962C8B-B14F-4D97-AF65-F5344CB8AC3E}">
        <p14:creationId xmlns:p14="http://schemas.microsoft.com/office/powerpoint/2010/main" val="53895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11585C-B0A3-E5BE-ADF1-0C9D49E9E3C5}"/>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95ABD80-8CDD-8B61-DB79-B67F5525E9D8}"/>
              </a:ext>
            </a:extLst>
          </p:cNvPr>
          <p:cNvSpPr>
            <a:spLocks noGrp="1"/>
          </p:cNvSpPr>
          <p:nvPr>
            <p:ph type="title"/>
          </p:nvPr>
        </p:nvSpPr>
        <p:spPr/>
        <p:txBody>
          <a:bodyPr/>
          <a:lstStyle/>
          <a:p>
            <a:r>
              <a:rPr lang="nl-BE" dirty="0"/>
              <a:t>Context</a:t>
            </a:r>
          </a:p>
        </p:txBody>
      </p:sp>
      <p:sp>
        <p:nvSpPr>
          <p:cNvPr id="3" name="Tijdelijke aanduiding voor afbeelding 2">
            <a:extLst>
              <a:ext uri="{FF2B5EF4-FFF2-40B4-BE49-F238E27FC236}">
                <a16:creationId xmlns:a16="http://schemas.microsoft.com/office/drawing/2014/main" id="{E64C0ACC-FED8-C9A2-0AF9-7A9F87D3AC14}"/>
              </a:ext>
            </a:extLst>
          </p:cNvPr>
          <p:cNvSpPr>
            <a:spLocks noGrp="1"/>
          </p:cNvSpPr>
          <p:nvPr>
            <p:ph type="pic" sz="quarter" idx="12"/>
          </p:nvPr>
        </p:nvSpPr>
        <p:spPr>
          <a:xfrm>
            <a:off x="943962" y="1769165"/>
            <a:ext cx="10315318" cy="5009322"/>
          </a:xfrm>
        </p:spPr>
        <p:txBody>
          <a:bodyPr>
            <a:normAutofit fontScale="92500" lnSpcReduction="20000"/>
          </a:bodyPr>
          <a:lstStyle/>
          <a:p>
            <a:pPr marL="0" indent="0">
              <a:lnSpc>
                <a:spcPct val="120000"/>
              </a:lnSpc>
              <a:spcBef>
                <a:spcPts val="0"/>
              </a:spcBef>
              <a:buNone/>
            </a:pPr>
            <a:r>
              <a:rPr lang="nl-BE" dirty="0">
                <a:latin typeface="Krub" panose="00000500000000000000" pitchFamily="2" charset="-34"/>
                <a:cs typeface="Krub" panose="00000500000000000000" pitchFamily="2" charset="-34"/>
              </a:rPr>
              <a:t>Binnen de aanpak van </a:t>
            </a:r>
            <a:r>
              <a:rPr lang="nl-BE" b="1" dirty="0">
                <a:latin typeface="Krub" panose="00000500000000000000" pitchFamily="2" charset="-34"/>
                <a:cs typeface="Krub" panose="00000500000000000000" pitchFamily="2" charset="-34"/>
              </a:rPr>
              <a:t>fase 0 van het zorgcontinuüm (brede basiszorg) </a:t>
            </a:r>
            <a:r>
              <a:rPr lang="nl-BE" dirty="0">
                <a:latin typeface="Krub" panose="00000500000000000000" pitchFamily="2" charset="-34"/>
                <a:cs typeface="Krub" panose="00000500000000000000" pitchFamily="2" charset="-34"/>
              </a:rPr>
              <a:t>zal de school:</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lvl="1">
              <a:lnSpc>
                <a:spcPct val="120000"/>
              </a:lnSpc>
              <a:spcBef>
                <a:spcPts val="0"/>
              </a:spcBef>
            </a:pPr>
            <a:r>
              <a:rPr lang="nl-BE" dirty="0">
                <a:latin typeface="Krub" panose="00000500000000000000" pitchFamily="2" charset="-34"/>
                <a:cs typeface="Krub" panose="00000500000000000000" pitchFamily="2" charset="-34"/>
              </a:rPr>
              <a:t>Met een </a:t>
            </a:r>
            <a:r>
              <a:rPr lang="nl-BE" b="1" dirty="0">
                <a:latin typeface="Krub" panose="00000500000000000000" pitchFamily="2" charset="-34"/>
                <a:cs typeface="Krub" panose="00000500000000000000" pitchFamily="2" charset="-34"/>
              </a:rPr>
              <a:t>krachtige leeromgeving </a:t>
            </a:r>
            <a:r>
              <a:rPr lang="nl-BE" dirty="0">
                <a:latin typeface="Krub" panose="00000500000000000000" pitchFamily="2" charset="-34"/>
                <a:cs typeface="Krub" panose="00000500000000000000" pitchFamily="2" charset="-34"/>
              </a:rPr>
              <a:t>de ontwikkeling van alle leerlingen stimuleren. </a:t>
            </a:r>
          </a:p>
          <a:p>
            <a:pPr lvl="1">
              <a:lnSpc>
                <a:spcPct val="120000"/>
              </a:lnSpc>
              <a:spcBef>
                <a:spcPts val="0"/>
              </a:spcBef>
            </a:pPr>
            <a:r>
              <a:rPr lang="nl-BE" dirty="0">
                <a:latin typeface="Krub" panose="00000500000000000000" pitchFamily="2" charset="-34"/>
                <a:cs typeface="Krub" panose="00000500000000000000" pitchFamily="2" charset="-34"/>
              </a:rPr>
              <a:t>Elke leerling goed en </a:t>
            </a:r>
            <a:r>
              <a:rPr lang="nl-BE" b="1" dirty="0">
                <a:latin typeface="Krub" panose="00000500000000000000" pitchFamily="2" charset="-34"/>
                <a:cs typeface="Krub" panose="00000500000000000000" pitchFamily="2" charset="-34"/>
              </a:rPr>
              <a:t>systematisch opvolgen</a:t>
            </a:r>
          </a:p>
          <a:p>
            <a:pPr lvl="1">
              <a:lnSpc>
                <a:spcPct val="120000"/>
              </a:lnSpc>
              <a:spcBef>
                <a:spcPts val="0"/>
              </a:spcBef>
            </a:pPr>
            <a:r>
              <a:rPr lang="nl-BE" dirty="0">
                <a:latin typeface="Krub" panose="00000500000000000000" pitchFamily="2" charset="-34"/>
                <a:cs typeface="Krub" panose="00000500000000000000" pitchFamily="2" charset="-34"/>
              </a:rPr>
              <a:t>de impact van </a:t>
            </a:r>
            <a:r>
              <a:rPr lang="nl-BE" b="1" dirty="0">
                <a:latin typeface="Krub" panose="00000500000000000000" pitchFamily="2" charset="-34"/>
                <a:cs typeface="Krub" panose="00000500000000000000" pitchFamily="2" charset="-34"/>
              </a:rPr>
              <a:t>risicofactoren verminderen </a:t>
            </a:r>
          </a:p>
          <a:p>
            <a:pPr lvl="1">
              <a:lnSpc>
                <a:spcPct val="120000"/>
              </a:lnSpc>
              <a:spcBef>
                <a:spcPts val="0"/>
              </a:spcBef>
            </a:pPr>
            <a:r>
              <a:rPr lang="nl-BE" b="1" dirty="0">
                <a:latin typeface="Krub" panose="00000500000000000000" pitchFamily="2" charset="-34"/>
                <a:cs typeface="Krub" panose="00000500000000000000" pitchFamily="2" charset="-34"/>
              </a:rPr>
              <a:t>beschermende factoren </a:t>
            </a:r>
            <a:r>
              <a:rPr lang="nl-BE" dirty="0">
                <a:latin typeface="Krub" panose="00000500000000000000" pitchFamily="2" charset="-34"/>
                <a:cs typeface="Krub" panose="00000500000000000000" pitchFamily="2" charset="-34"/>
              </a:rPr>
              <a:t>versterken.</a:t>
            </a: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marL="0" indent="0">
              <a:lnSpc>
                <a:spcPct val="120000"/>
              </a:lnSpc>
              <a:spcBef>
                <a:spcPts val="0"/>
              </a:spcBef>
              <a:buNone/>
            </a:pPr>
            <a:endParaRPr lang="nl-BE" dirty="0">
              <a:latin typeface="Krub" panose="00000500000000000000" pitchFamily="2" charset="-34"/>
              <a:cs typeface="Krub" panose="00000500000000000000" pitchFamily="2" charset="-34"/>
            </a:endParaRPr>
          </a:p>
          <a:p>
            <a:pPr marL="0" indent="0">
              <a:lnSpc>
                <a:spcPct val="120000"/>
              </a:lnSpc>
              <a:spcBef>
                <a:spcPts val="0"/>
              </a:spcBef>
              <a:buNone/>
            </a:pPr>
            <a:r>
              <a:rPr lang="nl-BE" dirty="0">
                <a:latin typeface="Krub" panose="00000500000000000000" pitchFamily="2" charset="-34"/>
                <a:cs typeface="Krub" panose="00000500000000000000" pitchFamily="2" charset="-34"/>
              </a:rPr>
              <a:t>Binnen de aanpak van </a:t>
            </a:r>
            <a:r>
              <a:rPr lang="nl-BE" b="1" dirty="0">
                <a:latin typeface="Krub" panose="00000500000000000000" pitchFamily="2" charset="-34"/>
                <a:cs typeface="Krub" panose="00000500000000000000" pitchFamily="2" charset="-34"/>
              </a:rPr>
              <a:t>fase 1 van het zorgcontinuüm (verhoogde zorg) </a:t>
            </a:r>
            <a:r>
              <a:rPr lang="nl-BE" dirty="0">
                <a:latin typeface="Krub" panose="00000500000000000000" pitchFamily="2" charset="-34"/>
                <a:cs typeface="Krub" panose="00000500000000000000" pitchFamily="2" charset="-34"/>
              </a:rPr>
              <a:t>zal de school </a:t>
            </a:r>
            <a:r>
              <a:rPr lang="nl-BE" b="1" dirty="0">
                <a:latin typeface="Krub" panose="00000500000000000000" pitchFamily="2" charset="-34"/>
                <a:cs typeface="Krub" panose="00000500000000000000" pitchFamily="2" charset="-34"/>
              </a:rPr>
              <a:t>(redelijke) aanpassingen</a:t>
            </a:r>
            <a:r>
              <a:rPr lang="nl-BE" dirty="0">
                <a:latin typeface="Krub" panose="00000500000000000000" pitchFamily="2" charset="-34"/>
                <a:cs typeface="Krub" panose="00000500000000000000" pitchFamily="2" charset="-34"/>
              </a:rPr>
              <a:t> inlassen die ervoor zorgen dat een leerling het </a:t>
            </a:r>
            <a:r>
              <a:rPr lang="nl-BE" b="1" dirty="0">
                <a:latin typeface="Krub" panose="00000500000000000000" pitchFamily="2" charset="-34"/>
                <a:cs typeface="Krub" panose="00000500000000000000" pitchFamily="2" charset="-34"/>
              </a:rPr>
              <a:t>gemeenschappelijk curriculum </a:t>
            </a:r>
            <a:r>
              <a:rPr lang="nl-BE" dirty="0">
                <a:latin typeface="Krub" panose="00000500000000000000" pitchFamily="2" charset="-34"/>
                <a:cs typeface="Krub" panose="00000500000000000000" pitchFamily="2" charset="-34"/>
              </a:rPr>
              <a:t>volgt/blijft volgen. </a:t>
            </a:r>
          </a:p>
          <a:p>
            <a:pPr marL="914400" lvl="2" indent="0">
              <a:lnSpc>
                <a:spcPct val="120000"/>
              </a:lnSpc>
              <a:spcBef>
                <a:spcPts val="0"/>
              </a:spcBef>
              <a:buNone/>
            </a:pPr>
            <a:r>
              <a:rPr lang="nl-BE" dirty="0">
                <a:latin typeface="Krub" panose="00000500000000000000" pitchFamily="2" charset="-34"/>
                <a:cs typeface="Krub" panose="00000500000000000000" pitchFamily="2" charset="-34"/>
              </a:rPr>
              <a:t>Bijvoorbeeld: remediëren, differentiëren, compenseren of dispenseren.</a:t>
            </a:r>
          </a:p>
        </p:txBody>
      </p:sp>
    </p:spTree>
    <p:extLst>
      <p:ext uri="{BB962C8B-B14F-4D97-AF65-F5344CB8AC3E}">
        <p14:creationId xmlns:p14="http://schemas.microsoft.com/office/powerpoint/2010/main" val="3468954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4384E0-D4EE-1814-17B1-53DD70E13B1A}"/>
              </a:ext>
            </a:extLst>
          </p:cNvPr>
          <p:cNvSpPr>
            <a:spLocks noGrp="1"/>
          </p:cNvSpPr>
          <p:nvPr>
            <p:ph type="title"/>
          </p:nvPr>
        </p:nvSpPr>
        <p:spPr/>
        <p:txBody>
          <a:bodyPr/>
          <a:lstStyle/>
          <a:p>
            <a:r>
              <a:rPr lang="nl-BE"/>
              <a:t>Onderzoeksopdracht</a:t>
            </a:r>
            <a:endParaRPr lang="nl-BE" dirty="0"/>
          </a:p>
        </p:txBody>
      </p:sp>
    </p:spTree>
    <p:extLst>
      <p:ext uri="{BB962C8B-B14F-4D97-AF65-F5344CB8AC3E}">
        <p14:creationId xmlns:p14="http://schemas.microsoft.com/office/powerpoint/2010/main" val="2956852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D73ECD-0EE2-A998-0A1C-B8481B9B2AFC}"/>
              </a:ext>
            </a:extLst>
          </p:cNvPr>
          <p:cNvSpPr>
            <a:spLocks noGrp="1"/>
          </p:cNvSpPr>
          <p:nvPr>
            <p:ph type="title"/>
          </p:nvPr>
        </p:nvSpPr>
        <p:spPr/>
        <p:txBody>
          <a:bodyPr/>
          <a:lstStyle/>
          <a:p>
            <a:r>
              <a:rPr lang="nl-BE"/>
              <a:t>Onderzoeksopdracht</a:t>
            </a:r>
          </a:p>
        </p:txBody>
      </p:sp>
      <p:sp>
        <p:nvSpPr>
          <p:cNvPr id="3" name="Tijdelijke aanduiding voor afbeelding 2">
            <a:extLst>
              <a:ext uri="{FF2B5EF4-FFF2-40B4-BE49-F238E27FC236}">
                <a16:creationId xmlns:a16="http://schemas.microsoft.com/office/drawing/2014/main" id="{5AC33B26-6501-38E6-DED4-08D5A4424A84}"/>
              </a:ext>
            </a:extLst>
          </p:cNvPr>
          <p:cNvSpPr>
            <a:spLocks noGrp="1"/>
          </p:cNvSpPr>
          <p:nvPr>
            <p:ph type="pic" sz="quarter" idx="12"/>
          </p:nvPr>
        </p:nvSpPr>
        <p:spPr/>
        <p:txBody>
          <a:bodyPr>
            <a:normAutofit/>
          </a:bodyPr>
          <a:lstStyle/>
          <a:p>
            <a:pPr>
              <a:spcBef>
                <a:spcPts val="0"/>
              </a:spcBef>
            </a:pPr>
            <a:r>
              <a:rPr lang="nl-BE" sz="2800">
                <a:latin typeface="Krub" panose="00000500000000000000" pitchFamily="2" charset="-34"/>
                <a:cs typeface="Krub" panose="00000500000000000000" pitchFamily="2" charset="-34"/>
              </a:rPr>
              <a:t>Duurtijd</a:t>
            </a:r>
          </a:p>
          <a:p>
            <a:pPr lvl="1">
              <a:spcBef>
                <a:spcPts val="0"/>
              </a:spcBef>
            </a:pPr>
            <a:r>
              <a:rPr lang="nl-BE">
                <a:latin typeface="Krub" panose="00000500000000000000" pitchFamily="2" charset="-34"/>
                <a:cs typeface="Krub" panose="00000500000000000000" pitchFamily="2" charset="-34"/>
              </a:rPr>
              <a:t>uitvoeringstermijn van 9 maanden </a:t>
            </a:r>
          </a:p>
          <a:p>
            <a:pPr lvl="1">
              <a:spcBef>
                <a:spcPts val="0"/>
              </a:spcBef>
            </a:pPr>
            <a:r>
              <a:rPr lang="nl-BE">
                <a:latin typeface="Krub" panose="00000500000000000000" pitchFamily="2" charset="-34"/>
                <a:cs typeface="Krub" panose="00000500000000000000" pitchFamily="2" charset="-34"/>
              </a:rPr>
              <a:t>Indicatieve planning:</a:t>
            </a: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marL="0" indent="0">
              <a:lnSpc>
                <a:spcPct val="120000"/>
              </a:lnSpc>
              <a:spcBef>
                <a:spcPts val="0"/>
              </a:spcBef>
              <a:buNone/>
            </a:pPr>
            <a:endParaRPr lang="nl-BE">
              <a:latin typeface="Krub" panose="00000500000000000000" pitchFamily="2" charset="-34"/>
              <a:cs typeface="Krub" panose="00000500000000000000" pitchFamily="2" charset="-34"/>
            </a:endParaRPr>
          </a:p>
          <a:p>
            <a:pPr>
              <a:lnSpc>
                <a:spcPct val="110000"/>
              </a:lnSpc>
              <a:spcBef>
                <a:spcPts val="0"/>
              </a:spcBef>
            </a:pPr>
            <a:r>
              <a:rPr lang="nl-BE" sz="2800">
                <a:latin typeface="Krub" panose="00000500000000000000" pitchFamily="2" charset="-34"/>
                <a:cs typeface="Krub" panose="00000500000000000000" pitchFamily="2" charset="-34"/>
              </a:rPr>
              <a:t>Budget</a:t>
            </a:r>
          </a:p>
          <a:p>
            <a:pPr lvl="1">
              <a:lnSpc>
                <a:spcPct val="110000"/>
              </a:lnSpc>
              <a:spcBef>
                <a:spcPts val="0"/>
              </a:spcBef>
            </a:pPr>
            <a:r>
              <a:rPr lang="nl-BE">
                <a:latin typeface="Krub" panose="00000500000000000000" pitchFamily="2" charset="-34"/>
                <a:cs typeface="Krub" panose="00000500000000000000" pitchFamily="2" charset="-34"/>
              </a:rPr>
              <a:t>Voorzien budget: max. 97.500,00 euro (incl. btw).</a:t>
            </a:r>
          </a:p>
          <a:p>
            <a:endParaRPr lang="nl-BE"/>
          </a:p>
        </p:txBody>
      </p:sp>
      <p:pic>
        <p:nvPicPr>
          <p:cNvPr id="5" name="Afbeelding 4">
            <a:extLst>
              <a:ext uri="{FF2B5EF4-FFF2-40B4-BE49-F238E27FC236}">
                <a16:creationId xmlns:a16="http://schemas.microsoft.com/office/drawing/2014/main" id="{B5318DBB-2999-1C0D-D6FA-516D28C6E4B5}"/>
              </a:ext>
            </a:extLst>
          </p:cNvPr>
          <p:cNvPicPr>
            <a:picLocks noChangeAspect="1"/>
          </p:cNvPicPr>
          <p:nvPr/>
        </p:nvPicPr>
        <p:blipFill>
          <a:blip r:embed="rId3"/>
          <a:stretch>
            <a:fillRect/>
          </a:stretch>
        </p:blipFill>
        <p:spPr>
          <a:xfrm>
            <a:off x="1548540" y="3233057"/>
            <a:ext cx="8157155" cy="1597290"/>
          </a:xfrm>
          <a:prstGeom prst="rect">
            <a:avLst/>
          </a:prstGeom>
        </p:spPr>
      </p:pic>
    </p:spTree>
    <p:extLst>
      <p:ext uri="{BB962C8B-B14F-4D97-AF65-F5344CB8AC3E}">
        <p14:creationId xmlns:p14="http://schemas.microsoft.com/office/powerpoint/2010/main" val="4042200321"/>
      </p:ext>
    </p:extLst>
  </p:cSld>
  <p:clrMapOvr>
    <a:masterClrMapping/>
  </p:clrMapOvr>
</p:sld>
</file>

<file path=ppt/theme/theme1.xml><?xml version="1.0" encoding="utf-8"?>
<a:theme xmlns:a="http://schemas.openxmlformats.org/drawingml/2006/main" name="Leerpunt">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erpunt-Powerpoint-template-v4" id="{05381783-6E74-4954-B224-E9C59B97C6D1}" vid="{8F8C58C2-9336-43D0-8AD1-A9595A5B21A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518709E60F214A8AAA20821799461B" ma:contentTypeVersion="16" ma:contentTypeDescription="Een nieuw document maken." ma:contentTypeScope="" ma:versionID="8cae1cb5b9eda7a186e604216588f815">
  <xsd:schema xmlns:xsd="http://www.w3.org/2001/XMLSchema" xmlns:xs="http://www.w3.org/2001/XMLSchema" xmlns:p="http://schemas.microsoft.com/office/2006/metadata/properties" xmlns:ns2="4dd86132-13a0-4207-b324-826c59be84f6" xmlns:ns3="8e638cc4-8d8a-45b7-b7a2-20bd9ca6e35d" targetNamespace="http://schemas.microsoft.com/office/2006/metadata/properties" ma:root="true" ma:fieldsID="843999d3028d7772048ebfcb57da1d2a" ns2:_="" ns3:_="">
    <xsd:import namespace="4dd86132-13a0-4207-b324-826c59be84f6"/>
    <xsd:import namespace="8e638cc4-8d8a-45b7-b7a2-20bd9ca6e35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DateTaken" minOccurs="0"/>
                <xsd:element ref="ns2:MediaLengthInSeconds" minOccurs="0"/>
                <xsd:element ref="ns2:Doorpedrobeke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dd86132-13a0-4207-b324-826c59be84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Doorpedrobekeken" ma:index="15" nillable="true" ma:displayName="Door pedro bekeken" ma:format="Dropdown" ma:internalName="Doorpedrobekeken">
      <xsd:simpleType>
        <xsd:restriction base="dms:Text">
          <xsd:maxLength value="255"/>
        </xsd:restriction>
      </xsd:simpleType>
    </xsd:element>
    <xsd:element name="lcf76f155ced4ddcb4097134ff3c332f" ma:index="17" nillable="true" ma:taxonomy="true" ma:internalName="lcf76f155ced4ddcb4097134ff3c332f" ma:taxonomyFieldName="MediaServiceImageTags" ma:displayName="Afbeeldingtags" ma:readOnly="false" ma:fieldId="{5cf76f15-5ced-4ddc-b409-7134ff3c332f}" ma:taxonomyMulti="true" ma:sspId="d5f3ae0f-db00-4e55-b37c-db1c0faa750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638cc4-8d8a-45b7-b7a2-20bd9ca6e35d"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element name="TaxCatchAll" ma:index="18" nillable="true" ma:displayName="Taxonomy Catch All Column" ma:hidden="true" ma:list="{c047b6b2-2883-4edc-963e-4a9ecba1b7a0}" ma:internalName="TaxCatchAll" ma:showField="CatchAllData" ma:web="8e638cc4-8d8a-45b7-b7a2-20bd9ca6e35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638cc4-8d8a-45b7-b7a2-20bd9ca6e35d" xsi:nil="true"/>
    <lcf76f155ced4ddcb4097134ff3c332f xmlns="4dd86132-13a0-4207-b324-826c59be84f6">
      <Terms xmlns="http://schemas.microsoft.com/office/infopath/2007/PartnerControls"/>
    </lcf76f155ced4ddcb4097134ff3c332f>
    <Doorpedrobekeken xmlns="4dd86132-13a0-4207-b324-826c59be84f6" xsi:nil="true"/>
    <SharedWithUsers xmlns="8e638cc4-8d8a-45b7-b7a2-20bd9ca6e35d">
      <UserInfo>
        <DisplayName>Astrid Dhaenens</DisplayName>
        <AccountId>389</AccountId>
        <AccountType/>
      </UserInfo>
      <UserInfo>
        <DisplayName>Joke Boeckx</DisplayName>
        <AccountId>457</AccountId>
        <AccountType/>
      </UserInfo>
    </SharedWithUsers>
  </documentManagement>
</p:properties>
</file>

<file path=customXml/itemProps1.xml><?xml version="1.0" encoding="utf-8"?>
<ds:datastoreItem xmlns:ds="http://schemas.openxmlformats.org/officeDocument/2006/customXml" ds:itemID="{807A2294-CC83-4B0F-B4C4-F4156B46051F}">
  <ds:schemaRefs>
    <ds:schemaRef ds:uri="4dd86132-13a0-4207-b324-826c59be84f6"/>
    <ds:schemaRef ds:uri="8e638cc4-8d8a-45b7-b7a2-20bd9ca6e35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56BEC01-7FF3-4A2A-A252-CF90E102E35F}">
  <ds:schemaRefs>
    <ds:schemaRef ds:uri="http://schemas.microsoft.com/sharepoint/v3/contenttype/forms"/>
  </ds:schemaRefs>
</ds:datastoreItem>
</file>

<file path=customXml/itemProps3.xml><?xml version="1.0" encoding="utf-8"?>
<ds:datastoreItem xmlns:ds="http://schemas.openxmlformats.org/officeDocument/2006/customXml" ds:itemID="{C86D56E7-FC40-4AD3-B058-8388C8538534}">
  <ds:schemaRefs>
    <ds:schemaRef ds:uri="4dd86132-13a0-4207-b324-826c59be84f6"/>
    <ds:schemaRef ds:uri="8e638cc4-8d8a-45b7-b7a2-20bd9ca6e35d"/>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Leerpunt-Powerpoint-template-v4</Template>
  <TotalTime>8518</TotalTime>
  <Words>2442</Words>
  <Application>Microsoft Office PowerPoint</Application>
  <PresentationFormat>Breedbeeld</PresentationFormat>
  <Paragraphs>285</Paragraphs>
  <Slides>29</Slides>
  <Notes>28</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29</vt:i4>
      </vt:variant>
    </vt:vector>
  </HeadingPairs>
  <TitlesOfParts>
    <vt:vector size="38" baseType="lpstr">
      <vt:lpstr>Arial</vt:lpstr>
      <vt:lpstr>Calibri</vt:lpstr>
      <vt:lpstr>Courier New</vt:lpstr>
      <vt:lpstr>FlandersArtSerif-Regular</vt:lpstr>
      <vt:lpstr>Krub</vt:lpstr>
      <vt:lpstr>Krub Medium</vt:lpstr>
      <vt:lpstr>Open Sans</vt:lpstr>
      <vt:lpstr>Wingdings</vt:lpstr>
      <vt:lpstr>Leerpunt</vt:lpstr>
      <vt:lpstr>Informatiesessie</vt:lpstr>
      <vt:lpstr>Informatiesessie </vt:lpstr>
      <vt:lpstr>Outline</vt:lpstr>
      <vt:lpstr>Context</vt:lpstr>
      <vt:lpstr>Context</vt:lpstr>
      <vt:lpstr>Context</vt:lpstr>
      <vt:lpstr>Context</vt:lpstr>
      <vt:lpstr>Onderzoeksopdracht</vt:lpstr>
      <vt:lpstr>Onderzoeksopdracht</vt:lpstr>
      <vt:lpstr>Onderzoeksopdracht</vt:lpstr>
      <vt:lpstr>Onderzoeksopdracht</vt:lpstr>
      <vt:lpstr>Onderzoeksopdracht</vt:lpstr>
      <vt:lpstr>Verwachte resultaten</vt:lpstr>
      <vt:lpstr>Opdrachtdocumenten</vt:lpstr>
      <vt:lpstr>Opdrachtdocumenten</vt:lpstr>
      <vt:lpstr>Opdrachtdocumenten</vt:lpstr>
      <vt:lpstr>Procedure</vt:lpstr>
      <vt:lpstr>Procedure</vt:lpstr>
      <vt:lpstr>Indienen</vt:lpstr>
      <vt:lpstr>Selectiecriteria</vt:lpstr>
      <vt:lpstr>Selectiecriteria</vt:lpstr>
      <vt:lpstr>Gunningscriteria</vt:lpstr>
      <vt:lpstr>Gunningscriterium 1 </vt:lpstr>
      <vt:lpstr>Gunningscriterium 1 </vt:lpstr>
      <vt:lpstr>Gunningscriterium 1</vt:lpstr>
      <vt:lpstr>Gunningscriterium 1</vt:lpstr>
      <vt:lpstr>Gunningscriterium 2</vt:lpstr>
      <vt:lpstr>Q&amp;A</vt:lpstr>
      <vt:lpstr>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Emmelien Merchie</dc:creator>
  <cp:lastModifiedBy>Joke Boeckx</cp:lastModifiedBy>
  <cp:revision>4</cp:revision>
  <dcterms:created xsi:type="dcterms:W3CDTF">2024-01-29T11:35:02Z</dcterms:created>
  <dcterms:modified xsi:type="dcterms:W3CDTF">2024-02-29T09:50:52Z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0x010100E3518709E60F214A8AAA20821799461B</vt:lpwstr>
  </property>
  <property fmtid="{D5CDD505-2E9C-101B-9397-08002B2CF9AE}" pid="3" name="MediaServiceImageTags">
    <vt:lpwstr/>
  </property>
</Properties>
</file>