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6"/>
  </p:notesMasterIdLst>
  <p:sldIdLst>
    <p:sldId id="256" r:id="rId5"/>
    <p:sldId id="257" r:id="rId6"/>
    <p:sldId id="275" r:id="rId7"/>
    <p:sldId id="258" r:id="rId8"/>
    <p:sldId id="284" r:id="rId9"/>
    <p:sldId id="304" r:id="rId10"/>
    <p:sldId id="314" r:id="rId11"/>
    <p:sldId id="315" r:id="rId12"/>
    <p:sldId id="270" r:id="rId13"/>
    <p:sldId id="320" r:id="rId14"/>
    <p:sldId id="282" r:id="rId15"/>
    <p:sldId id="303" r:id="rId16"/>
    <p:sldId id="305" r:id="rId17"/>
    <p:sldId id="297" r:id="rId18"/>
    <p:sldId id="293" r:id="rId19"/>
    <p:sldId id="289" r:id="rId20"/>
    <p:sldId id="317" r:id="rId21"/>
    <p:sldId id="318" r:id="rId22"/>
    <p:sldId id="319" r:id="rId23"/>
    <p:sldId id="294" r:id="rId24"/>
    <p:sldId id="290" r:id="rId25"/>
    <p:sldId id="302" r:id="rId26"/>
    <p:sldId id="316" r:id="rId27"/>
    <p:sldId id="310" r:id="rId28"/>
    <p:sldId id="295" r:id="rId29"/>
    <p:sldId id="291" r:id="rId30"/>
    <p:sldId id="298" r:id="rId31"/>
    <p:sldId id="299" r:id="rId32"/>
    <p:sldId id="300" r:id="rId33"/>
    <p:sldId id="296" r:id="rId34"/>
    <p:sldId id="301" r:id="rId35"/>
  </p:sldIdLst>
  <p:sldSz cx="12192000" cy="6858000"/>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01BD11F-8574-3C86-024A-1D79DFC496DB}" name="Joke Boeckx" initials="JB" userId="S::joke.boeckx@leerpunt.be::506f9f99-5ad4-4818-a80f-2fbd95f74219" providerId="AD"/>
  <p188:author id="{5C6BB0FC-2D14-3FD3-822A-A599E08E9502}" name="Astrid Dhaenens" initials="AD" userId="S::astrid.dhaenens@leerpunt.be::4ef326e9-3aae-444e-a07f-594d02df581d"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119BBA"/>
    <a:srgbClr val="5DBCA4"/>
    <a:srgbClr val="262052"/>
    <a:srgbClr val="C41873"/>
    <a:srgbClr val="EFF1F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8/10/relationships/authors" Target="author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ke Boeckx" userId="506f9f99-5ad4-4818-a80f-2fbd95f74219" providerId="ADAL" clId="{D4BEB461-C966-4A70-BFCC-BD35A54B9791}"/>
    <pc:docChg chg="undo redo custSel addSld delSld modSld sldOrd">
      <pc:chgData name="Joke Boeckx" userId="506f9f99-5ad4-4818-a80f-2fbd95f74219" providerId="ADAL" clId="{D4BEB461-C966-4A70-BFCC-BD35A54B9791}" dt="2024-02-29T09:52:07.819" v="2224"/>
      <pc:docMkLst>
        <pc:docMk/>
      </pc:docMkLst>
      <pc:sldChg chg="modSp mod">
        <pc:chgData name="Joke Boeckx" userId="506f9f99-5ad4-4818-a80f-2fbd95f74219" providerId="ADAL" clId="{D4BEB461-C966-4A70-BFCC-BD35A54B9791}" dt="2024-02-06T13:31:56.286" v="5" actId="27636"/>
        <pc:sldMkLst>
          <pc:docMk/>
          <pc:sldMk cId="1164339433" sldId="256"/>
        </pc:sldMkLst>
        <pc:spChg chg="mod">
          <ac:chgData name="Joke Boeckx" userId="506f9f99-5ad4-4818-a80f-2fbd95f74219" providerId="ADAL" clId="{D4BEB461-C966-4A70-BFCC-BD35A54B9791}" dt="2024-02-06T13:31:56.286" v="5" actId="27636"/>
          <ac:spMkLst>
            <pc:docMk/>
            <pc:sldMk cId="1164339433" sldId="256"/>
            <ac:spMk id="3" creationId="{1E12B5D2-2D95-BB7F-E1E9-D8947CE7A4A5}"/>
          </ac:spMkLst>
        </pc:spChg>
      </pc:sldChg>
      <pc:sldChg chg="modSp mod modNotesTx">
        <pc:chgData name="Joke Boeckx" userId="506f9f99-5ad4-4818-a80f-2fbd95f74219" providerId="ADAL" clId="{D4BEB461-C966-4A70-BFCC-BD35A54B9791}" dt="2024-02-29T08:40:16.766" v="2220" actId="27636"/>
        <pc:sldMkLst>
          <pc:docMk/>
          <pc:sldMk cId="3035483798" sldId="257"/>
        </pc:sldMkLst>
        <pc:spChg chg="mod">
          <ac:chgData name="Joke Boeckx" userId="506f9f99-5ad4-4818-a80f-2fbd95f74219" providerId="ADAL" clId="{D4BEB461-C966-4A70-BFCC-BD35A54B9791}" dt="2024-02-29T08:40:16.766" v="2220" actId="27636"/>
          <ac:spMkLst>
            <pc:docMk/>
            <pc:sldMk cId="3035483798" sldId="257"/>
            <ac:spMk id="3" creationId="{6BDAAD0E-91A0-53CC-66C6-18DC4343D654}"/>
          </ac:spMkLst>
        </pc:spChg>
      </pc:sldChg>
      <pc:sldChg chg="modNotesTx">
        <pc:chgData name="Joke Boeckx" userId="506f9f99-5ad4-4818-a80f-2fbd95f74219" providerId="ADAL" clId="{D4BEB461-C966-4A70-BFCC-BD35A54B9791}" dt="2024-02-27T14:41:48.348" v="2090" actId="20577"/>
        <pc:sldMkLst>
          <pc:docMk/>
          <pc:sldMk cId="2643492625" sldId="275"/>
        </pc:sldMkLst>
      </pc:sldChg>
      <pc:sldChg chg="modSp mod modNotesTx">
        <pc:chgData name="Joke Boeckx" userId="506f9f99-5ad4-4818-a80f-2fbd95f74219" providerId="ADAL" clId="{D4BEB461-C966-4A70-BFCC-BD35A54B9791}" dt="2024-02-27T14:43:17.138" v="2123" actId="20577"/>
        <pc:sldMkLst>
          <pc:docMk/>
          <pc:sldMk cId="3412390503" sldId="282"/>
        </pc:sldMkLst>
        <pc:spChg chg="mod">
          <ac:chgData name="Joke Boeckx" userId="506f9f99-5ad4-4818-a80f-2fbd95f74219" providerId="ADAL" clId="{D4BEB461-C966-4A70-BFCC-BD35A54B9791}" dt="2024-02-26T08:09:54.139" v="2044" actId="5793"/>
          <ac:spMkLst>
            <pc:docMk/>
            <pc:sldMk cId="3412390503" sldId="282"/>
            <ac:spMk id="3" creationId="{6BDAAD0E-91A0-53CC-66C6-18DC4343D654}"/>
          </ac:spMkLst>
        </pc:spChg>
      </pc:sldChg>
      <pc:sldChg chg="modSp mod modNotesTx">
        <pc:chgData name="Joke Boeckx" userId="506f9f99-5ad4-4818-a80f-2fbd95f74219" providerId="ADAL" clId="{D4BEB461-C966-4A70-BFCC-BD35A54B9791}" dt="2024-02-27T14:41:56.354" v="2095" actId="20577"/>
        <pc:sldMkLst>
          <pc:docMk/>
          <pc:sldMk cId="1569919533" sldId="284"/>
        </pc:sldMkLst>
        <pc:spChg chg="mod">
          <ac:chgData name="Joke Boeckx" userId="506f9f99-5ad4-4818-a80f-2fbd95f74219" providerId="ADAL" clId="{D4BEB461-C966-4A70-BFCC-BD35A54B9791}" dt="2024-02-21T08:37:57.298" v="2029" actId="27636"/>
          <ac:spMkLst>
            <pc:docMk/>
            <pc:sldMk cId="1569919533" sldId="284"/>
            <ac:spMk id="3" creationId="{6BDAAD0E-91A0-53CC-66C6-18DC4343D654}"/>
          </ac:spMkLst>
        </pc:spChg>
      </pc:sldChg>
      <pc:sldChg chg="modNotesTx">
        <pc:chgData name="Joke Boeckx" userId="506f9f99-5ad4-4818-a80f-2fbd95f74219" providerId="ADAL" clId="{D4BEB461-C966-4A70-BFCC-BD35A54B9791}" dt="2024-02-27T14:43:40.626" v="2146" actId="5793"/>
        <pc:sldMkLst>
          <pc:docMk/>
          <pc:sldMk cId="4255721142" sldId="289"/>
        </pc:sldMkLst>
      </pc:sldChg>
      <pc:sldChg chg="modNotesTx">
        <pc:chgData name="Joke Boeckx" userId="506f9f99-5ad4-4818-a80f-2fbd95f74219" providerId="ADAL" clId="{D4BEB461-C966-4A70-BFCC-BD35A54B9791}" dt="2024-02-27T14:44:35.413" v="2150"/>
        <pc:sldMkLst>
          <pc:docMk/>
          <pc:sldMk cId="3913691093" sldId="290"/>
        </pc:sldMkLst>
      </pc:sldChg>
      <pc:sldChg chg="modSp mod modNotesTx">
        <pc:chgData name="Joke Boeckx" userId="506f9f99-5ad4-4818-a80f-2fbd95f74219" providerId="ADAL" clId="{D4BEB461-C966-4A70-BFCC-BD35A54B9791}" dt="2024-02-28T09:19:30.046" v="2200" actId="113"/>
        <pc:sldMkLst>
          <pc:docMk/>
          <pc:sldMk cId="2465228798" sldId="291"/>
        </pc:sldMkLst>
        <pc:spChg chg="mod">
          <ac:chgData name="Joke Boeckx" userId="506f9f99-5ad4-4818-a80f-2fbd95f74219" providerId="ADAL" clId="{D4BEB461-C966-4A70-BFCC-BD35A54B9791}" dt="2024-02-28T09:19:30.046" v="2200" actId="113"/>
          <ac:spMkLst>
            <pc:docMk/>
            <pc:sldMk cId="2465228798" sldId="291"/>
            <ac:spMk id="6" creationId="{406CE9A5-913D-44BF-697D-5186A3BC9597}"/>
          </ac:spMkLst>
        </pc:spChg>
      </pc:sldChg>
      <pc:sldChg chg="modSp mod">
        <pc:chgData name="Joke Boeckx" userId="506f9f99-5ad4-4818-a80f-2fbd95f74219" providerId="ADAL" clId="{D4BEB461-C966-4A70-BFCC-BD35A54B9791}" dt="2024-02-27T14:44:59.063" v="2160" actId="20577"/>
        <pc:sldMkLst>
          <pc:docMk/>
          <pc:sldMk cId="1783324182" sldId="295"/>
        </pc:sldMkLst>
        <pc:spChg chg="mod">
          <ac:chgData name="Joke Boeckx" userId="506f9f99-5ad4-4818-a80f-2fbd95f74219" providerId="ADAL" clId="{D4BEB461-C966-4A70-BFCC-BD35A54B9791}" dt="2024-02-27T14:44:59.063" v="2160" actId="20577"/>
          <ac:spMkLst>
            <pc:docMk/>
            <pc:sldMk cId="1783324182" sldId="295"/>
            <ac:spMk id="2" creationId="{920C8E0E-10F9-0BA2-C7D6-02558B94C47E}"/>
          </ac:spMkLst>
        </pc:spChg>
      </pc:sldChg>
      <pc:sldChg chg="delSp modSp mod">
        <pc:chgData name="Joke Boeckx" userId="506f9f99-5ad4-4818-a80f-2fbd95f74219" providerId="ADAL" clId="{D4BEB461-C966-4A70-BFCC-BD35A54B9791}" dt="2024-02-29T09:52:07.819" v="2224"/>
        <pc:sldMkLst>
          <pc:docMk/>
          <pc:sldMk cId="3514235371" sldId="296"/>
        </pc:sldMkLst>
        <pc:spChg chg="del mod">
          <ac:chgData name="Joke Boeckx" userId="506f9f99-5ad4-4818-a80f-2fbd95f74219" providerId="ADAL" clId="{D4BEB461-C966-4A70-BFCC-BD35A54B9791}" dt="2024-02-29T09:52:07.819" v="2224"/>
          <ac:spMkLst>
            <pc:docMk/>
            <pc:sldMk cId="3514235371" sldId="296"/>
            <ac:spMk id="3" creationId="{28BD3D9E-635D-81F0-C5E5-EA8F00A7B092}"/>
          </ac:spMkLst>
        </pc:spChg>
      </pc:sldChg>
      <pc:sldChg chg="modSp mod modNotesTx">
        <pc:chgData name="Joke Boeckx" userId="506f9f99-5ad4-4818-a80f-2fbd95f74219" providerId="ADAL" clId="{D4BEB461-C966-4A70-BFCC-BD35A54B9791}" dt="2024-02-27T14:43:30.943" v="2137" actId="20577"/>
        <pc:sldMkLst>
          <pc:docMk/>
          <pc:sldMk cId="3497995694" sldId="297"/>
        </pc:sldMkLst>
        <pc:spChg chg="mod">
          <ac:chgData name="Joke Boeckx" userId="506f9f99-5ad4-4818-a80f-2fbd95f74219" providerId="ADAL" clId="{D4BEB461-C966-4A70-BFCC-BD35A54B9791}" dt="2024-02-21T08:28:38.792" v="2026" actId="20577"/>
          <ac:spMkLst>
            <pc:docMk/>
            <pc:sldMk cId="3497995694" sldId="297"/>
            <ac:spMk id="3" creationId="{3CFECB24-E969-5262-EBE2-403436C8F521}"/>
          </ac:spMkLst>
        </pc:spChg>
      </pc:sldChg>
      <pc:sldChg chg="modSp mod modNotesTx">
        <pc:chgData name="Joke Boeckx" userId="506f9f99-5ad4-4818-a80f-2fbd95f74219" providerId="ADAL" clId="{D4BEB461-C966-4A70-BFCC-BD35A54B9791}" dt="2024-02-28T09:19:53.781" v="2210" actId="20577"/>
        <pc:sldMkLst>
          <pc:docMk/>
          <pc:sldMk cId="3107756362" sldId="298"/>
        </pc:sldMkLst>
        <pc:spChg chg="mod">
          <ac:chgData name="Joke Boeckx" userId="506f9f99-5ad4-4818-a80f-2fbd95f74219" providerId="ADAL" clId="{D4BEB461-C966-4A70-BFCC-BD35A54B9791}" dt="2024-02-28T09:19:53.781" v="2210" actId="20577"/>
          <ac:spMkLst>
            <pc:docMk/>
            <pc:sldMk cId="3107756362" sldId="298"/>
            <ac:spMk id="6" creationId="{F44DE90D-E1AE-E695-592D-7F82D67F7B83}"/>
          </ac:spMkLst>
        </pc:spChg>
      </pc:sldChg>
      <pc:sldChg chg="modSp mod modNotesTx">
        <pc:chgData name="Joke Boeckx" userId="506f9f99-5ad4-4818-a80f-2fbd95f74219" providerId="ADAL" clId="{D4BEB461-C966-4A70-BFCC-BD35A54B9791}" dt="2024-02-27T14:45:13.408" v="2176" actId="5793"/>
        <pc:sldMkLst>
          <pc:docMk/>
          <pc:sldMk cId="2185096445" sldId="299"/>
        </pc:sldMkLst>
        <pc:spChg chg="mod">
          <ac:chgData name="Joke Boeckx" userId="506f9f99-5ad4-4818-a80f-2fbd95f74219" providerId="ADAL" clId="{D4BEB461-C966-4A70-BFCC-BD35A54B9791}" dt="2024-02-26T08:19:37.256" v="2077" actId="20577"/>
          <ac:spMkLst>
            <pc:docMk/>
            <pc:sldMk cId="2185096445" sldId="299"/>
            <ac:spMk id="6" creationId="{A0CB3A5D-8E68-6A1A-C8AB-48BF8DEF1F4A}"/>
          </ac:spMkLst>
        </pc:spChg>
      </pc:sldChg>
      <pc:sldChg chg="modSp mod modNotesTx">
        <pc:chgData name="Joke Boeckx" userId="506f9f99-5ad4-4818-a80f-2fbd95f74219" providerId="ADAL" clId="{D4BEB461-C966-4A70-BFCC-BD35A54B9791}" dt="2024-02-29T08:39:48.969" v="2218" actId="20577"/>
        <pc:sldMkLst>
          <pc:docMk/>
          <pc:sldMk cId="2150475006" sldId="300"/>
        </pc:sldMkLst>
        <pc:spChg chg="mod">
          <ac:chgData name="Joke Boeckx" userId="506f9f99-5ad4-4818-a80f-2fbd95f74219" providerId="ADAL" clId="{D4BEB461-C966-4A70-BFCC-BD35A54B9791}" dt="2024-02-29T08:39:48.969" v="2218" actId="20577"/>
          <ac:spMkLst>
            <pc:docMk/>
            <pc:sldMk cId="2150475006" sldId="300"/>
            <ac:spMk id="6" creationId="{E612A742-787B-D6E7-1441-1E9AC2BFDCF3}"/>
          </ac:spMkLst>
        </pc:spChg>
      </pc:sldChg>
      <pc:sldChg chg="modSp mod">
        <pc:chgData name="Joke Boeckx" userId="506f9f99-5ad4-4818-a80f-2fbd95f74219" providerId="ADAL" clId="{D4BEB461-C966-4A70-BFCC-BD35A54B9791}" dt="2024-02-21T09:04:30.423" v="2041" actId="20577"/>
        <pc:sldMkLst>
          <pc:docMk/>
          <pc:sldMk cId="1643963178" sldId="301"/>
        </pc:sldMkLst>
        <pc:spChg chg="mod">
          <ac:chgData name="Joke Boeckx" userId="506f9f99-5ad4-4818-a80f-2fbd95f74219" providerId="ADAL" clId="{D4BEB461-C966-4A70-BFCC-BD35A54B9791}" dt="2024-02-21T09:04:30.423" v="2041" actId="20577"/>
          <ac:spMkLst>
            <pc:docMk/>
            <pc:sldMk cId="1643963178" sldId="301"/>
            <ac:spMk id="3" creationId="{8DC92F5B-6051-B5A9-377D-16B1FA744321}"/>
          </ac:spMkLst>
        </pc:spChg>
      </pc:sldChg>
      <pc:sldChg chg="modNotesTx">
        <pc:chgData name="Joke Boeckx" userId="506f9f99-5ad4-4818-a80f-2fbd95f74219" providerId="ADAL" clId="{D4BEB461-C966-4A70-BFCC-BD35A54B9791}" dt="2024-02-27T14:44:40.300" v="2151"/>
        <pc:sldMkLst>
          <pc:docMk/>
          <pc:sldMk cId="1780339373" sldId="302"/>
        </pc:sldMkLst>
      </pc:sldChg>
      <pc:sldChg chg="modSp add del mod">
        <pc:chgData name="Joke Boeckx" userId="506f9f99-5ad4-4818-a80f-2fbd95f74219" providerId="ADAL" clId="{D4BEB461-C966-4A70-BFCC-BD35A54B9791}" dt="2024-02-16T07:52:28.185" v="752" actId="47"/>
        <pc:sldMkLst>
          <pc:docMk/>
          <pc:sldMk cId="2121652570" sldId="302"/>
        </pc:sldMkLst>
        <pc:spChg chg="mod">
          <ac:chgData name="Joke Boeckx" userId="506f9f99-5ad4-4818-a80f-2fbd95f74219" providerId="ADAL" clId="{D4BEB461-C966-4A70-BFCC-BD35A54B9791}" dt="2024-02-16T07:46:29.112" v="363" actId="27636"/>
          <ac:spMkLst>
            <pc:docMk/>
            <pc:sldMk cId="2121652570" sldId="302"/>
            <ac:spMk id="3" creationId="{964202E0-FD9B-CB26-E3AB-B6F62FAD4CAB}"/>
          </ac:spMkLst>
        </pc:spChg>
      </pc:sldChg>
      <pc:sldChg chg="modSp add mod ord modNotesTx">
        <pc:chgData name="Joke Boeckx" userId="506f9f99-5ad4-4818-a80f-2fbd95f74219" providerId="ADAL" clId="{D4BEB461-C966-4A70-BFCC-BD35A54B9791}" dt="2024-02-27T14:43:21.936" v="2128" actId="20577"/>
        <pc:sldMkLst>
          <pc:docMk/>
          <pc:sldMk cId="1532162512" sldId="303"/>
        </pc:sldMkLst>
        <pc:spChg chg="mod">
          <ac:chgData name="Joke Boeckx" userId="506f9f99-5ad4-4818-a80f-2fbd95f74219" providerId="ADAL" clId="{D4BEB461-C966-4A70-BFCC-BD35A54B9791}" dt="2024-02-26T08:10:11.550" v="2046" actId="27636"/>
          <ac:spMkLst>
            <pc:docMk/>
            <pc:sldMk cId="1532162512" sldId="303"/>
            <ac:spMk id="3" creationId="{FE78EEF3-4E16-C038-21C0-272B502D7A00}"/>
          </ac:spMkLst>
        </pc:spChg>
      </pc:sldChg>
      <pc:sldChg chg="modSp add mod modNotesTx">
        <pc:chgData name="Joke Boeckx" userId="506f9f99-5ad4-4818-a80f-2fbd95f74219" providerId="ADAL" clId="{D4BEB461-C966-4A70-BFCC-BD35A54B9791}" dt="2024-02-28T06:39:38.178" v="2184" actId="20577"/>
        <pc:sldMkLst>
          <pc:docMk/>
          <pc:sldMk cId="3131763838" sldId="304"/>
        </pc:sldMkLst>
        <pc:spChg chg="mod">
          <ac:chgData name="Joke Boeckx" userId="506f9f99-5ad4-4818-a80f-2fbd95f74219" providerId="ADAL" clId="{D4BEB461-C966-4A70-BFCC-BD35A54B9791}" dt="2024-02-28T06:39:38.178" v="2184" actId="20577"/>
          <ac:spMkLst>
            <pc:docMk/>
            <pc:sldMk cId="3131763838" sldId="304"/>
            <ac:spMk id="3" creationId="{3FD142F9-C6A3-8C5A-E83E-E3BED39B8D0F}"/>
          </ac:spMkLst>
        </pc:spChg>
      </pc:sldChg>
      <pc:sldChg chg="modSp add mod modNotesTx">
        <pc:chgData name="Joke Boeckx" userId="506f9f99-5ad4-4818-a80f-2fbd95f74219" providerId="ADAL" clId="{D4BEB461-C966-4A70-BFCC-BD35A54B9791}" dt="2024-02-28T09:18:04.733" v="2191" actId="113"/>
        <pc:sldMkLst>
          <pc:docMk/>
          <pc:sldMk cId="914603693" sldId="305"/>
        </pc:sldMkLst>
        <pc:spChg chg="mod">
          <ac:chgData name="Joke Boeckx" userId="506f9f99-5ad4-4818-a80f-2fbd95f74219" providerId="ADAL" clId="{D4BEB461-C966-4A70-BFCC-BD35A54B9791}" dt="2024-02-28T09:18:04.733" v="2191" actId="113"/>
          <ac:spMkLst>
            <pc:docMk/>
            <pc:sldMk cId="914603693" sldId="305"/>
            <ac:spMk id="3" creationId="{0357572C-16B2-1CC2-9F93-CD533407A69D}"/>
          </ac:spMkLst>
        </pc:spChg>
      </pc:sldChg>
      <pc:sldChg chg="add del">
        <pc:chgData name="Joke Boeckx" userId="506f9f99-5ad4-4818-a80f-2fbd95f74219" providerId="ADAL" clId="{D4BEB461-C966-4A70-BFCC-BD35A54B9791}" dt="2024-02-20T11:11:23.803" v="1335" actId="47"/>
        <pc:sldMkLst>
          <pc:docMk/>
          <pc:sldMk cId="1345554846" sldId="305"/>
        </pc:sldMkLst>
      </pc:sldChg>
      <pc:sldChg chg="modSp add mod modShow">
        <pc:chgData name="Joke Boeckx" userId="506f9f99-5ad4-4818-a80f-2fbd95f74219" providerId="ADAL" clId="{D4BEB461-C966-4A70-BFCC-BD35A54B9791}" dt="2024-02-26T08:20:07.922" v="2078" actId="729"/>
        <pc:sldMkLst>
          <pc:docMk/>
          <pc:sldMk cId="1256868920" sldId="306"/>
        </pc:sldMkLst>
        <pc:spChg chg="mod">
          <ac:chgData name="Joke Boeckx" userId="506f9f99-5ad4-4818-a80f-2fbd95f74219" providerId="ADAL" clId="{D4BEB461-C966-4A70-BFCC-BD35A54B9791}" dt="2024-02-20T12:16:40.915" v="1828" actId="27636"/>
          <ac:spMkLst>
            <pc:docMk/>
            <pc:sldMk cId="1256868920" sldId="306"/>
            <ac:spMk id="6" creationId="{0E6B69E7-202C-F2A8-49B4-30CAEC3FA7D0}"/>
          </ac:spMkLst>
        </pc:spChg>
      </pc:sldChg>
      <pc:sldChg chg="modNotesTx">
        <pc:chgData name="Joke Boeckx" userId="506f9f99-5ad4-4818-a80f-2fbd95f74219" providerId="ADAL" clId="{D4BEB461-C966-4A70-BFCC-BD35A54B9791}" dt="2024-02-27T14:44:46.668" v="2152"/>
        <pc:sldMkLst>
          <pc:docMk/>
          <pc:sldMk cId="2362586893" sldId="310"/>
        </pc:sldMkLst>
      </pc:sldChg>
      <pc:sldChg chg="modSp add mod ord modNotesTx">
        <pc:chgData name="Joke Boeckx" userId="506f9f99-5ad4-4818-a80f-2fbd95f74219" providerId="ADAL" clId="{D4BEB461-C966-4A70-BFCC-BD35A54B9791}" dt="2024-02-27T14:42:09.426" v="2106" actId="20577"/>
        <pc:sldMkLst>
          <pc:docMk/>
          <pc:sldMk cId="3468954937" sldId="314"/>
        </pc:sldMkLst>
        <pc:spChg chg="mod">
          <ac:chgData name="Joke Boeckx" userId="506f9f99-5ad4-4818-a80f-2fbd95f74219" providerId="ADAL" clId="{D4BEB461-C966-4A70-BFCC-BD35A54B9791}" dt="2024-02-21T09:11:23.880" v="2042" actId="20577"/>
          <ac:spMkLst>
            <pc:docMk/>
            <pc:sldMk cId="3468954937" sldId="314"/>
            <ac:spMk id="3" creationId="{E64C0ACC-FED8-C9A2-0AF9-7A9F87D3AC14}"/>
          </ac:spMkLst>
        </pc:spChg>
      </pc:sldChg>
      <pc:sldChg chg="modSp add mod ord addCm delCm modNotesTx">
        <pc:chgData name="Joke Boeckx" userId="506f9f99-5ad4-4818-a80f-2fbd95f74219" providerId="ADAL" clId="{D4BEB461-C966-4A70-BFCC-BD35A54B9791}" dt="2024-02-29T09:51:15.313" v="2221"/>
        <pc:sldMkLst>
          <pc:docMk/>
          <pc:sldMk cId="2864414126" sldId="315"/>
        </pc:sldMkLst>
        <pc:spChg chg="mod">
          <ac:chgData name="Joke Boeckx" userId="506f9f99-5ad4-4818-a80f-2fbd95f74219" providerId="ADAL" clId="{D4BEB461-C966-4A70-BFCC-BD35A54B9791}" dt="2024-02-21T08:39:55.177" v="2037" actId="27636"/>
          <ac:spMkLst>
            <pc:docMk/>
            <pc:sldMk cId="2864414126" sldId="315"/>
            <ac:spMk id="3" creationId="{9E344DEA-E22D-6260-9C04-D920BBDF4694}"/>
          </ac:spMkLst>
        </pc:spChg>
        <pc:extLst>
          <p:ext xmlns:p="http://schemas.openxmlformats.org/presentationml/2006/main" uri="{D6D511B9-2390-475A-947B-AFAB55BFBCF1}">
            <pc226:cmChg xmlns:pc226="http://schemas.microsoft.com/office/powerpoint/2022/06/main/command" chg="add del">
              <pc226:chgData name="Joke Boeckx" userId="506f9f99-5ad4-4818-a80f-2fbd95f74219" providerId="ADAL" clId="{D4BEB461-C966-4A70-BFCC-BD35A54B9791}" dt="2024-02-29T09:51:15.313" v="2221"/>
              <pc2:cmMkLst xmlns:pc2="http://schemas.microsoft.com/office/powerpoint/2019/9/main/command">
                <pc:docMk/>
                <pc:sldMk cId="2864414126" sldId="315"/>
                <pc2:cmMk id="{A5402B93-C56E-4BC6-B85C-B1AA5F8EE0F3}"/>
              </pc2:cmMkLst>
            </pc226:cmChg>
          </p:ext>
        </pc:extLst>
      </pc:sldChg>
      <pc:sldChg chg="modNotesTx">
        <pc:chgData name="Joke Boeckx" userId="506f9f99-5ad4-4818-a80f-2fbd95f74219" providerId="ADAL" clId="{D4BEB461-C966-4A70-BFCC-BD35A54B9791}" dt="2024-02-27T14:43:45.709" v="2147"/>
        <pc:sldMkLst>
          <pc:docMk/>
          <pc:sldMk cId="81320486" sldId="317"/>
        </pc:sldMkLst>
      </pc:sldChg>
      <pc:sldChg chg="modNotesTx">
        <pc:chgData name="Joke Boeckx" userId="506f9f99-5ad4-4818-a80f-2fbd95f74219" providerId="ADAL" clId="{D4BEB461-C966-4A70-BFCC-BD35A54B9791}" dt="2024-02-27T14:44:05.247" v="2148"/>
        <pc:sldMkLst>
          <pc:docMk/>
          <pc:sldMk cId="4244531047" sldId="318"/>
        </pc:sldMkLst>
      </pc:sldChg>
      <pc:sldChg chg="modNotesTx">
        <pc:chgData name="Joke Boeckx" userId="506f9f99-5ad4-4818-a80f-2fbd95f74219" providerId="ADAL" clId="{D4BEB461-C966-4A70-BFCC-BD35A54B9791}" dt="2024-02-27T14:44:08.980" v="2149"/>
        <pc:sldMkLst>
          <pc:docMk/>
          <pc:sldMk cId="687948917" sldId="319"/>
        </pc:sldMkLst>
      </pc:sldChg>
      <pc:sldChg chg="modNotesTx">
        <pc:chgData name="Joke Boeckx" userId="506f9f99-5ad4-4818-a80f-2fbd95f74219" providerId="ADAL" clId="{D4BEB461-C966-4A70-BFCC-BD35A54B9791}" dt="2024-02-27T14:42:27.095" v="2119" actId="20577"/>
        <pc:sldMkLst>
          <pc:docMk/>
          <pc:sldMk cId="2983834309" sldId="320"/>
        </pc:sldMkLst>
      </pc:sldChg>
    </pc:docChg>
  </pc:docChgLst>
  <pc:docChgLst>
    <pc:chgData name="Astrid Dhaenens" userId="4ef326e9-3aae-444e-a07f-594d02df581d" providerId="ADAL" clId="{D06FA92D-B7EB-4BEF-9C10-4E35B55BC21C}"/>
    <pc:docChg chg="undo redo custSel addSld delSld modSld">
      <pc:chgData name="Astrid Dhaenens" userId="4ef326e9-3aae-444e-a07f-594d02df581d" providerId="ADAL" clId="{D06FA92D-B7EB-4BEF-9C10-4E35B55BC21C}" dt="2024-03-01T11:47:16.555" v="2031" actId="2696"/>
      <pc:docMkLst>
        <pc:docMk/>
      </pc:docMkLst>
      <pc:sldChg chg="modSp mod">
        <pc:chgData name="Astrid Dhaenens" userId="4ef326e9-3aae-444e-a07f-594d02df581d" providerId="ADAL" clId="{D06FA92D-B7EB-4BEF-9C10-4E35B55BC21C}" dt="2024-02-27T09:26:14.081" v="1734" actId="27636"/>
        <pc:sldMkLst>
          <pc:docMk/>
          <pc:sldMk cId="3035483798" sldId="257"/>
        </pc:sldMkLst>
        <pc:spChg chg="mod">
          <ac:chgData name="Astrid Dhaenens" userId="4ef326e9-3aae-444e-a07f-594d02df581d" providerId="ADAL" clId="{D06FA92D-B7EB-4BEF-9C10-4E35B55BC21C}" dt="2024-02-27T09:26:14.081" v="1734" actId="27636"/>
          <ac:spMkLst>
            <pc:docMk/>
            <pc:sldMk cId="3035483798" sldId="257"/>
            <ac:spMk id="3" creationId="{6BDAAD0E-91A0-53CC-66C6-18DC4343D654}"/>
          </ac:spMkLst>
        </pc:spChg>
      </pc:sldChg>
      <pc:sldChg chg="modSp mod">
        <pc:chgData name="Astrid Dhaenens" userId="4ef326e9-3aae-444e-a07f-594d02df581d" providerId="ADAL" clId="{D06FA92D-B7EB-4BEF-9C10-4E35B55BC21C}" dt="2024-02-27T09:32:13.565" v="2008" actId="20577"/>
        <pc:sldMkLst>
          <pc:docMk/>
          <pc:sldMk cId="2956852707" sldId="270"/>
        </pc:sldMkLst>
        <pc:spChg chg="mod">
          <ac:chgData name="Astrid Dhaenens" userId="4ef326e9-3aae-444e-a07f-594d02df581d" providerId="ADAL" clId="{D06FA92D-B7EB-4BEF-9C10-4E35B55BC21C}" dt="2024-02-27T09:32:13.565" v="2008" actId="20577"/>
          <ac:spMkLst>
            <pc:docMk/>
            <pc:sldMk cId="2956852707" sldId="270"/>
            <ac:spMk id="2" creationId="{DB4384E0-D4EE-1814-17B1-53DD70E13B1A}"/>
          </ac:spMkLst>
        </pc:spChg>
      </pc:sldChg>
      <pc:sldChg chg="modSp mod">
        <pc:chgData name="Astrid Dhaenens" userId="4ef326e9-3aae-444e-a07f-594d02df581d" providerId="ADAL" clId="{D06FA92D-B7EB-4BEF-9C10-4E35B55BC21C}" dt="2024-02-27T09:32:22.741" v="2017" actId="20577"/>
        <pc:sldMkLst>
          <pc:docMk/>
          <pc:sldMk cId="2643492625" sldId="275"/>
        </pc:sldMkLst>
        <pc:spChg chg="mod">
          <ac:chgData name="Astrid Dhaenens" userId="4ef326e9-3aae-444e-a07f-594d02df581d" providerId="ADAL" clId="{D06FA92D-B7EB-4BEF-9C10-4E35B55BC21C}" dt="2024-02-27T09:32:22.741" v="2017" actId="20577"/>
          <ac:spMkLst>
            <pc:docMk/>
            <pc:sldMk cId="2643492625" sldId="275"/>
            <ac:spMk id="3" creationId="{6BDAAD0E-91A0-53CC-66C6-18DC4343D654}"/>
          </ac:spMkLst>
        </pc:spChg>
      </pc:sldChg>
      <pc:sldChg chg="modSp mod">
        <pc:chgData name="Astrid Dhaenens" userId="4ef326e9-3aae-444e-a07f-594d02df581d" providerId="ADAL" clId="{D06FA92D-B7EB-4BEF-9C10-4E35B55BC21C}" dt="2024-02-27T09:32:45.254" v="2019"/>
        <pc:sldMkLst>
          <pc:docMk/>
          <pc:sldMk cId="3412390503" sldId="282"/>
        </pc:sldMkLst>
        <pc:spChg chg="mod">
          <ac:chgData name="Astrid Dhaenens" userId="4ef326e9-3aae-444e-a07f-594d02df581d" providerId="ADAL" clId="{D06FA92D-B7EB-4BEF-9C10-4E35B55BC21C}" dt="2024-02-27T09:32:45.254" v="2019"/>
          <ac:spMkLst>
            <pc:docMk/>
            <pc:sldMk cId="3412390503" sldId="282"/>
            <ac:spMk id="2" creationId="{AE7B031D-1131-E204-8D37-DA004605ECCC}"/>
          </ac:spMkLst>
        </pc:spChg>
      </pc:sldChg>
      <pc:sldChg chg="addSp delSp modSp mod">
        <pc:chgData name="Astrid Dhaenens" userId="4ef326e9-3aae-444e-a07f-594d02df581d" providerId="ADAL" clId="{D06FA92D-B7EB-4BEF-9C10-4E35B55BC21C}" dt="2024-02-27T09:12:44.069" v="1440" actId="20577"/>
        <pc:sldMkLst>
          <pc:docMk/>
          <pc:sldMk cId="4255721142" sldId="289"/>
        </pc:sldMkLst>
        <pc:spChg chg="mod">
          <ac:chgData name="Astrid Dhaenens" userId="4ef326e9-3aae-444e-a07f-594d02df581d" providerId="ADAL" clId="{D06FA92D-B7EB-4BEF-9C10-4E35B55BC21C}" dt="2024-02-27T09:12:44.069" v="1440" actId="20577"/>
          <ac:spMkLst>
            <pc:docMk/>
            <pc:sldMk cId="4255721142" sldId="289"/>
            <ac:spMk id="2" creationId="{AE7B031D-1131-E204-8D37-DA004605ECCC}"/>
          </ac:spMkLst>
        </pc:spChg>
        <pc:spChg chg="del mod">
          <ac:chgData name="Astrid Dhaenens" userId="4ef326e9-3aae-444e-a07f-594d02df581d" providerId="ADAL" clId="{D06FA92D-B7EB-4BEF-9C10-4E35B55BC21C}" dt="2024-02-22T14:01:10.242" v="226" actId="21"/>
          <ac:spMkLst>
            <pc:docMk/>
            <pc:sldMk cId="4255721142" sldId="289"/>
            <ac:spMk id="3" creationId="{6BDAAD0E-91A0-53CC-66C6-18DC4343D654}"/>
          </ac:spMkLst>
        </pc:spChg>
        <pc:spChg chg="add mod">
          <ac:chgData name="Astrid Dhaenens" userId="4ef326e9-3aae-444e-a07f-594d02df581d" providerId="ADAL" clId="{D06FA92D-B7EB-4BEF-9C10-4E35B55BC21C}" dt="2024-02-27T08:45:15.670" v="785" actId="15"/>
          <ac:spMkLst>
            <pc:docMk/>
            <pc:sldMk cId="4255721142" sldId="289"/>
            <ac:spMk id="5" creationId="{AA44C7C4-1A99-D74E-C7AE-DA1B34189990}"/>
          </ac:spMkLst>
        </pc:spChg>
      </pc:sldChg>
      <pc:sldChg chg="addSp modSp mod">
        <pc:chgData name="Astrid Dhaenens" userId="4ef326e9-3aae-444e-a07f-594d02df581d" providerId="ADAL" clId="{D06FA92D-B7EB-4BEF-9C10-4E35B55BC21C}" dt="2024-02-28T07:54:56.883" v="2030" actId="27636"/>
        <pc:sldMkLst>
          <pc:docMk/>
          <pc:sldMk cId="3913691093" sldId="290"/>
        </pc:sldMkLst>
        <pc:spChg chg="add mod">
          <ac:chgData name="Astrid Dhaenens" userId="4ef326e9-3aae-444e-a07f-594d02df581d" providerId="ADAL" clId="{D06FA92D-B7EB-4BEF-9C10-4E35B55BC21C}" dt="2024-02-28T07:54:56.883" v="2030" actId="27636"/>
          <ac:spMkLst>
            <pc:docMk/>
            <pc:sldMk cId="3913691093" sldId="290"/>
            <ac:spMk id="3" creationId="{6BDAAD0E-91A0-53CC-66C6-18DC4343D654}"/>
          </ac:spMkLst>
        </pc:spChg>
      </pc:sldChg>
      <pc:sldChg chg="modSp mod">
        <pc:chgData name="Astrid Dhaenens" userId="4ef326e9-3aae-444e-a07f-594d02df581d" providerId="ADAL" clId="{D06FA92D-B7EB-4BEF-9C10-4E35B55BC21C}" dt="2024-02-27T09:12:35.106" v="1416" actId="6549"/>
        <pc:sldMkLst>
          <pc:docMk/>
          <pc:sldMk cId="3511135451" sldId="293"/>
        </pc:sldMkLst>
        <pc:spChg chg="mod">
          <ac:chgData name="Astrid Dhaenens" userId="4ef326e9-3aae-444e-a07f-594d02df581d" providerId="ADAL" clId="{D06FA92D-B7EB-4BEF-9C10-4E35B55BC21C}" dt="2024-02-27T09:12:35.106" v="1416" actId="6549"/>
          <ac:spMkLst>
            <pc:docMk/>
            <pc:sldMk cId="3511135451" sldId="293"/>
            <ac:spMk id="2" creationId="{C62D0795-CCD2-BC2C-7F44-E28C588FE151}"/>
          </ac:spMkLst>
        </pc:spChg>
      </pc:sldChg>
      <pc:sldChg chg="modSp add mod">
        <pc:chgData name="Astrid Dhaenens" userId="4ef326e9-3aae-444e-a07f-594d02df581d" providerId="ADAL" clId="{D06FA92D-B7EB-4BEF-9C10-4E35B55BC21C}" dt="2024-02-27T09:17:54.394" v="1639" actId="20577"/>
        <pc:sldMkLst>
          <pc:docMk/>
          <pc:sldMk cId="1780339373" sldId="302"/>
        </pc:sldMkLst>
        <pc:spChg chg="mod">
          <ac:chgData name="Astrid Dhaenens" userId="4ef326e9-3aae-444e-a07f-594d02df581d" providerId="ADAL" clId="{D06FA92D-B7EB-4BEF-9C10-4E35B55BC21C}" dt="2024-02-27T09:17:54.394" v="1639" actId="20577"/>
          <ac:spMkLst>
            <pc:docMk/>
            <pc:sldMk cId="1780339373" sldId="302"/>
            <ac:spMk id="2" creationId="{551CD589-D7A7-8856-A094-D2174D9FD138}"/>
          </ac:spMkLst>
        </pc:spChg>
        <pc:spChg chg="mod">
          <ac:chgData name="Astrid Dhaenens" userId="4ef326e9-3aae-444e-a07f-594d02df581d" providerId="ADAL" clId="{D06FA92D-B7EB-4BEF-9C10-4E35B55BC21C}" dt="2024-02-27T09:06:47.670" v="1369" actId="27636"/>
          <ac:spMkLst>
            <pc:docMk/>
            <pc:sldMk cId="1780339373" sldId="302"/>
            <ac:spMk id="5" creationId="{B9B247F2-4900-5AD1-86D7-9549B49BB511}"/>
          </ac:spMkLst>
        </pc:spChg>
      </pc:sldChg>
      <pc:sldChg chg="modSp mod">
        <pc:chgData name="Astrid Dhaenens" userId="4ef326e9-3aae-444e-a07f-594d02df581d" providerId="ADAL" clId="{D06FA92D-B7EB-4BEF-9C10-4E35B55BC21C}" dt="2024-02-27T09:32:55.447" v="2020"/>
        <pc:sldMkLst>
          <pc:docMk/>
          <pc:sldMk cId="1532162512" sldId="303"/>
        </pc:sldMkLst>
        <pc:spChg chg="mod">
          <ac:chgData name="Astrid Dhaenens" userId="4ef326e9-3aae-444e-a07f-594d02df581d" providerId="ADAL" clId="{D06FA92D-B7EB-4BEF-9C10-4E35B55BC21C}" dt="2024-02-27T09:32:55.447" v="2020"/>
          <ac:spMkLst>
            <pc:docMk/>
            <pc:sldMk cId="1532162512" sldId="303"/>
            <ac:spMk id="2" creationId="{DC264BF7-F4D9-1748-78C6-F997867DA23A}"/>
          </ac:spMkLst>
        </pc:spChg>
      </pc:sldChg>
      <pc:sldChg chg="modSp mod">
        <pc:chgData name="Astrid Dhaenens" userId="4ef326e9-3aae-444e-a07f-594d02df581d" providerId="ADAL" clId="{D06FA92D-B7EB-4BEF-9C10-4E35B55BC21C}" dt="2024-02-27T09:32:59.011" v="2021"/>
        <pc:sldMkLst>
          <pc:docMk/>
          <pc:sldMk cId="914603693" sldId="305"/>
        </pc:sldMkLst>
        <pc:spChg chg="mod">
          <ac:chgData name="Astrid Dhaenens" userId="4ef326e9-3aae-444e-a07f-594d02df581d" providerId="ADAL" clId="{D06FA92D-B7EB-4BEF-9C10-4E35B55BC21C}" dt="2024-02-27T09:32:59.011" v="2021"/>
          <ac:spMkLst>
            <pc:docMk/>
            <pc:sldMk cId="914603693" sldId="305"/>
            <ac:spMk id="2" creationId="{A0B64A4B-754E-2521-0C46-0728227B727E}"/>
          </ac:spMkLst>
        </pc:spChg>
      </pc:sldChg>
      <pc:sldChg chg="del">
        <pc:chgData name="Astrid Dhaenens" userId="4ef326e9-3aae-444e-a07f-594d02df581d" providerId="ADAL" clId="{D06FA92D-B7EB-4BEF-9C10-4E35B55BC21C}" dt="2024-03-01T11:47:16.555" v="2031" actId="2696"/>
        <pc:sldMkLst>
          <pc:docMk/>
          <pc:sldMk cId="1256868920" sldId="306"/>
        </pc:sldMkLst>
      </pc:sldChg>
      <pc:sldChg chg="modSp add mod">
        <pc:chgData name="Astrid Dhaenens" userId="4ef326e9-3aae-444e-a07f-594d02df581d" providerId="ADAL" clId="{D06FA92D-B7EB-4BEF-9C10-4E35B55BC21C}" dt="2024-02-27T09:22:56.371" v="1732" actId="5793"/>
        <pc:sldMkLst>
          <pc:docMk/>
          <pc:sldMk cId="2362586893" sldId="310"/>
        </pc:sldMkLst>
        <pc:spChg chg="mod">
          <ac:chgData name="Astrid Dhaenens" userId="4ef326e9-3aae-444e-a07f-594d02df581d" providerId="ADAL" clId="{D06FA92D-B7EB-4BEF-9C10-4E35B55BC21C}" dt="2024-02-27T09:22:56.371" v="1732" actId="5793"/>
          <ac:spMkLst>
            <pc:docMk/>
            <pc:sldMk cId="2362586893" sldId="310"/>
            <ac:spMk id="6" creationId="{406CE9A5-913D-44BF-697D-5186A3BC9597}"/>
          </ac:spMkLst>
        </pc:spChg>
      </pc:sldChg>
      <pc:sldChg chg="modCm">
        <pc:chgData name="Astrid Dhaenens" userId="4ef326e9-3aae-444e-a07f-594d02df581d" providerId="ADAL" clId="{D06FA92D-B7EB-4BEF-9C10-4E35B55BC21C}" dt="2024-02-22T14:03:11.615" v="242"/>
        <pc:sldMkLst>
          <pc:docMk/>
          <pc:sldMk cId="2864414126" sldId="315"/>
        </pc:sldMkLst>
        <pc:extLst>
          <p:ext xmlns:p="http://schemas.openxmlformats.org/presentationml/2006/main" uri="{D6D511B9-2390-475A-947B-AFAB55BFBCF1}">
            <pc226:cmChg xmlns:pc226="http://schemas.microsoft.com/office/powerpoint/2022/06/main/command" chg="">
              <pc226:chgData name="Astrid Dhaenens" userId="4ef326e9-3aae-444e-a07f-594d02df581d" providerId="ADAL" clId="{D06FA92D-B7EB-4BEF-9C10-4E35B55BC21C}" dt="2024-02-22T14:03:11.615" v="242"/>
              <pc2:cmMkLst xmlns:pc2="http://schemas.microsoft.com/office/powerpoint/2019/9/main/command">
                <pc:docMk/>
                <pc:sldMk cId="2864414126" sldId="315"/>
                <pc2:cmMk id="{A5402B93-C56E-4BC6-B85C-B1AA5F8EE0F3}"/>
              </pc2:cmMkLst>
              <pc226:cmRplyChg chg="add">
                <pc226:chgData name="Astrid Dhaenens" userId="4ef326e9-3aae-444e-a07f-594d02df581d" providerId="ADAL" clId="{D06FA92D-B7EB-4BEF-9C10-4E35B55BC21C}" dt="2024-02-22T14:03:11.615" v="242"/>
                <pc2:cmRplyMkLst xmlns:pc2="http://schemas.microsoft.com/office/powerpoint/2019/9/main/command">
                  <pc:docMk/>
                  <pc:sldMk cId="2864414126" sldId="315"/>
                  <pc2:cmMk id="{A5402B93-C56E-4BC6-B85C-B1AA5F8EE0F3}"/>
                  <pc2:cmRplyMk id="{437B5651-F224-49DF-A928-963986BB999F}"/>
                </pc2:cmRplyMkLst>
              </pc226:cmRplyChg>
            </pc226:cmChg>
          </p:ext>
        </pc:extLst>
      </pc:sldChg>
      <pc:sldChg chg="modSp add mod">
        <pc:chgData name="Astrid Dhaenens" userId="4ef326e9-3aae-444e-a07f-594d02df581d" providerId="ADAL" clId="{D06FA92D-B7EB-4BEF-9C10-4E35B55BC21C}" dt="2024-02-22T14:02:32.586" v="240" actId="20577"/>
        <pc:sldMkLst>
          <pc:docMk/>
          <pc:sldMk cId="1817373305" sldId="316"/>
        </pc:sldMkLst>
        <pc:spChg chg="mod">
          <ac:chgData name="Astrid Dhaenens" userId="4ef326e9-3aae-444e-a07f-594d02df581d" providerId="ADAL" clId="{D06FA92D-B7EB-4BEF-9C10-4E35B55BC21C}" dt="2024-02-22T14:02:32.586" v="240" actId="20577"/>
          <ac:spMkLst>
            <pc:docMk/>
            <pc:sldMk cId="1817373305" sldId="316"/>
            <ac:spMk id="2" creationId="{070F97A9-3A30-B163-B386-9DBC4309EB01}"/>
          </ac:spMkLst>
        </pc:spChg>
      </pc:sldChg>
      <pc:sldChg chg="modSp new mod">
        <pc:chgData name="Astrid Dhaenens" userId="4ef326e9-3aae-444e-a07f-594d02df581d" providerId="ADAL" clId="{D06FA92D-B7EB-4BEF-9C10-4E35B55BC21C}" dt="2024-02-27T09:13:02.895" v="1444" actId="20577"/>
        <pc:sldMkLst>
          <pc:docMk/>
          <pc:sldMk cId="81320486" sldId="317"/>
        </pc:sldMkLst>
        <pc:spChg chg="mod">
          <ac:chgData name="Astrid Dhaenens" userId="4ef326e9-3aae-444e-a07f-594d02df581d" providerId="ADAL" clId="{D06FA92D-B7EB-4BEF-9C10-4E35B55BC21C}" dt="2024-02-27T09:13:02.895" v="1444" actId="20577"/>
          <ac:spMkLst>
            <pc:docMk/>
            <pc:sldMk cId="81320486" sldId="317"/>
            <ac:spMk id="2" creationId="{50D18FC0-F825-B16C-378D-7512DBCA248A}"/>
          </ac:spMkLst>
        </pc:spChg>
        <pc:spChg chg="mod">
          <ac:chgData name="Astrid Dhaenens" userId="4ef326e9-3aae-444e-a07f-594d02df581d" providerId="ADAL" clId="{D06FA92D-B7EB-4BEF-9C10-4E35B55BC21C}" dt="2024-02-22T14:07:59.256" v="778" actId="313"/>
          <ac:spMkLst>
            <pc:docMk/>
            <pc:sldMk cId="81320486" sldId="317"/>
            <ac:spMk id="3" creationId="{B48124E8-E427-519A-05C1-6533281A37CA}"/>
          </ac:spMkLst>
        </pc:spChg>
      </pc:sldChg>
      <pc:sldChg chg="modSp new mod">
        <pc:chgData name="Astrid Dhaenens" userId="4ef326e9-3aae-444e-a07f-594d02df581d" providerId="ADAL" clId="{D06FA92D-B7EB-4BEF-9C10-4E35B55BC21C}" dt="2024-02-27T09:16:02.397" v="1584" actId="27636"/>
        <pc:sldMkLst>
          <pc:docMk/>
          <pc:sldMk cId="4244531047" sldId="318"/>
        </pc:sldMkLst>
        <pc:spChg chg="mod">
          <ac:chgData name="Astrid Dhaenens" userId="4ef326e9-3aae-444e-a07f-594d02df581d" providerId="ADAL" clId="{D06FA92D-B7EB-4BEF-9C10-4E35B55BC21C}" dt="2024-02-27T09:13:09.204" v="1457" actId="6549"/>
          <ac:spMkLst>
            <pc:docMk/>
            <pc:sldMk cId="4244531047" sldId="318"/>
            <ac:spMk id="2" creationId="{02AB9EB2-00F3-8C96-F2C7-4C61DC70A59E}"/>
          </ac:spMkLst>
        </pc:spChg>
        <pc:spChg chg="mod">
          <ac:chgData name="Astrid Dhaenens" userId="4ef326e9-3aae-444e-a07f-594d02df581d" providerId="ADAL" clId="{D06FA92D-B7EB-4BEF-9C10-4E35B55BC21C}" dt="2024-02-27T09:16:02.397" v="1584" actId="27636"/>
          <ac:spMkLst>
            <pc:docMk/>
            <pc:sldMk cId="4244531047" sldId="318"/>
            <ac:spMk id="3" creationId="{38626D78-8EB7-6510-EF2E-D77544D676C7}"/>
          </ac:spMkLst>
        </pc:spChg>
      </pc:sldChg>
      <pc:sldChg chg="addSp modSp new mod">
        <pc:chgData name="Astrid Dhaenens" userId="4ef326e9-3aae-444e-a07f-594d02df581d" providerId="ADAL" clId="{D06FA92D-B7EB-4BEF-9C10-4E35B55BC21C}" dt="2024-02-27T08:52:27.367" v="930" actId="1076"/>
        <pc:sldMkLst>
          <pc:docMk/>
          <pc:sldMk cId="687948917" sldId="319"/>
        </pc:sldMkLst>
        <pc:picChg chg="add mod">
          <ac:chgData name="Astrid Dhaenens" userId="4ef326e9-3aae-444e-a07f-594d02df581d" providerId="ADAL" clId="{D06FA92D-B7EB-4BEF-9C10-4E35B55BC21C}" dt="2024-02-27T08:52:27.367" v="930" actId="1076"/>
          <ac:picMkLst>
            <pc:docMk/>
            <pc:sldMk cId="687948917" sldId="319"/>
            <ac:picMk id="5" creationId="{82633098-7DD7-9199-3F4C-6F2920D65358}"/>
          </ac:picMkLst>
        </pc:picChg>
      </pc:sldChg>
      <pc:sldChg chg="addSp modSp add mod">
        <pc:chgData name="Astrid Dhaenens" userId="4ef326e9-3aae-444e-a07f-594d02df581d" providerId="ADAL" clId="{D06FA92D-B7EB-4BEF-9C10-4E35B55BC21C}" dt="2024-02-27T09:36:29.967" v="2027" actId="20577"/>
        <pc:sldMkLst>
          <pc:docMk/>
          <pc:sldMk cId="2983834309" sldId="320"/>
        </pc:sldMkLst>
        <pc:spChg chg="mod">
          <ac:chgData name="Astrid Dhaenens" userId="4ef326e9-3aae-444e-a07f-594d02df581d" providerId="ADAL" clId="{D06FA92D-B7EB-4BEF-9C10-4E35B55BC21C}" dt="2024-02-27T09:32:40.306" v="2018"/>
          <ac:spMkLst>
            <pc:docMk/>
            <pc:sldMk cId="2983834309" sldId="320"/>
            <ac:spMk id="2" creationId="{5B9DDF37-924D-A13C-E77E-6EA9BC4EC79A}"/>
          </ac:spMkLst>
        </pc:spChg>
        <pc:spChg chg="mod">
          <ac:chgData name="Astrid Dhaenens" userId="4ef326e9-3aae-444e-a07f-594d02df581d" providerId="ADAL" clId="{D06FA92D-B7EB-4BEF-9C10-4E35B55BC21C}" dt="2024-02-27T09:36:29.967" v="2027" actId="20577"/>
          <ac:spMkLst>
            <pc:docMk/>
            <pc:sldMk cId="2983834309" sldId="320"/>
            <ac:spMk id="3" creationId="{92D53595-0F4F-0576-7DFB-655DAADEA747}"/>
          </ac:spMkLst>
        </pc:spChg>
        <pc:graphicFrameChg chg="add mod modGraphic">
          <ac:chgData name="Astrid Dhaenens" userId="4ef326e9-3aae-444e-a07f-594d02df581d" providerId="ADAL" clId="{D06FA92D-B7EB-4BEF-9C10-4E35B55BC21C}" dt="2024-02-27T09:30:38.674" v="1985" actId="108"/>
          <ac:graphicFrameMkLst>
            <pc:docMk/>
            <pc:sldMk cId="2983834309" sldId="320"/>
            <ac:graphicFrameMk id="4" creationId="{0CF2F26F-95E1-AFAC-D6FB-3992848B11F9}"/>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BE"/>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DAF87A-89CC-FB44-B80D-E955A5296FE5}" type="datetimeFigureOut">
              <a:rPr lang="nl-BE" smtClean="0"/>
              <a:t>1/03/2024</a:t>
            </a:fld>
            <a:endParaRPr lang="nl-BE"/>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BE"/>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BE"/>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1F41C5-4C6D-D94D-B198-22EA072390B8}" type="slidenum">
              <a:rPr lang="nl-BE" smtClean="0"/>
              <a:t>‹nr.›</a:t>
            </a:fld>
            <a:endParaRPr lang="nl-BE"/>
          </a:p>
        </p:txBody>
      </p:sp>
    </p:spTree>
    <p:extLst>
      <p:ext uri="{BB962C8B-B14F-4D97-AF65-F5344CB8AC3E}">
        <p14:creationId xmlns:p14="http://schemas.microsoft.com/office/powerpoint/2010/main" val="2647821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a:t>Joke</a:t>
            </a:r>
          </a:p>
        </p:txBody>
      </p:sp>
      <p:sp>
        <p:nvSpPr>
          <p:cNvPr id="4" name="Tijdelijke aanduiding voor dianummer 3"/>
          <p:cNvSpPr>
            <a:spLocks noGrp="1"/>
          </p:cNvSpPr>
          <p:nvPr>
            <p:ph type="sldNum" sz="quarter" idx="5"/>
          </p:nvPr>
        </p:nvSpPr>
        <p:spPr/>
        <p:txBody>
          <a:bodyPr/>
          <a:lstStyle/>
          <a:p>
            <a:fld id="{2D1F41C5-4C6D-D94D-B198-22EA072390B8}" type="slidenum">
              <a:rPr lang="nl-BE" smtClean="0"/>
              <a:t>2</a:t>
            </a:fld>
            <a:endParaRPr lang="nl-BE"/>
          </a:p>
        </p:txBody>
      </p:sp>
    </p:spTree>
    <p:extLst>
      <p:ext uri="{BB962C8B-B14F-4D97-AF65-F5344CB8AC3E}">
        <p14:creationId xmlns:p14="http://schemas.microsoft.com/office/powerpoint/2010/main" val="11731168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Font typeface="Arial" panose="020B0604020202020204" pitchFamily="34" charset="0"/>
              <a:buNone/>
            </a:pPr>
            <a:r>
              <a:rPr lang="en-US"/>
              <a:t>Joke</a:t>
            </a:r>
          </a:p>
        </p:txBody>
      </p:sp>
      <p:sp>
        <p:nvSpPr>
          <p:cNvPr id="4" name="Tijdelijke aanduiding voor dianummer 3"/>
          <p:cNvSpPr>
            <a:spLocks noGrp="1"/>
          </p:cNvSpPr>
          <p:nvPr>
            <p:ph type="sldNum" sz="quarter" idx="5"/>
          </p:nvPr>
        </p:nvSpPr>
        <p:spPr/>
        <p:txBody>
          <a:bodyPr/>
          <a:lstStyle/>
          <a:p>
            <a:fld id="{2D1F41C5-4C6D-D94D-B198-22EA072390B8}" type="slidenum">
              <a:rPr lang="nl-BE" smtClean="0"/>
              <a:t>11</a:t>
            </a:fld>
            <a:endParaRPr lang="nl-BE"/>
          </a:p>
        </p:txBody>
      </p:sp>
    </p:spTree>
    <p:extLst>
      <p:ext uri="{BB962C8B-B14F-4D97-AF65-F5344CB8AC3E}">
        <p14:creationId xmlns:p14="http://schemas.microsoft.com/office/powerpoint/2010/main" val="12968069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BFFF1B-79BE-ACAE-4810-20A11F11C741}"/>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4454ACE0-4A30-2AC4-7695-1AF19A7554B7}"/>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40C31619-27B6-4309-0597-DDFC70DFA058}"/>
              </a:ext>
            </a:extLst>
          </p:cNvPr>
          <p:cNvSpPr>
            <a:spLocks noGrp="1"/>
          </p:cNvSpPr>
          <p:nvPr>
            <p:ph type="body" idx="1"/>
          </p:nvPr>
        </p:nvSpPr>
        <p:spPr/>
        <p:txBody>
          <a:bodyPr/>
          <a:lstStyle/>
          <a:p>
            <a:pPr marL="0" indent="0">
              <a:buNone/>
            </a:pPr>
            <a:r>
              <a:rPr lang="nl-BE" sz="1200">
                <a:solidFill>
                  <a:srgbClr val="1D1B11"/>
                </a:solidFill>
                <a:effectLst/>
                <a:latin typeface="Krub" panose="00000500000000000000" pitchFamily="2" charset="-34"/>
                <a:ea typeface="Krub" panose="00000500000000000000" pitchFamily="2" charset="-34"/>
              </a:rPr>
              <a:t>Joke</a:t>
            </a:r>
          </a:p>
          <a:p>
            <a:pPr marL="0" indent="0">
              <a:buNone/>
            </a:pPr>
            <a:r>
              <a:rPr lang="nl-BE" sz="1200">
                <a:solidFill>
                  <a:srgbClr val="1D1B11"/>
                </a:solidFill>
                <a:effectLst/>
                <a:latin typeface="Krub" panose="00000500000000000000" pitchFamily="2" charset="-34"/>
                <a:ea typeface="Krub" panose="00000500000000000000" pitchFamily="2" charset="-34"/>
              </a:rPr>
              <a:t>In 2021 gaf de Vlaamse Overheid de onderzoeksopdracht met doel om de pedagogische begeleidingsdiensten te versterken door de effectiviteit van de door hen geboden ondersteuning aan schoolteams in kaart te brengen. Het onderzoek resulteerde o.a. in een EDBI-instrument (https://data-onderwijs.vlaanderen.be/onderwijsonderzoek/project/1582).</a:t>
            </a:r>
          </a:p>
          <a:p>
            <a:pPr marL="0" indent="0">
              <a:buNone/>
            </a:pPr>
            <a:r>
              <a:rPr lang="nl-BE" sz="1200">
                <a:solidFill>
                  <a:srgbClr val="1D1B11"/>
                </a:solidFill>
                <a:effectLst/>
                <a:latin typeface="Krub" panose="00000500000000000000" pitchFamily="2" charset="-34"/>
                <a:ea typeface="Krub" panose="00000500000000000000" pitchFamily="2" charset="-34"/>
              </a:rPr>
              <a:t>Dit EDBI-instrument wordt in deze onderzoeksopdracht gehanteerd als één van de kwaliteitsinstrumenten en wordt waar nodig aangepast aan de context. Leerpunt voorziet middelen om dit instrument samen met de projectpartners aan de context aan te passen en komt zo tot een wetenschappelijk analyse van de toegekende projecten.</a:t>
            </a:r>
          </a:p>
          <a:p>
            <a:pPr marL="0" indent="0">
              <a:buNone/>
            </a:pPr>
            <a:r>
              <a:rPr lang="nl-BE" sz="1200">
                <a:solidFill>
                  <a:srgbClr val="1D1B11"/>
                </a:solidFill>
                <a:effectLst/>
                <a:latin typeface="Krub" panose="00000500000000000000" pitchFamily="2" charset="-34"/>
                <a:ea typeface="Krub" panose="00000500000000000000" pitchFamily="2" charset="-34"/>
              </a:rPr>
              <a:t>Het onderzoek rapporteert met aanbevelingen die de effectiviteit van de verschillende aangepakte thema’s die gefinancierd werden rond brede basiszorg/verhoogde zorg, alsook van de aanpakken van begeleiding van scholen binnen de projecten kunnen verhogen. Dit gebeurt in een tussentijds intern rapport januari 2025 en in een eindrapport. </a:t>
            </a:r>
          </a:p>
          <a:p>
            <a:pPr marL="0" indent="0">
              <a:buFont typeface="Arial" panose="020B0604020202020204" pitchFamily="34" charset="0"/>
              <a:buNone/>
            </a:pPr>
            <a:endParaRPr lang="en-US"/>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l-BE" sz="1200" err="1">
                <a:solidFill>
                  <a:srgbClr val="1D1B11"/>
                </a:solidFill>
                <a:effectLst/>
                <a:latin typeface="Krub" panose="00000500000000000000" pitchFamily="2" charset="-34"/>
                <a:ea typeface="Krub" panose="00000500000000000000" pitchFamily="2" charset="-34"/>
              </a:rPr>
              <a:t>Herapporteert</a:t>
            </a:r>
            <a:r>
              <a:rPr lang="nl-BE" sz="1200">
                <a:solidFill>
                  <a:srgbClr val="1D1B11"/>
                </a:solidFill>
                <a:effectLst/>
                <a:latin typeface="Krub" panose="00000500000000000000" pitchFamily="2" charset="-34"/>
                <a:ea typeface="Krub" panose="00000500000000000000" pitchFamily="2" charset="-34"/>
              </a:rPr>
              <a:t> met aanbevelingen die de effectiviteit van de verschillende aangepakte thema’s die gefinancierd werden rond brede basiszorg/verhoogde zorg, alsook van de aanpakken van begeleiding van scholen binnen de projecten kunnen verhogen. Dit gebeurt in een tussentijds intern rapport januari 2025 en in een eindrapport. </a:t>
            </a:r>
          </a:p>
          <a:p>
            <a:pPr marL="0" indent="0">
              <a:buFont typeface="Arial" panose="020B0604020202020204" pitchFamily="34" charset="0"/>
              <a:buNone/>
            </a:pPr>
            <a:endParaRPr lang="en-US"/>
          </a:p>
        </p:txBody>
      </p:sp>
      <p:sp>
        <p:nvSpPr>
          <p:cNvPr id="4" name="Tijdelijke aanduiding voor dianummer 3">
            <a:extLst>
              <a:ext uri="{FF2B5EF4-FFF2-40B4-BE49-F238E27FC236}">
                <a16:creationId xmlns:a16="http://schemas.microsoft.com/office/drawing/2014/main" id="{B55FF53C-7441-3AE7-219A-64152A39E600}"/>
              </a:ext>
            </a:extLst>
          </p:cNvPr>
          <p:cNvSpPr>
            <a:spLocks noGrp="1"/>
          </p:cNvSpPr>
          <p:nvPr>
            <p:ph type="sldNum" sz="quarter" idx="5"/>
          </p:nvPr>
        </p:nvSpPr>
        <p:spPr/>
        <p:txBody>
          <a:bodyPr/>
          <a:lstStyle/>
          <a:p>
            <a:fld id="{2D1F41C5-4C6D-D94D-B198-22EA072390B8}" type="slidenum">
              <a:rPr lang="nl-BE" smtClean="0"/>
              <a:t>12</a:t>
            </a:fld>
            <a:endParaRPr lang="nl-BE"/>
          </a:p>
        </p:txBody>
      </p:sp>
    </p:spTree>
    <p:extLst>
      <p:ext uri="{BB962C8B-B14F-4D97-AF65-F5344CB8AC3E}">
        <p14:creationId xmlns:p14="http://schemas.microsoft.com/office/powerpoint/2010/main" val="24320982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123AB2-9D54-689A-480D-4D208E617C6B}"/>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DDEF5931-334F-F879-6CC9-85728D3CBD10}"/>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2A9C8992-7F85-9B07-B7F9-87FF64DEB80B}"/>
              </a:ext>
            </a:extLst>
          </p:cNvPr>
          <p:cNvSpPr>
            <a:spLocks noGrp="1"/>
          </p:cNvSpPr>
          <p:nvPr>
            <p:ph type="body" idx="1"/>
          </p:nvPr>
        </p:nvSpPr>
        <p:spPr/>
        <p:txBody>
          <a:bodyPr/>
          <a:lstStyle/>
          <a:p>
            <a:pPr marL="0" indent="0">
              <a:buNone/>
            </a:pPr>
            <a:r>
              <a:rPr lang="nl-BE" sz="1200">
                <a:solidFill>
                  <a:srgbClr val="1D1B11"/>
                </a:solidFill>
                <a:effectLst/>
                <a:latin typeface="Krub" panose="00000500000000000000" pitchFamily="2" charset="-34"/>
                <a:ea typeface="Krub" panose="00000500000000000000" pitchFamily="2" charset="-34"/>
              </a:rPr>
              <a:t>Joke</a:t>
            </a:r>
          </a:p>
          <a:p>
            <a:pPr marL="0" indent="0">
              <a:buNone/>
            </a:pPr>
            <a:r>
              <a:rPr lang="nl-BE" sz="1200">
                <a:solidFill>
                  <a:srgbClr val="1D1B11"/>
                </a:solidFill>
                <a:effectLst/>
                <a:latin typeface="Krub" panose="00000500000000000000" pitchFamily="2" charset="-34"/>
                <a:ea typeface="Krub" panose="00000500000000000000" pitchFamily="2" charset="-34"/>
              </a:rPr>
              <a:t>In 2021 gaf de Vlaamse Overheid de onderzoeksopdracht met doel om de pedagogische begeleidingsdiensten te versterken door de effectiviteit van de door hen geboden ondersteuning aan schoolteams in kaart te brengen. Het onderzoek resulteerde o.a. in een EDBI-instrument (https://data-onderwijs.vlaanderen.be/onderwijsonderzoek/project/1582).</a:t>
            </a:r>
          </a:p>
          <a:p>
            <a:pPr marL="0" indent="0">
              <a:buNone/>
            </a:pPr>
            <a:r>
              <a:rPr lang="nl-BE" sz="1200">
                <a:solidFill>
                  <a:srgbClr val="1D1B11"/>
                </a:solidFill>
                <a:effectLst/>
                <a:latin typeface="Krub" panose="00000500000000000000" pitchFamily="2" charset="-34"/>
                <a:ea typeface="Krub" panose="00000500000000000000" pitchFamily="2" charset="-34"/>
              </a:rPr>
              <a:t>Dit EDBI-instrument wordt in deze onderzoeksopdracht gehanteerd als één van de kwaliteitsinstrumenten en wordt waar nodig aangepast aan de context. Leerpunt voorziet middelen om dit instrument samen met de projectpartners aan de context aan te passen en komt zo tot een wetenschappelijk analyse van de toegekende projecten.</a:t>
            </a:r>
          </a:p>
          <a:p>
            <a:pPr marL="0" indent="0">
              <a:buNone/>
            </a:pPr>
            <a:r>
              <a:rPr lang="nl-BE" sz="1200">
                <a:solidFill>
                  <a:srgbClr val="1D1B11"/>
                </a:solidFill>
                <a:effectLst/>
                <a:latin typeface="Krub" panose="00000500000000000000" pitchFamily="2" charset="-34"/>
                <a:ea typeface="Krub" panose="00000500000000000000" pitchFamily="2" charset="-34"/>
              </a:rPr>
              <a:t>Het onderzoek rapporteert met aanbevelingen die de effectiviteit van de verschillende aangepakte thema’s die gefinancierd werden rond brede basiszorg/verhoogde zorg, alsook van de aanpakken van begeleiding van scholen binnen de projecten kunnen verhogen. Dit gebeurt in een tussentijds intern rapport januari 2025 en in een eindrapport. </a:t>
            </a:r>
          </a:p>
          <a:p>
            <a:pPr marL="0" indent="0">
              <a:buFont typeface="Arial" panose="020B0604020202020204" pitchFamily="34" charset="0"/>
              <a:buNone/>
            </a:pPr>
            <a:endParaRPr lang="en-US"/>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l-BE" sz="1200" err="1">
                <a:solidFill>
                  <a:srgbClr val="1D1B11"/>
                </a:solidFill>
                <a:effectLst/>
                <a:latin typeface="Krub" panose="00000500000000000000" pitchFamily="2" charset="-34"/>
                <a:ea typeface="Krub" panose="00000500000000000000" pitchFamily="2" charset="-34"/>
              </a:rPr>
              <a:t>Herapporteert</a:t>
            </a:r>
            <a:r>
              <a:rPr lang="nl-BE" sz="1200">
                <a:solidFill>
                  <a:srgbClr val="1D1B11"/>
                </a:solidFill>
                <a:effectLst/>
                <a:latin typeface="Krub" panose="00000500000000000000" pitchFamily="2" charset="-34"/>
                <a:ea typeface="Krub" panose="00000500000000000000" pitchFamily="2" charset="-34"/>
              </a:rPr>
              <a:t> met aanbevelingen die de effectiviteit van de verschillende aangepakte thema’s die gefinancierd werden rond brede basiszorg/verhoogde zorg, alsook van de aanpakken van begeleiding van scholen binnen de projecten kunnen verhogen. Dit gebeurt in een tussentijds intern rapport januari 2025 en in een eindrapport. </a:t>
            </a:r>
          </a:p>
          <a:p>
            <a:pPr marL="0" indent="0">
              <a:buFont typeface="Arial" panose="020B0604020202020204" pitchFamily="34" charset="0"/>
              <a:buNone/>
            </a:pPr>
            <a:endParaRPr lang="en-US"/>
          </a:p>
        </p:txBody>
      </p:sp>
      <p:sp>
        <p:nvSpPr>
          <p:cNvPr id="4" name="Tijdelijke aanduiding voor dianummer 3">
            <a:extLst>
              <a:ext uri="{FF2B5EF4-FFF2-40B4-BE49-F238E27FC236}">
                <a16:creationId xmlns:a16="http://schemas.microsoft.com/office/drawing/2014/main" id="{06217DB3-B339-2023-FFA1-E78A3C948DA1}"/>
              </a:ext>
            </a:extLst>
          </p:cNvPr>
          <p:cNvSpPr>
            <a:spLocks noGrp="1"/>
          </p:cNvSpPr>
          <p:nvPr>
            <p:ph type="sldNum" sz="quarter" idx="5"/>
          </p:nvPr>
        </p:nvSpPr>
        <p:spPr/>
        <p:txBody>
          <a:bodyPr/>
          <a:lstStyle/>
          <a:p>
            <a:fld id="{2D1F41C5-4C6D-D94D-B198-22EA072390B8}" type="slidenum">
              <a:rPr lang="nl-BE" smtClean="0"/>
              <a:t>13</a:t>
            </a:fld>
            <a:endParaRPr lang="nl-BE"/>
          </a:p>
        </p:txBody>
      </p:sp>
    </p:spTree>
    <p:extLst>
      <p:ext uri="{BB962C8B-B14F-4D97-AF65-F5344CB8AC3E}">
        <p14:creationId xmlns:p14="http://schemas.microsoft.com/office/powerpoint/2010/main" val="7730055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F608A-4108-5A1C-9A04-E2E16DF74404}"/>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B2BF7F5E-C984-9452-61FF-05275E2F6CAC}"/>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FC12DCF9-FB99-1407-1C6B-AE27A82DEBF3}"/>
              </a:ext>
            </a:extLst>
          </p:cNvPr>
          <p:cNvSpPr>
            <a:spLocks noGrp="1"/>
          </p:cNvSpPr>
          <p:nvPr>
            <p:ph type="body" idx="1"/>
          </p:nvPr>
        </p:nvSpPr>
        <p:spPr/>
        <p:txBody>
          <a:bodyPr/>
          <a:lstStyle/>
          <a:p>
            <a:pPr marL="0" indent="0">
              <a:buFont typeface="Arial" panose="020B0604020202020204" pitchFamily="34" charset="0"/>
              <a:buNone/>
            </a:pPr>
            <a:r>
              <a:rPr lang="en-US" err="1"/>
              <a:t>JOke</a:t>
            </a:r>
            <a:endParaRPr lang="en-US"/>
          </a:p>
        </p:txBody>
      </p:sp>
      <p:sp>
        <p:nvSpPr>
          <p:cNvPr id="4" name="Tijdelijke aanduiding voor dianummer 3">
            <a:extLst>
              <a:ext uri="{FF2B5EF4-FFF2-40B4-BE49-F238E27FC236}">
                <a16:creationId xmlns:a16="http://schemas.microsoft.com/office/drawing/2014/main" id="{10DEC189-B0BC-BEC8-11D3-8A1A4D979B24}"/>
              </a:ext>
            </a:extLst>
          </p:cNvPr>
          <p:cNvSpPr>
            <a:spLocks noGrp="1"/>
          </p:cNvSpPr>
          <p:nvPr>
            <p:ph type="sldNum" sz="quarter" idx="5"/>
          </p:nvPr>
        </p:nvSpPr>
        <p:spPr/>
        <p:txBody>
          <a:bodyPr/>
          <a:lstStyle/>
          <a:p>
            <a:fld id="{2D1F41C5-4C6D-D94D-B198-22EA072390B8}" type="slidenum">
              <a:rPr lang="nl-BE" smtClean="0"/>
              <a:t>14</a:t>
            </a:fld>
            <a:endParaRPr lang="nl-BE"/>
          </a:p>
        </p:txBody>
      </p:sp>
    </p:spTree>
    <p:extLst>
      <p:ext uri="{BB962C8B-B14F-4D97-AF65-F5344CB8AC3E}">
        <p14:creationId xmlns:p14="http://schemas.microsoft.com/office/powerpoint/2010/main" val="13612820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18B68C-A34F-1E48-E943-AECA5C267F5B}"/>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655B324F-7AA0-6F2F-C1A1-798DAF04C1C8}"/>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CC6ADFA2-F653-108E-8FF5-F53012F0D19F}"/>
              </a:ext>
            </a:extLst>
          </p:cNvPr>
          <p:cNvSpPr>
            <a:spLocks noGrp="1"/>
          </p:cNvSpPr>
          <p:nvPr>
            <p:ph type="body" idx="1"/>
          </p:nvPr>
        </p:nvSpPr>
        <p:spPr/>
        <p:txBody>
          <a:bodyPr/>
          <a:lstStyle/>
          <a:p>
            <a:endParaRPr lang="nl-BE"/>
          </a:p>
        </p:txBody>
      </p:sp>
      <p:sp>
        <p:nvSpPr>
          <p:cNvPr id="4" name="Tijdelijke aanduiding voor dianummer 3">
            <a:extLst>
              <a:ext uri="{FF2B5EF4-FFF2-40B4-BE49-F238E27FC236}">
                <a16:creationId xmlns:a16="http://schemas.microsoft.com/office/drawing/2014/main" id="{3A9ADED1-09BD-19DE-4B4B-CE2E0CE75B62}"/>
              </a:ext>
            </a:extLst>
          </p:cNvPr>
          <p:cNvSpPr>
            <a:spLocks noGrp="1"/>
          </p:cNvSpPr>
          <p:nvPr>
            <p:ph type="sldNum" sz="quarter" idx="5"/>
          </p:nvPr>
        </p:nvSpPr>
        <p:spPr/>
        <p:txBody>
          <a:bodyPr/>
          <a:lstStyle/>
          <a:p>
            <a:fld id="{2D1F41C5-4C6D-D94D-B198-22EA072390B8}" type="slidenum">
              <a:rPr lang="nl-BE" smtClean="0"/>
              <a:t>15</a:t>
            </a:fld>
            <a:endParaRPr lang="nl-BE"/>
          </a:p>
        </p:txBody>
      </p:sp>
    </p:spTree>
    <p:extLst>
      <p:ext uri="{BB962C8B-B14F-4D97-AF65-F5344CB8AC3E}">
        <p14:creationId xmlns:p14="http://schemas.microsoft.com/office/powerpoint/2010/main" val="27221421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a:t>Astrid </a:t>
            </a:r>
            <a:endParaRPr lang="nl-BE">
              <a:highlight>
                <a:srgbClr val="FFFF00"/>
              </a:highlight>
            </a:endParaRPr>
          </a:p>
          <a:p>
            <a:endParaRPr lang="nl-BE">
              <a:highlight>
                <a:srgbClr val="FFFF00"/>
              </a:highlight>
            </a:endParaRPr>
          </a:p>
        </p:txBody>
      </p:sp>
      <p:sp>
        <p:nvSpPr>
          <p:cNvPr id="4" name="Tijdelijke aanduiding voor dianummer 3"/>
          <p:cNvSpPr>
            <a:spLocks noGrp="1"/>
          </p:cNvSpPr>
          <p:nvPr>
            <p:ph type="sldNum" sz="quarter" idx="5"/>
          </p:nvPr>
        </p:nvSpPr>
        <p:spPr/>
        <p:txBody>
          <a:bodyPr/>
          <a:lstStyle/>
          <a:p>
            <a:fld id="{2D1F41C5-4C6D-D94D-B198-22EA072390B8}" type="slidenum">
              <a:rPr lang="nl-BE" smtClean="0"/>
              <a:t>16</a:t>
            </a:fld>
            <a:endParaRPr lang="nl-BE"/>
          </a:p>
        </p:txBody>
      </p:sp>
    </p:spTree>
    <p:extLst>
      <p:ext uri="{BB962C8B-B14F-4D97-AF65-F5344CB8AC3E}">
        <p14:creationId xmlns:p14="http://schemas.microsoft.com/office/powerpoint/2010/main" val="15315002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a:t>Astrid</a:t>
            </a:r>
          </a:p>
        </p:txBody>
      </p:sp>
      <p:sp>
        <p:nvSpPr>
          <p:cNvPr id="4" name="Tijdelijke aanduiding voor dianummer 3"/>
          <p:cNvSpPr>
            <a:spLocks noGrp="1"/>
          </p:cNvSpPr>
          <p:nvPr>
            <p:ph type="sldNum" sz="quarter" idx="5"/>
          </p:nvPr>
        </p:nvSpPr>
        <p:spPr/>
        <p:txBody>
          <a:bodyPr/>
          <a:lstStyle/>
          <a:p>
            <a:fld id="{2D1F41C5-4C6D-D94D-B198-22EA072390B8}" type="slidenum">
              <a:rPr lang="nl-BE" smtClean="0"/>
              <a:t>17</a:t>
            </a:fld>
            <a:endParaRPr lang="nl-BE"/>
          </a:p>
        </p:txBody>
      </p:sp>
    </p:spTree>
    <p:extLst>
      <p:ext uri="{BB962C8B-B14F-4D97-AF65-F5344CB8AC3E}">
        <p14:creationId xmlns:p14="http://schemas.microsoft.com/office/powerpoint/2010/main" val="30425419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a:t>Astrid</a:t>
            </a:r>
          </a:p>
        </p:txBody>
      </p:sp>
      <p:sp>
        <p:nvSpPr>
          <p:cNvPr id="4" name="Tijdelijke aanduiding voor dianummer 3"/>
          <p:cNvSpPr>
            <a:spLocks noGrp="1"/>
          </p:cNvSpPr>
          <p:nvPr>
            <p:ph type="sldNum" sz="quarter" idx="5"/>
          </p:nvPr>
        </p:nvSpPr>
        <p:spPr/>
        <p:txBody>
          <a:bodyPr/>
          <a:lstStyle/>
          <a:p>
            <a:fld id="{2D1F41C5-4C6D-D94D-B198-22EA072390B8}" type="slidenum">
              <a:rPr lang="nl-BE" smtClean="0"/>
              <a:t>18</a:t>
            </a:fld>
            <a:endParaRPr lang="nl-BE"/>
          </a:p>
        </p:txBody>
      </p:sp>
    </p:spTree>
    <p:extLst>
      <p:ext uri="{BB962C8B-B14F-4D97-AF65-F5344CB8AC3E}">
        <p14:creationId xmlns:p14="http://schemas.microsoft.com/office/powerpoint/2010/main" val="3376094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a:t>Astrid</a:t>
            </a:r>
          </a:p>
        </p:txBody>
      </p:sp>
      <p:sp>
        <p:nvSpPr>
          <p:cNvPr id="4" name="Tijdelijke aanduiding voor dianummer 3"/>
          <p:cNvSpPr>
            <a:spLocks noGrp="1"/>
          </p:cNvSpPr>
          <p:nvPr>
            <p:ph type="sldNum" sz="quarter" idx="5"/>
          </p:nvPr>
        </p:nvSpPr>
        <p:spPr/>
        <p:txBody>
          <a:bodyPr/>
          <a:lstStyle/>
          <a:p>
            <a:fld id="{2D1F41C5-4C6D-D94D-B198-22EA072390B8}" type="slidenum">
              <a:rPr lang="nl-BE" smtClean="0"/>
              <a:t>19</a:t>
            </a:fld>
            <a:endParaRPr lang="nl-BE"/>
          </a:p>
        </p:txBody>
      </p:sp>
    </p:spTree>
    <p:extLst>
      <p:ext uri="{BB962C8B-B14F-4D97-AF65-F5344CB8AC3E}">
        <p14:creationId xmlns:p14="http://schemas.microsoft.com/office/powerpoint/2010/main" val="26505158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2E9952-AAF1-C395-88D4-D7CE8A354AF3}"/>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07DEBA4F-97FF-9B76-21F2-01B5BCC403A1}"/>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32002704-8832-7D52-6225-4550BB2C6FA1}"/>
              </a:ext>
            </a:extLst>
          </p:cNvPr>
          <p:cNvSpPr>
            <a:spLocks noGrp="1"/>
          </p:cNvSpPr>
          <p:nvPr>
            <p:ph type="body" idx="1"/>
          </p:nvPr>
        </p:nvSpPr>
        <p:spPr/>
        <p:txBody>
          <a:bodyPr/>
          <a:lstStyle/>
          <a:p>
            <a:endParaRPr lang="nl-BE"/>
          </a:p>
        </p:txBody>
      </p:sp>
      <p:sp>
        <p:nvSpPr>
          <p:cNvPr id="4" name="Tijdelijke aanduiding voor dianummer 3">
            <a:extLst>
              <a:ext uri="{FF2B5EF4-FFF2-40B4-BE49-F238E27FC236}">
                <a16:creationId xmlns:a16="http://schemas.microsoft.com/office/drawing/2014/main" id="{C90FA116-5389-F00D-AF6E-928AE9A700FA}"/>
              </a:ext>
            </a:extLst>
          </p:cNvPr>
          <p:cNvSpPr>
            <a:spLocks noGrp="1"/>
          </p:cNvSpPr>
          <p:nvPr>
            <p:ph type="sldNum" sz="quarter" idx="5"/>
          </p:nvPr>
        </p:nvSpPr>
        <p:spPr/>
        <p:txBody>
          <a:bodyPr/>
          <a:lstStyle/>
          <a:p>
            <a:fld id="{2D1F41C5-4C6D-D94D-B198-22EA072390B8}" type="slidenum">
              <a:rPr lang="nl-BE" smtClean="0"/>
              <a:t>20</a:t>
            </a:fld>
            <a:endParaRPr lang="nl-BE"/>
          </a:p>
        </p:txBody>
      </p:sp>
    </p:spTree>
    <p:extLst>
      <p:ext uri="{BB962C8B-B14F-4D97-AF65-F5344CB8AC3E}">
        <p14:creationId xmlns:p14="http://schemas.microsoft.com/office/powerpoint/2010/main" val="25493806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a:t>Joke</a:t>
            </a:r>
          </a:p>
        </p:txBody>
      </p:sp>
      <p:sp>
        <p:nvSpPr>
          <p:cNvPr id="4" name="Tijdelijke aanduiding voor dianummer 3"/>
          <p:cNvSpPr>
            <a:spLocks noGrp="1"/>
          </p:cNvSpPr>
          <p:nvPr>
            <p:ph type="sldNum" sz="quarter" idx="5"/>
          </p:nvPr>
        </p:nvSpPr>
        <p:spPr/>
        <p:txBody>
          <a:bodyPr/>
          <a:lstStyle/>
          <a:p>
            <a:fld id="{2D1F41C5-4C6D-D94D-B198-22EA072390B8}" type="slidenum">
              <a:rPr lang="nl-BE" smtClean="0"/>
              <a:t>3</a:t>
            </a:fld>
            <a:endParaRPr lang="nl-BE"/>
          </a:p>
        </p:txBody>
      </p:sp>
    </p:spTree>
    <p:extLst>
      <p:ext uri="{BB962C8B-B14F-4D97-AF65-F5344CB8AC3E}">
        <p14:creationId xmlns:p14="http://schemas.microsoft.com/office/powerpoint/2010/main" val="529726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a:t>Astrid</a:t>
            </a:r>
            <a:endParaRPr lang="nl-BE">
              <a:highlight>
                <a:srgbClr val="FFFF00"/>
              </a:highlight>
            </a:endParaRPr>
          </a:p>
          <a:p>
            <a:endParaRPr lang="nl-BE">
              <a:highlight>
                <a:srgbClr val="FFFF00"/>
              </a:highlight>
            </a:endParaRPr>
          </a:p>
        </p:txBody>
      </p:sp>
      <p:sp>
        <p:nvSpPr>
          <p:cNvPr id="4" name="Tijdelijke aanduiding voor dianummer 3"/>
          <p:cNvSpPr>
            <a:spLocks noGrp="1"/>
          </p:cNvSpPr>
          <p:nvPr>
            <p:ph type="sldNum" sz="quarter" idx="5"/>
          </p:nvPr>
        </p:nvSpPr>
        <p:spPr/>
        <p:txBody>
          <a:bodyPr/>
          <a:lstStyle/>
          <a:p>
            <a:fld id="{2D1F41C5-4C6D-D94D-B198-22EA072390B8}" type="slidenum">
              <a:rPr lang="nl-BE" smtClean="0"/>
              <a:t>21</a:t>
            </a:fld>
            <a:endParaRPr lang="nl-BE"/>
          </a:p>
        </p:txBody>
      </p:sp>
    </p:spTree>
    <p:extLst>
      <p:ext uri="{BB962C8B-B14F-4D97-AF65-F5344CB8AC3E}">
        <p14:creationId xmlns:p14="http://schemas.microsoft.com/office/powerpoint/2010/main" val="36262667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a:t>Astrid</a:t>
            </a:r>
          </a:p>
        </p:txBody>
      </p:sp>
      <p:sp>
        <p:nvSpPr>
          <p:cNvPr id="4" name="Tijdelijke aanduiding voor dianummer 3"/>
          <p:cNvSpPr>
            <a:spLocks noGrp="1"/>
          </p:cNvSpPr>
          <p:nvPr>
            <p:ph type="sldNum" sz="quarter" idx="5"/>
          </p:nvPr>
        </p:nvSpPr>
        <p:spPr/>
        <p:txBody>
          <a:bodyPr/>
          <a:lstStyle/>
          <a:p>
            <a:fld id="{2D1F41C5-4C6D-D94D-B198-22EA072390B8}" type="slidenum">
              <a:rPr lang="nl-BE" smtClean="0"/>
              <a:t>22</a:t>
            </a:fld>
            <a:endParaRPr lang="nl-BE"/>
          </a:p>
        </p:txBody>
      </p:sp>
    </p:spTree>
    <p:extLst>
      <p:ext uri="{BB962C8B-B14F-4D97-AF65-F5344CB8AC3E}">
        <p14:creationId xmlns:p14="http://schemas.microsoft.com/office/powerpoint/2010/main" val="39546295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BA2996-0481-5C46-F819-CE9ABBA1F6A7}"/>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9A459F62-A6F0-49BF-F7E8-2A72FF129FC7}"/>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87EC105A-A5B9-077A-A5DC-33093206F503}"/>
              </a:ext>
            </a:extLst>
          </p:cNvPr>
          <p:cNvSpPr>
            <a:spLocks noGrp="1"/>
          </p:cNvSpPr>
          <p:nvPr>
            <p:ph type="body" idx="1"/>
          </p:nvPr>
        </p:nvSpPr>
        <p:spPr/>
        <p:txBody>
          <a:bodyPr/>
          <a:lstStyle/>
          <a:p>
            <a:endParaRPr lang="nl-BE"/>
          </a:p>
        </p:txBody>
      </p:sp>
      <p:sp>
        <p:nvSpPr>
          <p:cNvPr id="4" name="Tijdelijke aanduiding voor dianummer 3">
            <a:extLst>
              <a:ext uri="{FF2B5EF4-FFF2-40B4-BE49-F238E27FC236}">
                <a16:creationId xmlns:a16="http://schemas.microsoft.com/office/drawing/2014/main" id="{0C14AA23-010D-F3C8-3D76-19F7EC30C5D6}"/>
              </a:ext>
            </a:extLst>
          </p:cNvPr>
          <p:cNvSpPr>
            <a:spLocks noGrp="1"/>
          </p:cNvSpPr>
          <p:nvPr>
            <p:ph type="sldNum" sz="quarter" idx="5"/>
          </p:nvPr>
        </p:nvSpPr>
        <p:spPr/>
        <p:txBody>
          <a:bodyPr/>
          <a:lstStyle/>
          <a:p>
            <a:fld id="{2D1F41C5-4C6D-D94D-B198-22EA072390B8}" type="slidenum">
              <a:rPr lang="nl-BE" smtClean="0"/>
              <a:t>23</a:t>
            </a:fld>
            <a:endParaRPr lang="nl-BE"/>
          </a:p>
        </p:txBody>
      </p:sp>
    </p:spTree>
    <p:extLst>
      <p:ext uri="{BB962C8B-B14F-4D97-AF65-F5344CB8AC3E}">
        <p14:creationId xmlns:p14="http://schemas.microsoft.com/office/powerpoint/2010/main" val="39306303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highlight>
                <a:srgbClr val="FFFF00"/>
              </a:highlight>
            </a:endParaRPr>
          </a:p>
          <a:p>
            <a:r>
              <a:rPr lang="nl-BE"/>
              <a:t>Astrid</a:t>
            </a:r>
            <a:endParaRPr lang="nl-BE">
              <a:highlight>
                <a:srgbClr val="FFFF00"/>
              </a:highlight>
            </a:endParaRPr>
          </a:p>
        </p:txBody>
      </p:sp>
      <p:sp>
        <p:nvSpPr>
          <p:cNvPr id="4" name="Tijdelijke aanduiding voor dianummer 3"/>
          <p:cNvSpPr>
            <a:spLocks noGrp="1"/>
          </p:cNvSpPr>
          <p:nvPr>
            <p:ph type="sldNum" sz="quarter" idx="5"/>
          </p:nvPr>
        </p:nvSpPr>
        <p:spPr/>
        <p:txBody>
          <a:bodyPr/>
          <a:lstStyle/>
          <a:p>
            <a:fld id="{2D1F41C5-4C6D-D94D-B198-22EA072390B8}" type="slidenum">
              <a:rPr lang="nl-BE" smtClean="0"/>
              <a:t>24</a:t>
            </a:fld>
            <a:endParaRPr lang="nl-BE"/>
          </a:p>
        </p:txBody>
      </p:sp>
    </p:spTree>
    <p:extLst>
      <p:ext uri="{BB962C8B-B14F-4D97-AF65-F5344CB8AC3E}">
        <p14:creationId xmlns:p14="http://schemas.microsoft.com/office/powerpoint/2010/main" val="33468065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D40E17-09B7-7663-7FBC-E8C352F5E010}"/>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02C3C69D-6FE9-6827-AEB6-E7029EA1E3B7}"/>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57647234-7BED-BFF5-E0C8-F99DB0C3DE84}"/>
              </a:ext>
            </a:extLst>
          </p:cNvPr>
          <p:cNvSpPr>
            <a:spLocks noGrp="1"/>
          </p:cNvSpPr>
          <p:nvPr>
            <p:ph type="body" idx="1"/>
          </p:nvPr>
        </p:nvSpPr>
        <p:spPr/>
        <p:txBody>
          <a:bodyPr/>
          <a:lstStyle/>
          <a:p>
            <a:endParaRPr lang="nl-BE"/>
          </a:p>
        </p:txBody>
      </p:sp>
      <p:sp>
        <p:nvSpPr>
          <p:cNvPr id="4" name="Tijdelijke aanduiding voor dianummer 3">
            <a:extLst>
              <a:ext uri="{FF2B5EF4-FFF2-40B4-BE49-F238E27FC236}">
                <a16:creationId xmlns:a16="http://schemas.microsoft.com/office/drawing/2014/main" id="{CFE29174-4DF2-529C-4F92-9E511A1829B2}"/>
              </a:ext>
            </a:extLst>
          </p:cNvPr>
          <p:cNvSpPr>
            <a:spLocks noGrp="1"/>
          </p:cNvSpPr>
          <p:nvPr>
            <p:ph type="sldNum" sz="quarter" idx="5"/>
          </p:nvPr>
        </p:nvSpPr>
        <p:spPr/>
        <p:txBody>
          <a:bodyPr/>
          <a:lstStyle/>
          <a:p>
            <a:fld id="{2D1F41C5-4C6D-D94D-B198-22EA072390B8}" type="slidenum">
              <a:rPr lang="nl-BE" smtClean="0"/>
              <a:t>25</a:t>
            </a:fld>
            <a:endParaRPr lang="nl-BE"/>
          </a:p>
        </p:txBody>
      </p:sp>
    </p:spTree>
    <p:extLst>
      <p:ext uri="{BB962C8B-B14F-4D97-AF65-F5344CB8AC3E}">
        <p14:creationId xmlns:p14="http://schemas.microsoft.com/office/powerpoint/2010/main" val="157618952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highlight>
                <a:srgbClr val="FFFF00"/>
              </a:highlight>
            </a:endParaRPr>
          </a:p>
          <a:p>
            <a:r>
              <a:rPr lang="nl-BE">
                <a:highlight>
                  <a:srgbClr val="FFFF00"/>
                </a:highlight>
              </a:rPr>
              <a:t>Joke</a:t>
            </a:r>
          </a:p>
        </p:txBody>
      </p:sp>
      <p:sp>
        <p:nvSpPr>
          <p:cNvPr id="4" name="Tijdelijke aanduiding voor dianummer 3"/>
          <p:cNvSpPr>
            <a:spLocks noGrp="1"/>
          </p:cNvSpPr>
          <p:nvPr>
            <p:ph type="sldNum" sz="quarter" idx="5"/>
          </p:nvPr>
        </p:nvSpPr>
        <p:spPr/>
        <p:txBody>
          <a:bodyPr/>
          <a:lstStyle/>
          <a:p>
            <a:fld id="{2D1F41C5-4C6D-D94D-B198-22EA072390B8}" type="slidenum">
              <a:rPr lang="nl-BE" smtClean="0"/>
              <a:t>26</a:t>
            </a:fld>
            <a:endParaRPr lang="nl-BE"/>
          </a:p>
        </p:txBody>
      </p:sp>
    </p:spTree>
    <p:extLst>
      <p:ext uri="{BB962C8B-B14F-4D97-AF65-F5344CB8AC3E}">
        <p14:creationId xmlns:p14="http://schemas.microsoft.com/office/powerpoint/2010/main" val="78518495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B7F66B-2308-3D52-B207-6FB5825C710A}"/>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F6602A17-545A-0A53-636E-3D49A963DC75}"/>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A5AF69D8-D4C5-5198-82C9-4DFCD38AD78F}"/>
              </a:ext>
            </a:extLst>
          </p:cNvPr>
          <p:cNvSpPr>
            <a:spLocks noGrp="1"/>
          </p:cNvSpPr>
          <p:nvPr>
            <p:ph type="body" idx="1"/>
          </p:nvPr>
        </p:nvSpPr>
        <p:spPr/>
        <p:txBody>
          <a:bodyPr/>
          <a:lstStyle/>
          <a:p>
            <a:r>
              <a:rPr lang="nl-BE">
                <a:highlight>
                  <a:srgbClr val="FFFF00"/>
                </a:highlight>
              </a:rPr>
              <a:t>Joke </a:t>
            </a:r>
          </a:p>
          <a:p>
            <a:endParaRPr lang="nl-BE">
              <a:highlight>
                <a:srgbClr val="FFFF00"/>
              </a:highlight>
            </a:endParaRPr>
          </a:p>
        </p:txBody>
      </p:sp>
      <p:sp>
        <p:nvSpPr>
          <p:cNvPr id="4" name="Tijdelijke aanduiding voor dianummer 3">
            <a:extLst>
              <a:ext uri="{FF2B5EF4-FFF2-40B4-BE49-F238E27FC236}">
                <a16:creationId xmlns:a16="http://schemas.microsoft.com/office/drawing/2014/main" id="{56D5A2F7-248E-D0C8-E88B-36D88E6422C8}"/>
              </a:ext>
            </a:extLst>
          </p:cNvPr>
          <p:cNvSpPr>
            <a:spLocks noGrp="1"/>
          </p:cNvSpPr>
          <p:nvPr>
            <p:ph type="sldNum" sz="quarter" idx="5"/>
          </p:nvPr>
        </p:nvSpPr>
        <p:spPr/>
        <p:txBody>
          <a:bodyPr/>
          <a:lstStyle/>
          <a:p>
            <a:fld id="{2D1F41C5-4C6D-D94D-B198-22EA072390B8}" type="slidenum">
              <a:rPr lang="nl-BE" smtClean="0"/>
              <a:t>27</a:t>
            </a:fld>
            <a:endParaRPr lang="nl-BE"/>
          </a:p>
        </p:txBody>
      </p:sp>
    </p:spTree>
    <p:extLst>
      <p:ext uri="{BB962C8B-B14F-4D97-AF65-F5344CB8AC3E}">
        <p14:creationId xmlns:p14="http://schemas.microsoft.com/office/powerpoint/2010/main" val="292869660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B787C6-63E9-F97D-4F52-A6597E7F864B}"/>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A31C708C-849C-85C0-9F76-A28818720A17}"/>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E7C0AA47-5D77-8A19-CF13-36D742CB8809}"/>
              </a:ext>
            </a:extLst>
          </p:cNvPr>
          <p:cNvSpPr>
            <a:spLocks noGrp="1"/>
          </p:cNvSpPr>
          <p:nvPr>
            <p:ph type="body" idx="1"/>
          </p:nvPr>
        </p:nvSpPr>
        <p:spPr/>
        <p:txBody>
          <a:bodyPr/>
          <a:lstStyle/>
          <a:p>
            <a:r>
              <a:rPr lang="nl-BE">
                <a:highlight>
                  <a:srgbClr val="FFFF00"/>
                </a:highlight>
              </a:rPr>
              <a:t>Joke </a:t>
            </a:r>
          </a:p>
          <a:p>
            <a:endParaRPr lang="nl-BE">
              <a:highlight>
                <a:srgbClr val="FFFF00"/>
              </a:highlight>
            </a:endParaRPr>
          </a:p>
        </p:txBody>
      </p:sp>
      <p:sp>
        <p:nvSpPr>
          <p:cNvPr id="4" name="Tijdelijke aanduiding voor dianummer 3">
            <a:extLst>
              <a:ext uri="{FF2B5EF4-FFF2-40B4-BE49-F238E27FC236}">
                <a16:creationId xmlns:a16="http://schemas.microsoft.com/office/drawing/2014/main" id="{27771988-C057-7163-6ABD-19F7519F171D}"/>
              </a:ext>
            </a:extLst>
          </p:cNvPr>
          <p:cNvSpPr>
            <a:spLocks noGrp="1"/>
          </p:cNvSpPr>
          <p:nvPr>
            <p:ph type="sldNum" sz="quarter" idx="5"/>
          </p:nvPr>
        </p:nvSpPr>
        <p:spPr/>
        <p:txBody>
          <a:bodyPr/>
          <a:lstStyle/>
          <a:p>
            <a:fld id="{2D1F41C5-4C6D-D94D-B198-22EA072390B8}" type="slidenum">
              <a:rPr lang="nl-BE" smtClean="0"/>
              <a:t>28</a:t>
            </a:fld>
            <a:endParaRPr lang="nl-BE"/>
          </a:p>
        </p:txBody>
      </p:sp>
    </p:spTree>
    <p:extLst>
      <p:ext uri="{BB962C8B-B14F-4D97-AF65-F5344CB8AC3E}">
        <p14:creationId xmlns:p14="http://schemas.microsoft.com/office/powerpoint/2010/main" val="84449449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521FCA-8F0E-DC92-C82E-F4240D45E9D7}"/>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A4708B96-346A-BCB8-ACF7-F5DF620BA6D1}"/>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356501B7-663B-23CC-BCA4-E6CE128B83C2}"/>
              </a:ext>
            </a:extLst>
          </p:cNvPr>
          <p:cNvSpPr>
            <a:spLocks noGrp="1"/>
          </p:cNvSpPr>
          <p:nvPr>
            <p:ph type="body" idx="1"/>
          </p:nvPr>
        </p:nvSpPr>
        <p:spPr/>
        <p:txBody>
          <a:bodyPr/>
          <a:lstStyle/>
          <a:p>
            <a:r>
              <a:rPr lang="nl-BE">
                <a:highlight>
                  <a:srgbClr val="FFFF00"/>
                </a:highlight>
              </a:rPr>
              <a:t>Joke </a:t>
            </a:r>
          </a:p>
          <a:p>
            <a:endParaRPr lang="nl-BE">
              <a:highlight>
                <a:srgbClr val="FFFF00"/>
              </a:highlight>
            </a:endParaRPr>
          </a:p>
        </p:txBody>
      </p:sp>
      <p:sp>
        <p:nvSpPr>
          <p:cNvPr id="4" name="Tijdelijke aanduiding voor dianummer 3">
            <a:extLst>
              <a:ext uri="{FF2B5EF4-FFF2-40B4-BE49-F238E27FC236}">
                <a16:creationId xmlns:a16="http://schemas.microsoft.com/office/drawing/2014/main" id="{2C21FFF7-EDF8-B0F8-856B-510E3BD07D43}"/>
              </a:ext>
            </a:extLst>
          </p:cNvPr>
          <p:cNvSpPr>
            <a:spLocks noGrp="1"/>
          </p:cNvSpPr>
          <p:nvPr>
            <p:ph type="sldNum" sz="quarter" idx="5"/>
          </p:nvPr>
        </p:nvSpPr>
        <p:spPr/>
        <p:txBody>
          <a:bodyPr/>
          <a:lstStyle/>
          <a:p>
            <a:fld id="{2D1F41C5-4C6D-D94D-B198-22EA072390B8}" type="slidenum">
              <a:rPr lang="nl-BE" smtClean="0"/>
              <a:t>29</a:t>
            </a:fld>
            <a:endParaRPr lang="nl-BE"/>
          </a:p>
        </p:txBody>
      </p:sp>
    </p:spTree>
    <p:extLst>
      <p:ext uri="{BB962C8B-B14F-4D97-AF65-F5344CB8AC3E}">
        <p14:creationId xmlns:p14="http://schemas.microsoft.com/office/powerpoint/2010/main" val="1186605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085566-8F24-88BB-7194-4F71B518CEA9}"/>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5126629C-0A9B-D68B-0B10-4EE1497B834E}"/>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6EEBEA73-AB5A-AF95-5799-ED653788336A}"/>
              </a:ext>
            </a:extLst>
          </p:cNvPr>
          <p:cNvSpPr>
            <a:spLocks noGrp="1"/>
          </p:cNvSpPr>
          <p:nvPr>
            <p:ph type="body" idx="1"/>
          </p:nvPr>
        </p:nvSpPr>
        <p:spPr/>
        <p:txBody>
          <a:bodyPr/>
          <a:lstStyle/>
          <a:p>
            <a:endParaRPr lang="nl-BE"/>
          </a:p>
        </p:txBody>
      </p:sp>
      <p:sp>
        <p:nvSpPr>
          <p:cNvPr id="4" name="Tijdelijke aanduiding voor dianummer 3">
            <a:extLst>
              <a:ext uri="{FF2B5EF4-FFF2-40B4-BE49-F238E27FC236}">
                <a16:creationId xmlns:a16="http://schemas.microsoft.com/office/drawing/2014/main" id="{073E328E-D2A8-1FCA-4E56-48267673BFA4}"/>
              </a:ext>
            </a:extLst>
          </p:cNvPr>
          <p:cNvSpPr>
            <a:spLocks noGrp="1"/>
          </p:cNvSpPr>
          <p:nvPr>
            <p:ph type="sldNum" sz="quarter" idx="5"/>
          </p:nvPr>
        </p:nvSpPr>
        <p:spPr/>
        <p:txBody>
          <a:bodyPr/>
          <a:lstStyle/>
          <a:p>
            <a:fld id="{2D1F41C5-4C6D-D94D-B198-22EA072390B8}" type="slidenum">
              <a:rPr lang="nl-BE" smtClean="0"/>
              <a:t>30</a:t>
            </a:fld>
            <a:endParaRPr lang="nl-BE"/>
          </a:p>
        </p:txBody>
      </p:sp>
    </p:spTree>
    <p:extLst>
      <p:ext uri="{BB962C8B-B14F-4D97-AF65-F5344CB8AC3E}">
        <p14:creationId xmlns:p14="http://schemas.microsoft.com/office/powerpoint/2010/main" val="15003234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5"/>
          </p:nvPr>
        </p:nvSpPr>
        <p:spPr/>
        <p:txBody>
          <a:bodyPr/>
          <a:lstStyle/>
          <a:p>
            <a:fld id="{2D1F41C5-4C6D-D94D-B198-22EA072390B8}" type="slidenum">
              <a:rPr lang="nl-BE" smtClean="0"/>
              <a:t>4</a:t>
            </a:fld>
            <a:endParaRPr lang="nl-BE"/>
          </a:p>
        </p:txBody>
      </p:sp>
    </p:spTree>
    <p:extLst>
      <p:ext uri="{BB962C8B-B14F-4D97-AF65-F5344CB8AC3E}">
        <p14:creationId xmlns:p14="http://schemas.microsoft.com/office/powerpoint/2010/main" val="24580231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701AF-D092-BC2C-3835-B8EDDBA8C63F}"/>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B4B85337-FC82-CC5C-A971-30B11611712F}"/>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CEC8DB8C-BEDF-A7E4-12CD-B71434E74202}"/>
              </a:ext>
            </a:extLst>
          </p:cNvPr>
          <p:cNvSpPr>
            <a:spLocks noGrp="1"/>
          </p:cNvSpPr>
          <p:nvPr>
            <p:ph type="body" idx="1"/>
          </p:nvPr>
        </p:nvSpPr>
        <p:spPr/>
        <p:txBody>
          <a:bodyPr/>
          <a:lstStyle/>
          <a:p>
            <a:endParaRPr lang="nl-BE"/>
          </a:p>
        </p:txBody>
      </p:sp>
      <p:sp>
        <p:nvSpPr>
          <p:cNvPr id="4" name="Tijdelijke aanduiding voor dianummer 3">
            <a:extLst>
              <a:ext uri="{FF2B5EF4-FFF2-40B4-BE49-F238E27FC236}">
                <a16:creationId xmlns:a16="http://schemas.microsoft.com/office/drawing/2014/main" id="{5944896B-E79D-2641-DE82-0836850B8B11}"/>
              </a:ext>
            </a:extLst>
          </p:cNvPr>
          <p:cNvSpPr>
            <a:spLocks noGrp="1"/>
          </p:cNvSpPr>
          <p:nvPr>
            <p:ph type="sldNum" sz="quarter" idx="5"/>
          </p:nvPr>
        </p:nvSpPr>
        <p:spPr/>
        <p:txBody>
          <a:bodyPr/>
          <a:lstStyle/>
          <a:p>
            <a:fld id="{2D1F41C5-4C6D-D94D-B198-22EA072390B8}" type="slidenum">
              <a:rPr lang="nl-BE" smtClean="0"/>
              <a:t>31</a:t>
            </a:fld>
            <a:endParaRPr lang="nl-BE"/>
          </a:p>
        </p:txBody>
      </p:sp>
    </p:spTree>
    <p:extLst>
      <p:ext uri="{BB962C8B-B14F-4D97-AF65-F5344CB8AC3E}">
        <p14:creationId xmlns:p14="http://schemas.microsoft.com/office/powerpoint/2010/main" val="3625746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a:t>Joke</a:t>
            </a:r>
          </a:p>
          <a:p>
            <a:r>
              <a:rPr lang="nl-BE"/>
              <a:t>Leerpunt heeft als doel kennis over effectieve didactiek uit wetenschappelijk onderzoek te ontsluiten en via gerichte implementatie de kwaliteit van het Vlaamse onderwijs te verbeteren. Leerpunt biedt daarom een zich steeds ontwikkelende, onderbouwde didactische kennisbasis aan voor leraren(teams) waarmee ze hun dagelijkse lespraktijk </a:t>
            </a:r>
            <a:r>
              <a:rPr lang="nl-BE" err="1"/>
              <a:t>evidence-informed</a:t>
            </a:r>
            <a:r>
              <a:rPr lang="nl-BE"/>
              <a:t> kunnen aanpakken. Deze kennisbasis wordt onder andere gevormd door bestaand onderzoek te synthetiseren en te hertalen naar de lespraktijk. </a:t>
            </a:r>
          </a:p>
          <a:p>
            <a:r>
              <a:rPr lang="nl-BE"/>
              <a:t>Deze oproep situeert zich binnen de extra taak van Leerpunt van de Vlaamse Regering binnen brede basiszorg en verhoogde zorg. Samen met de begeleidende diensten, zijnde de pedagogisch begeleidingsdiensten en andere aanbieders, kreeg Leerpunt de opdracht om de brede basiszorg en verhoogde zorg in scholen voor gewoon onderwijs te versterken door een sterke kennisbasis aan te bieden vanuit valide wetenschappelijk onderzoek.</a:t>
            </a:r>
          </a:p>
          <a:p>
            <a:r>
              <a:rPr lang="nl-BE"/>
              <a:t>Leerpunt lanceert in het kader van haar taak i.v.m. het versterken van de brede basiszorg en verhoogde zorg twee projectoproepen, waarop projectbegeleiders (pedagogische begeleidingsdiensten en andere aanbieders) in consortium met de al bekende deelnemende scholen en instellingen hoger onderwijs een aanvraag kunnen indienen voor financiering. </a:t>
            </a:r>
          </a:p>
          <a:p>
            <a:r>
              <a:rPr lang="nl-BE"/>
              <a:t>De geselecteerde projecten volgend op de eerste oproep starten in juni en hebben een duurtijd van 15 maanden. </a:t>
            </a:r>
          </a:p>
          <a:p>
            <a:r>
              <a:rPr lang="nl-BE"/>
              <a:t>Deze oproep heeft als onderwerp het onderzoek naar de verschillende vormen van implementatie binnen deze projecten waarbij zowel de effectiviteit van de interventie als de effectiviteit van begeleiding worden onderzocht.</a:t>
            </a:r>
          </a:p>
          <a:p>
            <a:endParaRPr lang="nl-BE"/>
          </a:p>
          <a:p>
            <a:endParaRPr lang="nl-BE"/>
          </a:p>
          <a:p>
            <a:endParaRPr lang="nl-BE"/>
          </a:p>
        </p:txBody>
      </p:sp>
      <p:sp>
        <p:nvSpPr>
          <p:cNvPr id="4" name="Tijdelijke aanduiding voor dianummer 3"/>
          <p:cNvSpPr>
            <a:spLocks noGrp="1"/>
          </p:cNvSpPr>
          <p:nvPr>
            <p:ph type="sldNum" sz="quarter" idx="5"/>
          </p:nvPr>
        </p:nvSpPr>
        <p:spPr/>
        <p:txBody>
          <a:bodyPr/>
          <a:lstStyle/>
          <a:p>
            <a:fld id="{2D1F41C5-4C6D-D94D-B198-22EA072390B8}" type="slidenum">
              <a:rPr lang="nl-BE" smtClean="0"/>
              <a:t>5</a:t>
            </a:fld>
            <a:endParaRPr lang="nl-BE"/>
          </a:p>
        </p:txBody>
      </p:sp>
    </p:spTree>
    <p:extLst>
      <p:ext uri="{BB962C8B-B14F-4D97-AF65-F5344CB8AC3E}">
        <p14:creationId xmlns:p14="http://schemas.microsoft.com/office/powerpoint/2010/main" val="30294192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7A88D2-B9C9-1A12-B7BE-748A6182DBCA}"/>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CCD638D8-FA6E-BDD7-7902-9F15F7A01EAC}"/>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5A9CD038-B4F9-0B1B-3BE6-9506029ABB66}"/>
              </a:ext>
            </a:extLst>
          </p:cNvPr>
          <p:cNvSpPr>
            <a:spLocks noGrp="1"/>
          </p:cNvSpPr>
          <p:nvPr>
            <p:ph type="body" idx="1"/>
          </p:nvPr>
        </p:nvSpPr>
        <p:spPr/>
        <p:txBody>
          <a:bodyPr/>
          <a:lstStyle/>
          <a:p>
            <a:r>
              <a:rPr lang="nl-BE"/>
              <a:t>Joke</a:t>
            </a:r>
          </a:p>
          <a:p>
            <a:r>
              <a:rPr lang="nl-BE"/>
              <a:t>Leerpunt heeft als doel kennis over effectieve didactiek uit wetenschappelijk onderzoek te ontsluiten en via gerichte implementatie de kwaliteit van het Vlaamse onderwijs te verbeteren. Leerpunt biedt daarom een zich steeds ontwikkelende, onderbouwde didactische kennisbasis aan voor leraren(teams) waarmee ze hun dagelijkse lespraktijk </a:t>
            </a:r>
            <a:r>
              <a:rPr lang="nl-BE" err="1"/>
              <a:t>evidence-informed</a:t>
            </a:r>
            <a:r>
              <a:rPr lang="nl-BE"/>
              <a:t> kunnen aanpakken. Deze kennisbasis wordt onder andere gevormd door bestaand onderzoek te synthetiseren en te hertalen naar de lespraktijk. </a:t>
            </a:r>
          </a:p>
          <a:p>
            <a:r>
              <a:rPr lang="nl-BE"/>
              <a:t>Deze oproep situeert zich binnen de extra taak van Leerpunt van de Vlaamse Regering binnen brede basiszorg en verhoogde zorg. Samen met de begeleidende diensten, zijnde de pedagogisch begeleidingsdiensten en andere aanbieders, kreeg Leerpunt de opdracht om de brede basiszorg en verhoogde zorg in scholen voor gewoon onderwijs te versterken door een sterke kennisbasis aan te bieden vanuit valide wetenschappelijk onderzoek.</a:t>
            </a:r>
          </a:p>
          <a:p>
            <a:r>
              <a:rPr lang="nl-BE"/>
              <a:t>Leerpunt lanceert in het kader van haar taak i.v.m. het versterken van de brede basiszorg en verhoogde zorg twee projectoproepen, waarop projectbegeleiders (pedagogische begeleidingsdiensten en andere aanbieders) in consortium met de al bekende deelnemende scholen en instellingen hoger onderwijs een aanvraag kunnen indienen voor financiering. </a:t>
            </a:r>
          </a:p>
          <a:p>
            <a:r>
              <a:rPr lang="nl-BE"/>
              <a:t>De geselecteerde projecten volgend op de eerste oproep starten in juni en hebben een duurtijd van 15 maanden. </a:t>
            </a:r>
          </a:p>
          <a:p>
            <a:r>
              <a:rPr lang="nl-BE"/>
              <a:t>Deze oproep heeft als onderwerp het onderzoek naar de verschillende vormen van implementatie binnen deze projecten waarbij zowel de effectiviteit van de interventie als de effectiviteit van begeleiding worden onderzocht.</a:t>
            </a:r>
          </a:p>
          <a:p>
            <a:endParaRPr lang="nl-BE"/>
          </a:p>
          <a:p>
            <a:endParaRPr lang="nl-BE"/>
          </a:p>
          <a:p>
            <a:endParaRPr lang="nl-BE"/>
          </a:p>
        </p:txBody>
      </p:sp>
      <p:sp>
        <p:nvSpPr>
          <p:cNvPr id="4" name="Tijdelijke aanduiding voor dianummer 3">
            <a:extLst>
              <a:ext uri="{FF2B5EF4-FFF2-40B4-BE49-F238E27FC236}">
                <a16:creationId xmlns:a16="http://schemas.microsoft.com/office/drawing/2014/main" id="{5F0A9387-99E6-2E1B-6475-BD31FAB76434}"/>
              </a:ext>
            </a:extLst>
          </p:cNvPr>
          <p:cNvSpPr>
            <a:spLocks noGrp="1"/>
          </p:cNvSpPr>
          <p:nvPr>
            <p:ph type="sldNum" sz="quarter" idx="5"/>
          </p:nvPr>
        </p:nvSpPr>
        <p:spPr/>
        <p:txBody>
          <a:bodyPr/>
          <a:lstStyle/>
          <a:p>
            <a:fld id="{2D1F41C5-4C6D-D94D-B198-22EA072390B8}" type="slidenum">
              <a:rPr lang="nl-BE" smtClean="0"/>
              <a:t>6</a:t>
            </a:fld>
            <a:endParaRPr lang="nl-BE"/>
          </a:p>
        </p:txBody>
      </p:sp>
    </p:spTree>
    <p:extLst>
      <p:ext uri="{BB962C8B-B14F-4D97-AF65-F5344CB8AC3E}">
        <p14:creationId xmlns:p14="http://schemas.microsoft.com/office/powerpoint/2010/main" val="8682132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2093E9-A793-75FA-D9D9-790DD7F45652}"/>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71C95A0A-8DD2-52CA-A8B6-F7E30503B1F2}"/>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44ABFDCC-AD45-D7C8-8DBE-01B47C3DA19E}"/>
              </a:ext>
            </a:extLst>
          </p:cNvPr>
          <p:cNvSpPr>
            <a:spLocks noGrp="1"/>
          </p:cNvSpPr>
          <p:nvPr>
            <p:ph type="body" idx="1"/>
          </p:nvPr>
        </p:nvSpPr>
        <p:spPr/>
        <p:txBody>
          <a:bodyPr/>
          <a:lstStyle/>
          <a:p>
            <a:r>
              <a:rPr lang="nl-BE"/>
              <a:t>Joke</a:t>
            </a:r>
          </a:p>
          <a:p>
            <a:endParaRPr lang="nl-BE"/>
          </a:p>
          <a:p>
            <a:r>
              <a:rPr lang="nl-BE"/>
              <a:t>Leerpunt heeft als doel kennis over effectieve didactiek uit wetenschappelijk onderzoek te ontsluiten en via gerichte implementatie de kwaliteit van het Vlaamse onderwijs te verbeteren. Leerpunt biedt daarom een zich steeds ontwikkelende, onderbouwde didactische kennisbasis aan voor leraren(teams) waarmee ze hun dagelijkse lespraktijk </a:t>
            </a:r>
            <a:r>
              <a:rPr lang="nl-BE" err="1"/>
              <a:t>evidence-informed</a:t>
            </a:r>
            <a:r>
              <a:rPr lang="nl-BE"/>
              <a:t> kunnen aanpakken. Deze kennisbasis wordt onder andere gevormd door bestaand onderzoek te synthetiseren en te hertalen naar de lespraktijk. </a:t>
            </a:r>
          </a:p>
          <a:p>
            <a:r>
              <a:rPr lang="nl-BE"/>
              <a:t>Deze oproep situeert zich binnen de extra taak van Leerpunt van de Vlaamse Regering binnen brede basiszorg en verhoogde zorg. Samen met de begeleidende diensten, zijnde de pedagogisch begeleidingsdiensten en andere aanbieders, kreeg Leerpunt de opdracht om de brede basiszorg en verhoogde zorg in scholen voor gewoon onderwijs te versterken door een sterke kennisbasis aan te bieden vanuit valide wetenschappelijk onderzoek.</a:t>
            </a:r>
          </a:p>
          <a:p>
            <a:r>
              <a:rPr lang="nl-BE"/>
              <a:t>Leerpunt lanceert in het kader van haar taak i.v.m. het versterken van de brede basiszorg en verhoogde zorg twee projectoproepen, waarop projectbegeleiders (pedagogische begeleidingsdiensten en andere aanbieders) in consortium met de al bekende deelnemende scholen en instellingen hoger onderwijs een aanvraag kunnen indienen voor financiering. </a:t>
            </a:r>
          </a:p>
          <a:p>
            <a:r>
              <a:rPr lang="nl-BE"/>
              <a:t>De geselecteerde projecten volgend op de eerste oproep starten in juni en hebben een duurtijd van 15 maanden. </a:t>
            </a:r>
          </a:p>
          <a:p>
            <a:r>
              <a:rPr lang="nl-BE"/>
              <a:t>Deze oproep heeft als onderwerp het onderzoek naar de verschillende vormen van implementatie binnen deze projecten waarbij zowel de effectiviteit van de interventie als de effectiviteit van begeleiding worden onderzocht.</a:t>
            </a:r>
          </a:p>
          <a:p>
            <a:endParaRPr lang="nl-BE"/>
          </a:p>
          <a:p>
            <a:endParaRPr lang="nl-BE"/>
          </a:p>
          <a:p>
            <a:endParaRPr lang="nl-BE"/>
          </a:p>
        </p:txBody>
      </p:sp>
      <p:sp>
        <p:nvSpPr>
          <p:cNvPr id="4" name="Tijdelijke aanduiding voor dianummer 3">
            <a:extLst>
              <a:ext uri="{FF2B5EF4-FFF2-40B4-BE49-F238E27FC236}">
                <a16:creationId xmlns:a16="http://schemas.microsoft.com/office/drawing/2014/main" id="{0DCD150F-6BEA-9017-2945-576A44ED6B8D}"/>
              </a:ext>
            </a:extLst>
          </p:cNvPr>
          <p:cNvSpPr>
            <a:spLocks noGrp="1"/>
          </p:cNvSpPr>
          <p:nvPr>
            <p:ph type="sldNum" sz="quarter" idx="5"/>
          </p:nvPr>
        </p:nvSpPr>
        <p:spPr/>
        <p:txBody>
          <a:bodyPr/>
          <a:lstStyle/>
          <a:p>
            <a:fld id="{2D1F41C5-4C6D-D94D-B198-22EA072390B8}" type="slidenum">
              <a:rPr lang="nl-BE" smtClean="0"/>
              <a:t>7</a:t>
            </a:fld>
            <a:endParaRPr lang="nl-BE"/>
          </a:p>
        </p:txBody>
      </p:sp>
    </p:spTree>
    <p:extLst>
      <p:ext uri="{BB962C8B-B14F-4D97-AF65-F5344CB8AC3E}">
        <p14:creationId xmlns:p14="http://schemas.microsoft.com/office/powerpoint/2010/main" val="16639264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1FA7AF-9E91-D292-FA3A-9AE1A198CAA8}"/>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2077FF32-8759-BA61-3E88-341CA2F1323A}"/>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B431A5BD-521B-0FBD-9D98-981EB7C5AEBD}"/>
              </a:ext>
            </a:extLst>
          </p:cNvPr>
          <p:cNvSpPr>
            <a:spLocks noGrp="1"/>
          </p:cNvSpPr>
          <p:nvPr>
            <p:ph type="body" idx="1"/>
          </p:nvPr>
        </p:nvSpPr>
        <p:spPr/>
        <p:txBody>
          <a:bodyPr/>
          <a:lstStyle/>
          <a:p>
            <a:r>
              <a:rPr lang="nl-BE"/>
              <a:t>Joke </a:t>
            </a:r>
          </a:p>
          <a:p>
            <a:r>
              <a:rPr lang="nl-BE"/>
              <a:t>Leerpunt heeft als doel kennis over effectieve didactiek uit wetenschappelijk onderzoek te ontsluiten en via gerichte implementatie de kwaliteit van het Vlaamse onderwijs te verbeteren. Leerpunt biedt daarom een zich steeds ontwikkelende, onderbouwde didactische kennisbasis aan voor leraren(teams) waarmee ze hun dagelijkse lespraktijk </a:t>
            </a:r>
            <a:r>
              <a:rPr lang="nl-BE" err="1"/>
              <a:t>evidence-informed</a:t>
            </a:r>
            <a:r>
              <a:rPr lang="nl-BE"/>
              <a:t> kunnen aanpakken. Deze kennisbasis wordt onder andere gevormd door bestaand onderzoek te synthetiseren en te hertalen naar de lespraktijk. </a:t>
            </a:r>
          </a:p>
          <a:p>
            <a:r>
              <a:rPr lang="nl-BE"/>
              <a:t>Deze oproep situeert zich binnen de extra taak van Leerpunt van de Vlaamse Regering binnen brede basiszorg en verhoogde zorg. Samen met de begeleidende diensten, zijnde de pedagogisch begeleidingsdiensten en andere aanbieders, kreeg Leerpunt de opdracht om de brede basiszorg en verhoogde zorg in scholen voor gewoon onderwijs te versterken door een sterke kennisbasis aan te bieden vanuit valide wetenschappelijk onderzoek.</a:t>
            </a:r>
          </a:p>
          <a:p>
            <a:r>
              <a:rPr lang="nl-BE"/>
              <a:t>Leerpunt lanceert in het kader van haar taak i.v.m. het versterken van de brede basiszorg en verhoogde zorg twee projectoproepen, waarop projectbegeleiders (pedagogische begeleidingsdiensten en andere aanbieders) in consortium met de al bekende deelnemende scholen en instellingen hoger onderwijs een aanvraag kunnen indienen voor financiering. </a:t>
            </a:r>
          </a:p>
          <a:p>
            <a:r>
              <a:rPr lang="nl-BE"/>
              <a:t>De geselecteerde projecten volgend op de eerste oproep starten in juni en hebben een duurtijd van 15 maanden. </a:t>
            </a:r>
          </a:p>
          <a:p>
            <a:r>
              <a:rPr lang="nl-BE"/>
              <a:t>Deze oproep heeft als onderwerp het onderzoek naar de verschillende vormen van implementatie binnen deze projecten waarbij zowel de effectiviteit van de interventie als de effectiviteit van begeleiding worden onderzocht.</a:t>
            </a:r>
          </a:p>
          <a:p>
            <a:endParaRPr lang="nl-BE"/>
          </a:p>
          <a:p>
            <a:endParaRPr lang="nl-BE"/>
          </a:p>
          <a:p>
            <a:endParaRPr lang="nl-BE"/>
          </a:p>
        </p:txBody>
      </p:sp>
      <p:sp>
        <p:nvSpPr>
          <p:cNvPr id="4" name="Tijdelijke aanduiding voor dianummer 3">
            <a:extLst>
              <a:ext uri="{FF2B5EF4-FFF2-40B4-BE49-F238E27FC236}">
                <a16:creationId xmlns:a16="http://schemas.microsoft.com/office/drawing/2014/main" id="{F9250499-0CF0-6AB8-B7C7-FF5D51CADC32}"/>
              </a:ext>
            </a:extLst>
          </p:cNvPr>
          <p:cNvSpPr>
            <a:spLocks noGrp="1"/>
          </p:cNvSpPr>
          <p:nvPr>
            <p:ph type="sldNum" sz="quarter" idx="5"/>
          </p:nvPr>
        </p:nvSpPr>
        <p:spPr/>
        <p:txBody>
          <a:bodyPr/>
          <a:lstStyle/>
          <a:p>
            <a:fld id="{2D1F41C5-4C6D-D94D-B198-22EA072390B8}" type="slidenum">
              <a:rPr lang="nl-BE" smtClean="0"/>
              <a:t>8</a:t>
            </a:fld>
            <a:endParaRPr lang="nl-BE"/>
          </a:p>
        </p:txBody>
      </p:sp>
    </p:spTree>
    <p:extLst>
      <p:ext uri="{BB962C8B-B14F-4D97-AF65-F5344CB8AC3E}">
        <p14:creationId xmlns:p14="http://schemas.microsoft.com/office/powerpoint/2010/main" val="258989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5"/>
          </p:nvPr>
        </p:nvSpPr>
        <p:spPr/>
        <p:txBody>
          <a:bodyPr/>
          <a:lstStyle/>
          <a:p>
            <a:fld id="{2D1F41C5-4C6D-D94D-B198-22EA072390B8}" type="slidenum">
              <a:rPr lang="nl-BE" smtClean="0"/>
              <a:t>9</a:t>
            </a:fld>
            <a:endParaRPr lang="nl-BE"/>
          </a:p>
        </p:txBody>
      </p:sp>
    </p:spTree>
    <p:extLst>
      <p:ext uri="{BB962C8B-B14F-4D97-AF65-F5344CB8AC3E}">
        <p14:creationId xmlns:p14="http://schemas.microsoft.com/office/powerpoint/2010/main" val="22497535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99600-1B76-09D2-4564-DF2D7050A880}"/>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4D8636DB-6540-68E8-34F7-7BC8CDAEE40C}"/>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10A38FBF-8DC0-CABE-CD23-D05EB902EC32}"/>
              </a:ext>
            </a:extLst>
          </p:cNvPr>
          <p:cNvSpPr>
            <a:spLocks noGrp="1"/>
          </p:cNvSpPr>
          <p:nvPr>
            <p:ph type="body" idx="1"/>
          </p:nvPr>
        </p:nvSpPr>
        <p:spPr/>
        <p:txBody>
          <a:bodyPr/>
          <a:lstStyle/>
          <a:p>
            <a:pPr marL="0" indent="0">
              <a:buFont typeface="Arial" panose="020B0604020202020204" pitchFamily="34" charset="0"/>
              <a:buNone/>
            </a:pPr>
            <a:r>
              <a:rPr lang="en-US"/>
              <a:t>Astrid </a:t>
            </a:r>
          </a:p>
        </p:txBody>
      </p:sp>
      <p:sp>
        <p:nvSpPr>
          <p:cNvPr id="4" name="Tijdelijke aanduiding voor dianummer 3">
            <a:extLst>
              <a:ext uri="{FF2B5EF4-FFF2-40B4-BE49-F238E27FC236}">
                <a16:creationId xmlns:a16="http://schemas.microsoft.com/office/drawing/2014/main" id="{2997261E-B411-2038-D2B4-448A29B597E9}"/>
              </a:ext>
            </a:extLst>
          </p:cNvPr>
          <p:cNvSpPr>
            <a:spLocks noGrp="1"/>
          </p:cNvSpPr>
          <p:nvPr>
            <p:ph type="sldNum" sz="quarter" idx="5"/>
          </p:nvPr>
        </p:nvSpPr>
        <p:spPr/>
        <p:txBody>
          <a:bodyPr/>
          <a:lstStyle/>
          <a:p>
            <a:fld id="{2D1F41C5-4C6D-D94D-B198-22EA072390B8}" type="slidenum">
              <a:rPr lang="nl-BE" smtClean="0"/>
              <a:t>10</a:t>
            </a:fld>
            <a:endParaRPr lang="nl-BE"/>
          </a:p>
        </p:txBody>
      </p:sp>
    </p:spTree>
    <p:extLst>
      <p:ext uri="{BB962C8B-B14F-4D97-AF65-F5344CB8AC3E}">
        <p14:creationId xmlns:p14="http://schemas.microsoft.com/office/powerpoint/2010/main" val="342349036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pagina">
    <p:spTree>
      <p:nvGrpSpPr>
        <p:cNvPr id="1" name=""/>
        <p:cNvGrpSpPr/>
        <p:nvPr/>
      </p:nvGrpSpPr>
      <p:grpSpPr>
        <a:xfrm>
          <a:off x="0" y="0"/>
          <a:ext cx="0" cy="0"/>
          <a:chOff x="0" y="0"/>
          <a:chExt cx="0" cy="0"/>
        </a:xfrm>
      </p:grpSpPr>
      <p:pic>
        <p:nvPicPr>
          <p:cNvPr id="5" name="Afbeelding 4">
            <a:extLst>
              <a:ext uri="{FF2B5EF4-FFF2-40B4-BE49-F238E27FC236}">
                <a16:creationId xmlns:a16="http://schemas.microsoft.com/office/drawing/2014/main" id="{D45E84B9-9A9D-0726-8FC7-A5B3F009064F}"/>
              </a:ext>
            </a:extLst>
          </p:cNvPr>
          <p:cNvPicPr>
            <a:picLocks noChangeAspect="1"/>
          </p:cNvPicPr>
          <p:nvPr userDrawn="1"/>
        </p:nvPicPr>
        <p:blipFill>
          <a:blip r:embed="rId2"/>
          <a:srcRect/>
          <a:stretch/>
        </p:blipFill>
        <p:spPr>
          <a:xfrm flipH="1">
            <a:off x="-1152" y="0"/>
            <a:ext cx="12192000" cy="6858000"/>
          </a:xfrm>
          <a:prstGeom prst="rect">
            <a:avLst/>
          </a:prstGeom>
        </p:spPr>
      </p:pic>
      <p:sp>
        <p:nvSpPr>
          <p:cNvPr id="2" name="Titel 1">
            <a:extLst>
              <a:ext uri="{FF2B5EF4-FFF2-40B4-BE49-F238E27FC236}">
                <a16:creationId xmlns:a16="http://schemas.microsoft.com/office/drawing/2014/main" id="{62AD10D9-EC11-0594-A6A1-F3761F165B52}"/>
              </a:ext>
            </a:extLst>
          </p:cNvPr>
          <p:cNvSpPr>
            <a:spLocks noGrp="1"/>
          </p:cNvSpPr>
          <p:nvPr>
            <p:ph type="ctrTitle"/>
          </p:nvPr>
        </p:nvSpPr>
        <p:spPr>
          <a:xfrm>
            <a:off x="-2301" y="2758248"/>
            <a:ext cx="12194301" cy="1092048"/>
          </a:xfrm>
        </p:spPr>
        <p:txBody>
          <a:bodyPr anchor="b">
            <a:normAutofit/>
          </a:bodyPr>
          <a:lstStyle>
            <a:lvl1pPr algn="ctr">
              <a:defRPr sz="5000">
                <a:solidFill>
                  <a:srgbClr val="262052"/>
                </a:solidFill>
              </a:defRPr>
            </a:lvl1pPr>
          </a:lstStyle>
          <a:p>
            <a:r>
              <a:rPr lang="nl-NL"/>
              <a:t>Klik om stijl te bewerken</a:t>
            </a:r>
            <a:endParaRPr lang="nl-BE"/>
          </a:p>
        </p:txBody>
      </p:sp>
      <p:sp>
        <p:nvSpPr>
          <p:cNvPr id="3" name="Ondertitel 2">
            <a:extLst>
              <a:ext uri="{FF2B5EF4-FFF2-40B4-BE49-F238E27FC236}">
                <a16:creationId xmlns:a16="http://schemas.microsoft.com/office/drawing/2014/main" id="{5C74C9B1-137E-04D5-D15F-8AFF532A7F90}"/>
              </a:ext>
            </a:extLst>
          </p:cNvPr>
          <p:cNvSpPr>
            <a:spLocks noGrp="1"/>
          </p:cNvSpPr>
          <p:nvPr>
            <p:ph type="subTitle" idx="1"/>
          </p:nvPr>
        </p:nvSpPr>
        <p:spPr>
          <a:xfrm>
            <a:off x="0" y="4060939"/>
            <a:ext cx="12191999" cy="1655762"/>
          </a:xfrm>
        </p:spPr>
        <p:txBody>
          <a:bodyPr>
            <a:normAutofit/>
          </a:bodyPr>
          <a:lstStyle>
            <a:lvl1pPr marL="0" indent="0" algn="ctr">
              <a:buNone/>
              <a:defRPr sz="2500" b="0" i="0">
                <a:solidFill>
                  <a:srgbClr val="C41873"/>
                </a:solidFill>
                <a:latin typeface="Krub Medium" pitchFamily="2" charset="-34"/>
                <a:cs typeface="Krub Medium" pitchFamily="2" charset="-34"/>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nl-BE"/>
          </a:p>
        </p:txBody>
      </p:sp>
      <p:pic>
        <p:nvPicPr>
          <p:cNvPr id="9" name="Afbeelding 8">
            <a:extLst>
              <a:ext uri="{FF2B5EF4-FFF2-40B4-BE49-F238E27FC236}">
                <a16:creationId xmlns:a16="http://schemas.microsoft.com/office/drawing/2014/main" id="{4943563F-1E77-638A-AE6E-BB3DCF219B47}"/>
              </a:ext>
            </a:extLst>
          </p:cNvPr>
          <p:cNvPicPr>
            <a:picLocks noChangeAspect="1"/>
          </p:cNvPicPr>
          <p:nvPr userDrawn="1"/>
        </p:nvPicPr>
        <p:blipFill rotWithShape="1">
          <a:blip r:embed="rId3"/>
          <a:srcRect t="28510" b="26036"/>
          <a:stretch/>
        </p:blipFill>
        <p:spPr>
          <a:xfrm>
            <a:off x="4272679" y="635324"/>
            <a:ext cx="3642772" cy="1655762"/>
          </a:xfrm>
          <a:prstGeom prst="rect">
            <a:avLst/>
          </a:prstGeom>
        </p:spPr>
      </p:pic>
    </p:spTree>
    <p:extLst>
      <p:ext uri="{BB962C8B-B14F-4D97-AF65-F5344CB8AC3E}">
        <p14:creationId xmlns:p14="http://schemas.microsoft.com/office/powerpoint/2010/main" val="27617825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el tekst tekst groen">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9D4E9A78-2239-0FB5-84D2-79BFDCF0480D}"/>
              </a:ext>
            </a:extLst>
          </p:cNvPr>
          <p:cNvPicPr>
            <a:picLocks noChangeAspect="1"/>
          </p:cNvPicPr>
          <p:nvPr userDrawn="1"/>
        </p:nvPicPr>
        <p:blipFill>
          <a:blip r:embed="rId2"/>
          <a:srcRect/>
          <a:stretch/>
        </p:blipFill>
        <p:spPr>
          <a:xfrm>
            <a:off x="806" y="14991"/>
            <a:ext cx="12192000" cy="6858000"/>
          </a:xfrm>
          <a:prstGeom prst="rect">
            <a:avLst/>
          </a:prstGeom>
        </p:spPr>
      </p:pic>
      <p:sp>
        <p:nvSpPr>
          <p:cNvPr id="3" name="Tijdelijke aanduiding voor datum 3">
            <a:extLst>
              <a:ext uri="{FF2B5EF4-FFF2-40B4-BE49-F238E27FC236}">
                <a16:creationId xmlns:a16="http://schemas.microsoft.com/office/drawing/2014/main" id="{5BA698CB-B578-55AA-7305-6BAF09940C7B}"/>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1/03/2024</a:t>
            </a:fld>
            <a:endParaRPr lang="nl-BE">
              <a:solidFill>
                <a:srgbClr val="262052"/>
              </a:solidFill>
            </a:endParaRPr>
          </a:p>
        </p:txBody>
      </p:sp>
      <p:sp>
        <p:nvSpPr>
          <p:cNvPr id="4" name="Tijdelijke aanduiding voor datum 3">
            <a:extLst>
              <a:ext uri="{FF2B5EF4-FFF2-40B4-BE49-F238E27FC236}">
                <a16:creationId xmlns:a16="http://schemas.microsoft.com/office/drawing/2014/main" id="{32744483-1C4A-021E-FEDC-48855C160659}"/>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5" name="Titel 1">
            <a:extLst>
              <a:ext uri="{FF2B5EF4-FFF2-40B4-BE49-F238E27FC236}">
                <a16:creationId xmlns:a16="http://schemas.microsoft.com/office/drawing/2014/main" id="{34CBF366-8155-A8F7-5A7D-4715CE449FD1}"/>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6" name="Tijdelijke aanduiding voor inhoud 2">
            <a:extLst>
              <a:ext uri="{FF2B5EF4-FFF2-40B4-BE49-F238E27FC236}">
                <a16:creationId xmlns:a16="http://schemas.microsoft.com/office/drawing/2014/main" id="{8F65679F-AFE5-F3E8-CE12-F473DDD8D6C7}"/>
              </a:ext>
            </a:extLst>
          </p:cNvPr>
          <p:cNvSpPr>
            <a:spLocks noGrp="1"/>
          </p:cNvSpPr>
          <p:nvPr>
            <p:ph idx="1"/>
          </p:nvPr>
        </p:nvSpPr>
        <p:spPr>
          <a:xfrm>
            <a:off x="93438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8" name="Tijdelijke aanduiding voor inhoud 2">
            <a:extLst>
              <a:ext uri="{FF2B5EF4-FFF2-40B4-BE49-F238E27FC236}">
                <a16:creationId xmlns:a16="http://schemas.microsoft.com/office/drawing/2014/main" id="{515022D9-5FD8-D745-6447-9F5C7BA40376}"/>
              </a:ext>
            </a:extLst>
          </p:cNvPr>
          <p:cNvSpPr>
            <a:spLocks noGrp="1"/>
          </p:cNvSpPr>
          <p:nvPr>
            <p:ph idx="12"/>
          </p:nvPr>
        </p:nvSpPr>
        <p:spPr>
          <a:xfrm>
            <a:off x="636082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2031281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el tekst tekst blauw">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9D4E9A78-2239-0FB5-84D2-79BFDCF0480D}"/>
              </a:ext>
            </a:extLst>
          </p:cNvPr>
          <p:cNvPicPr>
            <a:picLocks noChangeAspect="1"/>
          </p:cNvPicPr>
          <p:nvPr userDrawn="1"/>
        </p:nvPicPr>
        <p:blipFill>
          <a:blip r:embed="rId2"/>
          <a:srcRect/>
          <a:stretch/>
        </p:blipFill>
        <p:spPr>
          <a:xfrm>
            <a:off x="806" y="14991"/>
            <a:ext cx="12192000" cy="6858000"/>
          </a:xfrm>
          <a:prstGeom prst="rect">
            <a:avLst/>
          </a:prstGeom>
        </p:spPr>
      </p:pic>
      <p:sp>
        <p:nvSpPr>
          <p:cNvPr id="3" name="Tijdelijke aanduiding voor datum 3">
            <a:extLst>
              <a:ext uri="{FF2B5EF4-FFF2-40B4-BE49-F238E27FC236}">
                <a16:creationId xmlns:a16="http://schemas.microsoft.com/office/drawing/2014/main" id="{5BA698CB-B578-55AA-7305-6BAF09940C7B}"/>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1/03/2024</a:t>
            </a:fld>
            <a:endParaRPr lang="nl-BE">
              <a:solidFill>
                <a:srgbClr val="262052"/>
              </a:solidFill>
            </a:endParaRPr>
          </a:p>
        </p:txBody>
      </p:sp>
      <p:sp>
        <p:nvSpPr>
          <p:cNvPr id="4" name="Tijdelijke aanduiding voor datum 3">
            <a:extLst>
              <a:ext uri="{FF2B5EF4-FFF2-40B4-BE49-F238E27FC236}">
                <a16:creationId xmlns:a16="http://schemas.microsoft.com/office/drawing/2014/main" id="{32744483-1C4A-021E-FEDC-48855C160659}"/>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5" name="Titel 1">
            <a:extLst>
              <a:ext uri="{FF2B5EF4-FFF2-40B4-BE49-F238E27FC236}">
                <a16:creationId xmlns:a16="http://schemas.microsoft.com/office/drawing/2014/main" id="{34CBF366-8155-A8F7-5A7D-4715CE449FD1}"/>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6" name="Tijdelijke aanduiding voor inhoud 2">
            <a:extLst>
              <a:ext uri="{FF2B5EF4-FFF2-40B4-BE49-F238E27FC236}">
                <a16:creationId xmlns:a16="http://schemas.microsoft.com/office/drawing/2014/main" id="{8F65679F-AFE5-F3E8-CE12-F473DDD8D6C7}"/>
              </a:ext>
            </a:extLst>
          </p:cNvPr>
          <p:cNvSpPr>
            <a:spLocks noGrp="1"/>
          </p:cNvSpPr>
          <p:nvPr>
            <p:ph idx="1"/>
          </p:nvPr>
        </p:nvSpPr>
        <p:spPr>
          <a:xfrm>
            <a:off x="93438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8" name="Tijdelijke aanduiding voor inhoud 2">
            <a:extLst>
              <a:ext uri="{FF2B5EF4-FFF2-40B4-BE49-F238E27FC236}">
                <a16:creationId xmlns:a16="http://schemas.microsoft.com/office/drawing/2014/main" id="{515022D9-5FD8-D745-6447-9F5C7BA40376}"/>
              </a:ext>
            </a:extLst>
          </p:cNvPr>
          <p:cNvSpPr>
            <a:spLocks noGrp="1"/>
          </p:cNvSpPr>
          <p:nvPr>
            <p:ph idx="12"/>
          </p:nvPr>
        </p:nvSpPr>
        <p:spPr>
          <a:xfrm>
            <a:off x="636082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4654123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el tekst paars">
    <p:spTree>
      <p:nvGrpSpPr>
        <p:cNvPr id="1" name=""/>
        <p:cNvGrpSpPr/>
        <p:nvPr/>
      </p:nvGrpSpPr>
      <p:grpSpPr>
        <a:xfrm>
          <a:off x="0" y="0"/>
          <a:ext cx="0" cy="0"/>
          <a:chOff x="0" y="0"/>
          <a:chExt cx="0" cy="0"/>
        </a:xfrm>
      </p:grpSpPr>
      <p:pic>
        <p:nvPicPr>
          <p:cNvPr id="7" name="Afbeelding 6">
            <a:extLst>
              <a:ext uri="{FF2B5EF4-FFF2-40B4-BE49-F238E27FC236}">
                <a16:creationId xmlns:a16="http://schemas.microsoft.com/office/drawing/2014/main" id="{99401C48-C1B4-E001-6042-D172B9EAB61C}"/>
              </a:ext>
            </a:extLst>
          </p:cNvPr>
          <p:cNvPicPr>
            <a:picLocks noChangeAspect="1"/>
          </p:cNvPicPr>
          <p:nvPr userDrawn="1"/>
        </p:nvPicPr>
        <p:blipFill>
          <a:blip r:embed="rId2"/>
          <a:srcRect/>
          <a:stretch/>
        </p:blipFill>
        <p:spPr>
          <a:xfrm>
            <a:off x="8426" y="19277"/>
            <a:ext cx="12176760" cy="6849427"/>
          </a:xfrm>
          <a:prstGeom prst="rect">
            <a:avLst/>
          </a:prstGeom>
        </p:spPr>
      </p:pic>
      <p:sp>
        <p:nvSpPr>
          <p:cNvPr id="3" name="Tijdelijke aanduiding voor datum 3">
            <a:extLst>
              <a:ext uri="{FF2B5EF4-FFF2-40B4-BE49-F238E27FC236}">
                <a16:creationId xmlns:a16="http://schemas.microsoft.com/office/drawing/2014/main" id="{95C79417-7237-07A4-C086-E82AF1C5F359}"/>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1/03/2024</a:t>
            </a:fld>
            <a:endParaRPr lang="nl-BE">
              <a:solidFill>
                <a:srgbClr val="262052"/>
              </a:solidFill>
            </a:endParaRPr>
          </a:p>
        </p:txBody>
      </p:sp>
      <p:sp>
        <p:nvSpPr>
          <p:cNvPr id="5" name="Tijdelijke aanduiding voor datum 3">
            <a:extLst>
              <a:ext uri="{FF2B5EF4-FFF2-40B4-BE49-F238E27FC236}">
                <a16:creationId xmlns:a16="http://schemas.microsoft.com/office/drawing/2014/main" id="{070F9069-918D-A1B8-AA7B-38A1D5A4BABC}"/>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6" name="Titel 1">
            <a:extLst>
              <a:ext uri="{FF2B5EF4-FFF2-40B4-BE49-F238E27FC236}">
                <a16:creationId xmlns:a16="http://schemas.microsoft.com/office/drawing/2014/main" id="{F9D97B1E-4143-C5CB-389C-DF5F090B4B37}"/>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8" name="Tijdelijke aanduiding voor inhoud 2">
            <a:extLst>
              <a:ext uri="{FF2B5EF4-FFF2-40B4-BE49-F238E27FC236}">
                <a16:creationId xmlns:a16="http://schemas.microsoft.com/office/drawing/2014/main" id="{86D7DE48-493B-BCF2-B638-17B3DDCF7DCB}"/>
              </a:ext>
            </a:extLst>
          </p:cNvPr>
          <p:cNvSpPr>
            <a:spLocks noGrp="1"/>
          </p:cNvSpPr>
          <p:nvPr>
            <p:ph idx="1"/>
          </p:nvPr>
        </p:nvSpPr>
        <p:spPr>
          <a:xfrm>
            <a:off x="934387" y="2035485"/>
            <a:ext cx="1032780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28178968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el tekst roos">
    <p:spTree>
      <p:nvGrpSpPr>
        <p:cNvPr id="1" name=""/>
        <p:cNvGrpSpPr/>
        <p:nvPr/>
      </p:nvGrpSpPr>
      <p:grpSpPr>
        <a:xfrm>
          <a:off x="0" y="0"/>
          <a:ext cx="0" cy="0"/>
          <a:chOff x="0" y="0"/>
          <a:chExt cx="0" cy="0"/>
        </a:xfrm>
      </p:grpSpPr>
      <p:pic>
        <p:nvPicPr>
          <p:cNvPr id="5" name="Afbeelding 4">
            <a:extLst>
              <a:ext uri="{FF2B5EF4-FFF2-40B4-BE49-F238E27FC236}">
                <a16:creationId xmlns:a16="http://schemas.microsoft.com/office/drawing/2014/main" id="{0652CE58-F191-266E-066F-E80D8EE2DC18}"/>
              </a:ext>
            </a:extLst>
          </p:cNvPr>
          <p:cNvPicPr>
            <a:picLocks noChangeAspect="1"/>
          </p:cNvPicPr>
          <p:nvPr userDrawn="1"/>
        </p:nvPicPr>
        <p:blipFill>
          <a:blip r:embed="rId2"/>
          <a:srcRect/>
          <a:stretch/>
        </p:blipFill>
        <p:spPr>
          <a:xfrm>
            <a:off x="806" y="14991"/>
            <a:ext cx="12192000" cy="6858000"/>
          </a:xfrm>
          <a:prstGeom prst="rect">
            <a:avLst/>
          </a:prstGeom>
        </p:spPr>
      </p:pic>
      <p:sp>
        <p:nvSpPr>
          <p:cNvPr id="7" name="Tijdelijke aanduiding voor datum 3">
            <a:extLst>
              <a:ext uri="{FF2B5EF4-FFF2-40B4-BE49-F238E27FC236}">
                <a16:creationId xmlns:a16="http://schemas.microsoft.com/office/drawing/2014/main" id="{9FCE811C-4F8B-F46C-60E1-801EE6EDFE8C}"/>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1/03/2024</a:t>
            </a:fld>
            <a:endParaRPr lang="nl-BE">
              <a:solidFill>
                <a:srgbClr val="262052"/>
              </a:solidFill>
            </a:endParaRPr>
          </a:p>
        </p:txBody>
      </p:sp>
      <p:sp>
        <p:nvSpPr>
          <p:cNvPr id="12" name="Tijdelijke aanduiding voor datum 3">
            <a:extLst>
              <a:ext uri="{FF2B5EF4-FFF2-40B4-BE49-F238E27FC236}">
                <a16:creationId xmlns:a16="http://schemas.microsoft.com/office/drawing/2014/main" id="{673A6485-B691-B7EE-92F6-C3CF63B30A12}"/>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13" name="Titel 1">
            <a:extLst>
              <a:ext uri="{FF2B5EF4-FFF2-40B4-BE49-F238E27FC236}">
                <a16:creationId xmlns:a16="http://schemas.microsoft.com/office/drawing/2014/main" id="{45BBA65E-99DB-FBCD-CFF8-288D4FC04A3E}"/>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2" name="Tijdelijke aanduiding voor inhoud 2">
            <a:extLst>
              <a:ext uri="{FF2B5EF4-FFF2-40B4-BE49-F238E27FC236}">
                <a16:creationId xmlns:a16="http://schemas.microsoft.com/office/drawing/2014/main" id="{C8CEBC5C-9120-957A-EE84-0F1789B48817}"/>
              </a:ext>
            </a:extLst>
          </p:cNvPr>
          <p:cNvSpPr>
            <a:spLocks noGrp="1"/>
          </p:cNvSpPr>
          <p:nvPr>
            <p:ph idx="1"/>
          </p:nvPr>
        </p:nvSpPr>
        <p:spPr>
          <a:xfrm>
            <a:off x="934387" y="2035485"/>
            <a:ext cx="1032780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26151321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el tekst groen">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411A47D5-CF37-72A0-CDA5-D087C26CD500}"/>
              </a:ext>
            </a:extLst>
          </p:cNvPr>
          <p:cNvPicPr>
            <a:picLocks noChangeAspect="1"/>
          </p:cNvPicPr>
          <p:nvPr userDrawn="1"/>
        </p:nvPicPr>
        <p:blipFill>
          <a:blip r:embed="rId2"/>
          <a:srcRect/>
          <a:stretch/>
        </p:blipFill>
        <p:spPr>
          <a:xfrm>
            <a:off x="806" y="14991"/>
            <a:ext cx="12192000" cy="6858000"/>
          </a:xfrm>
          <a:prstGeom prst="rect">
            <a:avLst/>
          </a:prstGeom>
        </p:spPr>
      </p:pic>
      <p:sp>
        <p:nvSpPr>
          <p:cNvPr id="3" name="Tijdelijke aanduiding voor datum 3">
            <a:extLst>
              <a:ext uri="{FF2B5EF4-FFF2-40B4-BE49-F238E27FC236}">
                <a16:creationId xmlns:a16="http://schemas.microsoft.com/office/drawing/2014/main" id="{033CD11D-145E-595B-E124-85424A2C6509}"/>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1/03/2024</a:t>
            </a:fld>
            <a:endParaRPr lang="nl-BE">
              <a:solidFill>
                <a:srgbClr val="262052"/>
              </a:solidFill>
            </a:endParaRPr>
          </a:p>
        </p:txBody>
      </p:sp>
      <p:sp>
        <p:nvSpPr>
          <p:cNvPr id="6" name="Tijdelijke aanduiding voor datum 3">
            <a:extLst>
              <a:ext uri="{FF2B5EF4-FFF2-40B4-BE49-F238E27FC236}">
                <a16:creationId xmlns:a16="http://schemas.microsoft.com/office/drawing/2014/main" id="{ED93A079-4FF6-3093-CA31-005D19440537}"/>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8" name="Titel 1">
            <a:extLst>
              <a:ext uri="{FF2B5EF4-FFF2-40B4-BE49-F238E27FC236}">
                <a16:creationId xmlns:a16="http://schemas.microsoft.com/office/drawing/2014/main" id="{F35E4E9A-CAC9-C00F-FCBD-00F7B53D9F78}"/>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4" name="Tijdelijke aanduiding voor inhoud 2">
            <a:extLst>
              <a:ext uri="{FF2B5EF4-FFF2-40B4-BE49-F238E27FC236}">
                <a16:creationId xmlns:a16="http://schemas.microsoft.com/office/drawing/2014/main" id="{9B57195D-FA61-FF98-F677-F360E0E09B28}"/>
              </a:ext>
            </a:extLst>
          </p:cNvPr>
          <p:cNvSpPr>
            <a:spLocks noGrp="1"/>
          </p:cNvSpPr>
          <p:nvPr>
            <p:ph idx="1"/>
          </p:nvPr>
        </p:nvSpPr>
        <p:spPr>
          <a:xfrm>
            <a:off x="934387" y="2035485"/>
            <a:ext cx="1032780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42469581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el tekst blauw">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411A47D5-CF37-72A0-CDA5-D087C26CD500}"/>
              </a:ext>
            </a:extLst>
          </p:cNvPr>
          <p:cNvPicPr>
            <a:picLocks noChangeAspect="1"/>
          </p:cNvPicPr>
          <p:nvPr userDrawn="1"/>
        </p:nvPicPr>
        <p:blipFill>
          <a:blip r:embed="rId2"/>
          <a:srcRect/>
          <a:stretch/>
        </p:blipFill>
        <p:spPr>
          <a:xfrm>
            <a:off x="806" y="14991"/>
            <a:ext cx="12192000" cy="6858000"/>
          </a:xfrm>
          <a:prstGeom prst="rect">
            <a:avLst/>
          </a:prstGeom>
        </p:spPr>
      </p:pic>
      <p:sp>
        <p:nvSpPr>
          <p:cNvPr id="3" name="Tijdelijke aanduiding voor datum 3">
            <a:extLst>
              <a:ext uri="{FF2B5EF4-FFF2-40B4-BE49-F238E27FC236}">
                <a16:creationId xmlns:a16="http://schemas.microsoft.com/office/drawing/2014/main" id="{033CD11D-145E-595B-E124-85424A2C6509}"/>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1/03/2024</a:t>
            </a:fld>
            <a:endParaRPr lang="nl-BE">
              <a:solidFill>
                <a:srgbClr val="262052"/>
              </a:solidFill>
            </a:endParaRPr>
          </a:p>
        </p:txBody>
      </p:sp>
      <p:sp>
        <p:nvSpPr>
          <p:cNvPr id="6" name="Tijdelijke aanduiding voor datum 3">
            <a:extLst>
              <a:ext uri="{FF2B5EF4-FFF2-40B4-BE49-F238E27FC236}">
                <a16:creationId xmlns:a16="http://schemas.microsoft.com/office/drawing/2014/main" id="{ED93A079-4FF6-3093-CA31-005D19440537}"/>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8" name="Titel 1">
            <a:extLst>
              <a:ext uri="{FF2B5EF4-FFF2-40B4-BE49-F238E27FC236}">
                <a16:creationId xmlns:a16="http://schemas.microsoft.com/office/drawing/2014/main" id="{F35E4E9A-CAC9-C00F-FCBD-00F7B53D9F78}"/>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4" name="Tijdelijke aanduiding voor inhoud 2">
            <a:extLst>
              <a:ext uri="{FF2B5EF4-FFF2-40B4-BE49-F238E27FC236}">
                <a16:creationId xmlns:a16="http://schemas.microsoft.com/office/drawing/2014/main" id="{9B57195D-FA61-FF98-F677-F360E0E09B28}"/>
              </a:ext>
            </a:extLst>
          </p:cNvPr>
          <p:cNvSpPr>
            <a:spLocks noGrp="1"/>
          </p:cNvSpPr>
          <p:nvPr>
            <p:ph idx="1"/>
          </p:nvPr>
        </p:nvSpPr>
        <p:spPr>
          <a:xfrm>
            <a:off x="934387" y="2035485"/>
            <a:ext cx="1032780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17816710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el beeld tekst paars">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8522A10A-8503-156E-6C5C-D592E0A12C97}"/>
              </a:ext>
            </a:extLst>
          </p:cNvPr>
          <p:cNvPicPr>
            <a:picLocks noChangeAspect="1"/>
          </p:cNvPicPr>
          <p:nvPr userDrawn="1"/>
        </p:nvPicPr>
        <p:blipFill>
          <a:blip r:embed="rId2"/>
          <a:srcRect/>
          <a:stretch/>
        </p:blipFill>
        <p:spPr>
          <a:xfrm>
            <a:off x="8426" y="19277"/>
            <a:ext cx="12176760" cy="6849427"/>
          </a:xfrm>
          <a:prstGeom prst="rect">
            <a:avLst/>
          </a:prstGeom>
        </p:spPr>
      </p:pic>
      <p:sp>
        <p:nvSpPr>
          <p:cNvPr id="10" name="Titel 1">
            <a:extLst>
              <a:ext uri="{FF2B5EF4-FFF2-40B4-BE49-F238E27FC236}">
                <a16:creationId xmlns:a16="http://schemas.microsoft.com/office/drawing/2014/main" id="{2D78DBBF-16F6-98C7-AD3D-0FB5D0E04678}"/>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3" name="Tijdelijke aanduiding voor datum 3">
            <a:extLst>
              <a:ext uri="{FF2B5EF4-FFF2-40B4-BE49-F238E27FC236}">
                <a16:creationId xmlns:a16="http://schemas.microsoft.com/office/drawing/2014/main" id="{940F538B-C94B-809E-7E9B-81DF27C7A6BD}"/>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14" name="Tijdelijke aanduiding voor datum 3">
            <a:extLst>
              <a:ext uri="{FF2B5EF4-FFF2-40B4-BE49-F238E27FC236}">
                <a16:creationId xmlns:a16="http://schemas.microsoft.com/office/drawing/2014/main" id="{4EB57648-6255-F23D-226D-5139227213E6}"/>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1/03/2024</a:t>
            </a:fld>
            <a:endParaRPr lang="nl-BE">
              <a:solidFill>
                <a:srgbClr val="262052"/>
              </a:solidFill>
            </a:endParaRPr>
          </a:p>
        </p:txBody>
      </p:sp>
      <p:sp>
        <p:nvSpPr>
          <p:cNvPr id="15" name="Tijdelijke aanduiding voor afbeelding 4">
            <a:extLst>
              <a:ext uri="{FF2B5EF4-FFF2-40B4-BE49-F238E27FC236}">
                <a16:creationId xmlns:a16="http://schemas.microsoft.com/office/drawing/2014/main" id="{E3EA91DE-7536-A956-F5E3-CF5BF12E5742}"/>
              </a:ext>
            </a:extLst>
          </p:cNvPr>
          <p:cNvSpPr>
            <a:spLocks noGrp="1"/>
          </p:cNvSpPr>
          <p:nvPr>
            <p:ph type="pic" sz="quarter" idx="11"/>
          </p:nvPr>
        </p:nvSpPr>
        <p:spPr>
          <a:xfrm>
            <a:off x="929806" y="2030723"/>
            <a:ext cx="4901367" cy="4197040"/>
          </a:xfrm>
        </p:spPr>
        <p:txBody>
          <a:bodyPr/>
          <a:lstStyle/>
          <a:p>
            <a:r>
              <a:rPr lang="nl-NL"/>
              <a:t>Klik op het pictogram als u een afbeelding wilt toevoegen</a:t>
            </a:r>
            <a:endParaRPr lang="nl-BE"/>
          </a:p>
        </p:txBody>
      </p:sp>
      <p:sp>
        <p:nvSpPr>
          <p:cNvPr id="16" name="Tijdelijke aanduiding voor inhoud 2">
            <a:extLst>
              <a:ext uri="{FF2B5EF4-FFF2-40B4-BE49-F238E27FC236}">
                <a16:creationId xmlns:a16="http://schemas.microsoft.com/office/drawing/2014/main" id="{2302CCDC-FCCF-7704-EF3A-728F48D8B45C}"/>
              </a:ext>
            </a:extLst>
          </p:cNvPr>
          <p:cNvSpPr>
            <a:spLocks noGrp="1"/>
          </p:cNvSpPr>
          <p:nvPr>
            <p:ph idx="12"/>
          </p:nvPr>
        </p:nvSpPr>
        <p:spPr>
          <a:xfrm>
            <a:off x="636082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27770867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el beeld tekst roos">
    <p:spTree>
      <p:nvGrpSpPr>
        <p:cNvPr id="1" name=""/>
        <p:cNvGrpSpPr/>
        <p:nvPr/>
      </p:nvGrpSpPr>
      <p:grpSpPr>
        <a:xfrm>
          <a:off x="0" y="0"/>
          <a:ext cx="0" cy="0"/>
          <a:chOff x="0" y="0"/>
          <a:chExt cx="0" cy="0"/>
        </a:xfrm>
      </p:grpSpPr>
      <p:pic>
        <p:nvPicPr>
          <p:cNvPr id="18" name="Afbeelding 17">
            <a:extLst>
              <a:ext uri="{FF2B5EF4-FFF2-40B4-BE49-F238E27FC236}">
                <a16:creationId xmlns:a16="http://schemas.microsoft.com/office/drawing/2014/main" id="{16E923C3-3EF9-CF83-F5E5-10AD166FF112}"/>
              </a:ext>
            </a:extLst>
          </p:cNvPr>
          <p:cNvPicPr>
            <a:picLocks noChangeAspect="1"/>
          </p:cNvPicPr>
          <p:nvPr userDrawn="1"/>
        </p:nvPicPr>
        <p:blipFill>
          <a:blip r:embed="rId2"/>
          <a:srcRect/>
          <a:stretch/>
        </p:blipFill>
        <p:spPr>
          <a:xfrm>
            <a:off x="806" y="14991"/>
            <a:ext cx="12192000" cy="6858000"/>
          </a:xfrm>
          <a:prstGeom prst="rect">
            <a:avLst/>
          </a:prstGeom>
        </p:spPr>
      </p:pic>
      <p:sp>
        <p:nvSpPr>
          <p:cNvPr id="10" name="Titel 1">
            <a:extLst>
              <a:ext uri="{FF2B5EF4-FFF2-40B4-BE49-F238E27FC236}">
                <a16:creationId xmlns:a16="http://schemas.microsoft.com/office/drawing/2014/main" id="{2D78DBBF-16F6-98C7-AD3D-0FB5D0E04678}"/>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3" name="Tijdelijke aanduiding voor datum 3">
            <a:extLst>
              <a:ext uri="{FF2B5EF4-FFF2-40B4-BE49-F238E27FC236}">
                <a16:creationId xmlns:a16="http://schemas.microsoft.com/office/drawing/2014/main" id="{940F538B-C94B-809E-7E9B-81DF27C7A6BD}"/>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14" name="Tijdelijke aanduiding voor datum 3">
            <a:extLst>
              <a:ext uri="{FF2B5EF4-FFF2-40B4-BE49-F238E27FC236}">
                <a16:creationId xmlns:a16="http://schemas.microsoft.com/office/drawing/2014/main" id="{4EB57648-6255-F23D-226D-5139227213E6}"/>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1/03/2024</a:t>
            </a:fld>
            <a:endParaRPr lang="nl-BE">
              <a:solidFill>
                <a:srgbClr val="262052"/>
              </a:solidFill>
            </a:endParaRPr>
          </a:p>
        </p:txBody>
      </p:sp>
      <p:sp>
        <p:nvSpPr>
          <p:cNvPr id="16" name="Tijdelijke aanduiding voor inhoud 2">
            <a:extLst>
              <a:ext uri="{FF2B5EF4-FFF2-40B4-BE49-F238E27FC236}">
                <a16:creationId xmlns:a16="http://schemas.microsoft.com/office/drawing/2014/main" id="{2302CCDC-FCCF-7704-EF3A-728F48D8B45C}"/>
              </a:ext>
            </a:extLst>
          </p:cNvPr>
          <p:cNvSpPr>
            <a:spLocks noGrp="1"/>
          </p:cNvSpPr>
          <p:nvPr>
            <p:ph idx="12"/>
          </p:nvPr>
        </p:nvSpPr>
        <p:spPr>
          <a:xfrm>
            <a:off x="636082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2" name="Tijdelijke aanduiding voor afbeelding 4">
            <a:extLst>
              <a:ext uri="{FF2B5EF4-FFF2-40B4-BE49-F238E27FC236}">
                <a16:creationId xmlns:a16="http://schemas.microsoft.com/office/drawing/2014/main" id="{4CD88D68-4C42-BB58-4D55-2D8A40C6B167}"/>
              </a:ext>
            </a:extLst>
          </p:cNvPr>
          <p:cNvSpPr>
            <a:spLocks noGrp="1"/>
          </p:cNvSpPr>
          <p:nvPr>
            <p:ph type="pic" sz="quarter" idx="11"/>
          </p:nvPr>
        </p:nvSpPr>
        <p:spPr>
          <a:xfrm>
            <a:off x="929806" y="2030723"/>
            <a:ext cx="4901367" cy="4197040"/>
          </a:xfrm>
        </p:spPr>
        <p:txBody>
          <a:bodyPr/>
          <a:lstStyle/>
          <a:p>
            <a:r>
              <a:rPr lang="nl-NL"/>
              <a:t>Klik op het pictogram als u een afbeelding wilt toevoegen</a:t>
            </a:r>
            <a:endParaRPr lang="nl-BE"/>
          </a:p>
        </p:txBody>
      </p:sp>
    </p:spTree>
    <p:extLst>
      <p:ext uri="{BB962C8B-B14F-4D97-AF65-F5344CB8AC3E}">
        <p14:creationId xmlns:p14="http://schemas.microsoft.com/office/powerpoint/2010/main" val="6079206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el beeld tekst groen">
    <p:spTree>
      <p:nvGrpSpPr>
        <p:cNvPr id="1" name=""/>
        <p:cNvGrpSpPr/>
        <p:nvPr/>
      </p:nvGrpSpPr>
      <p:grpSpPr>
        <a:xfrm>
          <a:off x="0" y="0"/>
          <a:ext cx="0" cy="0"/>
          <a:chOff x="0" y="0"/>
          <a:chExt cx="0" cy="0"/>
        </a:xfrm>
      </p:grpSpPr>
      <p:pic>
        <p:nvPicPr>
          <p:cNvPr id="18" name="Afbeelding 17">
            <a:extLst>
              <a:ext uri="{FF2B5EF4-FFF2-40B4-BE49-F238E27FC236}">
                <a16:creationId xmlns:a16="http://schemas.microsoft.com/office/drawing/2014/main" id="{16E923C3-3EF9-CF83-F5E5-10AD166FF112}"/>
              </a:ext>
            </a:extLst>
          </p:cNvPr>
          <p:cNvPicPr>
            <a:picLocks noChangeAspect="1"/>
          </p:cNvPicPr>
          <p:nvPr userDrawn="1"/>
        </p:nvPicPr>
        <p:blipFill>
          <a:blip r:embed="rId2"/>
          <a:srcRect/>
          <a:stretch/>
        </p:blipFill>
        <p:spPr>
          <a:xfrm>
            <a:off x="806" y="14991"/>
            <a:ext cx="12192000" cy="6858000"/>
          </a:xfrm>
          <a:prstGeom prst="rect">
            <a:avLst/>
          </a:prstGeom>
        </p:spPr>
      </p:pic>
      <p:sp>
        <p:nvSpPr>
          <p:cNvPr id="10" name="Titel 1">
            <a:extLst>
              <a:ext uri="{FF2B5EF4-FFF2-40B4-BE49-F238E27FC236}">
                <a16:creationId xmlns:a16="http://schemas.microsoft.com/office/drawing/2014/main" id="{2D78DBBF-16F6-98C7-AD3D-0FB5D0E04678}"/>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3" name="Tijdelijke aanduiding voor datum 3">
            <a:extLst>
              <a:ext uri="{FF2B5EF4-FFF2-40B4-BE49-F238E27FC236}">
                <a16:creationId xmlns:a16="http://schemas.microsoft.com/office/drawing/2014/main" id="{940F538B-C94B-809E-7E9B-81DF27C7A6BD}"/>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14" name="Tijdelijke aanduiding voor datum 3">
            <a:extLst>
              <a:ext uri="{FF2B5EF4-FFF2-40B4-BE49-F238E27FC236}">
                <a16:creationId xmlns:a16="http://schemas.microsoft.com/office/drawing/2014/main" id="{4EB57648-6255-F23D-226D-5139227213E6}"/>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1/03/2024</a:t>
            </a:fld>
            <a:endParaRPr lang="nl-BE">
              <a:solidFill>
                <a:srgbClr val="262052"/>
              </a:solidFill>
            </a:endParaRPr>
          </a:p>
        </p:txBody>
      </p:sp>
      <p:sp>
        <p:nvSpPr>
          <p:cNvPr id="16" name="Tijdelijke aanduiding voor inhoud 2">
            <a:extLst>
              <a:ext uri="{FF2B5EF4-FFF2-40B4-BE49-F238E27FC236}">
                <a16:creationId xmlns:a16="http://schemas.microsoft.com/office/drawing/2014/main" id="{2302CCDC-FCCF-7704-EF3A-728F48D8B45C}"/>
              </a:ext>
            </a:extLst>
          </p:cNvPr>
          <p:cNvSpPr>
            <a:spLocks noGrp="1"/>
          </p:cNvSpPr>
          <p:nvPr>
            <p:ph idx="12"/>
          </p:nvPr>
        </p:nvSpPr>
        <p:spPr>
          <a:xfrm>
            <a:off x="636082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2" name="Tijdelijke aanduiding voor afbeelding 4">
            <a:extLst>
              <a:ext uri="{FF2B5EF4-FFF2-40B4-BE49-F238E27FC236}">
                <a16:creationId xmlns:a16="http://schemas.microsoft.com/office/drawing/2014/main" id="{01588A9E-F765-A880-2946-0698A76EBE82}"/>
              </a:ext>
            </a:extLst>
          </p:cNvPr>
          <p:cNvSpPr>
            <a:spLocks noGrp="1"/>
          </p:cNvSpPr>
          <p:nvPr>
            <p:ph type="pic" sz="quarter" idx="11"/>
          </p:nvPr>
        </p:nvSpPr>
        <p:spPr>
          <a:xfrm>
            <a:off x="929806" y="2030723"/>
            <a:ext cx="4901367" cy="4197040"/>
          </a:xfrm>
        </p:spPr>
        <p:txBody>
          <a:bodyPr/>
          <a:lstStyle/>
          <a:p>
            <a:r>
              <a:rPr lang="nl-NL"/>
              <a:t>Klik op het pictogram als u een afbeelding wilt toevoegen</a:t>
            </a:r>
            <a:endParaRPr lang="nl-BE"/>
          </a:p>
        </p:txBody>
      </p:sp>
    </p:spTree>
    <p:extLst>
      <p:ext uri="{BB962C8B-B14F-4D97-AF65-F5344CB8AC3E}">
        <p14:creationId xmlns:p14="http://schemas.microsoft.com/office/powerpoint/2010/main" val="18558681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el beeld tekst blauw">
    <p:spTree>
      <p:nvGrpSpPr>
        <p:cNvPr id="1" name=""/>
        <p:cNvGrpSpPr/>
        <p:nvPr/>
      </p:nvGrpSpPr>
      <p:grpSpPr>
        <a:xfrm>
          <a:off x="0" y="0"/>
          <a:ext cx="0" cy="0"/>
          <a:chOff x="0" y="0"/>
          <a:chExt cx="0" cy="0"/>
        </a:xfrm>
      </p:grpSpPr>
      <p:pic>
        <p:nvPicPr>
          <p:cNvPr id="18" name="Afbeelding 17">
            <a:extLst>
              <a:ext uri="{FF2B5EF4-FFF2-40B4-BE49-F238E27FC236}">
                <a16:creationId xmlns:a16="http://schemas.microsoft.com/office/drawing/2014/main" id="{16E923C3-3EF9-CF83-F5E5-10AD166FF112}"/>
              </a:ext>
            </a:extLst>
          </p:cNvPr>
          <p:cNvPicPr>
            <a:picLocks noChangeAspect="1"/>
          </p:cNvPicPr>
          <p:nvPr userDrawn="1"/>
        </p:nvPicPr>
        <p:blipFill>
          <a:blip r:embed="rId2"/>
          <a:srcRect/>
          <a:stretch/>
        </p:blipFill>
        <p:spPr>
          <a:xfrm>
            <a:off x="806" y="14991"/>
            <a:ext cx="12192000" cy="6858000"/>
          </a:xfrm>
          <a:prstGeom prst="rect">
            <a:avLst/>
          </a:prstGeom>
        </p:spPr>
      </p:pic>
      <p:sp>
        <p:nvSpPr>
          <p:cNvPr id="10" name="Titel 1">
            <a:extLst>
              <a:ext uri="{FF2B5EF4-FFF2-40B4-BE49-F238E27FC236}">
                <a16:creationId xmlns:a16="http://schemas.microsoft.com/office/drawing/2014/main" id="{2D78DBBF-16F6-98C7-AD3D-0FB5D0E04678}"/>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3" name="Tijdelijke aanduiding voor datum 3">
            <a:extLst>
              <a:ext uri="{FF2B5EF4-FFF2-40B4-BE49-F238E27FC236}">
                <a16:creationId xmlns:a16="http://schemas.microsoft.com/office/drawing/2014/main" id="{940F538B-C94B-809E-7E9B-81DF27C7A6BD}"/>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14" name="Tijdelijke aanduiding voor datum 3">
            <a:extLst>
              <a:ext uri="{FF2B5EF4-FFF2-40B4-BE49-F238E27FC236}">
                <a16:creationId xmlns:a16="http://schemas.microsoft.com/office/drawing/2014/main" id="{4EB57648-6255-F23D-226D-5139227213E6}"/>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1/03/2024</a:t>
            </a:fld>
            <a:endParaRPr lang="nl-BE">
              <a:solidFill>
                <a:srgbClr val="262052"/>
              </a:solidFill>
            </a:endParaRPr>
          </a:p>
        </p:txBody>
      </p:sp>
      <p:sp>
        <p:nvSpPr>
          <p:cNvPr id="16" name="Tijdelijke aanduiding voor inhoud 2">
            <a:extLst>
              <a:ext uri="{FF2B5EF4-FFF2-40B4-BE49-F238E27FC236}">
                <a16:creationId xmlns:a16="http://schemas.microsoft.com/office/drawing/2014/main" id="{2302CCDC-FCCF-7704-EF3A-728F48D8B45C}"/>
              </a:ext>
            </a:extLst>
          </p:cNvPr>
          <p:cNvSpPr>
            <a:spLocks noGrp="1"/>
          </p:cNvSpPr>
          <p:nvPr>
            <p:ph idx="12"/>
          </p:nvPr>
        </p:nvSpPr>
        <p:spPr>
          <a:xfrm>
            <a:off x="636082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2" name="Tijdelijke aanduiding voor afbeelding 4">
            <a:extLst>
              <a:ext uri="{FF2B5EF4-FFF2-40B4-BE49-F238E27FC236}">
                <a16:creationId xmlns:a16="http://schemas.microsoft.com/office/drawing/2014/main" id="{8B32C371-68A4-B46B-72EB-114755E2AD35}"/>
              </a:ext>
            </a:extLst>
          </p:cNvPr>
          <p:cNvSpPr>
            <a:spLocks noGrp="1"/>
          </p:cNvSpPr>
          <p:nvPr>
            <p:ph type="pic" sz="quarter" idx="11"/>
          </p:nvPr>
        </p:nvSpPr>
        <p:spPr>
          <a:xfrm>
            <a:off x="929806" y="2030723"/>
            <a:ext cx="4901367" cy="4197040"/>
          </a:xfrm>
        </p:spPr>
        <p:txBody>
          <a:bodyPr/>
          <a:lstStyle/>
          <a:p>
            <a:r>
              <a:rPr lang="nl-NL"/>
              <a:t>Klik op het pictogram als u een afbeelding wilt toevoegen</a:t>
            </a:r>
            <a:endParaRPr lang="nl-BE"/>
          </a:p>
        </p:txBody>
      </p:sp>
    </p:spTree>
    <p:extLst>
      <p:ext uri="{BB962C8B-B14F-4D97-AF65-F5344CB8AC3E}">
        <p14:creationId xmlns:p14="http://schemas.microsoft.com/office/powerpoint/2010/main" val="1746050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oofdstuk roos">
    <p:spTree>
      <p:nvGrpSpPr>
        <p:cNvPr id="1" name=""/>
        <p:cNvGrpSpPr/>
        <p:nvPr/>
      </p:nvGrpSpPr>
      <p:grpSpPr>
        <a:xfrm>
          <a:off x="0" y="0"/>
          <a:ext cx="0" cy="0"/>
          <a:chOff x="0" y="0"/>
          <a:chExt cx="0" cy="0"/>
        </a:xfrm>
      </p:grpSpPr>
      <p:pic>
        <p:nvPicPr>
          <p:cNvPr id="12" name="Afbeelding 11">
            <a:extLst>
              <a:ext uri="{FF2B5EF4-FFF2-40B4-BE49-F238E27FC236}">
                <a16:creationId xmlns:a16="http://schemas.microsoft.com/office/drawing/2014/main" id="{7844948C-A970-44A2-41BD-47F9E6BEECB6}"/>
              </a:ext>
            </a:extLst>
          </p:cNvPr>
          <p:cNvPicPr>
            <a:picLocks noChangeAspect="1"/>
          </p:cNvPicPr>
          <p:nvPr userDrawn="1"/>
        </p:nvPicPr>
        <p:blipFill>
          <a:blip r:embed="rId2"/>
          <a:srcRect/>
          <a:stretch/>
        </p:blipFill>
        <p:spPr>
          <a:xfrm>
            <a:off x="-10803" y="0"/>
            <a:ext cx="12207256" cy="6866582"/>
          </a:xfrm>
          <a:prstGeom prst="rect">
            <a:avLst/>
          </a:prstGeom>
        </p:spPr>
      </p:pic>
      <p:sp>
        <p:nvSpPr>
          <p:cNvPr id="15" name="Titel 1">
            <a:extLst>
              <a:ext uri="{FF2B5EF4-FFF2-40B4-BE49-F238E27FC236}">
                <a16:creationId xmlns:a16="http://schemas.microsoft.com/office/drawing/2014/main" id="{29571C66-DC68-0D5B-6D4D-EA83B6C6CF4A}"/>
              </a:ext>
            </a:extLst>
          </p:cNvPr>
          <p:cNvSpPr>
            <a:spLocks noGrp="1"/>
          </p:cNvSpPr>
          <p:nvPr>
            <p:ph type="title"/>
          </p:nvPr>
        </p:nvSpPr>
        <p:spPr>
          <a:xfrm>
            <a:off x="831849" y="838200"/>
            <a:ext cx="9015535" cy="1727200"/>
          </a:xfrm>
        </p:spPr>
        <p:txBody>
          <a:bodyPr anchor="b">
            <a:normAutofit/>
          </a:bodyPr>
          <a:lstStyle>
            <a:lvl1pPr>
              <a:defRPr sz="4400">
                <a:solidFill>
                  <a:schemeClr val="bg1"/>
                </a:solidFill>
              </a:defRPr>
            </a:lvl1pPr>
          </a:lstStyle>
          <a:p>
            <a:r>
              <a:rPr lang="nl-NL"/>
              <a:t>Klik om stijl te bewerken</a:t>
            </a:r>
            <a:endParaRPr lang="nl-BE"/>
          </a:p>
        </p:txBody>
      </p:sp>
      <p:sp>
        <p:nvSpPr>
          <p:cNvPr id="3" name="Afgeronde rechthoek 2">
            <a:extLst>
              <a:ext uri="{FF2B5EF4-FFF2-40B4-BE49-F238E27FC236}">
                <a16:creationId xmlns:a16="http://schemas.microsoft.com/office/drawing/2014/main" id="{1AD6936D-A4E2-748B-CAB7-45B8CA4D41BE}"/>
              </a:ext>
            </a:extLst>
          </p:cNvPr>
          <p:cNvSpPr/>
          <p:nvPr userDrawn="1"/>
        </p:nvSpPr>
        <p:spPr>
          <a:xfrm>
            <a:off x="948193" y="2564525"/>
            <a:ext cx="1357166" cy="102022"/>
          </a:xfrm>
          <a:prstGeom prst="roundRect">
            <a:avLst/>
          </a:prstGeom>
          <a:solidFill>
            <a:srgbClr val="C4187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13" name="Tijdelijke aanduiding voor datum 3">
            <a:extLst>
              <a:ext uri="{FF2B5EF4-FFF2-40B4-BE49-F238E27FC236}">
                <a16:creationId xmlns:a16="http://schemas.microsoft.com/office/drawing/2014/main" id="{C2FC4FBB-7F1C-61BC-7EA0-79CDDDF9D8F1}"/>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chemeClr val="bg1"/>
                </a:solidFill>
              </a:rPr>
              <a:pPr/>
              <a:t>1/03/2024</a:t>
            </a:fld>
            <a:endParaRPr lang="nl-BE">
              <a:solidFill>
                <a:schemeClr val="bg1"/>
              </a:solidFill>
            </a:endParaRPr>
          </a:p>
        </p:txBody>
      </p:sp>
      <p:sp>
        <p:nvSpPr>
          <p:cNvPr id="2" name="Tijdelijke aanduiding voor datum 3">
            <a:extLst>
              <a:ext uri="{FF2B5EF4-FFF2-40B4-BE49-F238E27FC236}">
                <a16:creationId xmlns:a16="http://schemas.microsoft.com/office/drawing/2014/main" id="{F29005F0-6F3C-DE47-7309-57F18DA4C836}"/>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Tree>
    <p:extLst>
      <p:ext uri="{BB962C8B-B14F-4D97-AF65-F5344CB8AC3E}">
        <p14:creationId xmlns:p14="http://schemas.microsoft.com/office/powerpoint/2010/main" val="332889924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el tekst beeld paars">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33CA5C1D-D393-622D-5F73-A547D67CED3C}"/>
              </a:ext>
            </a:extLst>
          </p:cNvPr>
          <p:cNvPicPr>
            <a:picLocks noChangeAspect="1"/>
          </p:cNvPicPr>
          <p:nvPr userDrawn="1"/>
        </p:nvPicPr>
        <p:blipFill>
          <a:blip r:embed="rId2"/>
          <a:srcRect/>
          <a:stretch/>
        </p:blipFill>
        <p:spPr>
          <a:xfrm>
            <a:off x="8426" y="19277"/>
            <a:ext cx="12176760" cy="6849427"/>
          </a:xfrm>
          <a:prstGeom prst="rect">
            <a:avLst/>
          </a:prstGeom>
        </p:spPr>
      </p:pic>
      <p:sp>
        <p:nvSpPr>
          <p:cNvPr id="7" name="Tijdelijke aanduiding voor datum 3">
            <a:extLst>
              <a:ext uri="{FF2B5EF4-FFF2-40B4-BE49-F238E27FC236}">
                <a16:creationId xmlns:a16="http://schemas.microsoft.com/office/drawing/2014/main" id="{9FCE811C-4F8B-F46C-60E1-801EE6EDFE8C}"/>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1/03/2024</a:t>
            </a:fld>
            <a:endParaRPr lang="nl-BE">
              <a:solidFill>
                <a:srgbClr val="262052"/>
              </a:solidFill>
            </a:endParaRPr>
          </a:p>
        </p:txBody>
      </p:sp>
      <p:sp>
        <p:nvSpPr>
          <p:cNvPr id="12" name="Tijdelijke aanduiding voor datum 3">
            <a:extLst>
              <a:ext uri="{FF2B5EF4-FFF2-40B4-BE49-F238E27FC236}">
                <a16:creationId xmlns:a16="http://schemas.microsoft.com/office/drawing/2014/main" id="{673A6485-B691-B7EE-92F6-C3CF63B30A12}"/>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13" name="Titel 1">
            <a:extLst>
              <a:ext uri="{FF2B5EF4-FFF2-40B4-BE49-F238E27FC236}">
                <a16:creationId xmlns:a16="http://schemas.microsoft.com/office/drawing/2014/main" id="{45BBA65E-99DB-FBCD-CFF8-288D4FC04A3E}"/>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7" name="Tijdelijke aanduiding voor inhoud 2">
            <a:extLst>
              <a:ext uri="{FF2B5EF4-FFF2-40B4-BE49-F238E27FC236}">
                <a16:creationId xmlns:a16="http://schemas.microsoft.com/office/drawing/2014/main" id="{3BC80B25-A35A-5075-8859-0F83384B8114}"/>
              </a:ext>
            </a:extLst>
          </p:cNvPr>
          <p:cNvSpPr>
            <a:spLocks noGrp="1"/>
          </p:cNvSpPr>
          <p:nvPr>
            <p:ph idx="1"/>
          </p:nvPr>
        </p:nvSpPr>
        <p:spPr>
          <a:xfrm>
            <a:off x="93438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3" name="Tijdelijke aanduiding voor afbeelding 4">
            <a:extLst>
              <a:ext uri="{FF2B5EF4-FFF2-40B4-BE49-F238E27FC236}">
                <a16:creationId xmlns:a16="http://schemas.microsoft.com/office/drawing/2014/main" id="{FBF6855F-6CCF-3E64-716F-1B2DF6D38B16}"/>
              </a:ext>
            </a:extLst>
          </p:cNvPr>
          <p:cNvSpPr>
            <a:spLocks noGrp="1"/>
          </p:cNvSpPr>
          <p:nvPr>
            <p:ph type="pic" sz="quarter" idx="13"/>
          </p:nvPr>
        </p:nvSpPr>
        <p:spPr>
          <a:xfrm>
            <a:off x="6346671" y="2020495"/>
            <a:ext cx="4901367" cy="4212029"/>
          </a:xfrm>
        </p:spPr>
        <p:txBody>
          <a:bodyPr/>
          <a:lstStyle/>
          <a:p>
            <a:r>
              <a:rPr lang="nl-NL"/>
              <a:t>Klik op het pictogram als u een afbeelding wilt toevoegen</a:t>
            </a:r>
            <a:endParaRPr lang="nl-BE"/>
          </a:p>
        </p:txBody>
      </p:sp>
    </p:spTree>
    <p:extLst>
      <p:ext uri="{BB962C8B-B14F-4D97-AF65-F5344CB8AC3E}">
        <p14:creationId xmlns:p14="http://schemas.microsoft.com/office/powerpoint/2010/main" val="3458600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el tekst beeld roos">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65349C3C-E1C4-E300-5E04-21D46FED35A7}"/>
              </a:ext>
            </a:extLst>
          </p:cNvPr>
          <p:cNvPicPr>
            <a:picLocks noChangeAspect="1"/>
          </p:cNvPicPr>
          <p:nvPr userDrawn="1"/>
        </p:nvPicPr>
        <p:blipFill>
          <a:blip r:embed="rId2"/>
          <a:srcRect/>
          <a:stretch/>
        </p:blipFill>
        <p:spPr>
          <a:xfrm>
            <a:off x="806" y="14991"/>
            <a:ext cx="12192000" cy="6858000"/>
          </a:xfrm>
          <a:prstGeom prst="rect">
            <a:avLst/>
          </a:prstGeom>
        </p:spPr>
      </p:pic>
      <p:sp>
        <p:nvSpPr>
          <p:cNvPr id="7" name="Tijdelijke aanduiding voor datum 3">
            <a:extLst>
              <a:ext uri="{FF2B5EF4-FFF2-40B4-BE49-F238E27FC236}">
                <a16:creationId xmlns:a16="http://schemas.microsoft.com/office/drawing/2014/main" id="{9FCE811C-4F8B-F46C-60E1-801EE6EDFE8C}"/>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1/03/2024</a:t>
            </a:fld>
            <a:endParaRPr lang="nl-BE">
              <a:solidFill>
                <a:srgbClr val="262052"/>
              </a:solidFill>
            </a:endParaRPr>
          </a:p>
        </p:txBody>
      </p:sp>
      <p:sp>
        <p:nvSpPr>
          <p:cNvPr id="12" name="Tijdelijke aanduiding voor datum 3">
            <a:extLst>
              <a:ext uri="{FF2B5EF4-FFF2-40B4-BE49-F238E27FC236}">
                <a16:creationId xmlns:a16="http://schemas.microsoft.com/office/drawing/2014/main" id="{673A6485-B691-B7EE-92F6-C3CF63B30A12}"/>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13" name="Titel 1">
            <a:extLst>
              <a:ext uri="{FF2B5EF4-FFF2-40B4-BE49-F238E27FC236}">
                <a16:creationId xmlns:a16="http://schemas.microsoft.com/office/drawing/2014/main" id="{45BBA65E-99DB-FBCD-CFF8-288D4FC04A3E}"/>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7" name="Tijdelijke aanduiding voor inhoud 2">
            <a:extLst>
              <a:ext uri="{FF2B5EF4-FFF2-40B4-BE49-F238E27FC236}">
                <a16:creationId xmlns:a16="http://schemas.microsoft.com/office/drawing/2014/main" id="{3BC80B25-A35A-5075-8859-0F83384B8114}"/>
              </a:ext>
            </a:extLst>
          </p:cNvPr>
          <p:cNvSpPr>
            <a:spLocks noGrp="1"/>
          </p:cNvSpPr>
          <p:nvPr>
            <p:ph idx="1"/>
          </p:nvPr>
        </p:nvSpPr>
        <p:spPr>
          <a:xfrm>
            <a:off x="93438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2" name="Tijdelijke aanduiding voor afbeelding 4">
            <a:extLst>
              <a:ext uri="{FF2B5EF4-FFF2-40B4-BE49-F238E27FC236}">
                <a16:creationId xmlns:a16="http://schemas.microsoft.com/office/drawing/2014/main" id="{F141C5F5-E0C9-81EE-9B5B-30985EB3B163}"/>
              </a:ext>
            </a:extLst>
          </p:cNvPr>
          <p:cNvSpPr>
            <a:spLocks noGrp="1"/>
          </p:cNvSpPr>
          <p:nvPr>
            <p:ph type="pic" sz="quarter" idx="13"/>
          </p:nvPr>
        </p:nvSpPr>
        <p:spPr>
          <a:xfrm>
            <a:off x="6346671" y="2020495"/>
            <a:ext cx="4901367" cy="4212029"/>
          </a:xfrm>
        </p:spPr>
        <p:txBody>
          <a:bodyPr/>
          <a:lstStyle/>
          <a:p>
            <a:r>
              <a:rPr lang="nl-NL"/>
              <a:t>Klik op het pictogram als u een afbeelding wilt toevoegen</a:t>
            </a:r>
            <a:endParaRPr lang="nl-BE"/>
          </a:p>
        </p:txBody>
      </p:sp>
    </p:spTree>
    <p:extLst>
      <p:ext uri="{BB962C8B-B14F-4D97-AF65-F5344CB8AC3E}">
        <p14:creationId xmlns:p14="http://schemas.microsoft.com/office/powerpoint/2010/main" val="1640997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el tekst beeld groen">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65349C3C-E1C4-E300-5E04-21D46FED35A7}"/>
              </a:ext>
            </a:extLst>
          </p:cNvPr>
          <p:cNvPicPr>
            <a:picLocks noChangeAspect="1"/>
          </p:cNvPicPr>
          <p:nvPr userDrawn="1"/>
        </p:nvPicPr>
        <p:blipFill>
          <a:blip r:embed="rId2"/>
          <a:srcRect/>
          <a:stretch/>
        </p:blipFill>
        <p:spPr>
          <a:xfrm>
            <a:off x="806" y="14991"/>
            <a:ext cx="12192000" cy="6858000"/>
          </a:xfrm>
          <a:prstGeom prst="rect">
            <a:avLst/>
          </a:prstGeom>
        </p:spPr>
      </p:pic>
      <p:sp>
        <p:nvSpPr>
          <p:cNvPr id="7" name="Tijdelijke aanduiding voor datum 3">
            <a:extLst>
              <a:ext uri="{FF2B5EF4-FFF2-40B4-BE49-F238E27FC236}">
                <a16:creationId xmlns:a16="http://schemas.microsoft.com/office/drawing/2014/main" id="{9FCE811C-4F8B-F46C-60E1-801EE6EDFE8C}"/>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1/03/2024</a:t>
            </a:fld>
            <a:endParaRPr lang="nl-BE">
              <a:solidFill>
                <a:srgbClr val="262052"/>
              </a:solidFill>
            </a:endParaRPr>
          </a:p>
        </p:txBody>
      </p:sp>
      <p:sp>
        <p:nvSpPr>
          <p:cNvPr id="12" name="Tijdelijke aanduiding voor datum 3">
            <a:extLst>
              <a:ext uri="{FF2B5EF4-FFF2-40B4-BE49-F238E27FC236}">
                <a16:creationId xmlns:a16="http://schemas.microsoft.com/office/drawing/2014/main" id="{673A6485-B691-B7EE-92F6-C3CF63B30A12}"/>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13" name="Titel 1">
            <a:extLst>
              <a:ext uri="{FF2B5EF4-FFF2-40B4-BE49-F238E27FC236}">
                <a16:creationId xmlns:a16="http://schemas.microsoft.com/office/drawing/2014/main" id="{45BBA65E-99DB-FBCD-CFF8-288D4FC04A3E}"/>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7" name="Tijdelijke aanduiding voor inhoud 2">
            <a:extLst>
              <a:ext uri="{FF2B5EF4-FFF2-40B4-BE49-F238E27FC236}">
                <a16:creationId xmlns:a16="http://schemas.microsoft.com/office/drawing/2014/main" id="{3BC80B25-A35A-5075-8859-0F83384B8114}"/>
              </a:ext>
            </a:extLst>
          </p:cNvPr>
          <p:cNvSpPr>
            <a:spLocks noGrp="1"/>
          </p:cNvSpPr>
          <p:nvPr>
            <p:ph idx="1"/>
          </p:nvPr>
        </p:nvSpPr>
        <p:spPr>
          <a:xfrm>
            <a:off x="93438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2" name="Tijdelijke aanduiding voor afbeelding 4">
            <a:extLst>
              <a:ext uri="{FF2B5EF4-FFF2-40B4-BE49-F238E27FC236}">
                <a16:creationId xmlns:a16="http://schemas.microsoft.com/office/drawing/2014/main" id="{8A83D31B-F7D7-0240-E993-EC5A25839FBC}"/>
              </a:ext>
            </a:extLst>
          </p:cNvPr>
          <p:cNvSpPr>
            <a:spLocks noGrp="1"/>
          </p:cNvSpPr>
          <p:nvPr>
            <p:ph type="pic" sz="quarter" idx="13"/>
          </p:nvPr>
        </p:nvSpPr>
        <p:spPr>
          <a:xfrm>
            <a:off x="6346671" y="2020495"/>
            <a:ext cx="4901367" cy="4212029"/>
          </a:xfrm>
        </p:spPr>
        <p:txBody>
          <a:bodyPr/>
          <a:lstStyle/>
          <a:p>
            <a:r>
              <a:rPr lang="nl-NL"/>
              <a:t>Klik op het pictogram als u een afbeelding wilt toevoegen</a:t>
            </a:r>
            <a:endParaRPr lang="nl-BE"/>
          </a:p>
        </p:txBody>
      </p:sp>
    </p:spTree>
    <p:extLst>
      <p:ext uri="{BB962C8B-B14F-4D97-AF65-F5344CB8AC3E}">
        <p14:creationId xmlns:p14="http://schemas.microsoft.com/office/powerpoint/2010/main" val="320473463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el tekst beeld blauw">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65349C3C-E1C4-E300-5E04-21D46FED35A7}"/>
              </a:ext>
            </a:extLst>
          </p:cNvPr>
          <p:cNvPicPr>
            <a:picLocks noChangeAspect="1"/>
          </p:cNvPicPr>
          <p:nvPr userDrawn="1"/>
        </p:nvPicPr>
        <p:blipFill>
          <a:blip r:embed="rId2"/>
          <a:srcRect/>
          <a:stretch/>
        </p:blipFill>
        <p:spPr>
          <a:xfrm>
            <a:off x="806" y="14991"/>
            <a:ext cx="12192000" cy="6858000"/>
          </a:xfrm>
          <a:prstGeom prst="rect">
            <a:avLst/>
          </a:prstGeom>
        </p:spPr>
      </p:pic>
      <p:sp>
        <p:nvSpPr>
          <p:cNvPr id="7" name="Tijdelijke aanduiding voor datum 3">
            <a:extLst>
              <a:ext uri="{FF2B5EF4-FFF2-40B4-BE49-F238E27FC236}">
                <a16:creationId xmlns:a16="http://schemas.microsoft.com/office/drawing/2014/main" id="{9FCE811C-4F8B-F46C-60E1-801EE6EDFE8C}"/>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1/03/2024</a:t>
            </a:fld>
            <a:endParaRPr lang="nl-BE">
              <a:solidFill>
                <a:srgbClr val="262052"/>
              </a:solidFill>
            </a:endParaRPr>
          </a:p>
        </p:txBody>
      </p:sp>
      <p:sp>
        <p:nvSpPr>
          <p:cNvPr id="12" name="Tijdelijke aanduiding voor datum 3">
            <a:extLst>
              <a:ext uri="{FF2B5EF4-FFF2-40B4-BE49-F238E27FC236}">
                <a16:creationId xmlns:a16="http://schemas.microsoft.com/office/drawing/2014/main" id="{673A6485-B691-B7EE-92F6-C3CF63B30A12}"/>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13" name="Titel 1">
            <a:extLst>
              <a:ext uri="{FF2B5EF4-FFF2-40B4-BE49-F238E27FC236}">
                <a16:creationId xmlns:a16="http://schemas.microsoft.com/office/drawing/2014/main" id="{45BBA65E-99DB-FBCD-CFF8-288D4FC04A3E}"/>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7" name="Tijdelijke aanduiding voor inhoud 2">
            <a:extLst>
              <a:ext uri="{FF2B5EF4-FFF2-40B4-BE49-F238E27FC236}">
                <a16:creationId xmlns:a16="http://schemas.microsoft.com/office/drawing/2014/main" id="{3BC80B25-A35A-5075-8859-0F83384B8114}"/>
              </a:ext>
            </a:extLst>
          </p:cNvPr>
          <p:cNvSpPr>
            <a:spLocks noGrp="1"/>
          </p:cNvSpPr>
          <p:nvPr>
            <p:ph idx="1"/>
          </p:nvPr>
        </p:nvSpPr>
        <p:spPr>
          <a:xfrm>
            <a:off x="93438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2" name="Tijdelijke aanduiding voor afbeelding 4">
            <a:extLst>
              <a:ext uri="{FF2B5EF4-FFF2-40B4-BE49-F238E27FC236}">
                <a16:creationId xmlns:a16="http://schemas.microsoft.com/office/drawing/2014/main" id="{489DED39-81C4-CE87-DED3-A62CD4A87216}"/>
              </a:ext>
            </a:extLst>
          </p:cNvPr>
          <p:cNvSpPr>
            <a:spLocks noGrp="1"/>
          </p:cNvSpPr>
          <p:nvPr>
            <p:ph type="pic" sz="quarter" idx="13"/>
          </p:nvPr>
        </p:nvSpPr>
        <p:spPr>
          <a:xfrm>
            <a:off x="6346671" y="2020495"/>
            <a:ext cx="4901367" cy="4212029"/>
          </a:xfrm>
        </p:spPr>
        <p:txBody>
          <a:bodyPr/>
          <a:lstStyle/>
          <a:p>
            <a:r>
              <a:rPr lang="nl-NL"/>
              <a:t>Klik op het pictogram als u een afbeelding wilt toevoegen</a:t>
            </a:r>
            <a:endParaRPr lang="nl-BE"/>
          </a:p>
        </p:txBody>
      </p:sp>
    </p:spTree>
    <p:extLst>
      <p:ext uri="{BB962C8B-B14F-4D97-AF65-F5344CB8AC3E}">
        <p14:creationId xmlns:p14="http://schemas.microsoft.com/office/powerpoint/2010/main" val="14350600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el tekst beeld 2 paars">
    <p:spTree>
      <p:nvGrpSpPr>
        <p:cNvPr id="1" name=""/>
        <p:cNvGrpSpPr/>
        <p:nvPr/>
      </p:nvGrpSpPr>
      <p:grpSpPr>
        <a:xfrm>
          <a:off x="0" y="0"/>
          <a:ext cx="0" cy="0"/>
          <a:chOff x="0" y="0"/>
          <a:chExt cx="0" cy="0"/>
        </a:xfrm>
      </p:grpSpPr>
      <p:pic>
        <p:nvPicPr>
          <p:cNvPr id="5" name="Afbeelding 4">
            <a:extLst>
              <a:ext uri="{FF2B5EF4-FFF2-40B4-BE49-F238E27FC236}">
                <a16:creationId xmlns:a16="http://schemas.microsoft.com/office/drawing/2014/main" id="{DAC520A0-CEA0-FA8B-00F4-569EEAF90B39}"/>
              </a:ext>
            </a:extLst>
          </p:cNvPr>
          <p:cNvPicPr>
            <a:picLocks noChangeAspect="1"/>
          </p:cNvPicPr>
          <p:nvPr userDrawn="1"/>
        </p:nvPicPr>
        <p:blipFill>
          <a:blip r:embed="rId2"/>
          <a:srcRect/>
          <a:stretch/>
        </p:blipFill>
        <p:spPr>
          <a:xfrm>
            <a:off x="8426" y="19277"/>
            <a:ext cx="12176760" cy="6849427"/>
          </a:xfrm>
          <a:prstGeom prst="rect">
            <a:avLst/>
          </a:prstGeom>
        </p:spPr>
      </p:pic>
      <p:sp>
        <p:nvSpPr>
          <p:cNvPr id="2" name="Tijdelijke aanduiding voor datum 3">
            <a:extLst>
              <a:ext uri="{FF2B5EF4-FFF2-40B4-BE49-F238E27FC236}">
                <a16:creationId xmlns:a16="http://schemas.microsoft.com/office/drawing/2014/main" id="{EDE0CB92-0843-68F1-AEF6-544774896C1D}"/>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1/03/2024</a:t>
            </a:fld>
            <a:endParaRPr lang="nl-BE">
              <a:solidFill>
                <a:srgbClr val="262052"/>
              </a:solidFill>
            </a:endParaRPr>
          </a:p>
        </p:txBody>
      </p:sp>
      <p:sp>
        <p:nvSpPr>
          <p:cNvPr id="3" name="Titel 1">
            <a:extLst>
              <a:ext uri="{FF2B5EF4-FFF2-40B4-BE49-F238E27FC236}">
                <a16:creationId xmlns:a16="http://schemas.microsoft.com/office/drawing/2014/main" id="{6652FBD9-E3BF-1CC2-4405-A212B7D91CDC}"/>
              </a:ext>
            </a:extLst>
          </p:cNvPr>
          <p:cNvSpPr>
            <a:spLocks noGrp="1"/>
          </p:cNvSpPr>
          <p:nvPr>
            <p:ph type="title"/>
          </p:nvPr>
        </p:nvSpPr>
        <p:spPr>
          <a:xfrm>
            <a:off x="932720" y="574985"/>
            <a:ext cx="6186313" cy="1325563"/>
          </a:xfrm>
        </p:spPr>
        <p:txBody>
          <a:bodyPr/>
          <a:lstStyle/>
          <a:p>
            <a:r>
              <a:rPr lang="nl-NL"/>
              <a:t>Klik om stijl te bewerken</a:t>
            </a:r>
            <a:endParaRPr lang="nl-BE"/>
          </a:p>
        </p:txBody>
      </p:sp>
      <p:sp>
        <p:nvSpPr>
          <p:cNvPr id="4" name="Tijdelijke aanduiding voor afbeelding 4">
            <a:extLst>
              <a:ext uri="{FF2B5EF4-FFF2-40B4-BE49-F238E27FC236}">
                <a16:creationId xmlns:a16="http://schemas.microsoft.com/office/drawing/2014/main" id="{8DF8AAE2-C7EC-733F-06A2-3EE3CDCAF683}"/>
              </a:ext>
            </a:extLst>
          </p:cNvPr>
          <p:cNvSpPr>
            <a:spLocks noGrp="1"/>
          </p:cNvSpPr>
          <p:nvPr>
            <p:ph type="pic" sz="quarter" idx="11"/>
          </p:nvPr>
        </p:nvSpPr>
        <p:spPr>
          <a:xfrm>
            <a:off x="7689954" y="0"/>
            <a:ext cx="4502046" cy="6857999"/>
          </a:xfrm>
        </p:spPr>
        <p:txBody>
          <a:bodyPr/>
          <a:lstStyle/>
          <a:p>
            <a:r>
              <a:rPr lang="nl-NL"/>
              <a:t>Klik op het pictogram als u een afbeelding wilt toevoegen</a:t>
            </a:r>
            <a:endParaRPr lang="nl-BE"/>
          </a:p>
        </p:txBody>
      </p:sp>
      <p:sp>
        <p:nvSpPr>
          <p:cNvPr id="7" name="Tijdelijke aanduiding voor inhoud 2">
            <a:extLst>
              <a:ext uri="{FF2B5EF4-FFF2-40B4-BE49-F238E27FC236}">
                <a16:creationId xmlns:a16="http://schemas.microsoft.com/office/drawing/2014/main" id="{2D151391-CFFC-538E-A996-6C7595E52BBB}"/>
              </a:ext>
            </a:extLst>
          </p:cNvPr>
          <p:cNvSpPr>
            <a:spLocks noGrp="1"/>
          </p:cNvSpPr>
          <p:nvPr>
            <p:ph idx="1"/>
          </p:nvPr>
        </p:nvSpPr>
        <p:spPr>
          <a:xfrm>
            <a:off x="934387" y="2035485"/>
            <a:ext cx="6186313" cy="3375964"/>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291662699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el tekst beeld 2 roos">
    <p:spTree>
      <p:nvGrpSpPr>
        <p:cNvPr id="1" name=""/>
        <p:cNvGrpSpPr/>
        <p:nvPr/>
      </p:nvGrpSpPr>
      <p:grpSpPr>
        <a:xfrm>
          <a:off x="0" y="0"/>
          <a:ext cx="0" cy="0"/>
          <a:chOff x="0" y="0"/>
          <a:chExt cx="0" cy="0"/>
        </a:xfrm>
      </p:grpSpPr>
      <p:pic>
        <p:nvPicPr>
          <p:cNvPr id="10" name="Afbeelding 9">
            <a:extLst>
              <a:ext uri="{FF2B5EF4-FFF2-40B4-BE49-F238E27FC236}">
                <a16:creationId xmlns:a16="http://schemas.microsoft.com/office/drawing/2014/main" id="{E0B78A75-DE3B-1305-1DF6-1C5CB3A81F56}"/>
              </a:ext>
            </a:extLst>
          </p:cNvPr>
          <p:cNvPicPr>
            <a:picLocks noChangeAspect="1"/>
          </p:cNvPicPr>
          <p:nvPr userDrawn="1"/>
        </p:nvPicPr>
        <p:blipFill>
          <a:blip r:embed="rId2"/>
          <a:srcRect/>
          <a:stretch/>
        </p:blipFill>
        <p:spPr>
          <a:xfrm>
            <a:off x="806" y="14991"/>
            <a:ext cx="12192000" cy="6858000"/>
          </a:xfrm>
          <a:prstGeom prst="rect">
            <a:avLst/>
          </a:prstGeom>
        </p:spPr>
      </p:pic>
      <p:sp>
        <p:nvSpPr>
          <p:cNvPr id="2" name="Tijdelijke aanduiding voor datum 3">
            <a:extLst>
              <a:ext uri="{FF2B5EF4-FFF2-40B4-BE49-F238E27FC236}">
                <a16:creationId xmlns:a16="http://schemas.microsoft.com/office/drawing/2014/main" id="{EDE0CB92-0843-68F1-AEF6-544774896C1D}"/>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1/03/2024</a:t>
            </a:fld>
            <a:endParaRPr lang="nl-BE">
              <a:solidFill>
                <a:srgbClr val="262052"/>
              </a:solidFill>
            </a:endParaRPr>
          </a:p>
        </p:txBody>
      </p:sp>
      <p:sp>
        <p:nvSpPr>
          <p:cNvPr id="3" name="Titel 1">
            <a:extLst>
              <a:ext uri="{FF2B5EF4-FFF2-40B4-BE49-F238E27FC236}">
                <a16:creationId xmlns:a16="http://schemas.microsoft.com/office/drawing/2014/main" id="{6652FBD9-E3BF-1CC2-4405-A212B7D91CDC}"/>
              </a:ext>
            </a:extLst>
          </p:cNvPr>
          <p:cNvSpPr>
            <a:spLocks noGrp="1"/>
          </p:cNvSpPr>
          <p:nvPr>
            <p:ph type="title"/>
          </p:nvPr>
        </p:nvSpPr>
        <p:spPr>
          <a:xfrm>
            <a:off x="932720" y="574985"/>
            <a:ext cx="6186313" cy="1325563"/>
          </a:xfrm>
        </p:spPr>
        <p:txBody>
          <a:bodyPr/>
          <a:lstStyle/>
          <a:p>
            <a:r>
              <a:rPr lang="nl-NL"/>
              <a:t>Klik om stijl te bewerken</a:t>
            </a:r>
            <a:endParaRPr lang="nl-BE"/>
          </a:p>
        </p:txBody>
      </p:sp>
      <p:sp>
        <p:nvSpPr>
          <p:cNvPr id="4" name="Tijdelijke aanduiding voor afbeelding 4">
            <a:extLst>
              <a:ext uri="{FF2B5EF4-FFF2-40B4-BE49-F238E27FC236}">
                <a16:creationId xmlns:a16="http://schemas.microsoft.com/office/drawing/2014/main" id="{8DF8AAE2-C7EC-733F-06A2-3EE3CDCAF683}"/>
              </a:ext>
            </a:extLst>
          </p:cNvPr>
          <p:cNvSpPr>
            <a:spLocks noGrp="1"/>
          </p:cNvSpPr>
          <p:nvPr>
            <p:ph type="pic" sz="quarter" idx="11"/>
          </p:nvPr>
        </p:nvSpPr>
        <p:spPr>
          <a:xfrm>
            <a:off x="7689954" y="0"/>
            <a:ext cx="4502046" cy="6857999"/>
          </a:xfrm>
        </p:spPr>
        <p:txBody>
          <a:bodyPr/>
          <a:lstStyle/>
          <a:p>
            <a:r>
              <a:rPr lang="nl-NL"/>
              <a:t>Klik op het pictogram als u een afbeelding wilt toevoegen</a:t>
            </a:r>
            <a:endParaRPr lang="nl-BE"/>
          </a:p>
        </p:txBody>
      </p:sp>
      <p:sp>
        <p:nvSpPr>
          <p:cNvPr id="7" name="Tijdelijke aanduiding voor inhoud 2">
            <a:extLst>
              <a:ext uri="{FF2B5EF4-FFF2-40B4-BE49-F238E27FC236}">
                <a16:creationId xmlns:a16="http://schemas.microsoft.com/office/drawing/2014/main" id="{2D151391-CFFC-538E-A996-6C7595E52BBB}"/>
              </a:ext>
            </a:extLst>
          </p:cNvPr>
          <p:cNvSpPr>
            <a:spLocks noGrp="1"/>
          </p:cNvSpPr>
          <p:nvPr>
            <p:ph idx="1"/>
          </p:nvPr>
        </p:nvSpPr>
        <p:spPr>
          <a:xfrm>
            <a:off x="934387" y="2035485"/>
            <a:ext cx="6186313" cy="3375964"/>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220078787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el tekst beeld 2 groen">
    <p:spTree>
      <p:nvGrpSpPr>
        <p:cNvPr id="1" name=""/>
        <p:cNvGrpSpPr/>
        <p:nvPr/>
      </p:nvGrpSpPr>
      <p:grpSpPr>
        <a:xfrm>
          <a:off x="0" y="0"/>
          <a:ext cx="0" cy="0"/>
          <a:chOff x="0" y="0"/>
          <a:chExt cx="0" cy="0"/>
        </a:xfrm>
      </p:grpSpPr>
      <p:pic>
        <p:nvPicPr>
          <p:cNvPr id="10" name="Afbeelding 9">
            <a:extLst>
              <a:ext uri="{FF2B5EF4-FFF2-40B4-BE49-F238E27FC236}">
                <a16:creationId xmlns:a16="http://schemas.microsoft.com/office/drawing/2014/main" id="{E0B78A75-DE3B-1305-1DF6-1C5CB3A81F56}"/>
              </a:ext>
            </a:extLst>
          </p:cNvPr>
          <p:cNvPicPr>
            <a:picLocks noChangeAspect="1"/>
          </p:cNvPicPr>
          <p:nvPr userDrawn="1"/>
        </p:nvPicPr>
        <p:blipFill>
          <a:blip r:embed="rId2"/>
          <a:srcRect/>
          <a:stretch/>
        </p:blipFill>
        <p:spPr>
          <a:xfrm>
            <a:off x="806" y="14991"/>
            <a:ext cx="12192000" cy="6858000"/>
          </a:xfrm>
          <a:prstGeom prst="rect">
            <a:avLst/>
          </a:prstGeom>
        </p:spPr>
      </p:pic>
      <p:sp>
        <p:nvSpPr>
          <p:cNvPr id="2" name="Tijdelijke aanduiding voor datum 3">
            <a:extLst>
              <a:ext uri="{FF2B5EF4-FFF2-40B4-BE49-F238E27FC236}">
                <a16:creationId xmlns:a16="http://schemas.microsoft.com/office/drawing/2014/main" id="{EDE0CB92-0843-68F1-AEF6-544774896C1D}"/>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1/03/2024</a:t>
            </a:fld>
            <a:endParaRPr lang="nl-BE">
              <a:solidFill>
                <a:srgbClr val="262052"/>
              </a:solidFill>
            </a:endParaRPr>
          </a:p>
        </p:txBody>
      </p:sp>
      <p:sp>
        <p:nvSpPr>
          <p:cNvPr id="3" name="Titel 1">
            <a:extLst>
              <a:ext uri="{FF2B5EF4-FFF2-40B4-BE49-F238E27FC236}">
                <a16:creationId xmlns:a16="http://schemas.microsoft.com/office/drawing/2014/main" id="{6652FBD9-E3BF-1CC2-4405-A212B7D91CDC}"/>
              </a:ext>
            </a:extLst>
          </p:cNvPr>
          <p:cNvSpPr>
            <a:spLocks noGrp="1"/>
          </p:cNvSpPr>
          <p:nvPr>
            <p:ph type="title"/>
          </p:nvPr>
        </p:nvSpPr>
        <p:spPr>
          <a:xfrm>
            <a:off x="932720" y="574985"/>
            <a:ext cx="6186313" cy="1325563"/>
          </a:xfrm>
        </p:spPr>
        <p:txBody>
          <a:bodyPr/>
          <a:lstStyle/>
          <a:p>
            <a:r>
              <a:rPr lang="nl-NL"/>
              <a:t>Klik om stijl te bewerken</a:t>
            </a:r>
            <a:endParaRPr lang="nl-BE"/>
          </a:p>
        </p:txBody>
      </p:sp>
      <p:sp>
        <p:nvSpPr>
          <p:cNvPr id="4" name="Tijdelijke aanduiding voor afbeelding 4">
            <a:extLst>
              <a:ext uri="{FF2B5EF4-FFF2-40B4-BE49-F238E27FC236}">
                <a16:creationId xmlns:a16="http://schemas.microsoft.com/office/drawing/2014/main" id="{8DF8AAE2-C7EC-733F-06A2-3EE3CDCAF683}"/>
              </a:ext>
            </a:extLst>
          </p:cNvPr>
          <p:cNvSpPr>
            <a:spLocks noGrp="1"/>
          </p:cNvSpPr>
          <p:nvPr>
            <p:ph type="pic" sz="quarter" idx="11"/>
          </p:nvPr>
        </p:nvSpPr>
        <p:spPr>
          <a:xfrm>
            <a:off x="7689954" y="0"/>
            <a:ext cx="4502046" cy="6857999"/>
          </a:xfrm>
        </p:spPr>
        <p:txBody>
          <a:bodyPr/>
          <a:lstStyle/>
          <a:p>
            <a:r>
              <a:rPr lang="nl-NL"/>
              <a:t>Klik op het pictogram als u een afbeelding wilt toevoegen</a:t>
            </a:r>
            <a:endParaRPr lang="nl-BE"/>
          </a:p>
        </p:txBody>
      </p:sp>
      <p:sp>
        <p:nvSpPr>
          <p:cNvPr id="7" name="Tijdelijke aanduiding voor inhoud 2">
            <a:extLst>
              <a:ext uri="{FF2B5EF4-FFF2-40B4-BE49-F238E27FC236}">
                <a16:creationId xmlns:a16="http://schemas.microsoft.com/office/drawing/2014/main" id="{2D151391-CFFC-538E-A996-6C7595E52BBB}"/>
              </a:ext>
            </a:extLst>
          </p:cNvPr>
          <p:cNvSpPr>
            <a:spLocks noGrp="1"/>
          </p:cNvSpPr>
          <p:nvPr>
            <p:ph idx="1"/>
          </p:nvPr>
        </p:nvSpPr>
        <p:spPr>
          <a:xfrm>
            <a:off x="934387" y="2035485"/>
            <a:ext cx="6186313" cy="3375964"/>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193818094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el tekst beeld 2 blauw">
    <p:spTree>
      <p:nvGrpSpPr>
        <p:cNvPr id="1" name=""/>
        <p:cNvGrpSpPr/>
        <p:nvPr/>
      </p:nvGrpSpPr>
      <p:grpSpPr>
        <a:xfrm>
          <a:off x="0" y="0"/>
          <a:ext cx="0" cy="0"/>
          <a:chOff x="0" y="0"/>
          <a:chExt cx="0" cy="0"/>
        </a:xfrm>
      </p:grpSpPr>
      <p:pic>
        <p:nvPicPr>
          <p:cNvPr id="10" name="Afbeelding 9">
            <a:extLst>
              <a:ext uri="{FF2B5EF4-FFF2-40B4-BE49-F238E27FC236}">
                <a16:creationId xmlns:a16="http://schemas.microsoft.com/office/drawing/2014/main" id="{E0B78A75-DE3B-1305-1DF6-1C5CB3A81F56}"/>
              </a:ext>
            </a:extLst>
          </p:cNvPr>
          <p:cNvPicPr>
            <a:picLocks noChangeAspect="1"/>
          </p:cNvPicPr>
          <p:nvPr userDrawn="1"/>
        </p:nvPicPr>
        <p:blipFill>
          <a:blip r:embed="rId2"/>
          <a:srcRect/>
          <a:stretch/>
        </p:blipFill>
        <p:spPr>
          <a:xfrm>
            <a:off x="806" y="14991"/>
            <a:ext cx="12192000" cy="6858000"/>
          </a:xfrm>
          <a:prstGeom prst="rect">
            <a:avLst/>
          </a:prstGeom>
        </p:spPr>
      </p:pic>
      <p:sp>
        <p:nvSpPr>
          <p:cNvPr id="2" name="Tijdelijke aanduiding voor datum 3">
            <a:extLst>
              <a:ext uri="{FF2B5EF4-FFF2-40B4-BE49-F238E27FC236}">
                <a16:creationId xmlns:a16="http://schemas.microsoft.com/office/drawing/2014/main" id="{EDE0CB92-0843-68F1-AEF6-544774896C1D}"/>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1/03/2024</a:t>
            </a:fld>
            <a:endParaRPr lang="nl-BE">
              <a:solidFill>
                <a:srgbClr val="262052"/>
              </a:solidFill>
            </a:endParaRPr>
          </a:p>
        </p:txBody>
      </p:sp>
      <p:sp>
        <p:nvSpPr>
          <p:cNvPr id="3" name="Titel 1">
            <a:extLst>
              <a:ext uri="{FF2B5EF4-FFF2-40B4-BE49-F238E27FC236}">
                <a16:creationId xmlns:a16="http://schemas.microsoft.com/office/drawing/2014/main" id="{6652FBD9-E3BF-1CC2-4405-A212B7D91CDC}"/>
              </a:ext>
            </a:extLst>
          </p:cNvPr>
          <p:cNvSpPr>
            <a:spLocks noGrp="1"/>
          </p:cNvSpPr>
          <p:nvPr>
            <p:ph type="title"/>
          </p:nvPr>
        </p:nvSpPr>
        <p:spPr>
          <a:xfrm>
            <a:off x="932720" y="574985"/>
            <a:ext cx="6186313" cy="1325563"/>
          </a:xfrm>
        </p:spPr>
        <p:txBody>
          <a:bodyPr/>
          <a:lstStyle/>
          <a:p>
            <a:r>
              <a:rPr lang="nl-NL"/>
              <a:t>Klik om stijl te bewerken</a:t>
            </a:r>
            <a:endParaRPr lang="nl-BE"/>
          </a:p>
        </p:txBody>
      </p:sp>
      <p:sp>
        <p:nvSpPr>
          <p:cNvPr id="4" name="Tijdelijke aanduiding voor afbeelding 4">
            <a:extLst>
              <a:ext uri="{FF2B5EF4-FFF2-40B4-BE49-F238E27FC236}">
                <a16:creationId xmlns:a16="http://schemas.microsoft.com/office/drawing/2014/main" id="{8DF8AAE2-C7EC-733F-06A2-3EE3CDCAF683}"/>
              </a:ext>
            </a:extLst>
          </p:cNvPr>
          <p:cNvSpPr>
            <a:spLocks noGrp="1"/>
          </p:cNvSpPr>
          <p:nvPr>
            <p:ph type="pic" sz="quarter" idx="11"/>
          </p:nvPr>
        </p:nvSpPr>
        <p:spPr>
          <a:xfrm>
            <a:off x="7689954" y="0"/>
            <a:ext cx="4502046" cy="6857999"/>
          </a:xfrm>
        </p:spPr>
        <p:txBody>
          <a:bodyPr/>
          <a:lstStyle/>
          <a:p>
            <a:r>
              <a:rPr lang="nl-NL"/>
              <a:t>Klik op het pictogram als u een afbeelding wilt toevoegen</a:t>
            </a:r>
            <a:endParaRPr lang="nl-BE"/>
          </a:p>
        </p:txBody>
      </p:sp>
      <p:sp>
        <p:nvSpPr>
          <p:cNvPr id="7" name="Tijdelijke aanduiding voor inhoud 2">
            <a:extLst>
              <a:ext uri="{FF2B5EF4-FFF2-40B4-BE49-F238E27FC236}">
                <a16:creationId xmlns:a16="http://schemas.microsoft.com/office/drawing/2014/main" id="{2D151391-CFFC-538E-A996-6C7595E52BBB}"/>
              </a:ext>
            </a:extLst>
          </p:cNvPr>
          <p:cNvSpPr>
            <a:spLocks noGrp="1"/>
          </p:cNvSpPr>
          <p:nvPr>
            <p:ph idx="1"/>
          </p:nvPr>
        </p:nvSpPr>
        <p:spPr>
          <a:xfrm>
            <a:off x="934387" y="2035485"/>
            <a:ext cx="6186313" cy="3375964"/>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362637250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el beeld paars">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D893C7A8-34E0-EDC3-0E1D-6BC1FDD05848}"/>
              </a:ext>
            </a:extLst>
          </p:cNvPr>
          <p:cNvPicPr>
            <a:picLocks noChangeAspect="1"/>
          </p:cNvPicPr>
          <p:nvPr userDrawn="1"/>
        </p:nvPicPr>
        <p:blipFill>
          <a:blip r:embed="rId2"/>
          <a:srcRect/>
          <a:stretch/>
        </p:blipFill>
        <p:spPr>
          <a:xfrm>
            <a:off x="8426" y="19277"/>
            <a:ext cx="12176760" cy="6849427"/>
          </a:xfrm>
          <a:prstGeom prst="rect">
            <a:avLst/>
          </a:prstGeom>
        </p:spPr>
      </p:pic>
      <p:sp>
        <p:nvSpPr>
          <p:cNvPr id="3" name="Tijdelijke aanduiding voor datum 3">
            <a:extLst>
              <a:ext uri="{FF2B5EF4-FFF2-40B4-BE49-F238E27FC236}">
                <a16:creationId xmlns:a16="http://schemas.microsoft.com/office/drawing/2014/main" id="{E98D6E2E-7F81-EB7F-898C-90ABB05DC57C}"/>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1/03/2024</a:t>
            </a:fld>
            <a:endParaRPr lang="nl-BE">
              <a:solidFill>
                <a:srgbClr val="262052"/>
              </a:solidFill>
            </a:endParaRPr>
          </a:p>
        </p:txBody>
      </p:sp>
      <p:sp>
        <p:nvSpPr>
          <p:cNvPr id="5" name="Titel 1">
            <a:extLst>
              <a:ext uri="{FF2B5EF4-FFF2-40B4-BE49-F238E27FC236}">
                <a16:creationId xmlns:a16="http://schemas.microsoft.com/office/drawing/2014/main" id="{893B5264-98A9-B308-9808-91558870FDA3}"/>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1" name="Tijdelijke aanduiding voor datum 3">
            <a:extLst>
              <a:ext uri="{FF2B5EF4-FFF2-40B4-BE49-F238E27FC236}">
                <a16:creationId xmlns:a16="http://schemas.microsoft.com/office/drawing/2014/main" id="{8D4F9730-C814-3E19-CA6B-E947EAA64BA7}"/>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14" name="Tijdelijke aanduiding voor afbeelding 4">
            <a:extLst>
              <a:ext uri="{FF2B5EF4-FFF2-40B4-BE49-F238E27FC236}">
                <a16:creationId xmlns:a16="http://schemas.microsoft.com/office/drawing/2014/main" id="{DAE3A947-9F97-F3E0-695D-57B5CD4E1DE0}"/>
              </a:ext>
            </a:extLst>
          </p:cNvPr>
          <p:cNvSpPr>
            <a:spLocks noGrp="1"/>
          </p:cNvSpPr>
          <p:nvPr>
            <p:ph type="pic" sz="quarter" idx="12"/>
          </p:nvPr>
        </p:nvSpPr>
        <p:spPr>
          <a:xfrm>
            <a:off x="943962" y="2035459"/>
            <a:ext cx="10315318" cy="4197066"/>
          </a:xfrm>
        </p:spPr>
        <p:txBody>
          <a:bodyPr/>
          <a:lstStyle/>
          <a:p>
            <a:r>
              <a:rPr lang="nl-NL"/>
              <a:t>Klik op het pictogram als u een afbeelding wilt toevoegen</a:t>
            </a:r>
            <a:endParaRPr lang="nl-BE"/>
          </a:p>
        </p:txBody>
      </p:sp>
    </p:spTree>
    <p:extLst>
      <p:ext uri="{BB962C8B-B14F-4D97-AF65-F5344CB8AC3E}">
        <p14:creationId xmlns:p14="http://schemas.microsoft.com/office/powerpoint/2010/main" val="267078153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el beeld roos">
    <p:spTree>
      <p:nvGrpSpPr>
        <p:cNvPr id="1" name=""/>
        <p:cNvGrpSpPr/>
        <p:nvPr/>
      </p:nvGrpSpPr>
      <p:grpSpPr>
        <a:xfrm>
          <a:off x="0" y="0"/>
          <a:ext cx="0" cy="0"/>
          <a:chOff x="0" y="0"/>
          <a:chExt cx="0" cy="0"/>
        </a:xfrm>
      </p:grpSpPr>
      <p:pic>
        <p:nvPicPr>
          <p:cNvPr id="15" name="Afbeelding 14">
            <a:extLst>
              <a:ext uri="{FF2B5EF4-FFF2-40B4-BE49-F238E27FC236}">
                <a16:creationId xmlns:a16="http://schemas.microsoft.com/office/drawing/2014/main" id="{557474EC-0A25-1E4C-334C-B33683825F71}"/>
              </a:ext>
            </a:extLst>
          </p:cNvPr>
          <p:cNvPicPr>
            <a:picLocks noChangeAspect="1"/>
          </p:cNvPicPr>
          <p:nvPr userDrawn="1"/>
        </p:nvPicPr>
        <p:blipFill>
          <a:blip r:embed="rId2"/>
          <a:srcRect/>
          <a:stretch/>
        </p:blipFill>
        <p:spPr>
          <a:xfrm>
            <a:off x="806" y="14991"/>
            <a:ext cx="12192000" cy="6858000"/>
          </a:xfrm>
          <a:prstGeom prst="rect">
            <a:avLst/>
          </a:prstGeom>
        </p:spPr>
      </p:pic>
      <p:sp>
        <p:nvSpPr>
          <p:cNvPr id="3" name="Tijdelijke aanduiding voor datum 3">
            <a:extLst>
              <a:ext uri="{FF2B5EF4-FFF2-40B4-BE49-F238E27FC236}">
                <a16:creationId xmlns:a16="http://schemas.microsoft.com/office/drawing/2014/main" id="{E98D6E2E-7F81-EB7F-898C-90ABB05DC57C}"/>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1/03/2024</a:t>
            </a:fld>
            <a:endParaRPr lang="nl-BE">
              <a:solidFill>
                <a:srgbClr val="262052"/>
              </a:solidFill>
            </a:endParaRPr>
          </a:p>
        </p:txBody>
      </p:sp>
      <p:sp>
        <p:nvSpPr>
          <p:cNvPr id="5" name="Titel 1">
            <a:extLst>
              <a:ext uri="{FF2B5EF4-FFF2-40B4-BE49-F238E27FC236}">
                <a16:creationId xmlns:a16="http://schemas.microsoft.com/office/drawing/2014/main" id="{893B5264-98A9-B308-9808-91558870FDA3}"/>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1" name="Tijdelijke aanduiding voor datum 3">
            <a:extLst>
              <a:ext uri="{FF2B5EF4-FFF2-40B4-BE49-F238E27FC236}">
                <a16:creationId xmlns:a16="http://schemas.microsoft.com/office/drawing/2014/main" id="{8D4F9730-C814-3E19-CA6B-E947EAA64BA7}"/>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16" name="Tijdelijke aanduiding voor afbeelding 4">
            <a:extLst>
              <a:ext uri="{FF2B5EF4-FFF2-40B4-BE49-F238E27FC236}">
                <a16:creationId xmlns:a16="http://schemas.microsoft.com/office/drawing/2014/main" id="{5E972DFC-C1C6-EC78-1EB6-4E0B3D276D0E}"/>
              </a:ext>
            </a:extLst>
          </p:cNvPr>
          <p:cNvSpPr>
            <a:spLocks noGrp="1"/>
          </p:cNvSpPr>
          <p:nvPr>
            <p:ph type="pic" sz="quarter" idx="12"/>
          </p:nvPr>
        </p:nvSpPr>
        <p:spPr>
          <a:xfrm>
            <a:off x="943962" y="2035459"/>
            <a:ext cx="10315318" cy="4197066"/>
          </a:xfrm>
        </p:spPr>
        <p:txBody>
          <a:bodyPr/>
          <a:lstStyle/>
          <a:p>
            <a:r>
              <a:rPr lang="nl-NL"/>
              <a:t>Klik op het pictogram als u een afbeelding wilt toevoegen</a:t>
            </a:r>
            <a:endParaRPr lang="nl-BE"/>
          </a:p>
        </p:txBody>
      </p:sp>
    </p:spTree>
    <p:extLst>
      <p:ext uri="{BB962C8B-B14F-4D97-AF65-F5344CB8AC3E}">
        <p14:creationId xmlns:p14="http://schemas.microsoft.com/office/powerpoint/2010/main" val="2365225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oofdstuk groen">
    <p:spTree>
      <p:nvGrpSpPr>
        <p:cNvPr id="1" name=""/>
        <p:cNvGrpSpPr/>
        <p:nvPr/>
      </p:nvGrpSpPr>
      <p:grpSpPr>
        <a:xfrm>
          <a:off x="0" y="0"/>
          <a:ext cx="0" cy="0"/>
          <a:chOff x="0" y="0"/>
          <a:chExt cx="0" cy="0"/>
        </a:xfrm>
      </p:grpSpPr>
      <p:pic>
        <p:nvPicPr>
          <p:cNvPr id="11" name="Afbeelding 10">
            <a:extLst>
              <a:ext uri="{FF2B5EF4-FFF2-40B4-BE49-F238E27FC236}">
                <a16:creationId xmlns:a16="http://schemas.microsoft.com/office/drawing/2014/main" id="{4BCB752F-5859-ECEF-FB64-5672F87327F2}"/>
              </a:ext>
            </a:extLst>
          </p:cNvPr>
          <p:cNvPicPr>
            <a:picLocks noChangeAspect="1"/>
          </p:cNvPicPr>
          <p:nvPr userDrawn="1"/>
        </p:nvPicPr>
        <p:blipFill>
          <a:blip r:embed="rId2"/>
          <a:srcRect/>
          <a:stretch/>
        </p:blipFill>
        <p:spPr>
          <a:xfrm>
            <a:off x="-10803" y="0"/>
            <a:ext cx="12207256" cy="6866581"/>
          </a:xfrm>
          <a:prstGeom prst="rect">
            <a:avLst/>
          </a:prstGeom>
        </p:spPr>
      </p:pic>
      <p:sp>
        <p:nvSpPr>
          <p:cNvPr id="12" name="Titel 1">
            <a:extLst>
              <a:ext uri="{FF2B5EF4-FFF2-40B4-BE49-F238E27FC236}">
                <a16:creationId xmlns:a16="http://schemas.microsoft.com/office/drawing/2014/main" id="{3A21945E-F5A0-0ED7-7428-4967F59547A5}"/>
              </a:ext>
            </a:extLst>
          </p:cNvPr>
          <p:cNvSpPr>
            <a:spLocks noGrp="1"/>
          </p:cNvSpPr>
          <p:nvPr>
            <p:ph type="title"/>
          </p:nvPr>
        </p:nvSpPr>
        <p:spPr>
          <a:xfrm>
            <a:off x="831849" y="838200"/>
            <a:ext cx="9015535" cy="1727200"/>
          </a:xfrm>
        </p:spPr>
        <p:txBody>
          <a:bodyPr anchor="b">
            <a:normAutofit/>
          </a:bodyPr>
          <a:lstStyle>
            <a:lvl1pPr>
              <a:defRPr sz="4400">
                <a:solidFill>
                  <a:schemeClr val="bg1"/>
                </a:solidFill>
              </a:defRPr>
            </a:lvl1pPr>
          </a:lstStyle>
          <a:p>
            <a:r>
              <a:rPr lang="nl-NL"/>
              <a:t>Klik om stijl te bewerken</a:t>
            </a:r>
            <a:endParaRPr lang="nl-BE"/>
          </a:p>
        </p:txBody>
      </p:sp>
      <p:sp>
        <p:nvSpPr>
          <p:cNvPr id="13" name="Afgeronde rechthoek 12">
            <a:extLst>
              <a:ext uri="{FF2B5EF4-FFF2-40B4-BE49-F238E27FC236}">
                <a16:creationId xmlns:a16="http://schemas.microsoft.com/office/drawing/2014/main" id="{CF190F83-2953-9070-775E-A398911CF9BF}"/>
              </a:ext>
            </a:extLst>
          </p:cNvPr>
          <p:cNvSpPr/>
          <p:nvPr userDrawn="1"/>
        </p:nvSpPr>
        <p:spPr>
          <a:xfrm>
            <a:off x="948193" y="2564525"/>
            <a:ext cx="1357166" cy="102022"/>
          </a:xfrm>
          <a:prstGeom prst="roundRect">
            <a:avLst/>
          </a:prstGeom>
          <a:solidFill>
            <a:srgbClr val="5DBCA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BE">
              <a:highlight>
                <a:srgbClr val="5DBCA4"/>
              </a:highlight>
            </a:endParaRPr>
          </a:p>
        </p:txBody>
      </p:sp>
      <p:sp>
        <p:nvSpPr>
          <p:cNvPr id="14" name="Tijdelijke aanduiding voor datum 3">
            <a:extLst>
              <a:ext uri="{FF2B5EF4-FFF2-40B4-BE49-F238E27FC236}">
                <a16:creationId xmlns:a16="http://schemas.microsoft.com/office/drawing/2014/main" id="{0FCEBC89-D806-753D-A539-A895DD2BD5B9}"/>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chemeClr val="bg1"/>
                </a:solidFill>
              </a:rPr>
              <a:pPr/>
              <a:t>1/03/2024</a:t>
            </a:fld>
            <a:endParaRPr lang="nl-BE">
              <a:solidFill>
                <a:schemeClr val="bg1"/>
              </a:solidFill>
            </a:endParaRPr>
          </a:p>
        </p:txBody>
      </p:sp>
      <p:sp>
        <p:nvSpPr>
          <p:cNvPr id="15" name="Tijdelijke aanduiding voor datum 3">
            <a:extLst>
              <a:ext uri="{FF2B5EF4-FFF2-40B4-BE49-F238E27FC236}">
                <a16:creationId xmlns:a16="http://schemas.microsoft.com/office/drawing/2014/main" id="{ADA37A11-0B45-D608-05E7-E09F9FD8F9B7}"/>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Tree>
    <p:extLst>
      <p:ext uri="{BB962C8B-B14F-4D97-AF65-F5344CB8AC3E}">
        <p14:creationId xmlns:p14="http://schemas.microsoft.com/office/powerpoint/2010/main" val="241172002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el beeld groen">
    <p:spTree>
      <p:nvGrpSpPr>
        <p:cNvPr id="1" name=""/>
        <p:cNvGrpSpPr/>
        <p:nvPr/>
      </p:nvGrpSpPr>
      <p:grpSpPr>
        <a:xfrm>
          <a:off x="0" y="0"/>
          <a:ext cx="0" cy="0"/>
          <a:chOff x="0" y="0"/>
          <a:chExt cx="0" cy="0"/>
        </a:xfrm>
      </p:grpSpPr>
      <p:pic>
        <p:nvPicPr>
          <p:cNvPr id="15" name="Afbeelding 14">
            <a:extLst>
              <a:ext uri="{FF2B5EF4-FFF2-40B4-BE49-F238E27FC236}">
                <a16:creationId xmlns:a16="http://schemas.microsoft.com/office/drawing/2014/main" id="{557474EC-0A25-1E4C-334C-B33683825F71}"/>
              </a:ext>
            </a:extLst>
          </p:cNvPr>
          <p:cNvPicPr>
            <a:picLocks noChangeAspect="1"/>
          </p:cNvPicPr>
          <p:nvPr userDrawn="1"/>
        </p:nvPicPr>
        <p:blipFill>
          <a:blip r:embed="rId2"/>
          <a:srcRect/>
          <a:stretch/>
        </p:blipFill>
        <p:spPr>
          <a:xfrm>
            <a:off x="806" y="14991"/>
            <a:ext cx="12192000" cy="6858000"/>
          </a:xfrm>
          <a:prstGeom prst="rect">
            <a:avLst/>
          </a:prstGeom>
        </p:spPr>
      </p:pic>
      <p:sp>
        <p:nvSpPr>
          <p:cNvPr id="3" name="Tijdelijke aanduiding voor datum 3">
            <a:extLst>
              <a:ext uri="{FF2B5EF4-FFF2-40B4-BE49-F238E27FC236}">
                <a16:creationId xmlns:a16="http://schemas.microsoft.com/office/drawing/2014/main" id="{E98D6E2E-7F81-EB7F-898C-90ABB05DC57C}"/>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1/03/2024</a:t>
            </a:fld>
            <a:endParaRPr lang="nl-BE">
              <a:solidFill>
                <a:srgbClr val="262052"/>
              </a:solidFill>
            </a:endParaRPr>
          </a:p>
        </p:txBody>
      </p:sp>
      <p:sp>
        <p:nvSpPr>
          <p:cNvPr id="5" name="Titel 1">
            <a:extLst>
              <a:ext uri="{FF2B5EF4-FFF2-40B4-BE49-F238E27FC236}">
                <a16:creationId xmlns:a16="http://schemas.microsoft.com/office/drawing/2014/main" id="{893B5264-98A9-B308-9808-91558870FDA3}"/>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1" name="Tijdelijke aanduiding voor datum 3">
            <a:extLst>
              <a:ext uri="{FF2B5EF4-FFF2-40B4-BE49-F238E27FC236}">
                <a16:creationId xmlns:a16="http://schemas.microsoft.com/office/drawing/2014/main" id="{8D4F9730-C814-3E19-CA6B-E947EAA64BA7}"/>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2" name="Tijdelijke aanduiding voor afbeelding 4">
            <a:extLst>
              <a:ext uri="{FF2B5EF4-FFF2-40B4-BE49-F238E27FC236}">
                <a16:creationId xmlns:a16="http://schemas.microsoft.com/office/drawing/2014/main" id="{8FEEFF2B-FCF9-E5EF-8696-784C26367932}"/>
              </a:ext>
            </a:extLst>
          </p:cNvPr>
          <p:cNvSpPr>
            <a:spLocks noGrp="1"/>
          </p:cNvSpPr>
          <p:nvPr>
            <p:ph type="pic" sz="quarter" idx="12"/>
          </p:nvPr>
        </p:nvSpPr>
        <p:spPr>
          <a:xfrm>
            <a:off x="943962" y="2035459"/>
            <a:ext cx="10315318" cy="4197066"/>
          </a:xfrm>
        </p:spPr>
        <p:txBody>
          <a:bodyPr/>
          <a:lstStyle/>
          <a:p>
            <a:r>
              <a:rPr lang="nl-NL"/>
              <a:t>Klik op het pictogram als u een afbeelding wilt toevoegen</a:t>
            </a:r>
            <a:endParaRPr lang="nl-BE"/>
          </a:p>
        </p:txBody>
      </p:sp>
    </p:spTree>
    <p:extLst>
      <p:ext uri="{BB962C8B-B14F-4D97-AF65-F5344CB8AC3E}">
        <p14:creationId xmlns:p14="http://schemas.microsoft.com/office/powerpoint/2010/main" val="162518694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el beeld blauw">
    <p:spTree>
      <p:nvGrpSpPr>
        <p:cNvPr id="1" name=""/>
        <p:cNvGrpSpPr/>
        <p:nvPr/>
      </p:nvGrpSpPr>
      <p:grpSpPr>
        <a:xfrm>
          <a:off x="0" y="0"/>
          <a:ext cx="0" cy="0"/>
          <a:chOff x="0" y="0"/>
          <a:chExt cx="0" cy="0"/>
        </a:xfrm>
      </p:grpSpPr>
      <p:pic>
        <p:nvPicPr>
          <p:cNvPr id="15" name="Afbeelding 14">
            <a:extLst>
              <a:ext uri="{FF2B5EF4-FFF2-40B4-BE49-F238E27FC236}">
                <a16:creationId xmlns:a16="http://schemas.microsoft.com/office/drawing/2014/main" id="{557474EC-0A25-1E4C-334C-B33683825F71}"/>
              </a:ext>
            </a:extLst>
          </p:cNvPr>
          <p:cNvPicPr>
            <a:picLocks noChangeAspect="1"/>
          </p:cNvPicPr>
          <p:nvPr userDrawn="1"/>
        </p:nvPicPr>
        <p:blipFill>
          <a:blip r:embed="rId2"/>
          <a:srcRect/>
          <a:stretch/>
        </p:blipFill>
        <p:spPr>
          <a:xfrm>
            <a:off x="806" y="14991"/>
            <a:ext cx="12192000" cy="6858000"/>
          </a:xfrm>
          <a:prstGeom prst="rect">
            <a:avLst/>
          </a:prstGeom>
        </p:spPr>
      </p:pic>
      <p:sp>
        <p:nvSpPr>
          <p:cNvPr id="3" name="Tijdelijke aanduiding voor datum 3">
            <a:extLst>
              <a:ext uri="{FF2B5EF4-FFF2-40B4-BE49-F238E27FC236}">
                <a16:creationId xmlns:a16="http://schemas.microsoft.com/office/drawing/2014/main" id="{E98D6E2E-7F81-EB7F-898C-90ABB05DC57C}"/>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1/03/2024</a:t>
            </a:fld>
            <a:endParaRPr lang="nl-BE">
              <a:solidFill>
                <a:srgbClr val="262052"/>
              </a:solidFill>
            </a:endParaRPr>
          </a:p>
        </p:txBody>
      </p:sp>
      <p:sp>
        <p:nvSpPr>
          <p:cNvPr id="5" name="Titel 1">
            <a:extLst>
              <a:ext uri="{FF2B5EF4-FFF2-40B4-BE49-F238E27FC236}">
                <a16:creationId xmlns:a16="http://schemas.microsoft.com/office/drawing/2014/main" id="{893B5264-98A9-B308-9808-91558870FDA3}"/>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1" name="Tijdelijke aanduiding voor datum 3">
            <a:extLst>
              <a:ext uri="{FF2B5EF4-FFF2-40B4-BE49-F238E27FC236}">
                <a16:creationId xmlns:a16="http://schemas.microsoft.com/office/drawing/2014/main" id="{8D4F9730-C814-3E19-CA6B-E947EAA64BA7}"/>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2" name="Tijdelijke aanduiding voor afbeelding 4">
            <a:extLst>
              <a:ext uri="{FF2B5EF4-FFF2-40B4-BE49-F238E27FC236}">
                <a16:creationId xmlns:a16="http://schemas.microsoft.com/office/drawing/2014/main" id="{F6111C80-6C5F-4D73-3887-C3725E74B0CA}"/>
              </a:ext>
            </a:extLst>
          </p:cNvPr>
          <p:cNvSpPr>
            <a:spLocks noGrp="1"/>
          </p:cNvSpPr>
          <p:nvPr>
            <p:ph type="pic" sz="quarter" idx="12"/>
          </p:nvPr>
        </p:nvSpPr>
        <p:spPr>
          <a:xfrm>
            <a:off x="943962" y="2035459"/>
            <a:ext cx="10315318" cy="4197066"/>
          </a:xfrm>
        </p:spPr>
        <p:txBody>
          <a:bodyPr/>
          <a:lstStyle/>
          <a:p>
            <a:r>
              <a:rPr lang="nl-NL"/>
              <a:t>Klik op het pictogram als u een afbeelding wilt toevoegen</a:t>
            </a:r>
            <a:endParaRPr lang="nl-BE"/>
          </a:p>
        </p:txBody>
      </p:sp>
    </p:spTree>
    <p:extLst>
      <p:ext uri="{BB962C8B-B14F-4D97-AF65-F5344CB8AC3E}">
        <p14:creationId xmlns:p14="http://schemas.microsoft.com/office/powerpoint/2010/main" val="4996962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Beeld">
    <p:spTree>
      <p:nvGrpSpPr>
        <p:cNvPr id="1" name=""/>
        <p:cNvGrpSpPr/>
        <p:nvPr/>
      </p:nvGrpSpPr>
      <p:grpSpPr>
        <a:xfrm>
          <a:off x="0" y="0"/>
          <a:ext cx="0" cy="0"/>
          <a:chOff x="0" y="0"/>
          <a:chExt cx="0" cy="0"/>
        </a:xfrm>
      </p:grpSpPr>
      <p:sp>
        <p:nvSpPr>
          <p:cNvPr id="5" name="Tijdelijke aanduiding voor afbeelding 4">
            <a:extLst>
              <a:ext uri="{FF2B5EF4-FFF2-40B4-BE49-F238E27FC236}">
                <a16:creationId xmlns:a16="http://schemas.microsoft.com/office/drawing/2014/main" id="{A8B2A7B4-7A2A-904A-09F0-5A0675D368E3}"/>
              </a:ext>
            </a:extLst>
          </p:cNvPr>
          <p:cNvSpPr>
            <a:spLocks noGrp="1"/>
          </p:cNvSpPr>
          <p:nvPr>
            <p:ph type="pic" sz="quarter" idx="11"/>
          </p:nvPr>
        </p:nvSpPr>
        <p:spPr>
          <a:xfrm>
            <a:off x="0" y="0"/>
            <a:ext cx="12192000" cy="6858000"/>
          </a:xfrm>
        </p:spPr>
        <p:txBody>
          <a:bodyPr/>
          <a:lstStyle/>
          <a:p>
            <a:r>
              <a:rPr lang="nl-NL"/>
              <a:t>Klik op het pictogram als u een afbeelding wilt toevoegen</a:t>
            </a:r>
            <a:endParaRPr lang="nl-BE"/>
          </a:p>
        </p:txBody>
      </p:sp>
    </p:spTree>
    <p:extLst>
      <p:ext uri="{BB962C8B-B14F-4D97-AF65-F5344CB8AC3E}">
        <p14:creationId xmlns:p14="http://schemas.microsoft.com/office/powerpoint/2010/main" val="20533064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el opsomming beelden paars">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A581321D-F60D-F849-63A6-6FA736CF2771}"/>
              </a:ext>
            </a:extLst>
          </p:cNvPr>
          <p:cNvPicPr>
            <a:picLocks noChangeAspect="1"/>
          </p:cNvPicPr>
          <p:nvPr userDrawn="1"/>
        </p:nvPicPr>
        <p:blipFill>
          <a:blip r:embed="rId2"/>
          <a:srcRect/>
          <a:stretch/>
        </p:blipFill>
        <p:spPr>
          <a:xfrm>
            <a:off x="8426" y="19277"/>
            <a:ext cx="12176760" cy="6849427"/>
          </a:xfrm>
          <a:prstGeom prst="rect">
            <a:avLst/>
          </a:prstGeom>
        </p:spPr>
      </p:pic>
      <p:sp>
        <p:nvSpPr>
          <p:cNvPr id="4" name="Tijdelijke aanduiding voor datum 3">
            <a:extLst>
              <a:ext uri="{FF2B5EF4-FFF2-40B4-BE49-F238E27FC236}">
                <a16:creationId xmlns:a16="http://schemas.microsoft.com/office/drawing/2014/main" id="{9E58BA3A-94A6-E3DB-5F3F-D9D06BB3E1B5}"/>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1/03/2024</a:t>
            </a:fld>
            <a:endParaRPr lang="nl-BE">
              <a:solidFill>
                <a:srgbClr val="262052"/>
              </a:solidFill>
            </a:endParaRPr>
          </a:p>
        </p:txBody>
      </p:sp>
      <p:sp>
        <p:nvSpPr>
          <p:cNvPr id="5" name="Tijdelijke aanduiding voor datum 3">
            <a:extLst>
              <a:ext uri="{FF2B5EF4-FFF2-40B4-BE49-F238E27FC236}">
                <a16:creationId xmlns:a16="http://schemas.microsoft.com/office/drawing/2014/main" id="{F202C72C-CA2F-943E-4ED6-DE64E7632359}"/>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6" name="Titel 1">
            <a:extLst>
              <a:ext uri="{FF2B5EF4-FFF2-40B4-BE49-F238E27FC236}">
                <a16:creationId xmlns:a16="http://schemas.microsoft.com/office/drawing/2014/main" id="{08B50EFA-BE07-9B22-79ED-FF18A1BDBD55}"/>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8" name="Tijdelijke aanduiding voor afbeelding 15">
            <a:extLst>
              <a:ext uri="{FF2B5EF4-FFF2-40B4-BE49-F238E27FC236}">
                <a16:creationId xmlns:a16="http://schemas.microsoft.com/office/drawing/2014/main" id="{9A0661BF-2535-0329-6317-8FC739C81DBF}"/>
              </a:ext>
            </a:extLst>
          </p:cNvPr>
          <p:cNvSpPr>
            <a:spLocks noGrp="1"/>
          </p:cNvSpPr>
          <p:nvPr>
            <p:ph type="pic" sz="quarter" idx="12"/>
          </p:nvPr>
        </p:nvSpPr>
        <p:spPr>
          <a:xfrm>
            <a:off x="1549816" y="1980863"/>
            <a:ext cx="1727200" cy="1727200"/>
          </a:xfrm>
          <a:prstGeom prst="ellipse">
            <a:avLst/>
          </a:prstGeom>
        </p:spPr>
        <p:txBody>
          <a:bodyPr/>
          <a:lstStyle/>
          <a:p>
            <a:r>
              <a:rPr lang="nl-NL"/>
              <a:t>Klik op het pictogram als u een afbeelding wilt toevoegen</a:t>
            </a:r>
            <a:endParaRPr lang="nl-BE"/>
          </a:p>
        </p:txBody>
      </p:sp>
      <p:sp>
        <p:nvSpPr>
          <p:cNvPr id="9" name="Tijdelijke aanduiding voor afbeelding 15">
            <a:extLst>
              <a:ext uri="{FF2B5EF4-FFF2-40B4-BE49-F238E27FC236}">
                <a16:creationId xmlns:a16="http://schemas.microsoft.com/office/drawing/2014/main" id="{044C84C7-A9E2-D774-B9B1-34FA602B65B8}"/>
              </a:ext>
            </a:extLst>
          </p:cNvPr>
          <p:cNvSpPr>
            <a:spLocks noGrp="1"/>
          </p:cNvSpPr>
          <p:nvPr>
            <p:ph type="pic" sz="quarter" idx="13"/>
          </p:nvPr>
        </p:nvSpPr>
        <p:spPr>
          <a:xfrm>
            <a:off x="3985716" y="1980863"/>
            <a:ext cx="1727200" cy="1727200"/>
          </a:xfrm>
          <a:prstGeom prst="ellipse">
            <a:avLst/>
          </a:prstGeom>
        </p:spPr>
        <p:txBody>
          <a:bodyPr/>
          <a:lstStyle/>
          <a:p>
            <a:r>
              <a:rPr lang="nl-NL"/>
              <a:t>Klik op het pictogram als u een afbeelding wilt toevoegen</a:t>
            </a:r>
            <a:endParaRPr lang="nl-BE"/>
          </a:p>
        </p:txBody>
      </p:sp>
      <p:sp>
        <p:nvSpPr>
          <p:cNvPr id="10" name="Tijdelijke aanduiding voor afbeelding 15">
            <a:extLst>
              <a:ext uri="{FF2B5EF4-FFF2-40B4-BE49-F238E27FC236}">
                <a16:creationId xmlns:a16="http://schemas.microsoft.com/office/drawing/2014/main" id="{B6CCE06E-F889-5A00-8C9D-7D78B2CBCFDE}"/>
              </a:ext>
            </a:extLst>
          </p:cNvPr>
          <p:cNvSpPr>
            <a:spLocks noGrp="1"/>
          </p:cNvSpPr>
          <p:nvPr>
            <p:ph type="pic" sz="quarter" idx="14"/>
          </p:nvPr>
        </p:nvSpPr>
        <p:spPr>
          <a:xfrm>
            <a:off x="6421616" y="1980863"/>
            <a:ext cx="1727200" cy="1727200"/>
          </a:xfrm>
          <a:prstGeom prst="ellipse">
            <a:avLst/>
          </a:prstGeom>
        </p:spPr>
        <p:txBody>
          <a:bodyPr/>
          <a:lstStyle/>
          <a:p>
            <a:r>
              <a:rPr lang="nl-NL"/>
              <a:t>Klik op het pictogram als u een afbeelding wilt toevoegen</a:t>
            </a:r>
            <a:endParaRPr lang="nl-BE"/>
          </a:p>
        </p:txBody>
      </p:sp>
      <p:sp>
        <p:nvSpPr>
          <p:cNvPr id="11" name="Tijdelijke aanduiding voor inhoud 2">
            <a:extLst>
              <a:ext uri="{FF2B5EF4-FFF2-40B4-BE49-F238E27FC236}">
                <a16:creationId xmlns:a16="http://schemas.microsoft.com/office/drawing/2014/main" id="{B07BC174-B580-3FC5-4401-4C642194D2E2}"/>
              </a:ext>
            </a:extLst>
          </p:cNvPr>
          <p:cNvSpPr>
            <a:spLocks noGrp="1"/>
          </p:cNvSpPr>
          <p:nvPr>
            <p:ph idx="15"/>
          </p:nvPr>
        </p:nvSpPr>
        <p:spPr>
          <a:xfrm>
            <a:off x="1549816"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12" name="Tijdelijke aanduiding voor inhoud 2">
            <a:extLst>
              <a:ext uri="{FF2B5EF4-FFF2-40B4-BE49-F238E27FC236}">
                <a16:creationId xmlns:a16="http://schemas.microsoft.com/office/drawing/2014/main" id="{6CCE4873-AB07-9F37-1EA4-6A83DC42E548}"/>
              </a:ext>
            </a:extLst>
          </p:cNvPr>
          <p:cNvSpPr>
            <a:spLocks noGrp="1"/>
          </p:cNvSpPr>
          <p:nvPr>
            <p:ph idx="16"/>
          </p:nvPr>
        </p:nvSpPr>
        <p:spPr>
          <a:xfrm>
            <a:off x="3985716"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15" name="Tijdelijke aanduiding voor inhoud 2">
            <a:extLst>
              <a:ext uri="{FF2B5EF4-FFF2-40B4-BE49-F238E27FC236}">
                <a16:creationId xmlns:a16="http://schemas.microsoft.com/office/drawing/2014/main" id="{5A5D54B0-0297-5006-ACB0-1A656B7211CC}"/>
              </a:ext>
            </a:extLst>
          </p:cNvPr>
          <p:cNvSpPr>
            <a:spLocks noGrp="1"/>
          </p:cNvSpPr>
          <p:nvPr>
            <p:ph idx="17"/>
          </p:nvPr>
        </p:nvSpPr>
        <p:spPr>
          <a:xfrm>
            <a:off x="6421616"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16" name="Tijdelijke aanduiding voor afbeelding 15">
            <a:extLst>
              <a:ext uri="{FF2B5EF4-FFF2-40B4-BE49-F238E27FC236}">
                <a16:creationId xmlns:a16="http://schemas.microsoft.com/office/drawing/2014/main" id="{55861221-0EB7-E3B5-BC72-A97613FFA508}"/>
              </a:ext>
            </a:extLst>
          </p:cNvPr>
          <p:cNvSpPr>
            <a:spLocks noGrp="1"/>
          </p:cNvSpPr>
          <p:nvPr>
            <p:ph type="pic" sz="quarter" idx="18"/>
          </p:nvPr>
        </p:nvSpPr>
        <p:spPr>
          <a:xfrm>
            <a:off x="8850021" y="1980863"/>
            <a:ext cx="1727200" cy="1727200"/>
          </a:xfrm>
          <a:prstGeom prst="ellipse">
            <a:avLst/>
          </a:prstGeom>
        </p:spPr>
        <p:txBody>
          <a:bodyPr/>
          <a:lstStyle/>
          <a:p>
            <a:r>
              <a:rPr lang="nl-NL"/>
              <a:t>Klik op het pictogram als u een afbeelding wilt toevoegen</a:t>
            </a:r>
            <a:endParaRPr lang="nl-BE"/>
          </a:p>
        </p:txBody>
      </p:sp>
      <p:sp>
        <p:nvSpPr>
          <p:cNvPr id="18" name="Tijdelijke aanduiding voor inhoud 2">
            <a:extLst>
              <a:ext uri="{FF2B5EF4-FFF2-40B4-BE49-F238E27FC236}">
                <a16:creationId xmlns:a16="http://schemas.microsoft.com/office/drawing/2014/main" id="{7FE30F1F-5F08-A805-A4FF-1B88E851FFA8}"/>
              </a:ext>
            </a:extLst>
          </p:cNvPr>
          <p:cNvSpPr>
            <a:spLocks noGrp="1"/>
          </p:cNvSpPr>
          <p:nvPr>
            <p:ph idx="19"/>
          </p:nvPr>
        </p:nvSpPr>
        <p:spPr>
          <a:xfrm>
            <a:off x="8850021"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124752443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el opsomming beelden roos">
    <p:spTree>
      <p:nvGrpSpPr>
        <p:cNvPr id="1" name=""/>
        <p:cNvGrpSpPr/>
        <p:nvPr/>
      </p:nvGrpSpPr>
      <p:grpSpPr>
        <a:xfrm>
          <a:off x="0" y="0"/>
          <a:ext cx="0" cy="0"/>
          <a:chOff x="0" y="0"/>
          <a:chExt cx="0" cy="0"/>
        </a:xfrm>
      </p:grpSpPr>
      <p:pic>
        <p:nvPicPr>
          <p:cNvPr id="20" name="Afbeelding 19">
            <a:extLst>
              <a:ext uri="{FF2B5EF4-FFF2-40B4-BE49-F238E27FC236}">
                <a16:creationId xmlns:a16="http://schemas.microsoft.com/office/drawing/2014/main" id="{B6E786AE-195E-9B3D-F5F1-614244225248}"/>
              </a:ext>
            </a:extLst>
          </p:cNvPr>
          <p:cNvPicPr>
            <a:picLocks noChangeAspect="1"/>
          </p:cNvPicPr>
          <p:nvPr userDrawn="1"/>
        </p:nvPicPr>
        <p:blipFill>
          <a:blip r:embed="rId2"/>
          <a:srcRect/>
          <a:stretch/>
        </p:blipFill>
        <p:spPr>
          <a:xfrm>
            <a:off x="806" y="14991"/>
            <a:ext cx="12192000" cy="6858000"/>
          </a:xfrm>
          <a:prstGeom prst="rect">
            <a:avLst/>
          </a:prstGeom>
        </p:spPr>
      </p:pic>
      <p:sp>
        <p:nvSpPr>
          <p:cNvPr id="4" name="Tijdelijke aanduiding voor datum 3">
            <a:extLst>
              <a:ext uri="{FF2B5EF4-FFF2-40B4-BE49-F238E27FC236}">
                <a16:creationId xmlns:a16="http://schemas.microsoft.com/office/drawing/2014/main" id="{9E58BA3A-94A6-E3DB-5F3F-D9D06BB3E1B5}"/>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1/03/2024</a:t>
            </a:fld>
            <a:endParaRPr lang="nl-BE">
              <a:solidFill>
                <a:srgbClr val="262052"/>
              </a:solidFill>
            </a:endParaRPr>
          </a:p>
        </p:txBody>
      </p:sp>
      <p:sp>
        <p:nvSpPr>
          <p:cNvPr id="5" name="Tijdelijke aanduiding voor datum 3">
            <a:extLst>
              <a:ext uri="{FF2B5EF4-FFF2-40B4-BE49-F238E27FC236}">
                <a16:creationId xmlns:a16="http://schemas.microsoft.com/office/drawing/2014/main" id="{F202C72C-CA2F-943E-4ED6-DE64E7632359}"/>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6" name="Titel 1">
            <a:extLst>
              <a:ext uri="{FF2B5EF4-FFF2-40B4-BE49-F238E27FC236}">
                <a16:creationId xmlns:a16="http://schemas.microsoft.com/office/drawing/2014/main" id="{08B50EFA-BE07-9B22-79ED-FF18A1BDBD55}"/>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21" name="Tijdelijke aanduiding voor afbeelding 15">
            <a:extLst>
              <a:ext uri="{FF2B5EF4-FFF2-40B4-BE49-F238E27FC236}">
                <a16:creationId xmlns:a16="http://schemas.microsoft.com/office/drawing/2014/main" id="{9083BEEC-D8A6-AF02-8F89-C52DDC590F51}"/>
              </a:ext>
            </a:extLst>
          </p:cNvPr>
          <p:cNvSpPr>
            <a:spLocks noGrp="1"/>
          </p:cNvSpPr>
          <p:nvPr>
            <p:ph type="pic" sz="quarter" idx="12"/>
          </p:nvPr>
        </p:nvSpPr>
        <p:spPr>
          <a:xfrm>
            <a:off x="1549816" y="1980863"/>
            <a:ext cx="1727200" cy="1727200"/>
          </a:xfrm>
          <a:prstGeom prst="ellipse">
            <a:avLst/>
          </a:prstGeom>
        </p:spPr>
        <p:txBody>
          <a:bodyPr/>
          <a:lstStyle/>
          <a:p>
            <a:r>
              <a:rPr lang="nl-NL"/>
              <a:t>Klik op het pictogram als u een afbeelding wilt toevoegen</a:t>
            </a:r>
            <a:endParaRPr lang="nl-BE"/>
          </a:p>
        </p:txBody>
      </p:sp>
      <p:sp>
        <p:nvSpPr>
          <p:cNvPr id="22" name="Tijdelijke aanduiding voor afbeelding 15">
            <a:extLst>
              <a:ext uri="{FF2B5EF4-FFF2-40B4-BE49-F238E27FC236}">
                <a16:creationId xmlns:a16="http://schemas.microsoft.com/office/drawing/2014/main" id="{33B8BB0F-30F2-82A9-D0AB-B2F9D71263CC}"/>
              </a:ext>
            </a:extLst>
          </p:cNvPr>
          <p:cNvSpPr>
            <a:spLocks noGrp="1"/>
          </p:cNvSpPr>
          <p:nvPr>
            <p:ph type="pic" sz="quarter" idx="13"/>
          </p:nvPr>
        </p:nvSpPr>
        <p:spPr>
          <a:xfrm>
            <a:off x="3985716" y="1980863"/>
            <a:ext cx="1727200" cy="1727200"/>
          </a:xfrm>
          <a:prstGeom prst="ellipse">
            <a:avLst/>
          </a:prstGeom>
        </p:spPr>
        <p:txBody>
          <a:bodyPr/>
          <a:lstStyle/>
          <a:p>
            <a:r>
              <a:rPr lang="nl-NL"/>
              <a:t>Klik op het pictogram als u een afbeelding wilt toevoegen</a:t>
            </a:r>
            <a:endParaRPr lang="nl-BE"/>
          </a:p>
        </p:txBody>
      </p:sp>
      <p:sp>
        <p:nvSpPr>
          <p:cNvPr id="23" name="Tijdelijke aanduiding voor afbeelding 15">
            <a:extLst>
              <a:ext uri="{FF2B5EF4-FFF2-40B4-BE49-F238E27FC236}">
                <a16:creationId xmlns:a16="http://schemas.microsoft.com/office/drawing/2014/main" id="{8D081A82-CA89-932D-A81E-EFD20F3379A6}"/>
              </a:ext>
            </a:extLst>
          </p:cNvPr>
          <p:cNvSpPr>
            <a:spLocks noGrp="1"/>
          </p:cNvSpPr>
          <p:nvPr>
            <p:ph type="pic" sz="quarter" idx="14"/>
          </p:nvPr>
        </p:nvSpPr>
        <p:spPr>
          <a:xfrm>
            <a:off x="6421616" y="1980863"/>
            <a:ext cx="1727200" cy="1727200"/>
          </a:xfrm>
          <a:prstGeom prst="ellipse">
            <a:avLst/>
          </a:prstGeom>
        </p:spPr>
        <p:txBody>
          <a:bodyPr/>
          <a:lstStyle/>
          <a:p>
            <a:r>
              <a:rPr lang="nl-NL"/>
              <a:t>Klik op het pictogram als u een afbeelding wilt toevoegen</a:t>
            </a:r>
            <a:endParaRPr lang="nl-BE"/>
          </a:p>
        </p:txBody>
      </p:sp>
      <p:sp>
        <p:nvSpPr>
          <p:cNvPr id="24" name="Tijdelijke aanduiding voor inhoud 2">
            <a:extLst>
              <a:ext uri="{FF2B5EF4-FFF2-40B4-BE49-F238E27FC236}">
                <a16:creationId xmlns:a16="http://schemas.microsoft.com/office/drawing/2014/main" id="{A30215A1-31ED-EF4F-B208-14AD06EE0482}"/>
              </a:ext>
            </a:extLst>
          </p:cNvPr>
          <p:cNvSpPr>
            <a:spLocks noGrp="1"/>
          </p:cNvSpPr>
          <p:nvPr>
            <p:ph idx="15"/>
          </p:nvPr>
        </p:nvSpPr>
        <p:spPr>
          <a:xfrm>
            <a:off x="1549816"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25" name="Tijdelijke aanduiding voor inhoud 2">
            <a:extLst>
              <a:ext uri="{FF2B5EF4-FFF2-40B4-BE49-F238E27FC236}">
                <a16:creationId xmlns:a16="http://schemas.microsoft.com/office/drawing/2014/main" id="{5B63DC45-300D-1E37-1CF3-73D756A1B2F8}"/>
              </a:ext>
            </a:extLst>
          </p:cNvPr>
          <p:cNvSpPr>
            <a:spLocks noGrp="1"/>
          </p:cNvSpPr>
          <p:nvPr>
            <p:ph idx="16"/>
          </p:nvPr>
        </p:nvSpPr>
        <p:spPr>
          <a:xfrm>
            <a:off x="3985716"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26" name="Tijdelijke aanduiding voor inhoud 2">
            <a:extLst>
              <a:ext uri="{FF2B5EF4-FFF2-40B4-BE49-F238E27FC236}">
                <a16:creationId xmlns:a16="http://schemas.microsoft.com/office/drawing/2014/main" id="{BF7F2228-0A23-D658-EC49-FBB9F7B39275}"/>
              </a:ext>
            </a:extLst>
          </p:cNvPr>
          <p:cNvSpPr>
            <a:spLocks noGrp="1"/>
          </p:cNvSpPr>
          <p:nvPr>
            <p:ph idx="17"/>
          </p:nvPr>
        </p:nvSpPr>
        <p:spPr>
          <a:xfrm>
            <a:off x="6421616"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27" name="Tijdelijke aanduiding voor afbeelding 15">
            <a:extLst>
              <a:ext uri="{FF2B5EF4-FFF2-40B4-BE49-F238E27FC236}">
                <a16:creationId xmlns:a16="http://schemas.microsoft.com/office/drawing/2014/main" id="{BD7A2C06-45E5-001D-3558-EBF15F4441D8}"/>
              </a:ext>
            </a:extLst>
          </p:cNvPr>
          <p:cNvSpPr>
            <a:spLocks noGrp="1"/>
          </p:cNvSpPr>
          <p:nvPr>
            <p:ph type="pic" sz="quarter" idx="18"/>
          </p:nvPr>
        </p:nvSpPr>
        <p:spPr>
          <a:xfrm>
            <a:off x="8850021" y="1980863"/>
            <a:ext cx="1727200" cy="1727200"/>
          </a:xfrm>
          <a:prstGeom prst="ellipse">
            <a:avLst/>
          </a:prstGeom>
        </p:spPr>
        <p:txBody>
          <a:bodyPr/>
          <a:lstStyle/>
          <a:p>
            <a:r>
              <a:rPr lang="nl-NL"/>
              <a:t>Klik op het pictogram als u een afbeelding wilt toevoegen</a:t>
            </a:r>
            <a:endParaRPr lang="nl-BE"/>
          </a:p>
        </p:txBody>
      </p:sp>
      <p:sp>
        <p:nvSpPr>
          <p:cNvPr id="28" name="Tijdelijke aanduiding voor inhoud 2">
            <a:extLst>
              <a:ext uri="{FF2B5EF4-FFF2-40B4-BE49-F238E27FC236}">
                <a16:creationId xmlns:a16="http://schemas.microsoft.com/office/drawing/2014/main" id="{D5AE436A-982C-2E40-8FDE-2DA33D6558BE}"/>
              </a:ext>
            </a:extLst>
          </p:cNvPr>
          <p:cNvSpPr>
            <a:spLocks noGrp="1"/>
          </p:cNvSpPr>
          <p:nvPr>
            <p:ph idx="19"/>
          </p:nvPr>
        </p:nvSpPr>
        <p:spPr>
          <a:xfrm>
            <a:off x="8850021"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388764826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el opsomming beelden groen">
    <p:spTree>
      <p:nvGrpSpPr>
        <p:cNvPr id="1" name=""/>
        <p:cNvGrpSpPr/>
        <p:nvPr/>
      </p:nvGrpSpPr>
      <p:grpSpPr>
        <a:xfrm>
          <a:off x="0" y="0"/>
          <a:ext cx="0" cy="0"/>
          <a:chOff x="0" y="0"/>
          <a:chExt cx="0" cy="0"/>
        </a:xfrm>
      </p:grpSpPr>
      <p:pic>
        <p:nvPicPr>
          <p:cNvPr id="20" name="Afbeelding 19">
            <a:extLst>
              <a:ext uri="{FF2B5EF4-FFF2-40B4-BE49-F238E27FC236}">
                <a16:creationId xmlns:a16="http://schemas.microsoft.com/office/drawing/2014/main" id="{B6E786AE-195E-9B3D-F5F1-614244225248}"/>
              </a:ext>
            </a:extLst>
          </p:cNvPr>
          <p:cNvPicPr>
            <a:picLocks noChangeAspect="1"/>
          </p:cNvPicPr>
          <p:nvPr userDrawn="1"/>
        </p:nvPicPr>
        <p:blipFill>
          <a:blip r:embed="rId2"/>
          <a:srcRect/>
          <a:stretch/>
        </p:blipFill>
        <p:spPr>
          <a:xfrm>
            <a:off x="806" y="14991"/>
            <a:ext cx="12192000" cy="6858000"/>
          </a:xfrm>
          <a:prstGeom prst="rect">
            <a:avLst/>
          </a:prstGeom>
        </p:spPr>
      </p:pic>
      <p:sp>
        <p:nvSpPr>
          <p:cNvPr id="4" name="Tijdelijke aanduiding voor datum 3">
            <a:extLst>
              <a:ext uri="{FF2B5EF4-FFF2-40B4-BE49-F238E27FC236}">
                <a16:creationId xmlns:a16="http://schemas.microsoft.com/office/drawing/2014/main" id="{9E58BA3A-94A6-E3DB-5F3F-D9D06BB3E1B5}"/>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1/03/2024</a:t>
            </a:fld>
            <a:endParaRPr lang="nl-BE">
              <a:solidFill>
                <a:srgbClr val="262052"/>
              </a:solidFill>
            </a:endParaRPr>
          </a:p>
        </p:txBody>
      </p:sp>
      <p:sp>
        <p:nvSpPr>
          <p:cNvPr id="5" name="Tijdelijke aanduiding voor datum 3">
            <a:extLst>
              <a:ext uri="{FF2B5EF4-FFF2-40B4-BE49-F238E27FC236}">
                <a16:creationId xmlns:a16="http://schemas.microsoft.com/office/drawing/2014/main" id="{F202C72C-CA2F-943E-4ED6-DE64E7632359}"/>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6" name="Titel 1">
            <a:extLst>
              <a:ext uri="{FF2B5EF4-FFF2-40B4-BE49-F238E27FC236}">
                <a16:creationId xmlns:a16="http://schemas.microsoft.com/office/drawing/2014/main" id="{08B50EFA-BE07-9B22-79ED-FF18A1BDBD55}"/>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2" name="Tijdelijke aanduiding voor afbeelding 15">
            <a:extLst>
              <a:ext uri="{FF2B5EF4-FFF2-40B4-BE49-F238E27FC236}">
                <a16:creationId xmlns:a16="http://schemas.microsoft.com/office/drawing/2014/main" id="{E10191AF-B1E4-FB20-5CFA-1B17CA24FDC5}"/>
              </a:ext>
            </a:extLst>
          </p:cNvPr>
          <p:cNvSpPr>
            <a:spLocks noGrp="1"/>
          </p:cNvSpPr>
          <p:nvPr>
            <p:ph type="pic" sz="quarter" idx="12"/>
          </p:nvPr>
        </p:nvSpPr>
        <p:spPr>
          <a:xfrm>
            <a:off x="1549816" y="1980863"/>
            <a:ext cx="1727200" cy="1727200"/>
          </a:xfrm>
          <a:prstGeom prst="ellipse">
            <a:avLst/>
          </a:prstGeom>
        </p:spPr>
        <p:txBody>
          <a:bodyPr/>
          <a:lstStyle/>
          <a:p>
            <a:r>
              <a:rPr lang="nl-NL"/>
              <a:t>Klik op het pictogram als u een afbeelding wilt toevoegen</a:t>
            </a:r>
            <a:endParaRPr lang="nl-BE"/>
          </a:p>
        </p:txBody>
      </p:sp>
      <p:sp>
        <p:nvSpPr>
          <p:cNvPr id="3" name="Tijdelijke aanduiding voor afbeelding 15">
            <a:extLst>
              <a:ext uri="{FF2B5EF4-FFF2-40B4-BE49-F238E27FC236}">
                <a16:creationId xmlns:a16="http://schemas.microsoft.com/office/drawing/2014/main" id="{EE1F6935-59EE-2E74-A39C-FC184C8A7565}"/>
              </a:ext>
            </a:extLst>
          </p:cNvPr>
          <p:cNvSpPr>
            <a:spLocks noGrp="1"/>
          </p:cNvSpPr>
          <p:nvPr>
            <p:ph type="pic" sz="quarter" idx="13"/>
          </p:nvPr>
        </p:nvSpPr>
        <p:spPr>
          <a:xfrm>
            <a:off x="3985716" y="1980863"/>
            <a:ext cx="1727200" cy="1727200"/>
          </a:xfrm>
          <a:prstGeom prst="ellipse">
            <a:avLst/>
          </a:prstGeom>
        </p:spPr>
        <p:txBody>
          <a:bodyPr/>
          <a:lstStyle/>
          <a:p>
            <a:r>
              <a:rPr lang="nl-NL"/>
              <a:t>Klik op het pictogram als u een afbeelding wilt toevoegen</a:t>
            </a:r>
            <a:endParaRPr lang="nl-BE"/>
          </a:p>
        </p:txBody>
      </p:sp>
      <p:sp>
        <p:nvSpPr>
          <p:cNvPr id="7" name="Tijdelijke aanduiding voor afbeelding 15">
            <a:extLst>
              <a:ext uri="{FF2B5EF4-FFF2-40B4-BE49-F238E27FC236}">
                <a16:creationId xmlns:a16="http://schemas.microsoft.com/office/drawing/2014/main" id="{E4FF12C3-A4F3-EEAE-F0D2-249FF8D36701}"/>
              </a:ext>
            </a:extLst>
          </p:cNvPr>
          <p:cNvSpPr>
            <a:spLocks noGrp="1"/>
          </p:cNvSpPr>
          <p:nvPr>
            <p:ph type="pic" sz="quarter" idx="14"/>
          </p:nvPr>
        </p:nvSpPr>
        <p:spPr>
          <a:xfrm>
            <a:off x="6421616" y="1980863"/>
            <a:ext cx="1727200" cy="1727200"/>
          </a:xfrm>
          <a:prstGeom prst="ellipse">
            <a:avLst/>
          </a:prstGeom>
        </p:spPr>
        <p:txBody>
          <a:bodyPr/>
          <a:lstStyle/>
          <a:p>
            <a:r>
              <a:rPr lang="nl-NL"/>
              <a:t>Klik op het pictogram als u een afbeelding wilt toevoegen</a:t>
            </a:r>
            <a:endParaRPr lang="nl-BE"/>
          </a:p>
        </p:txBody>
      </p:sp>
      <p:sp>
        <p:nvSpPr>
          <p:cNvPr id="13" name="Tijdelijke aanduiding voor inhoud 2">
            <a:extLst>
              <a:ext uri="{FF2B5EF4-FFF2-40B4-BE49-F238E27FC236}">
                <a16:creationId xmlns:a16="http://schemas.microsoft.com/office/drawing/2014/main" id="{8F8B9DCB-B5F8-1637-FC0C-52DFD6E897FD}"/>
              </a:ext>
            </a:extLst>
          </p:cNvPr>
          <p:cNvSpPr>
            <a:spLocks noGrp="1"/>
          </p:cNvSpPr>
          <p:nvPr>
            <p:ph idx="15"/>
          </p:nvPr>
        </p:nvSpPr>
        <p:spPr>
          <a:xfrm>
            <a:off x="1549816"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14" name="Tijdelijke aanduiding voor inhoud 2">
            <a:extLst>
              <a:ext uri="{FF2B5EF4-FFF2-40B4-BE49-F238E27FC236}">
                <a16:creationId xmlns:a16="http://schemas.microsoft.com/office/drawing/2014/main" id="{88EF0190-9955-BF56-63CD-387FFBBCE053}"/>
              </a:ext>
            </a:extLst>
          </p:cNvPr>
          <p:cNvSpPr>
            <a:spLocks noGrp="1"/>
          </p:cNvSpPr>
          <p:nvPr>
            <p:ph idx="16"/>
          </p:nvPr>
        </p:nvSpPr>
        <p:spPr>
          <a:xfrm>
            <a:off x="3985716"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17" name="Tijdelijke aanduiding voor inhoud 2">
            <a:extLst>
              <a:ext uri="{FF2B5EF4-FFF2-40B4-BE49-F238E27FC236}">
                <a16:creationId xmlns:a16="http://schemas.microsoft.com/office/drawing/2014/main" id="{03A4281B-55B1-DF21-0A94-9E6B2E7D622D}"/>
              </a:ext>
            </a:extLst>
          </p:cNvPr>
          <p:cNvSpPr>
            <a:spLocks noGrp="1"/>
          </p:cNvSpPr>
          <p:nvPr>
            <p:ph idx="17"/>
          </p:nvPr>
        </p:nvSpPr>
        <p:spPr>
          <a:xfrm>
            <a:off x="6421616"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19" name="Tijdelijke aanduiding voor afbeelding 15">
            <a:extLst>
              <a:ext uri="{FF2B5EF4-FFF2-40B4-BE49-F238E27FC236}">
                <a16:creationId xmlns:a16="http://schemas.microsoft.com/office/drawing/2014/main" id="{446DB838-A873-FA11-EACC-4833412A7EA1}"/>
              </a:ext>
            </a:extLst>
          </p:cNvPr>
          <p:cNvSpPr>
            <a:spLocks noGrp="1"/>
          </p:cNvSpPr>
          <p:nvPr>
            <p:ph type="pic" sz="quarter" idx="18"/>
          </p:nvPr>
        </p:nvSpPr>
        <p:spPr>
          <a:xfrm>
            <a:off x="8850021" y="1980863"/>
            <a:ext cx="1727200" cy="1727200"/>
          </a:xfrm>
          <a:prstGeom prst="ellipse">
            <a:avLst/>
          </a:prstGeom>
        </p:spPr>
        <p:txBody>
          <a:bodyPr/>
          <a:lstStyle/>
          <a:p>
            <a:r>
              <a:rPr lang="nl-NL"/>
              <a:t>Klik op het pictogram als u een afbeelding wilt toevoegen</a:t>
            </a:r>
            <a:endParaRPr lang="nl-BE"/>
          </a:p>
        </p:txBody>
      </p:sp>
      <p:sp>
        <p:nvSpPr>
          <p:cNvPr id="21" name="Tijdelijke aanduiding voor inhoud 2">
            <a:extLst>
              <a:ext uri="{FF2B5EF4-FFF2-40B4-BE49-F238E27FC236}">
                <a16:creationId xmlns:a16="http://schemas.microsoft.com/office/drawing/2014/main" id="{5CD10DA3-1BAE-5339-6F6D-F6C323F879F5}"/>
              </a:ext>
            </a:extLst>
          </p:cNvPr>
          <p:cNvSpPr>
            <a:spLocks noGrp="1"/>
          </p:cNvSpPr>
          <p:nvPr>
            <p:ph idx="19"/>
          </p:nvPr>
        </p:nvSpPr>
        <p:spPr>
          <a:xfrm>
            <a:off x="8850021"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342361046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el opsomming beelden blauw">
    <p:spTree>
      <p:nvGrpSpPr>
        <p:cNvPr id="1" name=""/>
        <p:cNvGrpSpPr/>
        <p:nvPr/>
      </p:nvGrpSpPr>
      <p:grpSpPr>
        <a:xfrm>
          <a:off x="0" y="0"/>
          <a:ext cx="0" cy="0"/>
          <a:chOff x="0" y="0"/>
          <a:chExt cx="0" cy="0"/>
        </a:xfrm>
      </p:grpSpPr>
      <p:pic>
        <p:nvPicPr>
          <p:cNvPr id="20" name="Afbeelding 19">
            <a:extLst>
              <a:ext uri="{FF2B5EF4-FFF2-40B4-BE49-F238E27FC236}">
                <a16:creationId xmlns:a16="http://schemas.microsoft.com/office/drawing/2014/main" id="{B6E786AE-195E-9B3D-F5F1-614244225248}"/>
              </a:ext>
            </a:extLst>
          </p:cNvPr>
          <p:cNvPicPr>
            <a:picLocks noChangeAspect="1"/>
          </p:cNvPicPr>
          <p:nvPr userDrawn="1"/>
        </p:nvPicPr>
        <p:blipFill>
          <a:blip r:embed="rId2"/>
          <a:srcRect/>
          <a:stretch/>
        </p:blipFill>
        <p:spPr>
          <a:xfrm>
            <a:off x="806" y="14991"/>
            <a:ext cx="12192000" cy="6858000"/>
          </a:xfrm>
          <a:prstGeom prst="rect">
            <a:avLst/>
          </a:prstGeom>
        </p:spPr>
      </p:pic>
      <p:sp>
        <p:nvSpPr>
          <p:cNvPr id="4" name="Tijdelijke aanduiding voor datum 3">
            <a:extLst>
              <a:ext uri="{FF2B5EF4-FFF2-40B4-BE49-F238E27FC236}">
                <a16:creationId xmlns:a16="http://schemas.microsoft.com/office/drawing/2014/main" id="{9E58BA3A-94A6-E3DB-5F3F-D9D06BB3E1B5}"/>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1/03/2024</a:t>
            </a:fld>
            <a:endParaRPr lang="nl-BE">
              <a:solidFill>
                <a:srgbClr val="262052"/>
              </a:solidFill>
            </a:endParaRPr>
          </a:p>
        </p:txBody>
      </p:sp>
      <p:sp>
        <p:nvSpPr>
          <p:cNvPr id="5" name="Tijdelijke aanduiding voor datum 3">
            <a:extLst>
              <a:ext uri="{FF2B5EF4-FFF2-40B4-BE49-F238E27FC236}">
                <a16:creationId xmlns:a16="http://schemas.microsoft.com/office/drawing/2014/main" id="{F202C72C-CA2F-943E-4ED6-DE64E7632359}"/>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6" name="Titel 1">
            <a:extLst>
              <a:ext uri="{FF2B5EF4-FFF2-40B4-BE49-F238E27FC236}">
                <a16:creationId xmlns:a16="http://schemas.microsoft.com/office/drawing/2014/main" id="{08B50EFA-BE07-9B22-79ED-FF18A1BDBD55}"/>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2" name="Tijdelijke aanduiding voor afbeelding 15">
            <a:extLst>
              <a:ext uri="{FF2B5EF4-FFF2-40B4-BE49-F238E27FC236}">
                <a16:creationId xmlns:a16="http://schemas.microsoft.com/office/drawing/2014/main" id="{A174333F-2251-DA38-3280-48FB034F3EC5}"/>
              </a:ext>
            </a:extLst>
          </p:cNvPr>
          <p:cNvSpPr>
            <a:spLocks noGrp="1"/>
          </p:cNvSpPr>
          <p:nvPr>
            <p:ph type="pic" sz="quarter" idx="12"/>
          </p:nvPr>
        </p:nvSpPr>
        <p:spPr>
          <a:xfrm>
            <a:off x="1549816" y="1980863"/>
            <a:ext cx="1727200" cy="1727200"/>
          </a:xfrm>
          <a:prstGeom prst="ellipse">
            <a:avLst/>
          </a:prstGeom>
        </p:spPr>
        <p:txBody>
          <a:bodyPr/>
          <a:lstStyle/>
          <a:p>
            <a:r>
              <a:rPr lang="nl-NL"/>
              <a:t>Klik op het pictogram als u een afbeelding wilt toevoegen</a:t>
            </a:r>
            <a:endParaRPr lang="nl-BE"/>
          </a:p>
        </p:txBody>
      </p:sp>
      <p:sp>
        <p:nvSpPr>
          <p:cNvPr id="3" name="Tijdelijke aanduiding voor afbeelding 15">
            <a:extLst>
              <a:ext uri="{FF2B5EF4-FFF2-40B4-BE49-F238E27FC236}">
                <a16:creationId xmlns:a16="http://schemas.microsoft.com/office/drawing/2014/main" id="{D57815B2-F115-04C3-30A7-49E9FA00F409}"/>
              </a:ext>
            </a:extLst>
          </p:cNvPr>
          <p:cNvSpPr>
            <a:spLocks noGrp="1"/>
          </p:cNvSpPr>
          <p:nvPr>
            <p:ph type="pic" sz="quarter" idx="13"/>
          </p:nvPr>
        </p:nvSpPr>
        <p:spPr>
          <a:xfrm>
            <a:off x="3985716" y="1980863"/>
            <a:ext cx="1727200" cy="1727200"/>
          </a:xfrm>
          <a:prstGeom prst="ellipse">
            <a:avLst/>
          </a:prstGeom>
        </p:spPr>
        <p:txBody>
          <a:bodyPr/>
          <a:lstStyle/>
          <a:p>
            <a:r>
              <a:rPr lang="nl-NL"/>
              <a:t>Klik op het pictogram als u een afbeelding wilt toevoegen</a:t>
            </a:r>
            <a:endParaRPr lang="nl-BE"/>
          </a:p>
        </p:txBody>
      </p:sp>
      <p:sp>
        <p:nvSpPr>
          <p:cNvPr id="7" name="Tijdelijke aanduiding voor afbeelding 15">
            <a:extLst>
              <a:ext uri="{FF2B5EF4-FFF2-40B4-BE49-F238E27FC236}">
                <a16:creationId xmlns:a16="http://schemas.microsoft.com/office/drawing/2014/main" id="{ADFE7E88-528E-B805-F6CE-80AE32CE9B94}"/>
              </a:ext>
            </a:extLst>
          </p:cNvPr>
          <p:cNvSpPr>
            <a:spLocks noGrp="1"/>
          </p:cNvSpPr>
          <p:nvPr>
            <p:ph type="pic" sz="quarter" idx="14"/>
          </p:nvPr>
        </p:nvSpPr>
        <p:spPr>
          <a:xfrm>
            <a:off x="6421616" y="1980863"/>
            <a:ext cx="1727200" cy="1727200"/>
          </a:xfrm>
          <a:prstGeom prst="ellipse">
            <a:avLst/>
          </a:prstGeom>
        </p:spPr>
        <p:txBody>
          <a:bodyPr/>
          <a:lstStyle/>
          <a:p>
            <a:r>
              <a:rPr lang="nl-NL"/>
              <a:t>Klik op het pictogram als u een afbeelding wilt toevoegen</a:t>
            </a:r>
            <a:endParaRPr lang="nl-BE"/>
          </a:p>
        </p:txBody>
      </p:sp>
      <p:sp>
        <p:nvSpPr>
          <p:cNvPr id="13" name="Tijdelijke aanduiding voor inhoud 2">
            <a:extLst>
              <a:ext uri="{FF2B5EF4-FFF2-40B4-BE49-F238E27FC236}">
                <a16:creationId xmlns:a16="http://schemas.microsoft.com/office/drawing/2014/main" id="{F922A267-3F43-425B-8CB1-6DCE0680A446}"/>
              </a:ext>
            </a:extLst>
          </p:cNvPr>
          <p:cNvSpPr>
            <a:spLocks noGrp="1"/>
          </p:cNvSpPr>
          <p:nvPr>
            <p:ph idx="15"/>
          </p:nvPr>
        </p:nvSpPr>
        <p:spPr>
          <a:xfrm>
            <a:off x="1549816"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14" name="Tijdelijke aanduiding voor inhoud 2">
            <a:extLst>
              <a:ext uri="{FF2B5EF4-FFF2-40B4-BE49-F238E27FC236}">
                <a16:creationId xmlns:a16="http://schemas.microsoft.com/office/drawing/2014/main" id="{D7E8E312-9163-310E-C7A3-8CA870B612A4}"/>
              </a:ext>
            </a:extLst>
          </p:cNvPr>
          <p:cNvSpPr>
            <a:spLocks noGrp="1"/>
          </p:cNvSpPr>
          <p:nvPr>
            <p:ph idx="16"/>
          </p:nvPr>
        </p:nvSpPr>
        <p:spPr>
          <a:xfrm>
            <a:off x="3985716"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17" name="Tijdelijke aanduiding voor inhoud 2">
            <a:extLst>
              <a:ext uri="{FF2B5EF4-FFF2-40B4-BE49-F238E27FC236}">
                <a16:creationId xmlns:a16="http://schemas.microsoft.com/office/drawing/2014/main" id="{B52A598F-AF33-8A6F-2105-5022812B7636}"/>
              </a:ext>
            </a:extLst>
          </p:cNvPr>
          <p:cNvSpPr>
            <a:spLocks noGrp="1"/>
          </p:cNvSpPr>
          <p:nvPr>
            <p:ph idx="17"/>
          </p:nvPr>
        </p:nvSpPr>
        <p:spPr>
          <a:xfrm>
            <a:off x="6421616"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19" name="Tijdelijke aanduiding voor afbeelding 15">
            <a:extLst>
              <a:ext uri="{FF2B5EF4-FFF2-40B4-BE49-F238E27FC236}">
                <a16:creationId xmlns:a16="http://schemas.microsoft.com/office/drawing/2014/main" id="{1018F611-D317-197E-8A24-5CD759D88E21}"/>
              </a:ext>
            </a:extLst>
          </p:cNvPr>
          <p:cNvSpPr>
            <a:spLocks noGrp="1"/>
          </p:cNvSpPr>
          <p:nvPr>
            <p:ph type="pic" sz="quarter" idx="18"/>
          </p:nvPr>
        </p:nvSpPr>
        <p:spPr>
          <a:xfrm>
            <a:off x="8850021" y="1980863"/>
            <a:ext cx="1727200" cy="1727200"/>
          </a:xfrm>
          <a:prstGeom prst="ellipse">
            <a:avLst/>
          </a:prstGeom>
        </p:spPr>
        <p:txBody>
          <a:bodyPr/>
          <a:lstStyle/>
          <a:p>
            <a:r>
              <a:rPr lang="nl-NL"/>
              <a:t>Klik op het pictogram als u een afbeelding wilt toevoegen</a:t>
            </a:r>
            <a:endParaRPr lang="nl-BE"/>
          </a:p>
        </p:txBody>
      </p:sp>
      <p:sp>
        <p:nvSpPr>
          <p:cNvPr id="21" name="Tijdelijke aanduiding voor inhoud 2">
            <a:extLst>
              <a:ext uri="{FF2B5EF4-FFF2-40B4-BE49-F238E27FC236}">
                <a16:creationId xmlns:a16="http://schemas.microsoft.com/office/drawing/2014/main" id="{7AB1F0D7-E739-6F98-D267-19A1E5E68385}"/>
              </a:ext>
            </a:extLst>
          </p:cNvPr>
          <p:cNvSpPr>
            <a:spLocks noGrp="1"/>
          </p:cNvSpPr>
          <p:nvPr>
            <p:ph idx="19"/>
          </p:nvPr>
        </p:nvSpPr>
        <p:spPr>
          <a:xfrm>
            <a:off x="8850021"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319649286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el opsomming beelden 2 paars">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E5E4C7AA-9631-393F-98E4-A40A7AF9FF9E}"/>
              </a:ext>
            </a:extLst>
          </p:cNvPr>
          <p:cNvPicPr>
            <a:picLocks noChangeAspect="1"/>
          </p:cNvPicPr>
          <p:nvPr userDrawn="1"/>
        </p:nvPicPr>
        <p:blipFill>
          <a:blip r:embed="rId2"/>
          <a:srcRect/>
          <a:stretch/>
        </p:blipFill>
        <p:spPr>
          <a:xfrm>
            <a:off x="8426" y="19277"/>
            <a:ext cx="12176760" cy="6849427"/>
          </a:xfrm>
          <a:prstGeom prst="rect">
            <a:avLst/>
          </a:prstGeom>
        </p:spPr>
      </p:pic>
      <p:sp>
        <p:nvSpPr>
          <p:cNvPr id="3" name="Tijdelijke aanduiding voor datum 3">
            <a:extLst>
              <a:ext uri="{FF2B5EF4-FFF2-40B4-BE49-F238E27FC236}">
                <a16:creationId xmlns:a16="http://schemas.microsoft.com/office/drawing/2014/main" id="{1092DE78-75C7-D69B-E837-9C6B35931952}"/>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1/03/2024</a:t>
            </a:fld>
            <a:endParaRPr lang="nl-BE">
              <a:solidFill>
                <a:srgbClr val="262052"/>
              </a:solidFill>
            </a:endParaRPr>
          </a:p>
        </p:txBody>
      </p:sp>
      <p:sp>
        <p:nvSpPr>
          <p:cNvPr id="4" name="Tijdelijke aanduiding voor datum 3">
            <a:extLst>
              <a:ext uri="{FF2B5EF4-FFF2-40B4-BE49-F238E27FC236}">
                <a16:creationId xmlns:a16="http://schemas.microsoft.com/office/drawing/2014/main" id="{55F99FB8-8732-CFE1-A32F-1AC585AB5C7F}"/>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5" name="Titel 1">
            <a:extLst>
              <a:ext uri="{FF2B5EF4-FFF2-40B4-BE49-F238E27FC236}">
                <a16:creationId xmlns:a16="http://schemas.microsoft.com/office/drawing/2014/main" id="{95EF6110-ACE1-6DC2-EA0C-DBF46955424E}"/>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6" name="Tijdelijke aanduiding voor afbeelding 15">
            <a:extLst>
              <a:ext uri="{FF2B5EF4-FFF2-40B4-BE49-F238E27FC236}">
                <a16:creationId xmlns:a16="http://schemas.microsoft.com/office/drawing/2014/main" id="{F8A02C76-CEA2-54DF-A3B2-94B314041DCA}"/>
              </a:ext>
            </a:extLst>
          </p:cNvPr>
          <p:cNvSpPr>
            <a:spLocks noGrp="1"/>
          </p:cNvSpPr>
          <p:nvPr>
            <p:ph type="pic" sz="quarter" idx="11"/>
          </p:nvPr>
        </p:nvSpPr>
        <p:spPr>
          <a:xfrm>
            <a:off x="965200" y="1980863"/>
            <a:ext cx="1727200" cy="1727200"/>
          </a:xfrm>
          <a:prstGeom prst="ellipse">
            <a:avLst/>
          </a:prstGeom>
        </p:spPr>
        <p:txBody>
          <a:bodyPr/>
          <a:lstStyle/>
          <a:p>
            <a:r>
              <a:rPr lang="nl-NL"/>
              <a:t>Klik op het pictogram als u een afbeelding wilt toevoegen</a:t>
            </a:r>
            <a:endParaRPr lang="nl-BE"/>
          </a:p>
        </p:txBody>
      </p:sp>
      <p:sp>
        <p:nvSpPr>
          <p:cNvPr id="8" name="Tijdelijke aanduiding voor inhoud 2">
            <a:extLst>
              <a:ext uri="{FF2B5EF4-FFF2-40B4-BE49-F238E27FC236}">
                <a16:creationId xmlns:a16="http://schemas.microsoft.com/office/drawing/2014/main" id="{163DAA65-C3D6-2493-85EC-9AD96E04A35A}"/>
              </a:ext>
            </a:extLst>
          </p:cNvPr>
          <p:cNvSpPr>
            <a:spLocks noGrp="1"/>
          </p:cNvSpPr>
          <p:nvPr>
            <p:ph idx="1"/>
          </p:nvPr>
        </p:nvSpPr>
        <p:spPr>
          <a:xfrm>
            <a:off x="3238500" y="2014201"/>
            <a:ext cx="8009538" cy="1693862"/>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9" name="Tijdelijke aanduiding voor afbeelding 15">
            <a:extLst>
              <a:ext uri="{FF2B5EF4-FFF2-40B4-BE49-F238E27FC236}">
                <a16:creationId xmlns:a16="http://schemas.microsoft.com/office/drawing/2014/main" id="{F2D91179-4F12-852A-03C6-76EEEC557E03}"/>
              </a:ext>
            </a:extLst>
          </p:cNvPr>
          <p:cNvSpPr>
            <a:spLocks noGrp="1"/>
          </p:cNvSpPr>
          <p:nvPr>
            <p:ph type="pic" sz="quarter" idx="20"/>
          </p:nvPr>
        </p:nvSpPr>
        <p:spPr>
          <a:xfrm>
            <a:off x="965200" y="3803438"/>
            <a:ext cx="1727200" cy="1727200"/>
          </a:xfrm>
          <a:prstGeom prst="ellipse">
            <a:avLst/>
          </a:prstGeom>
        </p:spPr>
        <p:txBody>
          <a:bodyPr/>
          <a:lstStyle/>
          <a:p>
            <a:r>
              <a:rPr lang="nl-NL"/>
              <a:t>Klik op het pictogram als u een afbeelding wilt toevoegen</a:t>
            </a:r>
            <a:endParaRPr lang="nl-BE"/>
          </a:p>
        </p:txBody>
      </p:sp>
      <p:sp>
        <p:nvSpPr>
          <p:cNvPr id="10" name="Tijdelijke aanduiding voor inhoud 2">
            <a:extLst>
              <a:ext uri="{FF2B5EF4-FFF2-40B4-BE49-F238E27FC236}">
                <a16:creationId xmlns:a16="http://schemas.microsoft.com/office/drawing/2014/main" id="{0B2AB0D8-C362-8987-25B6-B4CA0DB0BBDC}"/>
              </a:ext>
            </a:extLst>
          </p:cNvPr>
          <p:cNvSpPr>
            <a:spLocks noGrp="1"/>
          </p:cNvSpPr>
          <p:nvPr>
            <p:ph idx="13"/>
          </p:nvPr>
        </p:nvSpPr>
        <p:spPr>
          <a:xfrm>
            <a:off x="3238500" y="3836776"/>
            <a:ext cx="8009538" cy="1693862"/>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30859037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el opsomming beelden 2 roos">
    <p:spTree>
      <p:nvGrpSpPr>
        <p:cNvPr id="1" name=""/>
        <p:cNvGrpSpPr/>
        <p:nvPr/>
      </p:nvGrpSpPr>
      <p:grpSpPr>
        <a:xfrm>
          <a:off x="0" y="0"/>
          <a:ext cx="0" cy="0"/>
          <a:chOff x="0" y="0"/>
          <a:chExt cx="0" cy="0"/>
        </a:xfrm>
      </p:grpSpPr>
      <p:pic>
        <p:nvPicPr>
          <p:cNvPr id="12" name="Afbeelding 11">
            <a:extLst>
              <a:ext uri="{FF2B5EF4-FFF2-40B4-BE49-F238E27FC236}">
                <a16:creationId xmlns:a16="http://schemas.microsoft.com/office/drawing/2014/main" id="{C55E4594-5D9D-9107-F667-FB98D7D711C2}"/>
              </a:ext>
            </a:extLst>
          </p:cNvPr>
          <p:cNvPicPr>
            <a:picLocks noChangeAspect="1"/>
          </p:cNvPicPr>
          <p:nvPr userDrawn="1"/>
        </p:nvPicPr>
        <p:blipFill>
          <a:blip r:embed="rId2"/>
          <a:srcRect/>
          <a:stretch/>
        </p:blipFill>
        <p:spPr>
          <a:xfrm>
            <a:off x="806" y="14991"/>
            <a:ext cx="12192000" cy="6858000"/>
          </a:xfrm>
          <a:prstGeom prst="rect">
            <a:avLst/>
          </a:prstGeom>
        </p:spPr>
      </p:pic>
      <p:sp>
        <p:nvSpPr>
          <p:cNvPr id="3" name="Tijdelijke aanduiding voor datum 3">
            <a:extLst>
              <a:ext uri="{FF2B5EF4-FFF2-40B4-BE49-F238E27FC236}">
                <a16:creationId xmlns:a16="http://schemas.microsoft.com/office/drawing/2014/main" id="{1092DE78-75C7-D69B-E837-9C6B35931952}"/>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1/03/2024</a:t>
            </a:fld>
            <a:endParaRPr lang="nl-BE">
              <a:solidFill>
                <a:srgbClr val="262052"/>
              </a:solidFill>
            </a:endParaRPr>
          </a:p>
        </p:txBody>
      </p:sp>
      <p:sp>
        <p:nvSpPr>
          <p:cNvPr id="4" name="Tijdelijke aanduiding voor datum 3">
            <a:extLst>
              <a:ext uri="{FF2B5EF4-FFF2-40B4-BE49-F238E27FC236}">
                <a16:creationId xmlns:a16="http://schemas.microsoft.com/office/drawing/2014/main" id="{55F99FB8-8732-CFE1-A32F-1AC585AB5C7F}"/>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5" name="Titel 1">
            <a:extLst>
              <a:ext uri="{FF2B5EF4-FFF2-40B4-BE49-F238E27FC236}">
                <a16:creationId xmlns:a16="http://schemas.microsoft.com/office/drawing/2014/main" id="{95EF6110-ACE1-6DC2-EA0C-DBF46955424E}"/>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6" name="Tijdelijke aanduiding voor afbeelding 15">
            <a:extLst>
              <a:ext uri="{FF2B5EF4-FFF2-40B4-BE49-F238E27FC236}">
                <a16:creationId xmlns:a16="http://schemas.microsoft.com/office/drawing/2014/main" id="{F8A02C76-CEA2-54DF-A3B2-94B314041DCA}"/>
              </a:ext>
            </a:extLst>
          </p:cNvPr>
          <p:cNvSpPr>
            <a:spLocks noGrp="1"/>
          </p:cNvSpPr>
          <p:nvPr>
            <p:ph type="pic" sz="quarter" idx="11"/>
          </p:nvPr>
        </p:nvSpPr>
        <p:spPr>
          <a:xfrm>
            <a:off x="965200" y="1980863"/>
            <a:ext cx="1727200" cy="1727200"/>
          </a:xfrm>
          <a:prstGeom prst="ellipse">
            <a:avLst/>
          </a:prstGeom>
        </p:spPr>
        <p:txBody>
          <a:bodyPr/>
          <a:lstStyle/>
          <a:p>
            <a:r>
              <a:rPr lang="nl-NL"/>
              <a:t>Klik op het pictogram als u een afbeelding wilt toevoegen</a:t>
            </a:r>
            <a:endParaRPr lang="nl-BE"/>
          </a:p>
        </p:txBody>
      </p:sp>
      <p:sp>
        <p:nvSpPr>
          <p:cNvPr id="8" name="Tijdelijke aanduiding voor inhoud 2">
            <a:extLst>
              <a:ext uri="{FF2B5EF4-FFF2-40B4-BE49-F238E27FC236}">
                <a16:creationId xmlns:a16="http://schemas.microsoft.com/office/drawing/2014/main" id="{163DAA65-C3D6-2493-85EC-9AD96E04A35A}"/>
              </a:ext>
            </a:extLst>
          </p:cNvPr>
          <p:cNvSpPr>
            <a:spLocks noGrp="1"/>
          </p:cNvSpPr>
          <p:nvPr>
            <p:ph idx="1"/>
          </p:nvPr>
        </p:nvSpPr>
        <p:spPr>
          <a:xfrm>
            <a:off x="3238500" y="2014201"/>
            <a:ext cx="8009538" cy="1693862"/>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9" name="Tijdelijke aanduiding voor afbeelding 15">
            <a:extLst>
              <a:ext uri="{FF2B5EF4-FFF2-40B4-BE49-F238E27FC236}">
                <a16:creationId xmlns:a16="http://schemas.microsoft.com/office/drawing/2014/main" id="{F2D91179-4F12-852A-03C6-76EEEC557E03}"/>
              </a:ext>
            </a:extLst>
          </p:cNvPr>
          <p:cNvSpPr>
            <a:spLocks noGrp="1"/>
          </p:cNvSpPr>
          <p:nvPr>
            <p:ph type="pic" sz="quarter" idx="20"/>
          </p:nvPr>
        </p:nvSpPr>
        <p:spPr>
          <a:xfrm>
            <a:off x="965200" y="3803438"/>
            <a:ext cx="1727200" cy="1727200"/>
          </a:xfrm>
          <a:prstGeom prst="ellipse">
            <a:avLst/>
          </a:prstGeom>
        </p:spPr>
        <p:txBody>
          <a:bodyPr/>
          <a:lstStyle/>
          <a:p>
            <a:r>
              <a:rPr lang="nl-NL"/>
              <a:t>Klik op het pictogram als u een afbeelding wilt toevoegen</a:t>
            </a:r>
            <a:endParaRPr lang="nl-BE"/>
          </a:p>
        </p:txBody>
      </p:sp>
      <p:sp>
        <p:nvSpPr>
          <p:cNvPr id="10" name="Tijdelijke aanduiding voor inhoud 2">
            <a:extLst>
              <a:ext uri="{FF2B5EF4-FFF2-40B4-BE49-F238E27FC236}">
                <a16:creationId xmlns:a16="http://schemas.microsoft.com/office/drawing/2014/main" id="{0B2AB0D8-C362-8987-25B6-B4CA0DB0BBDC}"/>
              </a:ext>
            </a:extLst>
          </p:cNvPr>
          <p:cNvSpPr>
            <a:spLocks noGrp="1"/>
          </p:cNvSpPr>
          <p:nvPr>
            <p:ph idx="13"/>
          </p:nvPr>
        </p:nvSpPr>
        <p:spPr>
          <a:xfrm>
            <a:off x="3238500" y="3836776"/>
            <a:ext cx="8009538" cy="1693862"/>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284830971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el opsomming beelden 2 groen">
    <p:spTree>
      <p:nvGrpSpPr>
        <p:cNvPr id="1" name=""/>
        <p:cNvGrpSpPr/>
        <p:nvPr/>
      </p:nvGrpSpPr>
      <p:grpSpPr>
        <a:xfrm>
          <a:off x="0" y="0"/>
          <a:ext cx="0" cy="0"/>
          <a:chOff x="0" y="0"/>
          <a:chExt cx="0" cy="0"/>
        </a:xfrm>
      </p:grpSpPr>
      <p:pic>
        <p:nvPicPr>
          <p:cNvPr id="12" name="Afbeelding 11">
            <a:extLst>
              <a:ext uri="{FF2B5EF4-FFF2-40B4-BE49-F238E27FC236}">
                <a16:creationId xmlns:a16="http://schemas.microsoft.com/office/drawing/2014/main" id="{C55E4594-5D9D-9107-F667-FB98D7D711C2}"/>
              </a:ext>
            </a:extLst>
          </p:cNvPr>
          <p:cNvPicPr>
            <a:picLocks noChangeAspect="1"/>
          </p:cNvPicPr>
          <p:nvPr userDrawn="1"/>
        </p:nvPicPr>
        <p:blipFill>
          <a:blip r:embed="rId2"/>
          <a:srcRect/>
          <a:stretch/>
        </p:blipFill>
        <p:spPr>
          <a:xfrm>
            <a:off x="806" y="14991"/>
            <a:ext cx="12192000" cy="6858000"/>
          </a:xfrm>
          <a:prstGeom prst="rect">
            <a:avLst/>
          </a:prstGeom>
        </p:spPr>
      </p:pic>
      <p:sp>
        <p:nvSpPr>
          <p:cNvPr id="3" name="Tijdelijke aanduiding voor datum 3">
            <a:extLst>
              <a:ext uri="{FF2B5EF4-FFF2-40B4-BE49-F238E27FC236}">
                <a16:creationId xmlns:a16="http://schemas.microsoft.com/office/drawing/2014/main" id="{1092DE78-75C7-D69B-E837-9C6B35931952}"/>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1/03/2024</a:t>
            </a:fld>
            <a:endParaRPr lang="nl-BE">
              <a:solidFill>
                <a:srgbClr val="262052"/>
              </a:solidFill>
            </a:endParaRPr>
          </a:p>
        </p:txBody>
      </p:sp>
      <p:sp>
        <p:nvSpPr>
          <p:cNvPr id="4" name="Tijdelijke aanduiding voor datum 3">
            <a:extLst>
              <a:ext uri="{FF2B5EF4-FFF2-40B4-BE49-F238E27FC236}">
                <a16:creationId xmlns:a16="http://schemas.microsoft.com/office/drawing/2014/main" id="{55F99FB8-8732-CFE1-A32F-1AC585AB5C7F}"/>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5" name="Titel 1">
            <a:extLst>
              <a:ext uri="{FF2B5EF4-FFF2-40B4-BE49-F238E27FC236}">
                <a16:creationId xmlns:a16="http://schemas.microsoft.com/office/drawing/2014/main" id="{95EF6110-ACE1-6DC2-EA0C-DBF46955424E}"/>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6" name="Tijdelijke aanduiding voor afbeelding 15">
            <a:extLst>
              <a:ext uri="{FF2B5EF4-FFF2-40B4-BE49-F238E27FC236}">
                <a16:creationId xmlns:a16="http://schemas.microsoft.com/office/drawing/2014/main" id="{F8A02C76-CEA2-54DF-A3B2-94B314041DCA}"/>
              </a:ext>
            </a:extLst>
          </p:cNvPr>
          <p:cNvSpPr>
            <a:spLocks noGrp="1"/>
          </p:cNvSpPr>
          <p:nvPr>
            <p:ph type="pic" sz="quarter" idx="11"/>
          </p:nvPr>
        </p:nvSpPr>
        <p:spPr>
          <a:xfrm>
            <a:off x="965200" y="1980863"/>
            <a:ext cx="1727200" cy="1727200"/>
          </a:xfrm>
          <a:prstGeom prst="ellipse">
            <a:avLst/>
          </a:prstGeom>
        </p:spPr>
        <p:txBody>
          <a:bodyPr/>
          <a:lstStyle/>
          <a:p>
            <a:r>
              <a:rPr lang="nl-NL"/>
              <a:t>Klik op het pictogram als u een afbeelding wilt toevoegen</a:t>
            </a:r>
            <a:endParaRPr lang="nl-BE"/>
          </a:p>
        </p:txBody>
      </p:sp>
      <p:sp>
        <p:nvSpPr>
          <p:cNvPr id="8" name="Tijdelijke aanduiding voor inhoud 2">
            <a:extLst>
              <a:ext uri="{FF2B5EF4-FFF2-40B4-BE49-F238E27FC236}">
                <a16:creationId xmlns:a16="http://schemas.microsoft.com/office/drawing/2014/main" id="{163DAA65-C3D6-2493-85EC-9AD96E04A35A}"/>
              </a:ext>
            </a:extLst>
          </p:cNvPr>
          <p:cNvSpPr>
            <a:spLocks noGrp="1"/>
          </p:cNvSpPr>
          <p:nvPr>
            <p:ph idx="1"/>
          </p:nvPr>
        </p:nvSpPr>
        <p:spPr>
          <a:xfrm>
            <a:off x="3238500" y="2014201"/>
            <a:ext cx="8009538" cy="1693862"/>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9" name="Tijdelijke aanduiding voor afbeelding 15">
            <a:extLst>
              <a:ext uri="{FF2B5EF4-FFF2-40B4-BE49-F238E27FC236}">
                <a16:creationId xmlns:a16="http://schemas.microsoft.com/office/drawing/2014/main" id="{F2D91179-4F12-852A-03C6-76EEEC557E03}"/>
              </a:ext>
            </a:extLst>
          </p:cNvPr>
          <p:cNvSpPr>
            <a:spLocks noGrp="1"/>
          </p:cNvSpPr>
          <p:nvPr>
            <p:ph type="pic" sz="quarter" idx="20"/>
          </p:nvPr>
        </p:nvSpPr>
        <p:spPr>
          <a:xfrm>
            <a:off x="965200" y="3803438"/>
            <a:ext cx="1727200" cy="1727200"/>
          </a:xfrm>
          <a:prstGeom prst="ellipse">
            <a:avLst/>
          </a:prstGeom>
        </p:spPr>
        <p:txBody>
          <a:bodyPr/>
          <a:lstStyle/>
          <a:p>
            <a:r>
              <a:rPr lang="nl-NL"/>
              <a:t>Klik op het pictogram als u een afbeelding wilt toevoegen</a:t>
            </a:r>
            <a:endParaRPr lang="nl-BE"/>
          </a:p>
        </p:txBody>
      </p:sp>
      <p:sp>
        <p:nvSpPr>
          <p:cNvPr id="10" name="Tijdelijke aanduiding voor inhoud 2">
            <a:extLst>
              <a:ext uri="{FF2B5EF4-FFF2-40B4-BE49-F238E27FC236}">
                <a16:creationId xmlns:a16="http://schemas.microsoft.com/office/drawing/2014/main" id="{0B2AB0D8-C362-8987-25B6-B4CA0DB0BBDC}"/>
              </a:ext>
            </a:extLst>
          </p:cNvPr>
          <p:cNvSpPr>
            <a:spLocks noGrp="1"/>
          </p:cNvSpPr>
          <p:nvPr>
            <p:ph idx="13"/>
          </p:nvPr>
        </p:nvSpPr>
        <p:spPr>
          <a:xfrm>
            <a:off x="3238500" y="3836776"/>
            <a:ext cx="8009538" cy="1693862"/>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2945849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oofdstuk blauw">
    <p:spTree>
      <p:nvGrpSpPr>
        <p:cNvPr id="1" name=""/>
        <p:cNvGrpSpPr/>
        <p:nvPr/>
      </p:nvGrpSpPr>
      <p:grpSpPr>
        <a:xfrm>
          <a:off x="0" y="0"/>
          <a:ext cx="0" cy="0"/>
          <a:chOff x="0" y="0"/>
          <a:chExt cx="0" cy="0"/>
        </a:xfrm>
      </p:grpSpPr>
      <p:pic>
        <p:nvPicPr>
          <p:cNvPr id="3" name="Afbeelding 2">
            <a:extLst>
              <a:ext uri="{FF2B5EF4-FFF2-40B4-BE49-F238E27FC236}">
                <a16:creationId xmlns:a16="http://schemas.microsoft.com/office/drawing/2014/main" id="{E7C483D3-BECB-9EFD-856E-269C819B995C}"/>
              </a:ext>
            </a:extLst>
          </p:cNvPr>
          <p:cNvPicPr>
            <a:picLocks noChangeAspect="1"/>
          </p:cNvPicPr>
          <p:nvPr userDrawn="1"/>
        </p:nvPicPr>
        <p:blipFill>
          <a:blip r:embed="rId2"/>
          <a:srcRect/>
          <a:stretch/>
        </p:blipFill>
        <p:spPr>
          <a:xfrm>
            <a:off x="-10803" y="0"/>
            <a:ext cx="12207255" cy="6866581"/>
          </a:xfrm>
          <a:prstGeom prst="rect">
            <a:avLst/>
          </a:prstGeom>
        </p:spPr>
      </p:pic>
      <p:sp>
        <p:nvSpPr>
          <p:cNvPr id="4" name="Titel 1">
            <a:extLst>
              <a:ext uri="{FF2B5EF4-FFF2-40B4-BE49-F238E27FC236}">
                <a16:creationId xmlns:a16="http://schemas.microsoft.com/office/drawing/2014/main" id="{8EA53930-7C30-7FC1-25A7-2C1703DF4E0E}"/>
              </a:ext>
            </a:extLst>
          </p:cNvPr>
          <p:cNvSpPr>
            <a:spLocks noGrp="1"/>
          </p:cNvSpPr>
          <p:nvPr>
            <p:ph type="title"/>
          </p:nvPr>
        </p:nvSpPr>
        <p:spPr>
          <a:xfrm>
            <a:off x="831849" y="838200"/>
            <a:ext cx="9015535" cy="1727200"/>
          </a:xfrm>
        </p:spPr>
        <p:txBody>
          <a:bodyPr anchor="b">
            <a:normAutofit/>
          </a:bodyPr>
          <a:lstStyle>
            <a:lvl1pPr>
              <a:defRPr sz="4400">
                <a:solidFill>
                  <a:schemeClr val="bg1"/>
                </a:solidFill>
              </a:defRPr>
            </a:lvl1pPr>
          </a:lstStyle>
          <a:p>
            <a:r>
              <a:rPr lang="nl-NL"/>
              <a:t>Klik om stijl te bewerken</a:t>
            </a:r>
            <a:endParaRPr lang="nl-BE"/>
          </a:p>
        </p:txBody>
      </p:sp>
      <p:sp>
        <p:nvSpPr>
          <p:cNvPr id="5" name="Afgeronde rechthoek 4">
            <a:extLst>
              <a:ext uri="{FF2B5EF4-FFF2-40B4-BE49-F238E27FC236}">
                <a16:creationId xmlns:a16="http://schemas.microsoft.com/office/drawing/2014/main" id="{3160E5D9-5F32-58EA-1375-2A832ACCC7B7}"/>
              </a:ext>
            </a:extLst>
          </p:cNvPr>
          <p:cNvSpPr/>
          <p:nvPr userDrawn="1"/>
        </p:nvSpPr>
        <p:spPr>
          <a:xfrm>
            <a:off x="948193" y="2564525"/>
            <a:ext cx="1357166" cy="102022"/>
          </a:xfrm>
          <a:prstGeom prst="roundRect">
            <a:avLst/>
          </a:prstGeom>
          <a:solidFill>
            <a:srgbClr val="119BB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BE">
              <a:highlight>
                <a:srgbClr val="5DBCA4"/>
              </a:highlight>
            </a:endParaRPr>
          </a:p>
        </p:txBody>
      </p:sp>
      <p:sp>
        <p:nvSpPr>
          <p:cNvPr id="10" name="Tijdelijke aanduiding voor datum 3">
            <a:extLst>
              <a:ext uri="{FF2B5EF4-FFF2-40B4-BE49-F238E27FC236}">
                <a16:creationId xmlns:a16="http://schemas.microsoft.com/office/drawing/2014/main" id="{DCC255B8-505B-2440-1EC8-32EC7EAD0C52}"/>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chemeClr val="bg1"/>
                </a:solidFill>
              </a:rPr>
              <a:pPr/>
              <a:t>1/03/2024</a:t>
            </a:fld>
            <a:endParaRPr lang="nl-BE">
              <a:solidFill>
                <a:schemeClr val="bg1"/>
              </a:solidFill>
            </a:endParaRPr>
          </a:p>
        </p:txBody>
      </p:sp>
      <p:sp>
        <p:nvSpPr>
          <p:cNvPr id="11" name="Tijdelijke aanduiding voor datum 3">
            <a:extLst>
              <a:ext uri="{FF2B5EF4-FFF2-40B4-BE49-F238E27FC236}">
                <a16:creationId xmlns:a16="http://schemas.microsoft.com/office/drawing/2014/main" id="{B0F8F413-D20C-265A-56F4-33EAE6596A0C}"/>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Tree>
    <p:extLst>
      <p:ext uri="{BB962C8B-B14F-4D97-AF65-F5344CB8AC3E}">
        <p14:creationId xmlns:p14="http://schemas.microsoft.com/office/powerpoint/2010/main" val="358614562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el opsomming beelden 2 blauw">
    <p:spTree>
      <p:nvGrpSpPr>
        <p:cNvPr id="1" name=""/>
        <p:cNvGrpSpPr/>
        <p:nvPr/>
      </p:nvGrpSpPr>
      <p:grpSpPr>
        <a:xfrm>
          <a:off x="0" y="0"/>
          <a:ext cx="0" cy="0"/>
          <a:chOff x="0" y="0"/>
          <a:chExt cx="0" cy="0"/>
        </a:xfrm>
      </p:grpSpPr>
      <p:pic>
        <p:nvPicPr>
          <p:cNvPr id="12" name="Afbeelding 11">
            <a:extLst>
              <a:ext uri="{FF2B5EF4-FFF2-40B4-BE49-F238E27FC236}">
                <a16:creationId xmlns:a16="http://schemas.microsoft.com/office/drawing/2014/main" id="{C55E4594-5D9D-9107-F667-FB98D7D711C2}"/>
              </a:ext>
            </a:extLst>
          </p:cNvPr>
          <p:cNvPicPr>
            <a:picLocks noChangeAspect="1"/>
          </p:cNvPicPr>
          <p:nvPr userDrawn="1"/>
        </p:nvPicPr>
        <p:blipFill>
          <a:blip r:embed="rId2"/>
          <a:srcRect/>
          <a:stretch/>
        </p:blipFill>
        <p:spPr>
          <a:xfrm>
            <a:off x="806" y="14991"/>
            <a:ext cx="12192000" cy="6858000"/>
          </a:xfrm>
          <a:prstGeom prst="rect">
            <a:avLst/>
          </a:prstGeom>
        </p:spPr>
      </p:pic>
      <p:sp>
        <p:nvSpPr>
          <p:cNvPr id="3" name="Tijdelijke aanduiding voor datum 3">
            <a:extLst>
              <a:ext uri="{FF2B5EF4-FFF2-40B4-BE49-F238E27FC236}">
                <a16:creationId xmlns:a16="http://schemas.microsoft.com/office/drawing/2014/main" id="{1092DE78-75C7-D69B-E837-9C6B35931952}"/>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1/03/2024</a:t>
            </a:fld>
            <a:endParaRPr lang="nl-BE">
              <a:solidFill>
                <a:srgbClr val="262052"/>
              </a:solidFill>
            </a:endParaRPr>
          </a:p>
        </p:txBody>
      </p:sp>
      <p:sp>
        <p:nvSpPr>
          <p:cNvPr id="4" name="Tijdelijke aanduiding voor datum 3">
            <a:extLst>
              <a:ext uri="{FF2B5EF4-FFF2-40B4-BE49-F238E27FC236}">
                <a16:creationId xmlns:a16="http://schemas.microsoft.com/office/drawing/2014/main" id="{55F99FB8-8732-CFE1-A32F-1AC585AB5C7F}"/>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5" name="Titel 1">
            <a:extLst>
              <a:ext uri="{FF2B5EF4-FFF2-40B4-BE49-F238E27FC236}">
                <a16:creationId xmlns:a16="http://schemas.microsoft.com/office/drawing/2014/main" id="{95EF6110-ACE1-6DC2-EA0C-DBF46955424E}"/>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6" name="Tijdelijke aanduiding voor afbeelding 15">
            <a:extLst>
              <a:ext uri="{FF2B5EF4-FFF2-40B4-BE49-F238E27FC236}">
                <a16:creationId xmlns:a16="http://schemas.microsoft.com/office/drawing/2014/main" id="{F8A02C76-CEA2-54DF-A3B2-94B314041DCA}"/>
              </a:ext>
            </a:extLst>
          </p:cNvPr>
          <p:cNvSpPr>
            <a:spLocks noGrp="1"/>
          </p:cNvSpPr>
          <p:nvPr>
            <p:ph type="pic" sz="quarter" idx="11"/>
          </p:nvPr>
        </p:nvSpPr>
        <p:spPr>
          <a:xfrm>
            <a:off x="965200" y="1980863"/>
            <a:ext cx="1727200" cy="1727200"/>
          </a:xfrm>
          <a:prstGeom prst="ellipse">
            <a:avLst/>
          </a:prstGeom>
        </p:spPr>
        <p:txBody>
          <a:bodyPr/>
          <a:lstStyle/>
          <a:p>
            <a:r>
              <a:rPr lang="nl-NL"/>
              <a:t>Klik op het pictogram als u een afbeelding wilt toevoegen</a:t>
            </a:r>
            <a:endParaRPr lang="nl-BE"/>
          </a:p>
        </p:txBody>
      </p:sp>
      <p:sp>
        <p:nvSpPr>
          <p:cNvPr id="8" name="Tijdelijke aanduiding voor inhoud 2">
            <a:extLst>
              <a:ext uri="{FF2B5EF4-FFF2-40B4-BE49-F238E27FC236}">
                <a16:creationId xmlns:a16="http://schemas.microsoft.com/office/drawing/2014/main" id="{163DAA65-C3D6-2493-85EC-9AD96E04A35A}"/>
              </a:ext>
            </a:extLst>
          </p:cNvPr>
          <p:cNvSpPr>
            <a:spLocks noGrp="1"/>
          </p:cNvSpPr>
          <p:nvPr>
            <p:ph idx="1"/>
          </p:nvPr>
        </p:nvSpPr>
        <p:spPr>
          <a:xfrm>
            <a:off x="3238500" y="2014201"/>
            <a:ext cx="8009538" cy="1693862"/>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9" name="Tijdelijke aanduiding voor afbeelding 15">
            <a:extLst>
              <a:ext uri="{FF2B5EF4-FFF2-40B4-BE49-F238E27FC236}">
                <a16:creationId xmlns:a16="http://schemas.microsoft.com/office/drawing/2014/main" id="{F2D91179-4F12-852A-03C6-76EEEC557E03}"/>
              </a:ext>
            </a:extLst>
          </p:cNvPr>
          <p:cNvSpPr>
            <a:spLocks noGrp="1"/>
          </p:cNvSpPr>
          <p:nvPr>
            <p:ph type="pic" sz="quarter" idx="20"/>
          </p:nvPr>
        </p:nvSpPr>
        <p:spPr>
          <a:xfrm>
            <a:off x="965200" y="3803438"/>
            <a:ext cx="1727200" cy="1727200"/>
          </a:xfrm>
          <a:prstGeom prst="ellipse">
            <a:avLst/>
          </a:prstGeom>
        </p:spPr>
        <p:txBody>
          <a:bodyPr/>
          <a:lstStyle/>
          <a:p>
            <a:r>
              <a:rPr lang="nl-NL"/>
              <a:t>Klik op het pictogram als u een afbeelding wilt toevoegen</a:t>
            </a:r>
            <a:endParaRPr lang="nl-BE"/>
          </a:p>
        </p:txBody>
      </p:sp>
      <p:sp>
        <p:nvSpPr>
          <p:cNvPr id="10" name="Tijdelijke aanduiding voor inhoud 2">
            <a:extLst>
              <a:ext uri="{FF2B5EF4-FFF2-40B4-BE49-F238E27FC236}">
                <a16:creationId xmlns:a16="http://schemas.microsoft.com/office/drawing/2014/main" id="{0B2AB0D8-C362-8987-25B6-B4CA0DB0BBDC}"/>
              </a:ext>
            </a:extLst>
          </p:cNvPr>
          <p:cNvSpPr>
            <a:spLocks noGrp="1"/>
          </p:cNvSpPr>
          <p:nvPr>
            <p:ph idx="13"/>
          </p:nvPr>
        </p:nvSpPr>
        <p:spPr>
          <a:xfrm>
            <a:off x="3238500" y="3836776"/>
            <a:ext cx="8009538" cy="1693862"/>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366547309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Einde donkerblauw">
    <p:spTree>
      <p:nvGrpSpPr>
        <p:cNvPr id="1" name=""/>
        <p:cNvGrpSpPr/>
        <p:nvPr/>
      </p:nvGrpSpPr>
      <p:grpSpPr>
        <a:xfrm>
          <a:off x="0" y="0"/>
          <a:ext cx="0" cy="0"/>
          <a:chOff x="0" y="0"/>
          <a:chExt cx="0" cy="0"/>
        </a:xfrm>
      </p:grpSpPr>
      <p:sp>
        <p:nvSpPr>
          <p:cNvPr id="3" name="Rechthoek 2">
            <a:extLst>
              <a:ext uri="{FF2B5EF4-FFF2-40B4-BE49-F238E27FC236}">
                <a16:creationId xmlns:a16="http://schemas.microsoft.com/office/drawing/2014/main" id="{4E3A376B-5D90-B916-C2D2-4567B43BC4EE}"/>
              </a:ext>
            </a:extLst>
          </p:cNvPr>
          <p:cNvSpPr/>
          <p:nvPr userDrawn="1"/>
        </p:nvSpPr>
        <p:spPr>
          <a:xfrm>
            <a:off x="0" y="0"/>
            <a:ext cx="12192000" cy="6858000"/>
          </a:xfrm>
          <a:prstGeom prst="rect">
            <a:avLst/>
          </a:prstGeom>
          <a:solidFill>
            <a:srgbClr val="26205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17" name="Tekstvak 16">
            <a:extLst>
              <a:ext uri="{FF2B5EF4-FFF2-40B4-BE49-F238E27FC236}">
                <a16:creationId xmlns:a16="http://schemas.microsoft.com/office/drawing/2014/main" id="{0E1FB14F-1DE0-ABF9-F4E1-9BB8EED9CC27}"/>
              </a:ext>
            </a:extLst>
          </p:cNvPr>
          <p:cNvSpPr txBox="1"/>
          <p:nvPr userDrawn="1"/>
        </p:nvSpPr>
        <p:spPr>
          <a:xfrm>
            <a:off x="0" y="6077383"/>
            <a:ext cx="12192000" cy="338554"/>
          </a:xfrm>
          <a:prstGeom prst="rect">
            <a:avLst/>
          </a:prstGeom>
          <a:noFill/>
        </p:spPr>
        <p:txBody>
          <a:bodyPr wrap="square" rtlCol="0">
            <a:spAutoFit/>
          </a:bodyPr>
          <a:lstStyle/>
          <a:p>
            <a:pPr algn="ctr"/>
            <a:r>
              <a:rPr lang="nl-BE" sz="1600" b="0" i="0">
                <a:solidFill>
                  <a:schemeClr val="bg1"/>
                </a:solidFill>
                <a:latin typeface="Krub" pitchFamily="2" charset="-34"/>
                <a:cs typeface="Krub" pitchFamily="2" charset="-34"/>
              </a:rPr>
              <a:t>www.leerpunt.be</a:t>
            </a:r>
          </a:p>
        </p:txBody>
      </p:sp>
      <p:pic>
        <p:nvPicPr>
          <p:cNvPr id="4" name="Afbeelding 3">
            <a:extLst>
              <a:ext uri="{FF2B5EF4-FFF2-40B4-BE49-F238E27FC236}">
                <a16:creationId xmlns:a16="http://schemas.microsoft.com/office/drawing/2014/main" id="{38665385-6277-5508-8329-45A46C12B8BB}"/>
              </a:ext>
            </a:extLst>
          </p:cNvPr>
          <p:cNvPicPr>
            <a:picLocks noChangeAspect="1"/>
          </p:cNvPicPr>
          <p:nvPr userDrawn="1"/>
        </p:nvPicPr>
        <p:blipFill rotWithShape="1">
          <a:blip r:embed="rId2"/>
          <a:srcRect t="28538" b="26777"/>
          <a:stretch/>
        </p:blipFill>
        <p:spPr>
          <a:xfrm>
            <a:off x="4276548" y="4009271"/>
            <a:ext cx="3638903" cy="1626049"/>
          </a:xfrm>
          <a:prstGeom prst="rect">
            <a:avLst/>
          </a:prstGeom>
        </p:spPr>
      </p:pic>
      <p:sp>
        <p:nvSpPr>
          <p:cNvPr id="5" name="Titel 1">
            <a:extLst>
              <a:ext uri="{FF2B5EF4-FFF2-40B4-BE49-F238E27FC236}">
                <a16:creationId xmlns:a16="http://schemas.microsoft.com/office/drawing/2014/main" id="{9C18EB6A-0BCF-108E-CAB9-1DF042C6498E}"/>
              </a:ext>
            </a:extLst>
          </p:cNvPr>
          <p:cNvSpPr>
            <a:spLocks noGrp="1"/>
          </p:cNvSpPr>
          <p:nvPr>
            <p:ph type="title"/>
          </p:nvPr>
        </p:nvSpPr>
        <p:spPr>
          <a:xfrm>
            <a:off x="0" y="442063"/>
            <a:ext cx="12192000" cy="1358602"/>
          </a:xfrm>
        </p:spPr>
        <p:txBody>
          <a:bodyPr anchor="b">
            <a:normAutofit/>
          </a:bodyPr>
          <a:lstStyle>
            <a:lvl1pPr algn="ctr">
              <a:defRPr sz="4400">
                <a:solidFill>
                  <a:schemeClr val="bg1"/>
                </a:solidFill>
              </a:defRPr>
            </a:lvl1pPr>
          </a:lstStyle>
          <a:p>
            <a:r>
              <a:rPr lang="nl-NL"/>
              <a:t>Klik om stijl te bewerken</a:t>
            </a:r>
            <a:endParaRPr lang="nl-BE"/>
          </a:p>
        </p:txBody>
      </p:sp>
    </p:spTree>
    <p:extLst>
      <p:ext uri="{BB962C8B-B14F-4D97-AF65-F5344CB8AC3E}">
        <p14:creationId xmlns:p14="http://schemas.microsoft.com/office/powerpoint/2010/main" val="335474746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Einde roos">
    <p:spTree>
      <p:nvGrpSpPr>
        <p:cNvPr id="1" name=""/>
        <p:cNvGrpSpPr/>
        <p:nvPr/>
      </p:nvGrpSpPr>
      <p:grpSpPr>
        <a:xfrm>
          <a:off x="0" y="0"/>
          <a:ext cx="0" cy="0"/>
          <a:chOff x="0" y="0"/>
          <a:chExt cx="0" cy="0"/>
        </a:xfrm>
      </p:grpSpPr>
      <p:sp>
        <p:nvSpPr>
          <p:cNvPr id="9" name="Rechthoek 8">
            <a:extLst>
              <a:ext uri="{FF2B5EF4-FFF2-40B4-BE49-F238E27FC236}">
                <a16:creationId xmlns:a16="http://schemas.microsoft.com/office/drawing/2014/main" id="{05B18D53-1DAE-5D98-6BEE-D0F44846A193}"/>
              </a:ext>
            </a:extLst>
          </p:cNvPr>
          <p:cNvSpPr/>
          <p:nvPr userDrawn="1"/>
        </p:nvSpPr>
        <p:spPr>
          <a:xfrm>
            <a:off x="0" y="0"/>
            <a:ext cx="12192000" cy="6858000"/>
          </a:xfrm>
          <a:prstGeom prst="rect">
            <a:avLst/>
          </a:prstGeom>
          <a:solidFill>
            <a:srgbClr val="C4187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10" name="Tekstvak 9">
            <a:extLst>
              <a:ext uri="{FF2B5EF4-FFF2-40B4-BE49-F238E27FC236}">
                <a16:creationId xmlns:a16="http://schemas.microsoft.com/office/drawing/2014/main" id="{F06515F8-F1BD-341C-4E15-F25D8249202D}"/>
              </a:ext>
            </a:extLst>
          </p:cNvPr>
          <p:cNvSpPr txBox="1"/>
          <p:nvPr userDrawn="1"/>
        </p:nvSpPr>
        <p:spPr>
          <a:xfrm>
            <a:off x="0" y="6077383"/>
            <a:ext cx="12192000" cy="338554"/>
          </a:xfrm>
          <a:prstGeom prst="rect">
            <a:avLst/>
          </a:prstGeom>
          <a:noFill/>
        </p:spPr>
        <p:txBody>
          <a:bodyPr wrap="square" rtlCol="0">
            <a:spAutoFit/>
          </a:bodyPr>
          <a:lstStyle/>
          <a:p>
            <a:pPr algn="ctr"/>
            <a:r>
              <a:rPr lang="nl-BE" sz="1600" b="0" i="0">
                <a:solidFill>
                  <a:schemeClr val="bg1"/>
                </a:solidFill>
                <a:latin typeface="Krub" pitchFamily="2" charset="-34"/>
                <a:cs typeface="Krub" pitchFamily="2" charset="-34"/>
              </a:rPr>
              <a:t>www.leerpunt.be</a:t>
            </a:r>
          </a:p>
        </p:txBody>
      </p:sp>
      <p:pic>
        <p:nvPicPr>
          <p:cNvPr id="11" name="Afbeelding 10">
            <a:extLst>
              <a:ext uri="{FF2B5EF4-FFF2-40B4-BE49-F238E27FC236}">
                <a16:creationId xmlns:a16="http://schemas.microsoft.com/office/drawing/2014/main" id="{D6290835-EAF2-7041-8CBE-B383221981DF}"/>
              </a:ext>
            </a:extLst>
          </p:cNvPr>
          <p:cNvPicPr>
            <a:picLocks noChangeAspect="1"/>
          </p:cNvPicPr>
          <p:nvPr userDrawn="1"/>
        </p:nvPicPr>
        <p:blipFill rotWithShape="1">
          <a:blip r:embed="rId2"/>
          <a:srcRect t="28538" b="26777"/>
          <a:stretch/>
        </p:blipFill>
        <p:spPr>
          <a:xfrm>
            <a:off x="4276548" y="4009271"/>
            <a:ext cx="3638903" cy="1626049"/>
          </a:xfrm>
          <a:prstGeom prst="rect">
            <a:avLst/>
          </a:prstGeom>
        </p:spPr>
      </p:pic>
      <p:sp>
        <p:nvSpPr>
          <p:cNvPr id="12" name="Titel 1">
            <a:extLst>
              <a:ext uri="{FF2B5EF4-FFF2-40B4-BE49-F238E27FC236}">
                <a16:creationId xmlns:a16="http://schemas.microsoft.com/office/drawing/2014/main" id="{19B79A53-1840-321B-6F24-935B8922D781}"/>
              </a:ext>
            </a:extLst>
          </p:cNvPr>
          <p:cNvSpPr>
            <a:spLocks noGrp="1"/>
          </p:cNvSpPr>
          <p:nvPr>
            <p:ph type="title"/>
          </p:nvPr>
        </p:nvSpPr>
        <p:spPr>
          <a:xfrm>
            <a:off x="0" y="442063"/>
            <a:ext cx="12192000" cy="1358602"/>
          </a:xfrm>
        </p:spPr>
        <p:txBody>
          <a:bodyPr anchor="b">
            <a:normAutofit/>
          </a:bodyPr>
          <a:lstStyle>
            <a:lvl1pPr algn="ctr">
              <a:defRPr sz="4400">
                <a:solidFill>
                  <a:schemeClr val="bg1"/>
                </a:solidFill>
              </a:defRPr>
            </a:lvl1pPr>
          </a:lstStyle>
          <a:p>
            <a:r>
              <a:rPr lang="nl-NL"/>
              <a:t>Klik om stijl te bewerken</a:t>
            </a:r>
            <a:endParaRPr lang="nl-BE"/>
          </a:p>
        </p:txBody>
      </p:sp>
    </p:spTree>
    <p:extLst>
      <p:ext uri="{BB962C8B-B14F-4D97-AF65-F5344CB8AC3E}">
        <p14:creationId xmlns:p14="http://schemas.microsoft.com/office/powerpoint/2010/main" val="2152172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Quote roos">
    <p:spTree>
      <p:nvGrpSpPr>
        <p:cNvPr id="1" name=""/>
        <p:cNvGrpSpPr/>
        <p:nvPr/>
      </p:nvGrpSpPr>
      <p:grpSpPr>
        <a:xfrm>
          <a:off x="0" y="0"/>
          <a:ext cx="0" cy="0"/>
          <a:chOff x="0" y="0"/>
          <a:chExt cx="0" cy="0"/>
        </a:xfrm>
      </p:grpSpPr>
      <p:pic>
        <p:nvPicPr>
          <p:cNvPr id="7" name="Afbeelding 6">
            <a:extLst>
              <a:ext uri="{FF2B5EF4-FFF2-40B4-BE49-F238E27FC236}">
                <a16:creationId xmlns:a16="http://schemas.microsoft.com/office/drawing/2014/main" id="{DE2217A2-E9D9-C981-D430-C75F02052897}"/>
              </a:ext>
            </a:extLst>
          </p:cNvPr>
          <p:cNvPicPr>
            <a:picLocks noChangeAspect="1"/>
          </p:cNvPicPr>
          <p:nvPr userDrawn="1"/>
        </p:nvPicPr>
        <p:blipFill>
          <a:blip r:embed="rId2"/>
          <a:srcRect/>
          <a:stretch/>
        </p:blipFill>
        <p:spPr>
          <a:xfrm>
            <a:off x="1" y="-4251"/>
            <a:ext cx="12306924" cy="6922644"/>
          </a:xfrm>
          <a:prstGeom prst="rect">
            <a:avLst/>
          </a:prstGeom>
        </p:spPr>
      </p:pic>
      <p:sp>
        <p:nvSpPr>
          <p:cNvPr id="2" name="Titel 1">
            <a:extLst>
              <a:ext uri="{FF2B5EF4-FFF2-40B4-BE49-F238E27FC236}">
                <a16:creationId xmlns:a16="http://schemas.microsoft.com/office/drawing/2014/main" id="{AB55475A-0B3D-9DF6-191B-84A481146670}"/>
              </a:ext>
            </a:extLst>
          </p:cNvPr>
          <p:cNvSpPr>
            <a:spLocks noGrp="1"/>
          </p:cNvSpPr>
          <p:nvPr>
            <p:ph type="title"/>
          </p:nvPr>
        </p:nvSpPr>
        <p:spPr>
          <a:xfrm>
            <a:off x="3238500" y="1039603"/>
            <a:ext cx="7988300" cy="3399682"/>
          </a:xfrm>
        </p:spPr>
        <p:txBody>
          <a:bodyPr anchor="t">
            <a:normAutofit/>
          </a:bodyPr>
          <a:lstStyle>
            <a:lvl1pPr>
              <a:defRPr sz="3600">
                <a:solidFill>
                  <a:srgbClr val="262052"/>
                </a:solidFill>
              </a:defRPr>
            </a:lvl1pPr>
          </a:lstStyle>
          <a:p>
            <a:r>
              <a:rPr lang="nl-NL"/>
              <a:t>Klik om stijl te bewerken</a:t>
            </a:r>
            <a:endParaRPr lang="nl-BE"/>
          </a:p>
        </p:txBody>
      </p:sp>
      <p:sp>
        <p:nvSpPr>
          <p:cNvPr id="4" name="Tijdelijke aanduiding voor afbeelding 15">
            <a:extLst>
              <a:ext uri="{FF2B5EF4-FFF2-40B4-BE49-F238E27FC236}">
                <a16:creationId xmlns:a16="http://schemas.microsoft.com/office/drawing/2014/main" id="{18D94C58-11B4-69A4-2B5A-A4C486E32233}"/>
              </a:ext>
            </a:extLst>
          </p:cNvPr>
          <p:cNvSpPr>
            <a:spLocks noGrp="1"/>
          </p:cNvSpPr>
          <p:nvPr>
            <p:ph type="pic" sz="quarter" idx="11"/>
          </p:nvPr>
        </p:nvSpPr>
        <p:spPr>
          <a:xfrm>
            <a:off x="927100" y="874712"/>
            <a:ext cx="2070100" cy="2070100"/>
          </a:xfrm>
          <a:prstGeom prst="ellipse">
            <a:avLst/>
          </a:prstGeom>
        </p:spPr>
        <p:txBody>
          <a:bodyPr/>
          <a:lstStyle/>
          <a:p>
            <a:r>
              <a:rPr lang="nl-NL"/>
              <a:t>Klik op het pictogram als u een afbeelding wilt toevoegen</a:t>
            </a:r>
            <a:endParaRPr lang="nl-BE"/>
          </a:p>
        </p:txBody>
      </p:sp>
      <p:pic>
        <p:nvPicPr>
          <p:cNvPr id="10" name="Afbeelding 9">
            <a:extLst>
              <a:ext uri="{FF2B5EF4-FFF2-40B4-BE49-F238E27FC236}">
                <a16:creationId xmlns:a16="http://schemas.microsoft.com/office/drawing/2014/main" id="{1679CCE3-D5F3-54CB-CD89-FFBBA6510DD4}"/>
              </a:ext>
            </a:extLst>
          </p:cNvPr>
          <p:cNvPicPr>
            <a:picLocks noChangeAspect="1"/>
          </p:cNvPicPr>
          <p:nvPr userDrawn="1"/>
        </p:nvPicPr>
        <p:blipFill>
          <a:blip r:embed="rId3"/>
          <a:srcRect l="94" r="94"/>
          <a:stretch/>
        </p:blipFill>
        <p:spPr>
          <a:xfrm>
            <a:off x="296372" y="497274"/>
            <a:ext cx="758172" cy="759600"/>
          </a:xfrm>
          <a:prstGeom prst="rect">
            <a:avLst/>
          </a:prstGeom>
        </p:spPr>
      </p:pic>
      <p:sp>
        <p:nvSpPr>
          <p:cNvPr id="12" name="Tijdelijke aanduiding voor datum 3">
            <a:extLst>
              <a:ext uri="{FF2B5EF4-FFF2-40B4-BE49-F238E27FC236}">
                <a16:creationId xmlns:a16="http://schemas.microsoft.com/office/drawing/2014/main" id="{E70DC4A3-F15E-0656-B8C3-FEFAF5EF1318}"/>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chemeClr val="bg1"/>
                </a:solidFill>
              </a:rPr>
              <a:pPr/>
              <a:t>1/03/2024</a:t>
            </a:fld>
            <a:endParaRPr lang="nl-BE">
              <a:solidFill>
                <a:schemeClr val="bg1"/>
              </a:solidFill>
            </a:endParaRPr>
          </a:p>
        </p:txBody>
      </p:sp>
      <p:sp>
        <p:nvSpPr>
          <p:cNvPr id="9" name="Tijdelijke aanduiding voor tekst 8">
            <a:extLst>
              <a:ext uri="{FF2B5EF4-FFF2-40B4-BE49-F238E27FC236}">
                <a16:creationId xmlns:a16="http://schemas.microsoft.com/office/drawing/2014/main" id="{6613E37B-29E0-F6F6-002D-52E827AB00F0}"/>
              </a:ext>
            </a:extLst>
          </p:cNvPr>
          <p:cNvSpPr>
            <a:spLocks noGrp="1"/>
          </p:cNvSpPr>
          <p:nvPr>
            <p:ph type="body" sz="quarter" idx="12"/>
          </p:nvPr>
        </p:nvSpPr>
        <p:spPr>
          <a:xfrm>
            <a:off x="3238500" y="5001418"/>
            <a:ext cx="7988300" cy="1129559"/>
          </a:xfrm>
        </p:spPr>
        <p:txBody>
          <a:bodyP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13" name="Tijdelijke aanduiding voor datum 3">
            <a:extLst>
              <a:ext uri="{FF2B5EF4-FFF2-40B4-BE49-F238E27FC236}">
                <a16:creationId xmlns:a16="http://schemas.microsoft.com/office/drawing/2014/main" id="{E00B5790-82A1-0686-DA9A-07930F0B499E}"/>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Tree>
    <p:extLst>
      <p:ext uri="{BB962C8B-B14F-4D97-AF65-F5344CB8AC3E}">
        <p14:creationId xmlns:p14="http://schemas.microsoft.com/office/powerpoint/2010/main" val="4233887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Quote groen">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227F6F6B-5E99-9907-647E-753A41E6D537}"/>
              </a:ext>
            </a:extLst>
          </p:cNvPr>
          <p:cNvPicPr>
            <a:picLocks noChangeAspect="1"/>
          </p:cNvPicPr>
          <p:nvPr userDrawn="1"/>
        </p:nvPicPr>
        <p:blipFill>
          <a:blip r:embed="rId2"/>
          <a:srcRect/>
          <a:stretch/>
        </p:blipFill>
        <p:spPr>
          <a:xfrm>
            <a:off x="2" y="-4251"/>
            <a:ext cx="12306922" cy="6922644"/>
          </a:xfrm>
          <a:prstGeom prst="rect">
            <a:avLst/>
          </a:prstGeom>
        </p:spPr>
      </p:pic>
      <p:sp>
        <p:nvSpPr>
          <p:cNvPr id="3" name="Titel 1">
            <a:extLst>
              <a:ext uri="{FF2B5EF4-FFF2-40B4-BE49-F238E27FC236}">
                <a16:creationId xmlns:a16="http://schemas.microsoft.com/office/drawing/2014/main" id="{A8F7A686-15F4-9478-9C04-D391336C0511}"/>
              </a:ext>
            </a:extLst>
          </p:cNvPr>
          <p:cNvSpPr>
            <a:spLocks noGrp="1"/>
          </p:cNvSpPr>
          <p:nvPr>
            <p:ph type="title"/>
          </p:nvPr>
        </p:nvSpPr>
        <p:spPr>
          <a:xfrm>
            <a:off x="3238500" y="1039603"/>
            <a:ext cx="7988300" cy="3399682"/>
          </a:xfrm>
        </p:spPr>
        <p:txBody>
          <a:bodyPr anchor="t">
            <a:normAutofit/>
          </a:bodyPr>
          <a:lstStyle>
            <a:lvl1pPr>
              <a:defRPr sz="3600">
                <a:solidFill>
                  <a:srgbClr val="262052"/>
                </a:solidFill>
              </a:defRPr>
            </a:lvl1pPr>
          </a:lstStyle>
          <a:p>
            <a:r>
              <a:rPr lang="nl-NL"/>
              <a:t>Klik om stijl te bewerken</a:t>
            </a:r>
            <a:endParaRPr lang="nl-BE"/>
          </a:p>
        </p:txBody>
      </p:sp>
      <p:sp>
        <p:nvSpPr>
          <p:cNvPr id="4" name="Tijdelijke aanduiding voor afbeelding 15">
            <a:extLst>
              <a:ext uri="{FF2B5EF4-FFF2-40B4-BE49-F238E27FC236}">
                <a16:creationId xmlns:a16="http://schemas.microsoft.com/office/drawing/2014/main" id="{0E92BECC-BCCD-91FB-4CC5-5CB6994AE775}"/>
              </a:ext>
            </a:extLst>
          </p:cNvPr>
          <p:cNvSpPr>
            <a:spLocks noGrp="1"/>
          </p:cNvSpPr>
          <p:nvPr>
            <p:ph type="pic" sz="quarter" idx="11"/>
          </p:nvPr>
        </p:nvSpPr>
        <p:spPr>
          <a:xfrm>
            <a:off x="927100" y="874712"/>
            <a:ext cx="2070100" cy="2070100"/>
          </a:xfrm>
          <a:prstGeom prst="ellipse">
            <a:avLst/>
          </a:prstGeom>
        </p:spPr>
        <p:txBody>
          <a:bodyPr/>
          <a:lstStyle/>
          <a:p>
            <a:r>
              <a:rPr lang="nl-NL"/>
              <a:t>Klik op het pictogram als u een afbeelding wilt toevoegen</a:t>
            </a:r>
            <a:endParaRPr lang="nl-BE"/>
          </a:p>
        </p:txBody>
      </p:sp>
      <p:pic>
        <p:nvPicPr>
          <p:cNvPr id="6" name="Afbeelding 5">
            <a:extLst>
              <a:ext uri="{FF2B5EF4-FFF2-40B4-BE49-F238E27FC236}">
                <a16:creationId xmlns:a16="http://schemas.microsoft.com/office/drawing/2014/main" id="{92247B19-7782-E041-59F6-18BF5F5F00F6}"/>
              </a:ext>
            </a:extLst>
          </p:cNvPr>
          <p:cNvPicPr>
            <a:picLocks noChangeAspect="1"/>
          </p:cNvPicPr>
          <p:nvPr userDrawn="1"/>
        </p:nvPicPr>
        <p:blipFill>
          <a:blip r:embed="rId3"/>
          <a:srcRect l="94" r="94"/>
          <a:stretch/>
        </p:blipFill>
        <p:spPr>
          <a:xfrm>
            <a:off x="296372" y="497274"/>
            <a:ext cx="758172" cy="759600"/>
          </a:xfrm>
          <a:prstGeom prst="rect">
            <a:avLst/>
          </a:prstGeom>
        </p:spPr>
      </p:pic>
      <p:sp>
        <p:nvSpPr>
          <p:cNvPr id="7" name="Tijdelijke aanduiding voor datum 3">
            <a:extLst>
              <a:ext uri="{FF2B5EF4-FFF2-40B4-BE49-F238E27FC236}">
                <a16:creationId xmlns:a16="http://schemas.microsoft.com/office/drawing/2014/main" id="{14D56B0A-BDF8-0D79-2E64-B208EC7D71EB}"/>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chemeClr val="bg1"/>
                </a:solidFill>
              </a:rPr>
              <a:pPr/>
              <a:t>1/03/2024</a:t>
            </a:fld>
            <a:endParaRPr lang="nl-BE">
              <a:solidFill>
                <a:schemeClr val="bg1"/>
              </a:solidFill>
            </a:endParaRPr>
          </a:p>
        </p:txBody>
      </p:sp>
      <p:sp>
        <p:nvSpPr>
          <p:cNvPr id="8" name="Tijdelijke aanduiding voor tekst 8">
            <a:extLst>
              <a:ext uri="{FF2B5EF4-FFF2-40B4-BE49-F238E27FC236}">
                <a16:creationId xmlns:a16="http://schemas.microsoft.com/office/drawing/2014/main" id="{6E883576-D92A-125C-AD47-3FB29ED38650}"/>
              </a:ext>
            </a:extLst>
          </p:cNvPr>
          <p:cNvSpPr>
            <a:spLocks noGrp="1"/>
          </p:cNvSpPr>
          <p:nvPr>
            <p:ph type="body" sz="quarter" idx="12"/>
          </p:nvPr>
        </p:nvSpPr>
        <p:spPr>
          <a:xfrm>
            <a:off x="3238500" y="5001418"/>
            <a:ext cx="7988300" cy="1129559"/>
          </a:xfrm>
        </p:spPr>
        <p:txBody>
          <a:bodyP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9" name="Tijdelijke aanduiding voor datum 3">
            <a:extLst>
              <a:ext uri="{FF2B5EF4-FFF2-40B4-BE49-F238E27FC236}">
                <a16:creationId xmlns:a16="http://schemas.microsoft.com/office/drawing/2014/main" id="{636EC662-B9C1-38C9-3759-5CB400129805}"/>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Tree>
    <p:extLst>
      <p:ext uri="{BB962C8B-B14F-4D97-AF65-F5344CB8AC3E}">
        <p14:creationId xmlns:p14="http://schemas.microsoft.com/office/powerpoint/2010/main" val="3287925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blauw">
    <p:spTree>
      <p:nvGrpSpPr>
        <p:cNvPr id="1" name=""/>
        <p:cNvGrpSpPr/>
        <p:nvPr/>
      </p:nvGrpSpPr>
      <p:grpSpPr>
        <a:xfrm>
          <a:off x="0" y="0"/>
          <a:ext cx="0" cy="0"/>
          <a:chOff x="0" y="0"/>
          <a:chExt cx="0" cy="0"/>
        </a:xfrm>
      </p:grpSpPr>
      <p:pic>
        <p:nvPicPr>
          <p:cNvPr id="5" name="Afbeelding 4">
            <a:extLst>
              <a:ext uri="{FF2B5EF4-FFF2-40B4-BE49-F238E27FC236}">
                <a16:creationId xmlns:a16="http://schemas.microsoft.com/office/drawing/2014/main" id="{4857F555-A7E7-9D48-5C02-4DC25BAEE926}"/>
              </a:ext>
            </a:extLst>
          </p:cNvPr>
          <p:cNvPicPr>
            <a:picLocks noChangeAspect="1"/>
          </p:cNvPicPr>
          <p:nvPr userDrawn="1"/>
        </p:nvPicPr>
        <p:blipFill>
          <a:blip r:embed="rId2"/>
          <a:srcRect/>
          <a:stretch/>
        </p:blipFill>
        <p:spPr>
          <a:xfrm>
            <a:off x="2" y="-4251"/>
            <a:ext cx="12306922" cy="6922643"/>
          </a:xfrm>
          <a:prstGeom prst="rect">
            <a:avLst/>
          </a:prstGeom>
        </p:spPr>
      </p:pic>
      <p:sp>
        <p:nvSpPr>
          <p:cNvPr id="6" name="Titel 1">
            <a:extLst>
              <a:ext uri="{FF2B5EF4-FFF2-40B4-BE49-F238E27FC236}">
                <a16:creationId xmlns:a16="http://schemas.microsoft.com/office/drawing/2014/main" id="{67F0DCDA-3BB3-FAC6-E5E8-151942C67FA5}"/>
              </a:ext>
            </a:extLst>
          </p:cNvPr>
          <p:cNvSpPr>
            <a:spLocks noGrp="1"/>
          </p:cNvSpPr>
          <p:nvPr>
            <p:ph type="title"/>
          </p:nvPr>
        </p:nvSpPr>
        <p:spPr>
          <a:xfrm>
            <a:off x="3238500" y="1039603"/>
            <a:ext cx="7988300" cy="3399682"/>
          </a:xfrm>
        </p:spPr>
        <p:txBody>
          <a:bodyPr anchor="t">
            <a:normAutofit/>
          </a:bodyPr>
          <a:lstStyle>
            <a:lvl1pPr>
              <a:defRPr sz="3600">
                <a:solidFill>
                  <a:srgbClr val="262052"/>
                </a:solidFill>
              </a:defRPr>
            </a:lvl1pPr>
          </a:lstStyle>
          <a:p>
            <a:r>
              <a:rPr lang="nl-NL"/>
              <a:t>Klik om stijl te bewerken</a:t>
            </a:r>
            <a:endParaRPr lang="nl-BE"/>
          </a:p>
        </p:txBody>
      </p:sp>
      <p:sp>
        <p:nvSpPr>
          <p:cNvPr id="8" name="Tijdelijke aanduiding voor afbeelding 15">
            <a:extLst>
              <a:ext uri="{FF2B5EF4-FFF2-40B4-BE49-F238E27FC236}">
                <a16:creationId xmlns:a16="http://schemas.microsoft.com/office/drawing/2014/main" id="{89B98308-EAA0-C4A7-3B3F-62FFD9E132B2}"/>
              </a:ext>
            </a:extLst>
          </p:cNvPr>
          <p:cNvSpPr>
            <a:spLocks noGrp="1"/>
          </p:cNvSpPr>
          <p:nvPr>
            <p:ph type="pic" sz="quarter" idx="11"/>
          </p:nvPr>
        </p:nvSpPr>
        <p:spPr>
          <a:xfrm>
            <a:off x="927100" y="874712"/>
            <a:ext cx="2070100" cy="2070100"/>
          </a:xfrm>
          <a:prstGeom prst="ellipse">
            <a:avLst/>
          </a:prstGeom>
        </p:spPr>
        <p:txBody>
          <a:bodyPr/>
          <a:lstStyle/>
          <a:p>
            <a:r>
              <a:rPr lang="nl-NL"/>
              <a:t>Klik op het pictogram als u een afbeelding wilt toevoegen</a:t>
            </a:r>
            <a:endParaRPr lang="nl-BE"/>
          </a:p>
        </p:txBody>
      </p:sp>
      <p:pic>
        <p:nvPicPr>
          <p:cNvPr id="14" name="Afbeelding 13">
            <a:extLst>
              <a:ext uri="{FF2B5EF4-FFF2-40B4-BE49-F238E27FC236}">
                <a16:creationId xmlns:a16="http://schemas.microsoft.com/office/drawing/2014/main" id="{8AD386A8-2543-0B36-45B2-B06B1B79FBC7}"/>
              </a:ext>
            </a:extLst>
          </p:cNvPr>
          <p:cNvPicPr>
            <a:picLocks noChangeAspect="1"/>
          </p:cNvPicPr>
          <p:nvPr userDrawn="1"/>
        </p:nvPicPr>
        <p:blipFill>
          <a:blip r:embed="rId3"/>
          <a:srcRect l="94" r="94"/>
          <a:stretch/>
        </p:blipFill>
        <p:spPr>
          <a:xfrm>
            <a:off x="296372" y="497274"/>
            <a:ext cx="758172" cy="759600"/>
          </a:xfrm>
          <a:prstGeom prst="rect">
            <a:avLst/>
          </a:prstGeom>
        </p:spPr>
      </p:pic>
      <p:sp>
        <p:nvSpPr>
          <p:cNvPr id="16" name="Tijdelijke aanduiding voor datum 3">
            <a:extLst>
              <a:ext uri="{FF2B5EF4-FFF2-40B4-BE49-F238E27FC236}">
                <a16:creationId xmlns:a16="http://schemas.microsoft.com/office/drawing/2014/main" id="{154F752C-5B36-7153-618D-8419C3A242AD}"/>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chemeClr val="bg1"/>
                </a:solidFill>
              </a:rPr>
              <a:pPr/>
              <a:t>1/03/2024</a:t>
            </a:fld>
            <a:endParaRPr lang="nl-BE">
              <a:solidFill>
                <a:schemeClr val="bg1"/>
              </a:solidFill>
            </a:endParaRPr>
          </a:p>
        </p:txBody>
      </p:sp>
      <p:sp>
        <p:nvSpPr>
          <p:cNvPr id="17" name="Tijdelijke aanduiding voor tekst 8">
            <a:extLst>
              <a:ext uri="{FF2B5EF4-FFF2-40B4-BE49-F238E27FC236}">
                <a16:creationId xmlns:a16="http://schemas.microsoft.com/office/drawing/2014/main" id="{F9DB8AAE-943F-8933-0E57-EF7B600F9EA8}"/>
              </a:ext>
            </a:extLst>
          </p:cNvPr>
          <p:cNvSpPr>
            <a:spLocks noGrp="1"/>
          </p:cNvSpPr>
          <p:nvPr>
            <p:ph type="body" sz="quarter" idx="12"/>
          </p:nvPr>
        </p:nvSpPr>
        <p:spPr>
          <a:xfrm>
            <a:off x="3238500" y="5001418"/>
            <a:ext cx="7988300" cy="1129559"/>
          </a:xfrm>
        </p:spPr>
        <p:txBody>
          <a:bodyP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20" name="Tijdelijke aanduiding voor datum 3">
            <a:extLst>
              <a:ext uri="{FF2B5EF4-FFF2-40B4-BE49-F238E27FC236}">
                <a16:creationId xmlns:a16="http://schemas.microsoft.com/office/drawing/2014/main" id="{398FC526-9F40-BBB3-FE65-565137E530A8}"/>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Tree>
    <p:extLst>
      <p:ext uri="{BB962C8B-B14F-4D97-AF65-F5344CB8AC3E}">
        <p14:creationId xmlns:p14="http://schemas.microsoft.com/office/powerpoint/2010/main" val="3295867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el tekst tekst paars">
    <p:spTree>
      <p:nvGrpSpPr>
        <p:cNvPr id="1" name=""/>
        <p:cNvGrpSpPr/>
        <p:nvPr/>
      </p:nvGrpSpPr>
      <p:grpSpPr>
        <a:xfrm>
          <a:off x="0" y="0"/>
          <a:ext cx="0" cy="0"/>
          <a:chOff x="0" y="0"/>
          <a:chExt cx="0" cy="0"/>
        </a:xfrm>
      </p:grpSpPr>
      <p:pic>
        <p:nvPicPr>
          <p:cNvPr id="3" name="Afbeelding 2">
            <a:extLst>
              <a:ext uri="{FF2B5EF4-FFF2-40B4-BE49-F238E27FC236}">
                <a16:creationId xmlns:a16="http://schemas.microsoft.com/office/drawing/2014/main" id="{C8614B69-AFC1-C4B5-8D6B-6AC51B5B03FB}"/>
              </a:ext>
            </a:extLst>
          </p:cNvPr>
          <p:cNvPicPr>
            <a:picLocks noChangeAspect="1"/>
          </p:cNvPicPr>
          <p:nvPr userDrawn="1"/>
        </p:nvPicPr>
        <p:blipFill>
          <a:blip r:embed="rId2"/>
          <a:srcRect/>
          <a:stretch/>
        </p:blipFill>
        <p:spPr>
          <a:xfrm>
            <a:off x="8426" y="19277"/>
            <a:ext cx="12176760" cy="6849427"/>
          </a:xfrm>
          <a:prstGeom prst="rect">
            <a:avLst/>
          </a:prstGeom>
        </p:spPr>
      </p:pic>
      <p:sp>
        <p:nvSpPr>
          <p:cNvPr id="7" name="Tijdelijke aanduiding voor datum 3">
            <a:extLst>
              <a:ext uri="{FF2B5EF4-FFF2-40B4-BE49-F238E27FC236}">
                <a16:creationId xmlns:a16="http://schemas.microsoft.com/office/drawing/2014/main" id="{9FCE811C-4F8B-F46C-60E1-801EE6EDFE8C}"/>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1/03/2024</a:t>
            </a:fld>
            <a:endParaRPr lang="nl-BE">
              <a:solidFill>
                <a:srgbClr val="262052"/>
              </a:solidFill>
            </a:endParaRPr>
          </a:p>
        </p:txBody>
      </p:sp>
      <p:sp>
        <p:nvSpPr>
          <p:cNvPr id="12" name="Tijdelijke aanduiding voor datum 3">
            <a:extLst>
              <a:ext uri="{FF2B5EF4-FFF2-40B4-BE49-F238E27FC236}">
                <a16:creationId xmlns:a16="http://schemas.microsoft.com/office/drawing/2014/main" id="{673A6485-B691-B7EE-92F6-C3CF63B30A12}"/>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13" name="Titel 1">
            <a:extLst>
              <a:ext uri="{FF2B5EF4-FFF2-40B4-BE49-F238E27FC236}">
                <a16:creationId xmlns:a16="http://schemas.microsoft.com/office/drawing/2014/main" id="{45BBA65E-99DB-FBCD-CFF8-288D4FC04A3E}"/>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7" name="Tijdelijke aanduiding voor inhoud 2">
            <a:extLst>
              <a:ext uri="{FF2B5EF4-FFF2-40B4-BE49-F238E27FC236}">
                <a16:creationId xmlns:a16="http://schemas.microsoft.com/office/drawing/2014/main" id="{3BC80B25-A35A-5075-8859-0F83384B8114}"/>
              </a:ext>
            </a:extLst>
          </p:cNvPr>
          <p:cNvSpPr>
            <a:spLocks noGrp="1"/>
          </p:cNvSpPr>
          <p:nvPr>
            <p:ph idx="1"/>
          </p:nvPr>
        </p:nvSpPr>
        <p:spPr>
          <a:xfrm>
            <a:off x="93438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inhoud 2">
            <a:extLst>
              <a:ext uri="{FF2B5EF4-FFF2-40B4-BE49-F238E27FC236}">
                <a16:creationId xmlns:a16="http://schemas.microsoft.com/office/drawing/2014/main" id="{1A69635D-A8E9-1198-4A1E-B78E2C586D74}"/>
              </a:ext>
            </a:extLst>
          </p:cNvPr>
          <p:cNvSpPr>
            <a:spLocks noGrp="1"/>
          </p:cNvSpPr>
          <p:nvPr>
            <p:ph idx="12"/>
          </p:nvPr>
        </p:nvSpPr>
        <p:spPr>
          <a:xfrm>
            <a:off x="636082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1730677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el tekst tekst roos">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9D4E9A78-2239-0FB5-84D2-79BFDCF0480D}"/>
              </a:ext>
            </a:extLst>
          </p:cNvPr>
          <p:cNvPicPr>
            <a:picLocks noChangeAspect="1"/>
          </p:cNvPicPr>
          <p:nvPr userDrawn="1"/>
        </p:nvPicPr>
        <p:blipFill>
          <a:blip r:embed="rId2"/>
          <a:srcRect/>
          <a:stretch/>
        </p:blipFill>
        <p:spPr>
          <a:xfrm>
            <a:off x="806" y="14991"/>
            <a:ext cx="12192000" cy="6858000"/>
          </a:xfrm>
          <a:prstGeom prst="rect">
            <a:avLst/>
          </a:prstGeom>
        </p:spPr>
      </p:pic>
      <p:sp>
        <p:nvSpPr>
          <p:cNvPr id="3" name="Tijdelijke aanduiding voor datum 3">
            <a:extLst>
              <a:ext uri="{FF2B5EF4-FFF2-40B4-BE49-F238E27FC236}">
                <a16:creationId xmlns:a16="http://schemas.microsoft.com/office/drawing/2014/main" id="{5BA698CB-B578-55AA-7305-6BAF09940C7B}"/>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1/03/2024</a:t>
            </a:fld>
            <a:endParaRPr lang="nl-BE">
              <a:solidFill>
                <a:srgbClr val="262052"/>
              </a:solidFill>
            </a:endParaRPr>
          </a:p>
        </p:txBody>
      </p:sp>
      <p:sp>
        <p:nvSpPr>
          <p:cNvPr id="4" name="Tijdelijke aanduiding voor datum 3">
            <a:extLst>
              <a:ext uri="{FF2B5EF4-FFF2-40B4-BE49-F238E27FC236}">
                <a16:creationId xmlns:a16="http://schemas.microsoft.com/office/drawing/2014/main" id="{32744483-1C4A-021E-FEDC-48855C160659}"/>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5" name="Titel 1">
            <a:extLst>
              <a:ext uri="{FF2B5EF4-FFF2-40B4-BE49-F238E27FC236}">
                <a16:creationId xmlns:a16="http://schemas.microsoft.com/office/drawing/2014/main" id="{34CBF366-8155-A8F7-5A7D-4715CE449FD1}"/>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6" name="Tijdelijke aanduiding voor inhoud 2">
            <a:extLst>
              <a:ext uri="{FF2B5EF4-FFF2-40B4-BE49-F238E27FC236}">
                <a16:creationId xmlns:a16="http://schemas.microsoft.com/office/drawing/2014/main" id="{8F65679F-AFE5-F3E8-CE12-F473DDD8D6C7}"/>
              </a:ext>
            </a:extLst>
          </p:cNvPr>
          <p:cNvSpPr>
            <a:spLocks noGrp="1"/>
          </p:cNvSpPr>
          <p:nvPr>
            <p:ph idx="1"/>
          </p:nvPr>
        </p:nvSpPr>
        <p:spPr>
          <a:xfrm>
            <a:off x="93438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8" name="Tijdelijke aanduiding voor inhoud 2">
            <a:extLst>
              <a:ext uri="{FF2B5EF4-FFF2-40B4-BE49-F238E27FC236}">
                <a16:creationId xmlns:a16="http://schemas.microsoft.com/office/drawing/2014/main" id="{515022D9-5FD8-D745-6447-9F5C7BA40376}"/>
              </a:ext>
            </a:extLst>
          </p:cNvPr>
          <p:cNvSpPr>
            <a:spLocks noGrp="1"/>
          </p:cNvSpPr>
          <p:nvPr>
            <p:ph idx="12"/>
          </p:nvPr>
        </p:nvSpPr>
        <p:spPr>
          <a:xfrm>
            <a:off x="636082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216229817"/>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theme" Target="../theme/theme1.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6B540BC0-43B7-8648-A4FB-9DF5411466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endParaRPr lang="nl-BE"/>
          </a:p>
        </p:txBody>
      </p:sp>
      <p:sp>
        <p:nvSpPr>
          <p:cNvPr id="3" name="Tijdelijke aanduiding voor tekst 2">
            <a:extLst>
              <a:ext uri="{FF2B5EF4-FFF2-40B4-BE49-F238E27FC236}">
                <a16:creationId xmlns:a16="http://schemas.microsoft.com/office/drawing/2014/main" id="{82CEEA28-2C98-6060-7C3F-0787988B750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4A6F04A7-A5D0-7512-FDC3-B2383BB0504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0" i="0">
                <a:solidFill>
                  <a:srgbClr val="262052"/>
                </a:solidFill>
                <a:latin typeface="Krub" pitchFamily="2" charset="-34"/>
                <a:cs typeface="Krub" pitchFamily="2" charset="-34"/>
              </a:defRPr>
            </a:lvl1pPr>
          </a:lstStyle>
          <a:p>
            <a:fld id="{AC367D91-EFE8-4DA2-B8C0-E934711A816F}" type="datetime1">
              <a:rPr lang="nl-BE" smtClean="0"/>
              <a:t>1/03/2024</a:t>
            </a:fld>
            <a:endParaRPr lang="nl-BE"/>
          </a:p>
        </p:txBody>
      </p:sp>
    </p:spTree>
    <p:extLst>
      <p:ext uri="{BB962C8B-B14F-4D97-AF65-F5344CB8AC3E}">
        <p14:creationId xmlns:p14="http://schemas.microsoft.com/office/powerpoint/2010/main" val="3985754398"/>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82" r:id="rId3"/>
    <p:sldLayoutId id="2147483674" r:id="rId4"/>
    <p:sldLayoutId id="2147483668" r:id="rId5"/>
    <p:sldLayoutId id="2147483675" r:id="rId6"/>
    <p:sldLayoutId id="2147483678" r:id="rId7"/>
    <p:sldLayoutId id="2147483681" r:id="rId8"/>
    <p:sldLayoutId id="2147483677" r:id="rId9"/>
    <p:sldLayoutId id="2147483684" r:id="rId10"/>
    <p:sldLayoutId id="2147483685" r:id="rId11"/>
    <p:sldLayoutId id="2147483676" r:id="rId12"/>
    <p:sldLayoutId id="2147483683" r:id="rId13"/>
    <p:sldLayoutId id="2147483686" r:id="rId14"/>
    <p:sldLayoutId id="2147483679" r:id="rId15"/>
    <p:sldLayoutId id="2147483680" r:id="rId16"/>
    <p:sldLayoutId id="2147483687" r:id="rId17"/>
    <p:sldLayoutId id="2147483688" r:id="rId18"/>
    <p:sldLayoutId id="2147483689" r:id="rId19"/>
    <p:sldLayoutId id="2147483664" r:id="rId20"/>
    <p:sldLayoutId id="2147483690" r:id="rId21"/>
    <p:sldLayoutId id="2147483691" r:id="rId22"/>
    <p:sldLayoutId id="2147483692" r:id="rId23"/>
    <p:sldLayoutId id="2147483662" r:id="rId24"/>
    <p:sldLayoutId id="2147483693" r:id="rId25"/>
    <p:sldLayoutId id="2147483694" r:id="rId26"/>
    <p:sldLayoutId id="2147483695" r:id="rId27"/>
    <p:sldLayoutId id="2147483696" r:id="rId28"/>
    <p:sldLayoutId id="2147483670" r:id="rId29"/>
    <p:sldLayoutId id="2147483697" r:id="rId30"/>
    <p:sldLayoutId id="2147483698" r:id="rId31"/>
    <p:sldLayoutId id="2147483671" r:id="rId32"/>
    <p:sldLayoutId id="2147483700" r:id="rId33"/>
    <p:sldLayoutId id="2147483672" r:id="rId34"/>
    <p:sldLayoutId id="2147483699" r:id="rId35"/>
    <p:sldLayoutId id="2147483701" r:id="rId36"/>
    <p:sldLayoutId id="2147483702" r:id="rId37"/>
    <p:sldLayoutId id="2147483673" r:id="rId38"/>
    <p:sldLayoutId id="2147483703" r:id="rId39"/>
    <p:sldLayoutId id="2147483704" r:id="rId40"/>
    <p:sldLayoutId id="2147483669" r:id="rId41"/>
    <p:sldLayoutId id="2147483666" r:id="rId42"/>
  </p:sldLayoutIdLst>
  <p:hf sldNum="0" hdr="0" ftr="0" dt="0"/>
  <p:txStyles>
    <p:titleStyle>
      <a:lvl1pPr algn="l" defTabSz="914400" rtl="0" eaLnBrk="1" latinLnBrk="0" hangingPunct="1">
        <a:lnSpc>
          <a:spcPct val="100000"/>
        </a:lnSpc>
        <a:spcBef>
          <a:spcPct val="0"/>
        </a:spcBef>
        <a:buNone/>
        <a:defRPr sz="4000" b="1" i="0" kern="1200">
          <a:solidFill>
            <a:srgbClr val="262052"/>
          </a:solidFill>
          <a:latin typeface="Krub" pitchFamily="2" charset="-34"/>
          <a:ea typeface="+mj-ea"/>
          <a:cs typeface="Krub" pitchFamily="2" charset="-34"/>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4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2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20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9.xml"/></Relationships>
</file>

<file path=ppt/slides/_rels/slide18.xml.rels><?xml version="1.0" encoding="UTF-8" standalone="yes"?>
<Relationships xmlns="http://schemas.openxmlformats.org/package/2006/relationships"><Relationship Id="rId3" Type="http://schemas.openxmlformats.org/officeDocument/2006/relationships/hyperlink" Target="https://uea.publicprocurement.be/" TargetMode="External"/><Relationship Id="rId2" Type="http://schemas.openxmlformats.org/officeDocument/2006/relationships/notesSlide" Target="../notesSlides/notesSlide17.xml"/><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8.xml"/><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3" Type="http://schemas.openxmlformats.org/officeDocument/2006/relationships/hyperlink" Target="mailto:Astrid.dhaenens@leerpunt.be" TargetMode="External"/><Relationship Id="rId2" Type="http://schemas.openxmlformats.org/officeDocument/2006/relationships/notesSlide" Target="../notesSlides/notesSlide1.xml"/><Relationship Id="rId1" Type="http://schemas.openxmlformats.org/officeDocument/2006/relationships/slideLayout" Target="../slideLayouts/slideLayout29.xml"/><Relationship Id="rId4" Type="http://schemas.openxmlformats.org/officeDocument/2006/relationships/hyperlink" Target="mailto:Joke.boeckx@leerpunt.be"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9.xml"/></Relationships>
</file>

<file path=ppt/slides/_rels/slide22.xml.rels><?xml version="1.0" encoding="UTF-8" standalone="yes"?>
<Relationships xmlns="http://schemas.openxmlformats.org/package/2006/relationships"><Relationship Id="rId3" Type="http://schemas.openxmlformats.org/officeDocument/2006/relationships/hyperlink" Target="https://www.publicprocurement.be/publication-workspaces/f6cc5469-88b4-4051-b867-3b2d18854814/general" TargetMode="External"/><Relationship Id="rId2" Type="http://schemas.openxmlformats.org/officeDocument/2006/relationships/notesSlide" Target="../notesSlides/notesSlide21.xml"/><Relationship Id="rId1" Type="http://schemas.openxmlformats.org/officeDocument/2006/relationships/slideLayout" Target="../slideLayouts/slideLayout29.xml"/><Relationship Id="rId5" Type="http://schemas.openxmlformats.org/officeDocument/2006/relationships/hyperlink" Target="https://bosa.service-now.com/eprocurement?lang=nl" TargetMode="External"/><Relationship Id="rId4" Type="http://schemas.openxmlformats.org/officeDocument/2006/relationships/hyperlink" Target="https://demo.publicprocurement.be/"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9.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9.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9.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9.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9.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B1877E-4CF8-B5D4-2EB2-DECA29EC3637}"/>
              </a:ext>
            </a:extLst>
          </p:cNvPr>
          <p:cNvSpPr>
            <a:spLocks noGrp="1"/>
          </p:cNvSpPr>
          <p:nvPr>
            <p:ph type="ctrTitle"/>
          </p:nvPr>
        </p:nvSpPr>
        <p:spPr>
          <a:xfrm>
            <a:off x="-2301" y="2258624"/>
            <a:ext cx="12194301" cy="1092048"/>
          </a:xfrm>
        </p:spPr>
        <p:txBody>
          <a:bodyPr>
            <a:normAutofit/>
          </a:bodyPr>
          <a:lstStyle/>
          <a:p>
            <a:r>
              <a:rPr lang="nl-BE"/>
              <a:t>Informatiesessie</a:t>
            </a:r>
          </a:p>
        </p:txBody>
      </p:sp>
      <p:sp>
        <p:nvSpPr>
          <p:cNvPr id="3" name="Ondertitel 2">
            <a:extLst>
              <a:ext uri="{FF2B5EF4-FFF2-40B4-BE49-F238E27FC236}">
                <a16:creationId xmlns:a16="http://schemas.microsoft.com/office/drawing/2014/main" id="{1E12B5D2-2D95-BB7F-E1E9-D8947CE7A4A5}"/>
              </a:ext>
            </a:extLst>
          </p:cNvPr>
          <p:cNvSpPr>
            <a:spLocks noGrp="1"/>
          </p:cNvSpPr>
          <p:nvPr>
            <p:ph type="subTitle" idx="1"/>
          </p:nvPr>
        </p:nvSpPr>
        <p:spPr>
          <a:xfrm>
            <a:off x="4470400" y="3410489"/>
            <a:ext cx="7721599" cy="2126711"/>
          </a:xfrm>
        </p:spPr>
        <p:txBody>
          <a:bodyPr>
            <a:normAutofit fontScale="77500" lnSpcReduction="20000"/>
          </a:bodyPr>
          <a:lstStyle/>
          <a:p>
            <a:r>
              <a:rPr lang="nl-BE"/>
              <a:t>28/02/2024</a:t>
            </a:r>
          </a:p>
          <a:p>
            <a:r>
              <a:rPr lang="nl-BE" sz="4400"/>
              <a:t>Onderzoeksopdracht naar de effectiviteit van begeleidingsprojecten rond brede basiszorg/verhoogde zorg</a:t>
            </a:r>
            <a:endParaRPr lang="nl-BE" sz="1600"/>
          </a:p>
        </p:txBody>
      </p:sp>
    </p:spTree>
    <p:extLst>
      <p:ext uri="{BB962C8B-B14F-4D97-AF65-F5344CB8AC3E}">
        <p14:creationId xmlns:p14="http://schemas.microsoft.com/office/powerpoint/2010/main" val="11643394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2C95EB-D262-F71B-96E3-6311E8710D98}"/>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5B9DDF37-924D-A13C-E77E-6EA9BC4EC79A}"/>
              </a:ext>
            </a:extLst>
          </p:cNvPr>
          <p:cNvSpPr>
            <a:spLocks noGrp="1"/>
          </p:cNvSpPr>
          <p:nvPr>
            <p:ph type="title"/>
          </p:nvPr>
        </p:nvSpPr>
        <p:spPr/>
        <p:txBody>
          <a:bodyPr/>
          <a:lstStyle/>
          <a:p>
            <a:r>
              <a:rPr lang="nl-BE"/>
              <a:t>Onderzoeksopdracht</a:t>
            </a:r>
          </a:p>
        </p:txBody>
      </p:sp>
      <p:sp>
        <p:nvSpPr>
          <p:cNvPr id="3" name="Tijdelijke aanduiding voor afbeelding 2">
            <a:extLst>
              <a:ext uri="{FF2B5EF4-FFF2-40B4-BE49-F238E27FC236}">
                <a16:creationId xmlns:a16="http://schemas.microsoft.com/office/drawing/2014/main" id="{92D53595-0F4F-0576-7DFB-655DAADEA747}"/>
              </a:ext>
            </a:extLst>
          </p:cNvPr>
          <p:cNvSpPr>
            <a:spLocks noGrp="1"/>
          </p:cNvSpPr>
          <p:nvPr>
            <p:ph type="pic" sz="quarter" idx="12"/>
          </p:nvPr>
        </p:nvSpPr>
        <p:spPr>
          <a:xfrm>
            <a:off x="943962" y="1750979"/>
            <a:ext cx="10315318" cy="4532035"/>
          </a:xfrm>
        </p:spPr>
        <p:txBody>
          <a:bodyPr>
            <a:normAutofit/>
          </a:bodyPr>
          <a:lstStyle/>
          <a:p>
            <a:pPr>
              <a:lnSpc>
                <a:spcPct val="130000"/>
              </a:lnSpc>
              <a:spcBef>
                <a:spcPts val="0"/>
              </a:spcBef>
            </a:pPr>
            <a:r>
              <a:rPr lang="nl-BE" sz="3100">
                <a:latin typeface="Krub" panose="00000500000000000000" pitchFamily="2" charset="-34"/>
                <a:cs typeface="Krub" panose="00000500000000000000" pitchFamily="2" charset="-34"/>
              </a:rPr>
              <a:t>Duurtijd</a:t>
            </a:r>
          </a:p>
          <a:p>
            <a:pPr lvl="1">
              <a:lnSpc>
                <a:spcPct val="130000"/>
              </a:lnSpc>
              <a:spcBef>
                <a:spcPts val="0"/>
              </a:spcBef>
            </a:pPr>
            <a:r>
              <a:rPr lang="nl-BE" sz="1700">
                <a:latin typeface="Krub" panose="00000500000000000000" pitchFamily="2" charset="-34"/>
                <a:cs typeface="Krub" panose="00000500000000000000" pitchFamily="2" charset="-34"/>
              </a:rPr>
              <a:t>uitvoeringstermijn van 18 maanden</a:t>
            </a:r>
          </a:p>
          <a:p>
            <a:pPr lvl="1">
              <a:lnSpc>
                <a:spcPct val="130000"/>
              </a:lnSpc>
              <a:spcBef>
                <a:spcPts val="0"/>
              </a:spcBef>
            </a:pPr>
            <a:r>
              <a:rPr lang="nl-BE" sz="1700">
                <a:latin typeface="Krub" panose="00000500000000000000" pitchFamily="2" charset="-34"/>
                <a:cs typeface="Krub" panose="00000500000000000000" pitchFamily="2" charset="-34"/>
              </a:rPr>
              <a:t>Indicatieve planning:</a:t>
            </a:r>
          </a:p>
          <a:p>
            <a:pPr lvl="2">
              <a:lnSpc>
                <a:spcPct val="130000"/>
              </a:lnSpc>
              <a:spcBef>
                <a:spcPts val="0"/>
              </a:spcBef>
            </a:pPr>
            <a:endParaRPr lang="nl-BE" sz="1500">
              <a:latin typeface="Krub" panose="00000500000000000000" pitchFamily="2" charset="-34"/>
              <a:cs typeface="Krub" panose="00000500000000000000" pitchFamily="2" charset="-34"/>
            </a:endParaRPr>
          </a:p>
          <a:p>
            <a:pPr marL="0" indent="0">
              <a:buNone/>
            </a:pPr>
            <a:endParaRPr lang="nl-BE" sz="1900">
              <a:latin typeface="Krub" panose="00000500000000000000" pitchFamily="2" charset="-34"/>
              <a:cs typeface="Krub" panose="00000500000000000000" pitchFamily="2" charset="-34"/>
            </a:endParaRPr>
          </a:p>
          <a:p>
            <a:pPr marL="0" indent="0">
              <a:buNone/>
            </a:pPr>
            <a:endParaRPr lang="nl-BE" sz="1900">
              <a:latin typeface="Krub" panose="00000500000000000000" pitchFamily="2" charset="-34"/>
              <a:cs typeface="Krub" panose="00000500000000000000" pitchFamily="2" charset="-34"/>
            </a:endParaRPr>
          </a:p>
          <a:p>
            <a:pPr marL="0" indent="0">
              <a:buNone/>
            </a:pPr>
            <a:endParaRPr lang="nl-BE" sz="1900">
              <a:latin typeface="Krub" panose="00000500000000000000" pitchFamily="2" charset="-34"/>
              <a:cs typeface="Krub" panose="00000500000000000000" pitchFamily="2" charset="-34"/>
            </a:endParaRPr>
          </a:p>
          <a:p>
            <a:pPr marL="0" indent="0">
              <a:buNone/>
            </a:pPr>
            <a:endParaRPr lang="nl-BE" sz="1900">
              <a:latin typeface="Krub" panose="00000500000000000000" pitchFamily="2" charset="-34"/>
              <a:cs typeface="Krub" panose="00000500000000000000" pitchFamily="2" charset="-34"/>
            </a:endParaRPr>
          </a:p>
          <a:p>
            <a:pPr>
              <a:lnSpc>
                <a:spcPct val="110000"/>
              </a:lnSpc>
              <a:spcBef>
                <a:spcPts val="0"/>
              </a:spcBef>
            </a:pPr>
            <a:r>
              <a:rPr lang="nl-BE" sz="2200">
                <a:latin typeface="Krub" panose="00000500000000000000" pitchFamily="2" charset="-34"/>
                <a:cs typeface="Krub" panose="00000500000000000000" pitchFamily="2" charset="-34"/>
              </a:rPr>
              <a:t>Budget</a:t>
            </a:r>
          </a:p>
          <a:p>
            <a:pPr lvl="1">
              <a:lnSpc>
                <a:spcPct val="130000"/>
              </a:lnSpc>
              <a:spcBef>
                <a:spcPts val="0"/>
              </a:spcBef>
            </a:pPr>
            <a:r>
              <a:rPr lang="nl-BE" sz="1700">
                <a:latin typeface="Krub" panose="00000500000000000000" pitchFamily="2" charset="-34"/>
                <a:cs typeface="Krub" panose="00000500000000000000" pitchFamily="2" charset="-34"/>
              </a:rPr>
              <a:t>Voorzien maximum bedrag: 391.500,00 euro (incl. btw)</a:t>
            </a:r>
          </a:p>
        </p:txBody>
      </p:sp>
      <p:graphicFrame>
        <p:nvGraphicFramePr>
          <p:cNvPr id="4" name="Tabel 3">
            <a:extLst>
              <a:ext uri="{FF2B5EF4-FFF2-40B4-BE49-F238E27FC236}">
                <a16:creationId xmlns:a16="http://schemas.microsoft.com/office/drawing/2014/main" id="{0CF2F26F-95E1-AFAC-D6FB-3992848B11F9}"/>
              </a:ext>
            </a:extLst>
          </p:cNvPr>
          <p:cNvGraphicFramePr>
            <a:graphicFrameLocks noGrp="1"/>
          </p:cNvGraphicFramePr>
          <p:nvPr>
            <p:extLst>
              <p:ext uri="{D42A27DB-BD31-4B8C-83A1-F6EECF244321}">
                <p14:modId xmlns:p14="http://schemas.microsoft.com/office/powerpoint/2010/main" val="1818870172"/>
              </p:ext>
            </p:extLst>
          </p:nvPr>
        </p:nvGraphicFramePr>
        <p:xfrm>
          <a:off x="1163320" y="3275316"/>
          <a:ext cx="8128000" cy="1483360"/>
        </p:xfrm>
        <a:graphic>
          <a:graphicData uri="http://schemas.openxmlformats.org/drawingml/2006/table">
            <a:tbl>
              <a:tblPr firstRow="1" bandRow="1">
                <a:tableStyleId>{2D5ABB26-0587-4C30-8999-92F81FD0307C}</a:tableStyleId>
              </a:tblPr>
              <a:tblGrid>
                <a:gridCol w="4064000">
                  <a:extLst>
                    <a:ext uri="{9D8B030D-6E8A-4147-A177-3AD203B41FA5}">
                      <a16:colId xmlns:a16="http://schemas.microsoft.com/office/drawing/2014/main" val="951261737"/>
                    </a:ext>
                  </a:extLst>
                </a:gridCol>
                <a:gridCol w="4064000">
                  <a:extLst>
                    <a:ext uri="{9D8B030D-6E8A-4147-A177-3AD203B41FA5}">
                      <a16:colId xmlns:a16="http://schemas.microsoft.com/office/drawing/2014/main" val="1412163098"/>
                    </a:ext>
                  </a:extLst>
                </a:gridCol>
              </a:tblGrid>
              <a:tr h="370840">
                <a:tc>
                  <a:txBody>
                    <a:bodyPr/>
                    <a:lstStyle/>
                    <a:p>
                      <a:r>
                        <a:rPr lang="nl-BE" sz="1700" b="0" i="0" kern="1200">
                          <a:solidFill>
                            <a:srgbClr val="262052"/>
                          </a:solidFill>
                          <a:latin typeface="Krub" panose="00000500000000000000" pitchFamily="2" charset="-34"/>
                          <a:ea typeface="Open Sans" panose="020B0606030504020204" pitchFamily="34" charset="0"/>
                          <a:cs typeface="Krub" panose="00000500000000000000" pitchFamily="2" charset="-34"/>
                        </a:rPr>
                        <a:t>29 maart 2024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nl-BE" sz="1700" b="0" i="0" kern="1200">
                          <a:solidFill>
                            <a:srgbClr val="262052"/>
                          </a:solidFill>
                          <a:latin typeface="Krub" panose="00000500000000000000" pitchFamily="2" charset="-34"/>
                          <a:ea typeface="Open Sans" panose="020B0606030504020204" pitchFamily="34" charset="0"/>
                          <a:cs typeface="Krub" panose="00000500000000000000" pitchFamily="2" charset="-34"/>
                        </a:rPr>
                        <a:t>Opening offertes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209387"/>
                  </a:ext>
                </a:extLst>
              </a:tr>
              <a:tr h="370840">
                <a:tc>
                  <a:txBody>
                    <a:bodyPr/>
                    <a:lstStyle/>
                    <a:p>
                      <a:r>
                        <a:rPr lang="nl-BE" sz="1700" b="0" i="0" kern="1200">
                          <a:solidFill>
                            <a:srgbClr val="262052"/>
                          </a:solidFill>
                          <a:latin typeface="Krub" panose="00000500000000000000" pitchFamily="2" charset="-34"/>
                          <a:ea typeface="Open Sans" panose="020B0606030504020204" pitchFamily="34" charset="0"/>
                          <a:cs typeface="Krub" panose="00000500000000000000" pitchFamily="2" charset="-34"/>
                        </a:rPr>
                        <a:t>april 2024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nl-BE" sz="1700" b="0" i="0" kern="1200">
                          <a:solidFill>
                            <a:srgbClr val="262052"/>
                          </a:solidFill>
                          <a:latin typeface="Krub" panose="00000500000000000000" pitchFamily="2" charset="-34"/>
                          <a:ea typeface="Open Sans" panose="020B0606030504020204" pitchFamily="34" charset="0"/>
                          <a:cs typeface="Krub" panose="00000500000000000000" pitchFamily="2" charset="-34"/>
                        </a:rPr>
                        <a:t>Beoordeling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718556"/>
                  </a:ext>
                </a:extLst>
              </a:tr>
              <a:tr h="370840">
                <a:tc>
                  <a:txBody>
                    <a:bodyPr/>
                    <a:lstStyle/>
                    <a:p>
                      <a:r>
                        <a:rPr lang="nl-BE" sz="1700" b="0" i="0" kern="1200">
                          <a:solidFill>
                            <a:srgbClr val="262052"/>
                          </a:solidFill>
                          <a:latin typeface="Krub" panose="00000500000000000000" pitchFamily="2" charset="-34"/>
                          <a:ea typeface="Open Sans" panose="020B0606030504020204" pitchFamily="34" charset="0"/>
                          <a:cs typeface="Krub" panose="00000500000000000000" pitchFamily="2" charset="-34"/>
                        </a:rPr>
                        <a:t>mei 2024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nl-BE" sz="1700" b="0" i="0" kern="1200">
                          <a:solidFill>
                            <a:srgbClr val="262052"/>
                          </a:solidFill>
                          <a:latin typeface="Krub" panose="00000500000000000000" pitchFamily="2" charset="-34"/>
                          <a:ea typeface="Open Sans" panose="020B0606030504020204" pitchFamily="34" charset="0"/>
                          <a:cs typeface="Krub" panose="00000500000000000000" pitchFamily="2" charset="-34"/>
                        </a:rPr>
                        <a:t>Gunning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49392344"/>
                  </a:ext>
                </a:extLst>
              </a:tr>
              <a:tr h="370840">
                <a:tc>
                  <a:txBody>
                    <a:bodyPr/>
                    <a:lstStyle/>
                    <a:p>
                      <a:r>
                        <a:rPr lang="nl-BE" sz="1700" b="0" i="0" kern="1200">
                          <a:solidFill>
                            <a:srgbClr val="262052"/>
                          </a:solidFill>
                          <a:latin typeface="Krub" panose="00000500000000000000" pitchFamily="2" charset="-34"/>
                          <a:ea typeface="Open Sans" panose="020B0606030504020204" pitchFamily="34" charset="0"/>
                          <a:cs typeface="Krub" panose="00000500000000000000" pitchFamily="2" charset="-34"/>
                        </a:rPr>
                        <a:t>1 juni 2024 – 30 november 2025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nl-BE" sz="1700" b="0" i="0" kern="1200">
                          <a:solidFill>
                            <a:srgbClr val="262052"/>
                          </a:solidFill>
                          <a:latin typeface="Krub" panose="00000500000000000000" pitchFamily="2" charset="-34"/>
                          <a:ea typeface="Open Sans" panose="020B0606030504020204" pitchFamily="34" charset="0"/>
                          <a:cs typeface="Krub" panose="00000500000000000000" pitchFamily="2" charset="-34"/>
                        </a:rPr>
                        <a:t>Uitvoering project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56769505"/>
                  </a:ext>
                </a:extLst>
              </a:tr>
            </a:tbl>
          </a:graphicData>
        </a:graphic>
      </p:graphicFrame>
    </p:spTree>
    <p:extLst>
      <p:ext uri="{BB962C8B-B14F-4D97-AF65-F5344CB8AC3E}">
        <p14:creationId xmlns:p14="http://schemas.microsoft.com/office/powerpoint/2010/main" val="29838343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7B031D-1131-E204-8D37-DA004605ECCC}"/>
              </a:ext>
            </a:extLst>
          </p:cNvPr>
          <p:cNvSpPr>
            <a:spLocks noGrp="1"/>
          </p:cNvSpPr>
          <p:nvPr>
            <p:ph type="title"/>
          </p:nvPr>
        </p:nvSpPr>
        <p:spPr/>
        <p:txBody>
          <a:bodyPr/>
          <a:lstStyle/>
          <a:p>
            <a:r>
              <a:rPr lang="nl-BE"/>
              <a:t>Onderzoeksopdracht</a:t>
            </a:r>
          </a:p>
        </p:txBody>
      </p:sp>
      <p:sp>
        <p:nvSpPr>
          <p:cNvPr id="3" name="Tijdelijke aanduiding voor afbeelding 2">
            <a:extLst>
              <a:ext uri="{FF2B5EF4-FFF2-40B4-BE49-F238E27FC236}">
                <a16:creationId xmlns:a16="http://schemas.microsoft.com/office/drawing/2014/main" id="{6BDAAD0E-91A0-53CC-66C6-18DC4343D654}"/>
              </a:ext>
            </a:extLst>
          </p:cNvPr>
          <p:cNvSpPr>
            <a:spLocks noGrp="1"/>
          </p:cNvSpPr>
          <p:nvPr>
            <p:ph type="pic" sz="quarter" idx="12"/>
          </p:nvPr>
        </p:nvSpPr>
        <p:spPr>
          <a:xfrm>
            <a:off x="943962" y="1750979"/>
            <a:ext cx="10315318" cy="4532035"/>
          </a:xfrm>
        </p:spPr>
        <p:txBody>
          <a:bodyPr>
            <a:normAutofit/>
          </a:bodyPr>
          <a:lstStyle/>
          <a:p>
            <a:pPr marL="0" indent="0">
              <a:buNone/>
            </a:pPr>
            <a:r>
              <a:rPr lang="nl-BE" sz="1900">
                <a:latin typeface="Krub" panose="00000500000000000000" pitchFamily="2" charset="-34"/>
                <a:cs typeface="Krub" panose="00000500000000000000" pitchFamily="2" charset="-34"/>
              </a:rPr>
              <a:t>Het doel van dit onderzoek:</a:t>
            </a:r>
          </a:p>
          <a:p>
            <a:pPr marL="0" indent="0">
              <a:spcBef>
                <a:spcPts val="0"/>
              </a:spcBef>
              <a:buNone/>
            </a:pPr>
            <a:endParaRPr lang="nl-BE" sz="1900">
              <a:latin typeface="Krub" panose="00000500000000000000" pitchFamily="2" charset="-34"/>
              <a:cs typeface="Krub" panose="00000500000000000000" pitchFamily="2" charset="-34"/>
            </a:endParaRPr>
          </a:p>
          <a:p>
            <a:pPr marL="0" indent="0">
              <a:spcBef>
                <a:spcPts val="0"/>
              </a:spcBef>
              <a:buNone/>
            </a:pPr>
            <a:r>
              <a:rPr lang="nl-BE" sz="1900">
                <a:latin typeface="Krub" panose="00000500000000000000" pitchFamily="2" charset="-34"/>
                <a:cs typeface="Krub" panose="00000500000000000000" pitchFamily="2" charset="-34"/>
              </a:rPr>
              <a:t>= de </a:t>
            </a:r>
            <a:r>
              <a:rPr lang="nl-BE" sz="1900" b="1">
                <a:latin typeface="Krub" panose="00000500000000000000" pitchFamily="2" charset="-34"/>
                <a:cs typeface="Krub" panose="00000500000000000000" pitchFamily="2" charset="-34"/>
              </a:rPr>
              <a:t>aanpak rond brede basiszorg en verhoogde zorg </a:t>
            </a:r>
            <a:r>
              <a:rPr lang="nl-BE" sz="1900">
                <a:latin typeface="Krub" panose="00000500000000000000" pitchFamily="2" charset="-34"/>
                <a:cs typeface="Krub" panose="00000500000000000000" pitchFamily="2" charset="-34"/>
              </a:rPr>
              <a:t>in scholen te versterken door zicht</a:t>
            </a:r>
          </a:p>
          <a:p>
            <a:pPr marL="0" indent="0">
              <a:spcBef>
                <a:spcPts val="0"/>
              </a:spcBef>
              <a:buNone/>
            </a:pPr>
            <a:r>
              <a:rPr lang="nl-BE" sz="1900">
                <a:latin typeface="Krub" panose="00000500000000000000" pitchFamily="2" charset="-34"/>
                <a:cs typeface="Krub" panose="00000500000000000000" pitchFamily="2" charset="-34"/>
              </a:rPr>
              <a:t> </a:t>
            </a:r>
          </a:p>
          <a:p>
            <a:pPr marL="0" indent="0">
              <a:spcBef>
                <a:spcPts val="0"/>
              </a:spcBef>
              <a:buNone/>
            </a:pPr>
            <a:r>
              <a:rPr lang="nl-BE" sz="1900">
                <a:latin typeface="Krub" panose="00000500000000000000" pitchFamily="2" charset="-34"/>
                <a:cs typeface="Krub" panose="00000500000000000000" pitchFamily="2" charset="-34"/>
              </a:rPr>
              <a:t>te krijgen op de </a:t>
            </a:r>
            <a:r>
              <a:rPr lang="nl-BE" sz="1900" b="1">
                <a:latin typeface="Krub" panose="00000500000000000000" pitchFamily="2" charset="-34"/>
                <a:cs typeface="Krub" panose="00000500000000000000" pitchFamily="2" charset="-34"/>
              </a:rPr>
              <a:t>effectiviteit</a:t>
            </a:r>
            <a:r>
              <a:rPr lang="nl-BE" sz="1900">
                <a:latin typeface="Krub" panose="00000500000000000000" pitchFamily="2" charset="-34"/>
                <a:cs typeface="Krub" panose="00000500000000000000" pitchFamily="2" charset="-34"/>
              </a:rPr>
              <a:t> op niveau van:</a:t>
            </a:r>
          </a:p>
          <a:p>
            <a:pPr marL="0" indent="0">
              <a:spcBef>
                <a:spcPts val="0"/>
              </a:spcBef>
              <a:buNone/>
            </a:pPr>
            <a:endParaRPr lang="nl-BE" sz="1900">
              <a:latin typeface="Krub" panose="00000500000000000000" pitchFamily="2" charset="-34"/>
              <a:cs typeface="Krub" panose="00000500000000000000" pitchFamily="2" charset="-34"/>
            </a:endParaRPr>
          </a:p>
          <a:p>
            <a:pPr lvl="1">
              <a:spcBef>
                <a:spcPts val="0"/>
              </a:spcBef>
            </a:pPr>
            <a:r>
              <a:rPr lang="nl-BE" sz="1700">
                <a:latin typeface="Krub" panose="00000500000000000000" pitchFamily="2" charset="-34"/>
                <a:cs typeface="Krub" panose="00000500000000000000" pitchFamily="2" charset="-34"/>
              </a:rPr>
              <a:t>begeleidingsinterventies </a:t>
            </a:r>
          </a:p>
          <a:p>
            <a:pPr marL="457200" lvl="1" indent="0">
              <a:spcBef>
                <a:spcPts val="0"/>
              </a:spcBef>
              <a:buNone/>
            </a:pPr>
            <a:endParaRPr lang="nl-BE" sz="1700">
              <a:latin typeface="Krub" panose="00000500000000000000" pitchFamily="2" charset="-34"/>
              <a:cs typeface="Krub" panose="00000500000000000000" pitchFamily="2" charset="-34"/>
            </a:endParaRPr>
          </a:p>
          <a:p>
            <a:pPr lvl="1">
              <a:spcBef>
                <a:spcPts val="0"/>
              </a:spcBef>
            </a:pPr>
            <a:r>
              <a:rPr lang="nl-BE" sz="1700">
                <a:latin typeface="Krub" panose="00000500000000000000" pitchFamily="2" charset="-34"/>
                <a:cs typeface="Krub" panose="00000500000000000000" pitchFamily="2" charset="-34"/>
              </a:rPr>
              <a:t>begeleiding/professionalisering </a:t>
            </a:r>
          </a:p>
          <a:p>
            <a:pPr marL="0" indent="0">
              <a:spcBef>
                <a:spcPts val="0"/>
              </a:spcBef>
              <a:buNone/>
            </a:pPr>
            <a:endParaRPr lang="nl-BE" sz="1900">
              <a:latin typeface="Krub" panose="00000500000000000000" pitchFamily="2" charset="-34"/>
              <a:cs typeface="Krub" panose="00000500000000000000" pitchFamily="2" charset="-34"/>
            </a:endParaRPr>
          </a:p>
          <a:p>
            <a:pPr marL="0" indent="0">
              <a:spcBef>
                <a:spcPts val="0"/>
              </a:spcBef>
              <a:buNone/>
            </a:pPr>
            <a:r>
              <a:rPr lang="nl-BE" sz="1900">
                <a:latin typeface="Krub" panose="00000500000000000000" pitchFamily="2" charset="-34"/>
                <a:cs typeface="Krub" panose="00000500000000000000" pitchFamily="2" charset="-34"/>
              </a:rPr>
              <a:t>rond brede basiszorg en verhoogde zorg in het Vlaams </a:t>
            </a:r>
            <a:r>
              <a:rPr lang="nl-BE" sz="1900" b="1">
                <a:latin typeface="Krub" panose="00000500000000000000" pitchFamily="2" charset="-34"/>
                <a:cs typeface="Krub" panose="00000500000000000000" pitchFamily="2" charset="-34"/>
              </a:rPr>
              <a:t>basis- en secundair onderwijs</a:t>
            </a:r>
            <a:r>
              <a:rPr lang="nl-BE" sz="1900">
                <a:latin typeface="Krub" panose="00000500000000000000" pitchFamily="2" charset="-34"/>
                <a:cs typeface="Krub" panose="00000500000000000000" pitchFamily="2" charset="-34"/>
              </a:rPr>
              <a:t>. </a:t>
            </a:r>
          </a:p>
        </p:txBody>
      </p:sp>
    </p:spTree>
    <p:extLst>
      <p:ext uri="{BB962C8B-B14F-4D97-AF65-F5344CB8AC3E}">
        <p14:creationId xmlns:p14="http://schemas.microsoft.com/office/powerpoint/2010/main" val="34123905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B9AC56-4325-9931-F898-F60D250F1932}"/>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DC264BF7-F4D9-1748-78C6-F997867DA23A}"/>
              </a:ext>
            </a:extLst>
          </p:cNvPr>
          <p:cNvSpPr>
            <a:spLocks noGrp="1"/>
          </p:cNvSpPr>
          <p:nvPr>
            <p:ph type="title"/>
          </p:nvPr>
        </p:nvSpPr>
        <p:spPr/>
        <p:txBody>
          <a:bodyPr/>
          <a:lstStyle/>
          <a:p>
            <a:r>
              <a:rPr lang="nl-BE"/>
              <a:t>Onderzoeksopdracht</a:t>
            </a:r>
          </a:p>
        </p:txBody>
      </p:sp>
      <p:sp>
        <p:nvSpPr>
          <p:cNvPr id="3" name="Tijdelijke aanduiding voor afbeelding 2">
            <a:extLst>
              <a:ext uri="{FF2B5EF4-FFF2-40B4-BE49-F238E27FC236}">
                <a16:creationId xmlns:a16="http://schemas.microsoft.com/office/drawing/2014/main" id="{FE78EEF3-4E16-C038-21C0-272B502D7A00}"/>
              </a:ext>
            </a:extLst>
          </p:cNvPr>
          <p:cNvSpPr>
            <a:spLocks noGrp="1"/>
          </p:cNvSpPr>
          <p:nvPr>
            <p:ph type="pic" sz="quarter" idx="12"/>
          </p:nvPr>
        </p:nvSpPr>
        <p:spPr>
          <a:xfrm>
            <a:off x="943962" y="1750980"/>
            <a:ext cx="10315318" cy="4629942"/>
          </a:xfrm>
        </p:spPr>
        <p:txBody>
          <a:bodyPr>
            <a:normAutofit fontScale="92500" lnSpcReduction="10000"/>
          </a:bodyPr>
          <a:lstStyle/>
          <a:p>
            <a:pPr>
              <a:lnSpc>
                <a:spcPct val="120000"/>
              </a:lnSpc>
              <a:spcBef>
                <a:spcPts val="0"/>
              </a:spcBef>
            </a:pPr>
            <a:r>
              <a:rPr lang="nl-BE">
                <a:latin typeface="Krub" panose="00000500000000000000" pitchFamily="2" charset="-34"/>
                <a:cs typeface="Krub" panose="00000500000000000000" pitchFamily="2" charset="-34"/>
              </a:rPr>
              <a:t>Het EDBI-instrument = één van de mogelijke kwaliteitsinstrumenten </a:t>
            </a:r>
          </a:p>
          <a:p>
            <a:pPr>
              <a:lnSpc>
                <a:spcPct val="120000"/>
              </a:lnSpc>
              <a:spcBef>
                <a:spcPts val="0"/>
              </a:spcBef>
            </a:pPr>
            <a:endParaRPr lang="nl-BE">
              <a:latin typeface="Krub" panose="00000500000000000000" pitchFamily="2" charset="-34"/>
              <a:cs typeface="Krub" panose="00000500000000000000" pitchFamily="2" charset="-34"/>
            </a:endParaRPr>
          </a:p>
          <a:p>
            <a:pPr>
              <a:lnSpc>
                <a:spcPct val="120000"/>
              </a:lnSpc>
              <a:spcBef>
                <a:spcPts val="0"/>
              </a:spcBef>
            </a:pPr>
            <a:r>
              <a:rPr lang="nl-BE">
                <a:latin typeface="Krub" panose="00000500000000000000" pitchFamily="2" charset="-34"/>
                <a:cs typeface="Krub" panose="00000500000000000000" pitchFamily="2" charset="-34"/>
              </a:rPr>
              <a:t>Het EDBI- instrument wordt waar nodig aangepast/aangevuld.</a:t>
            </a:r>
          </a:p>
          <a:p>
            <a:pPr>
              <a:lnSpc>
                <a:spcPct val="120000"/>
              </a:lnSpc>
              <a:spcBef>
                <a:spcPts val="0"/>
              </a:spcBef>
            </a:pPr>
            <a:endParaRPr lang="nl-BE">
              <a:latin typeface="Krub" panose="00000500000000000000" pitchFamily="2" charset="-34"/>
              <a:cs typeface="Krub" panose="00000500000000000000" pitchFamily="2" charset="-34"/>
            </a:endParaRPr>
          </a:p>
          <a:p>
            <a:pPr>
              <a:lnSpc>
                <a:spcPct val="120000"/>
              </a:lnSpc>
              <a:spcBef>
                <a:spcPts val="0"/>
              </a:spcBef>
            </a:pPr>
            <a:r>
              <a:rPr lang="nl-BE">
                <a:latin typeface="Krub" panose="00000500000000000000" pitchFamily="2" charset="-34"/>
                <a:cs typeface="Krub" panose="00000500000000000000" pitchFamily="2" charset="-34"/>
              </a:rPr>
              <a:t>De (voorlopige) resultaten = inspiratie voor de inhoud van de tweede financieringsronde voor begeleidingsprojecten m.b.t. brede basiszorg en verhoogde zorg én de reguliere werking van Leerpunt.</a:t>
            </a:r>
          </a:p>
          <a:p>
            <a:pPr>
              <a:lnSpc>
                <a:spcPct val="120000"/>
              </a:lnSpc>
              <a:spcBef>
                <a:spcPts val="0"/>
              </a:spcBef>
            </a:pPr>
            <a:endParaRPr lang="nl-BE">
              <a:latin typeface="Krub" panose="00000500000000000000" pitchFamily="2" charset="-34"/>
              <a:cs typeface="Krub" panose="00000500000000000000" pitchFamily="2" charset="-34"/>
            </a:endParaRPr>
          </a:p>
          <a:p>
            <a:pPr>
              <a:lnSpc>
                <a:spcPct val="120000"/>
              </a:lnSpc>
              <a:spcBef>
                <a:spcPts val="0"/>
              </a:spcBef>
            </a:pPr>
            <a:r>
              <a:rPr lang="nl-BE">
                <a:latin typeface="Krub" panose="00000500000000000000" pitchFamily="2" charset="-34"/>
                <a:cs typeface="Krub" panose="00000500000000000000" pitchFamily="2" charset="-34"/>
              </a:rPr>
              <a:t>Verlengingen worden niet meegenomen in dit onderzoek</a:t>
            </a:r>
          </a:p>
          <a:p>
            <a:pPr>
              <a:lnSpc>
                <a:spcPct val="120000"/>
              </a:lnSpc>
              <a:spcBef>
                <a:spcPts val="0"/>
              </a:spcBef>
            </a:pPr>
            <a:endParaRPr lang="nl-BE">
              <a:latin typeface="Krub" panose="00000500000000000000" pitchFamily="2" charset="-34"/>
              <a:cs typeface="Krub" panose="00000500000000000000" pitchFamily="2" charset="-34"/>
            </a:endParaRPr>
          </a:p>
          <a:p>
            <a:pPr>
              <a:lnSpc>
                <a:spcPct val="120000"/>
              </a:lnSpc>
              <a:spcBef>
                <a:spcPts val="0"/>
              </a:spcBef>
            </a:pPr>
            <a:r>
              <a:rPr lang="nl-BE">
                <a:latin typeface="Krub" panose="00000500000000000000" pitchFamily="2" charset="-34"/>
                <a:cs typeface="Krub" panose="00000500000000000000" pitchFamily="2" charset="-34"/>
              </a:rPr>
              <a:t>project = toegekend voor 18 maanden. (gelijk met de looptijd van de eerste financieringsronde van de begeleidingsprojecten + 3 maanden). </a:t>
            </a:r>
          </a:p>
        </p:txBody>
      </p:sp>
    </p:spTree>
    <p:extLst>
      <p:ext uri="{BB962C8B-B14F-4D97-AF65-F5344CB8AC3E}">
        <p14:creationId xmlns:p14="http://schemas.microsoft.com/office/powerpoint/2010/main" val="15321625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FA824F-5702-75E3-851E-3A734015BD47}"/>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A0B64A4B-754E-2521-0C46-0728227B727E}"/>
              </a:ext>
            </a:extLst>
          </p:cNvPr>
          <p:cNvSpPr>
            <a:spLocks noGrp="1"/>
          </p:cNvSpPr>
          <p:nvPr>
            <p:ph type="title"/>
          </p:nvPr>
        </p:nvSpPr>
        <p:spPr/>
        <p:txBody>
          <a:bodyPr/>
          <a:lstStyle/>
          <a:p>
            <a:r>
              <a:rPr lang="nl-BE"/>
              <a:t>Onderzoeksopdracht</a:t>
            </a:r>
          </a:p>
        </p:txBody>
      </p:sp>
      <p:sp>
        <p:nvSpPr>
          <p:cNvPr id="3" name="Tijdelijke aanduiding voor afbeelding 2">
            <a:extLst>
              <a:ext uri="{FF2B5EF4-FFF2-40B4-BE49-F238E27FC236}">
                <a16:creationId xmlns:a16="http://schemas.microsoft.com/office/drawing/2014/main" id="{0357572C-16B2-1CC2-9F93-CD533407A69D}"/>
              </a:ext>
            </a:extLst>
          </p:cNvPr>
          <p:cNvSpPr>
            <a:spLocks noGrp="1"/>
          </p:cNvSpPr>
          <p:nvPr>
            <p:ph type="pic" sz="quarter" idx="12"/>
          </p:nvPr>
        </p:nvSpPr>
        <p:spPr>
          <a:xfrm>
            <a:off x="943962" y="1780796"/>
            <a:ext cx="10315318" cy="4918177"/>
          </a:xfrm>
        </p:spPr>
        <p:txBody>
          <a:bodyPr>
            <a:normAutofit fontScale="70000" lnSpcReduction="20000"/>
          </a:bodyPr>
          <a:lstStyle/>
          <a:p>
            <a:pPr marL="0" indent="0">
              <a:lnSpc>
                <a:spcPct val="120000"/>
              </a:lnSpc>
              <a:spcBef>
                <a:spcPts val="0"/>
              </a:spcBef>
              <a:buNone/>
            </a:pPr>
            <a:r>
              <a:rPr lang="nl-BE">
                <a:latin typeface="Krub" panose="00000500000000000000" pitchFamily="2" charset="-34"/>
                <a:cs typeface="Krub" panose="00000500000000000000" pitchFamily="2" charset="-34"/>
              </a:rPr>
              <a:t>Volgende stappen worden verwacht in het onderzoek:</a:t>
            </a:r>
          </a:p>
          <a:p>
            <a:pPr>
              <a:lnSpc>
                <a:spcPct val="120000"/>
              </a:lnSpc>
              <a:spcBef>
                <a:spcPts val="0"/>
              </a:spcBef>
            </a:pPr>
            <a:endParaRPr lang="nl-BE">
              <a:latin typeface="Krub" panose="00000500000000000000" pitchFamily="2" charset="-34"/>
              <a:cs typeface="Krub" panose="00000500000000000000" pitchFamily="2" charset="-34"/>
            </a:endParaRPr>
          </a:p>
          <a:p>
            <a:pPr marL="457200" lvl="1" indent="0">
              <a:lnSpc>
                <a:spcPct val="120000"/>
              </a:lnSpc>
              <a:spcBef>
                <a:spcPts val="0"/>
              </a:spcBef>
              <a:buNone/>
            </a:pPr>
            <a:endParaRPr lang="nl-BE">
              <a:latin typeface="Krub" panose="00000500000000000000" pitchFamily="2" charset="-34"/>
              <a:cs typeface="Krub" panose="00000500000000000000" pitchFamily="2" charset="-34"/>
            </a:endParaRPr>
          </a:p>
          <a:p>
            <a:pPr lvl="1">
              <a:lnSpc>
                <a:spcPct val="120000"/>
              </a:lnSpc>
              <a:spcBef>
                <a:spcPts val="0"/>
              </a:spcBef>
            </a:pPr>
            <a:r>
              <a:rPr lang="nl-BE">
                <a:latin typeface="Krub" panose="00000500000000000000" pitchFamily="2" charset="-34"/>
                <a:cs typeface="Krub" panose="00000500000000000000" pitchFamily="2" charset="-34"/>
              </a:rPr>
              <a:t>De uitwerking van een </a:t>
            </a:r>
            <a:r>
              <a:rPr lang="nl-BE" b="1">
                <a:latin typeface="Krub" panose="00000500000000000000" pitchFamily="2" charset="-34"/>
                <a:cs typeface="Krub" panose="00000500000000000000" pitchFamily="2" charset="-34"/>
              </a:rPr>
              <a:t>gedetailleerde timing en budget </a:t>
            </a:r>
            <a:r>
              <a:rPr lang="nl-BE">
                <a:latin typeface="Krub" panose="00000500000000000000" pitchFamily="2" charset="-34"/>
                <a:cs typeface="Krub" panose="00000500000000000000" pitchFamily="2" charset="-34"/>
              </a:rPr>
              <a:t>voor het project </a:t>
            </a:r>
          </a:p>
          <a:p>
            <a:pPr lvl="1">
              <a:lnSpc>
                <a:spcPct val="120000"/>
              </a:lnSpc>
              <a:spcBef>
                <a:spcPts val="0"/>
              </a:spcBef>
            </a:pPr>
            <a:endParaRPr lang="nl-BE">
              <a:latin typeface="Krub" panose="00000500000000000000" pitchFamily="2" charset="-34"/>
              <a:cs typeface="Krub" panose="00000500000000000000" pitchFamily="2" charset="-34"/>
            </a:endParaRPr>
          </a:p>
          <a:p>
            <a:pPr lvl="1">
              <a:lnSpc>
                <a:spcPct val="120000"/>
              </a:lnSpc>
              <a:spcBef>
                <a:spcPts val="0"/>
              </a:spcBef>
            </a:pPr>
            <a:r>
              <a:rPr lang="nl-BE">
                <a:latin typeface="Krub" panose="00000500000000000000" pitchFamily="2" charset="-34"/>
                <a:cs typeface="Krub" panose="00000500000000000000" pitchFamily="2" charset="-34"/>
              </a:rPr>
              <a:t>Het ontwikkelen en/of hanteren van een </a:t>
            </a:r>
            <a:r>
              <a:rPr lang="nl-BE" b="1">
                <a:latin typeface="Krub" panose="00000500000000000000" pitchFamily="2" charset="-34"/>
                <a:cs typeface="Krub" panose="00000500000000000000" pitchFamily="2" charset="-34"/>
              </a:rPr>
              <a:t>methodologie</a:t>
            </a:r>
            <a:r>
              <a:rPr lang="nl-BE">
                <a:latin typeface="Krub" panose="00000500000000000000" pitchFamily="2" charset="-34"/>
                <a:cs typeface="Krub" panose="00000500000000000000" pitchFamily="2" charset="-34"/>
              </a:rPr>
              <a:t> en het bijhorend </a:t>
            </a:r>
            <a:r>
              <a:rPr lang="nl-BE" b="1">
                <a:latin typeface="Krub" panose="00000500000000000000" pitchFamily="2" charset="-34"/>
                <a:cs typeface="Krub" panose="00000500000000000000" pitchFamily="2" charset="-34"/>
              </a:rPr>
              <a:t>instrumentarium</a:t>
            </a:r>
            <a:r>
              <a:rPr lang="nl-BE">
                <a:latin typeface="Krub" panose="00000500000000000000" pitchFamily="2" charset="-34"/>
                <a:cs typeface="Krub" panose="00000500000000000000" pitchFamily="2" charset="-34"/>
              </a:rPr>
              <a:t> </a:t>
            </a:r>
          </a:p>
          <a:p>
            <a:pPr lvl="1">
              <a:lnSpc>
                <a:spcPct val="120000"/>
              </a:lnSpc>
              <a:spcBef>
                <a:spcPts val="0"/>
              </a:spcBef>
            </a:pPr>
            <a:endParaRPr lang="nl-BE">
              <a:latin typeface="Krub" panose="00000500000000000000" pitchFamily="2" charset="-34"/>
              <a:cs typeface="Krub" panose="00000500000000000000" pitchFamily="2" charset="-34"/>
            </a:endParaRPr>
          </a:p>
          <a:p>
            <a:pPr lvl="1">
              <a:lnSpc>
                <a:spcPct val="120000"/>
              </a:lnSpc>
              <a:spcBef>
                <a:spcPts val="0"/>
              </a:spcBef>
            </a:pPr>
            <a:r>
              <a:rPr lang="nl-BE">
                <a:latin typeface="Krub" panose="00000500000000000000" pitchFamily="2" charset="-34"/>
                <a:cs typeface="Krub" panose="00000500000000000000" pitchFamily="2" charset="-34"/>
              </a:rPr>
              <a:t>Het opstellen van een helder </a:t>
            </a:r>
            <a:r>
              <a:rPr lang="nl-BE" b="1">
                <a:latin typeface="Krub" panose="00000500000000000000" pitchFamily="2" charset="-34"/>
                <a:cs typeface="Krub" panose="00000500000000000000" pitchFamily="2" charset="-34"/>
              </a:rPr>
              <a:t>data management plan </a:t>
            </a:r>
            <a:r>
              <a:rPr lang="nl-BE">
                <a:latin typeface="Krub" panose="00000500000000000000" pitchFamily="2" charset="-34"/>
                <a:cs typeface="Krub" panose="00000500000000000000" pitchFamily="2" charset="-34"/>
              </a:rPr>
              <a:t>(DMP) wat betreft bovenstaande.</a:t>
            </a:r>
          </a:p>
          <a:p>
            <a:pPr lvl="1">
              <a:lnSpc>
                <a:spcPct val="120000"/>
              </a:lnSpc>
              <a:spcBef>
                <a:spcPts val="0"/>
              </a:spcBef>
            </a:pPr>
            <a:endParaRPr lang="nl-BE">
              <a:latin typeface="Krub" panose="00000500000000000000" pitchFamily="2" charset="-34"/>
              <a:cs typeface="Krub" panose="00000500000000000000" pitchFamily="2" charset="-34"/>
            </a:endParaRPr>
          </a:p>
          <a:p>
            <a:pPr lvl="1">
              <a:lnSpc>
                <a:spcPct val="120000"/>
              </a:lnSpc>
              <a:spcBef>
                <a:spcPts val="0"/>
              </a:spcBef>
            </a:pPr>
            <a:r>
              <a:rPr lang="nl-BE">
                <a:latin typeface="Krub" panose="00000500000000000000" pitchFamily="2" charset="-34"/>
                <a:cs typeface="Krub" panose="00000500000000000000" pitchFamily="2" charset="-34"/>
              </a:rPr>
              <a:t>Het formuleren van </a:t>
            </a:r>
            <a:r>
              <a:rPr lang="nl-BE" b="1">
                <a:latin typeface="Krub" panose="00000500000000000000" pitchFamily="2" charset="-34"/>
                <a:cs typeface="Krub" panose="00000500000000000000" pitchFamily="2" charset="-34"/>
              </a:rPr>
              <a:t>aanbevelingen</a:t>
            </a:r>
            <a:r>
              <a:rPr lang="nl-BE">
                <a:latin typeface="Krub" panose="00000500000000000000" pitchFamily="2" charset="-34"/>
                <a:cs typeface="Krub" panose="00000500000000000000" pitchFamily="2" charset="-34"/>
              </a:rPr>
              <a:t> om effectiviteit op niveau van zowel de begeleiding/professionalisering rond brede basiszorg en/of verhoogde zorg alsook naar de effectiviteit op niveau van de begeleidingsinterventies te verhogen. </a:t>
            </a:r>
          </a:p>
          <a:p>
            <a:pPr lvl="1">
              <a:lnSpc>
                <a:spcPct val="120000"/>
              </a:lnSpc>
              <a:spcBef>
                <a:spcPts val="0"/>
              </a:spcBef>
            </a:pPr>
            <a:endParaRPr lang="nl-BE">
              <a:latin typeface="Krub" panose="00000500000000000000" pitchFamily="2" charset="-34"/>
              <a:cs typeface="Krub" panose="00000500000000000000" pitchFamily="2" charset="-34"/>
            </a:endParaRPr>
          </a:p>
          <a:p>
            <a:pPr lvl="1">
              <a:lnSpc>
                <a:spcPct val="120000"/>
              </a:lnSpc>
              <a:spcBef>
                <a:spcPts val="0"/>
              </a:spcBef>
            </a:pPr>
            <a:r>
              <a:rPr lang="nl-BE">
                <a:latin typeface="Krub" panose="00000500000000000000" pitchFamily="2" charset="-34"/>
                <a:cs typeface="Krub" panose="00000500000000000000" pitchFamily="2" charset="-34"/>
              </a:rPr>
              <a:t>Het </a:t>
            </a:r>
            <a:r>
              <a:rPr lang="nl-BE" b="1">
                <a:latin typeface="Krub" panose="00000500000000000000" pitchFamily="2" charset="-34"/>
                <a:cs typeface="Krub" panose="00000500000000000000" pitchFamily="2" charset="-34"/>
              </a:rPr>
              <a:t>voorleggen van onderzoeksmaterialen en (tussentijdse) onderzoeksrapport(en)</a:t>
            </a:r>
            <a:r>
              <a:rPr lang="nl-BE">
                <a:latin typeface="Krub" panose="00000500000000000000" pitchFamily="2" charset="-34"/>
                <a:cs typeface="Krub" panose="00000500000000000000" pitchFamily="2" charset="-34"/>
              </a:rPr>
              <a:t> aan de wetenschappelijke commissie en de gebruikerscommissie in samenwerking met het Leerpunt-team. </a:t>
            </a:r>
          </a:p>
          <a:p>
            <a:pPr lvl="1">
              <a:lnSpc>
                <a:spcPct val="120000"/>
              </a:lnSpc>
              <a:spcBef>
                <a:spcPts val="0"/>
              </a:spcBef>
            </a:pPr>
            <a:endParaRPr lang="nl-BE">
              <a:latin typeface="Krub" panose="00000500000000000000" pitchFamily="2" charset="-34"/>
              <a:cs typeface="Krub" panose="00000500000000000000" pitchFamily="2" charset="-34"/>
            </a:endParaRPr>
          </a:p>
          <a:p>
            <a:pPr lvl="1">
              <a:lnSpc>
                <a:spcPct val="120000"/>
              </a:lnSpc>
              <a:spcBef>
                <a:spcPts val="0"/>
              </a:spcBef>
            </a:pPr>
            <a:r>
              <a:rPr lang="nl-BE" b="1">
                <a:latin typeface="Krub" panose="00000500000000000000" pitchFamily="2" charset="-34"/>
                <a:cs typeface="Krub" panose="00000500000000000000" pitchFamily="2" charset="-34"/>
              </a:rPr>
              <a:t>Tweemaandelijkse terugkoppeling </a:t>
            </a:r>
            <a:r>
              <a:rPr lang="nl-BE">
                <a:latin typeface="Krub" panose="00000500000000000000" pitchFamily="2" charset="-34"/>
                <a:cs typeface="Krub" panose="00000500000000000000" pitchFamily="2" charset="-34"/>
              </a:rPr>
              <a:t>van de werkzaamheden in uitvoering naar Leerpunt met duiding van de vooruitgang en verdere te zetten stappen. </a:t>
            </a:r>
          </a:p>
        </p:txBody>
      </p:sp>
    </p:spTree>
    <p:extLst>
      <p:ext uri="{BB962C8B-B14F-4D97-AF65-F5344CB8AC3E}">
        <p14:creationId xmlns:p14="http://schemas.microsoft.com/office/powerpoint/2010/main" val="9146036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52C089-50FE-7C89-5B98-E1E98E95AB76}"/>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ED24B504-91E0-3644-6FB9-C01508530461}"/>
              </a:ext>
            </a:extLst>
          </p:cNvPr>
          <p:cNvSpPr>
            <a:spLocks noGrp="1"/>
          </p:cNvSpPr>
          <p:nvPr>
            <p:ph type="title"/>
          </p:nvPr>
        </p:nvSpPr>
        <p:spPr/>
        <p:txBody>
          <a:bodyPr/>
          <a:lstStyle/>
          <a:p>
            <a:r>
              <a:rPr lang="nl-BE"/>
              <a:t>Verwachte resultaten</a:t>
            </a:r>
          </a:p>
        </p:txBody>
      </p:sp>
      <p:sp>
        <p:nvSpPr>
          <p:cNvPr id="3" name="Tijdelijke aanduiding voor afbeelding 2">
            <a:extLst>
              <a:ext uri="{FF2B5EF4-FFF2-40B4-BE49-F238E27FC236}">
                <a16:creationId xmlns:a16="http://schemas.microsoft.com/office/drawing/2014/main" id="{3CFECB24-E969-5262-EBE2-403436C8F521}"/>
              </a:ext>
            </a:extLst>
          </p:cNvPr>
          <p:cNvSpPr>
            <a:spLocks noGrp="1"/>
          </p:cNvSpPr>
          <p:nvPr>
            <p:ph type="pic" sz="quarter" idx="12"/>
          </p:nvPr>
        </p:nvSpPr>
        <p:spPr>
          <a:xfrm>
            <a:off x="943962" y="1750979"/>
            <a:ext cx="10315318" cy="4888359"/>
          </a:xfrm>
        </p:spPr>
        <p:txBody>
          <a:bodyPr>
            <a:normAutofit fontScale="70000" lnSpcReduction="20000"/>
          </a:bodyPr>
          <a:lstStyle/>
          <a:p>
            <a:pPr marL="0" indent="0" algn="just">
              <a:lnSpc>
                <a:spcPct val="120000"/>
              </a:lnSpc>
              <a:spcBef>
                <a:spcPts val="600"/>
              </a:spcBef>
              <a:buNone/>
            </a:pPr>
            <a:endParaRPr lang="nl-BE" sz="1800">
              <a:solidFill>
                <a:srgbClr val="1D1B11"/>
              </a:solidFill>
              <a:effectLst/>
              <a:latin typeface="Krub" panose="00000500000000000000" pitchFamily="2" charset="-34"/>
              <a:ea typeface="Krub" panose="00000500000000000000" pitchFamily="2" charset="-34"/>
              <a:cs typeface="Times New Roman" panose="02020603050405020304" pitchFamily="18" charset="0"/>
            </a:endParaRPr>
          </a:p>
          <a:p>
            <a:pPr algn="just">
              <a:lnSpc>
                <a:spcPct val="120000"/>
              </a:lnSpc>
            </a:pPr>
            <a:r>
              <a:rPr lang="nl-BE">
                <a:latin typeface="Krub" panose="00000500000000000000" pitchFamily="2" charset="-34"/>
                <a:cs typeface="Krub" panose="00000500000000000000" pitchFamily="2" charset="-34"/>
              </a:rPr>
              <a:t>tussentijdse producten : eerste tussentijdse draftversie van het onderzoeksrapport:</a:t>
            </a:r>
          </a:p>
          <a:p>
            <a:pPr marL="1600200" lvl="3" indent="-228600" algn="just">
              <a:lnSpc>
                <a:spcPct val="120000"/>
              </a:lnSpc>
              <a:buFont typeface="Symbol" panose="05050102010706020507" pitchFamily="18" charset="2"/>
              <a:buChar char=""/>
            </a:pPr>
            <a:r>
              <a:rPr lang="nl-BE" sz="2400">
                <a:latin typeface="Krub" panose="00000500000000000000" pitchFamily="2" charset="-34"/>
                <a:cs typeface="Krub" panose="00000500000000000000" pitchFamily="2" charset="-34"/>
              </a:rPr>
              <a:t>In januari 2025</a:t>
            </a:r>
          </a:p>
          <a:p>
            <a:pPr marL="1600200" lvl="3" indent="-228600" algn="just">
              <a:lnSpc>
                <a:spcPct val="120000"/>
              </a:lnSpc>
              <a:buFont typeface="Symbol" panose="05050102010706020507" pitchFamily="18" charset="2"/>
              <a:buChar char=""/>
            </a:pPr>
            <a:r>
              <a:rPr lang="nl-BE" sz="2400">
                <a:latin typeface="Krub" panose="00000500000000000000" pitchFamily="2" charset="-34"/>
                <a:cs typeface="Krub" panose="00000500000000000000" pitchFamily="2" charset="-34"/>
              </a:rPr>
              <a:t>Wordt voorgelegd aan de wetenschappelijke commissie en de gebruikerscommissie in samenwerking met het Leerpunt-team. </a:t>
            </a:r>
          </a:p>
          <a:p>
            <a:pPr marL="1600200" lvl="3" indent="-228600" algn="just">
              <a:lnSpc>
                <a:spcPct val="120000"/>
              </a:lnSpc>
              <a:buFont typeface="Symbol" panose="05050102010706020507" pitchFamily="18" charset="2"/>
              <a:buChar char=""/>
            </a:pPr>
            <a:r>
              <a:rPr lang="nl-BE" sz="2400">
                <a:latin typeface="Krub" panose="00000500000000000000" pitchFamily="2" charset="-34"/>
                <a:cs typeface="Krub" panose="00000500000000000000" pitchFamily="2" charset="-34"/>
              </a:rPr>
              <a:t>Suggesties op de draftversie worden meegenomen en verwerkt.</a:t>
            </a:r>
          </a:p>
          <a:p>
            <a:pPr algn="just">
              <a:lnSpc>
                <a:spcPct val="120000"/>
              </a:lnSpc>
            </a:pPr>
            <a:r>
              <a:rPr lang="nl-BE">
                <a:latin typeface="Krub" panose="00000500000000000000" pitchFamily="2" charset="-34"/>
                <a:cs typeface="Krub" panose="00000500000000000000" pitchFamily="2" charset="-34"/>
              </a:rPr>
              <a:t>eindresultaat : </a:t>
            </a:r>
          </a:p>
          <a:p>
            <a:pPr marL="1600200" lvl="3" indent="-228600" algn="just">
              <a:lnSpc>
                <a:spcPct val="120000"/>
              </a:lnSpc>
              <a:buFont typeface="Symbol" panose="05050102010706020507" pitchFamily="18" charset="2"/>
              <a:buChar char=""/>
            </a:pPr>
            <a:r>
              <a:rPr lang="nl-BE" sz="2400">
                <a:latin typeface="Krub" panose="00000500000000000000" pitchFamily="2" charset="-34"/>
                <a:cs typeface="Krub" panose="00000500000000000000" pitchFamily="2" charset="-34"/>
              </a:rPr>
              <a:t>= een wetenschappelijk onderzoeksrapport, inclusief theoretisch kader en onderbouwde methodologie voor dataverzameling en -verwerking. </a:t>
            </a:r>
          </a:p>
          <a:p>
            <a:pPr marL="1600200" lvl="3" indent="-228600" algn="just">
              <a:lnSpc>
                <a:spcPct val="120000"/>
              </a:lnSpc>
              <a:buFont typeface="Symbol" panose="05050102010706020507" pitchFamily="18" charset="2"/>
              <a:buChar char=""/>
            </a:pPr>
            <a:r>
              <a:rPr lang="nl-BE" sz="2400">
                <a:latin typeface="Krub" panose="00000500000000000000" pitchFamily="2" charset="-34"/>
                <a:cs typeface="Krub" panose="00000500000000000000" pitchFamily="2" charset="-34"/>
              </a:rPr>
              <a:t>Met onderbouwde aanbevelingen voor onderzoek, praktijk en beleid omtrent </a:t>
            </a:r>
          </a:p>
          <a:p>
            <a:pPr marL="2286000" lvl="5" indent="0" algn="just">
              <a:lnSpc>
                <a:spcPct val="120000"/>
              </a:lnSpc>
              <a:buNone/>
            </a:pPr>
            <a:r>
              <a:rPr lang="nl-BE" sz="2400">
                <a:latin typeface="Krub" panose="00000500000000000000" pitchFamily="2" charset="-34"/>
                <a:cs typeface="Krub" panose="00000500000000000000" pitchFamily="2" charset="-34"/>
              </a:rPr>
              <a:t>a) de effectiviteit op niveau van begeleidingsinterventies op scholen</a:t>
            </a:r>
          </a:p>
          <a:p>
            <a:pPr marL="2286000" lvl="5" indent="0" algn="just">
              <a:lnSpc>
                <a:spcPct val="120000"/>
              </a:lnSpc>
              <a:buNone/>
            </a:pPr>
            <a:r>
              <a:rPr lang="nl-BE" sz="2400">
                <a:latin typeface="Krub" panose="00000500000000000000" pitchFamily="2" charset="-34"/>
                <a:cs typeface="Krub" panose="00000500000000000000" pitchFamily="2" charset="-34"/>
              </a:rPr>
              <a:t>b) de effectiviteit op niveau van begeleiding/professionalisering van scholen. </a:t>
            </a:r>
          </a:p>
          <a:p>
            <a:pPr marL="1600200" lvl="3" indent="-228600" algn="just">
              <a:lnSpc>
                <a:spcPct val="120000"/>
              </a:lnSpc>
              <a:buFont typeface="Symbol" panose="05050102010706020507" pitchFamily="18" charset="2"/>
              <a:buChar char=""/>
            </a:pPr>
            <a:r>
              <a:rPr lang="nl-BE" sz="2400">
                <a:latin typeface="Krub" panose="00000500000000000000" pitchFamily="2" charset="-34"/>
                <a:cs typeface="Krub" panose="00000500000000000000" pitchFamily="2" charset="-34"/>
              </a:rPr>
              <a:t>In oktober 2025: een eerste versie van het eindrapport. </a:t>
            </a:r>
          </a:p>
          <a:p>
            <a:pPr marL="1600200" lvl="3" indent="-228600" algn="just">
              <a:lnSpc>
                <a:spcPct val="120000"/>
              </a:lnSpc>
              <a:buFont typeface="Symbol" panose="05050102010706020507" pitchFamily="18" charset="2"/>
              <a:buChar char=""/>
            </a:pPr>
            <a:r>
              <a:rPr lang="nl-BE" sz="2400">
                <a:latin typeface="Krub" panose="00000500000000000000" pitchFamily="2" charset="-34"/>
                <a:cs typeface="Krub" panose="00000500000000000000" pitchFamily="2" charset="-34"/>
              </a:rPr>
              <a:t>eind november 2025: eindrapport gefinaliseerd met in achtgenomen feedback van Leerpunt. </a:t>
            </a:r>
          </a:p>
        </p:txBody>
      </p:sp>
    </p:spTree>
    <p:extLst>
      <p:ext uri="{BB962C8B-B14F-4D97-AF65-F5344CB8AC3E}">
        <p14:creationId xmlns:p14="http://schemas.microsoft.com/office/powerpoint/2010/main" val="34979956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EF1634-BC76-7C02-0FA7-2CA807B06778}"/>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C62D0795-CCD2-BC2C-7F44-E28C588FE151}"/>
              </a:ext>
            </a:extLst>
          </p:cNvPr>
          <p:cNvSpPr>
            <a:spLocks noGrp="1"/>
          </p:cNvSpPr>
          <p:nvPr>
            <p:ph type="title"/>
          </p:nvPr>
        </p:nvSpPr>
        <p:spPr/>
        <p:txBody>
          <a:bodyPr/>
          <a:lstStyle/>
          <a:p>
            <a:r>
              <a:rPr lang="nl-BE"/>
              <a:t>Opdrachtdocumenten</a:t>
            </a:r>
          </a:p>
        </p:txBody>
      </p:sp>
    </p:spTree>
    <p:extLst>
      <p:ext uri="{BB962C8B-B14F-4D97-AF65-F5344CB8AC3E}">
        <p14:creationId xmlns:p14="http://schemas.microsoft.com/office/powerpoint/2010/main" val="35111354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7B031D-1131-E204-8D37-DA004605ECCC}"/>
              </a:ext>
            </a:extLst>
          </p:cNvPr>
          <p:cNvSpPr>
            <a:spLocks noGrp="1"/>
          </p:cNvSpPr>
          <p:nvPr>
            <p:ph type="title"/>
          </p:nvPr>
        </p:nvSpPr>
        <p:spPr/>
        <p:txBody>
          <a:bodyPr>
            <a:normAutofit/>
          </a:bodyPr>
          <a:lstStyle/>
          <a:p>
            <a:r>
              <a:rPr lang="nl-BE" sz="3600"/>
              <a:t>Opdrachtdocumenten</a:t>
            </a:r>
          </a:p>
        </p:txBody>
      </p:sp>
      <p:sp>
        <p:nvSpPr>
          <p:cNvPr id="5" name="Tijdelijke aanduiding voor afbeelding 4">
            <a:extLst>
              <a:ext uri="{FF2B5EF4-FFF2-40B4-BE49-F238E27FC236}">
                <a16:creationId xmlns:a16="http://schemas.microsoft.com/office/drawing/2014/main" id="{AA44C7C4-1A99-D74E-C7AE-DA1B34189990}"/>
              </a:ext>
            </a:extLst>
          </p:cNvPr>
          <p:cNvSpPr>
            <a:spLocks noGrp="1"/>
          </p:cNvSpPr>
          <p:nvPr>
            <p:ph type="pic" sz="quarter" idx="12"/>
          </p:nvPr>
        </p:nvSpPr>
        <p:spPr/>
        <p:txBody>
          <a:bodyPr>
            <a:normAutofit/>
          </a:bodyPr>
          <a:lstStyle/>
          <a:p>
            <a:r>
              <a:rPr lang="nl-BE"/>
              <a:t>Opdrachtdocumenten</a:t>
            </a:r>
          </a:p>
          <a:p>
            <a:pPr lvl="1"/>
            <a:r>
              <a:rPr lang="nl-BE" b="1"/>
              <a:t>Bestek</a:t>
            </a:r>
            <a:r>
              <a:rPr lang="nl-BE"/>
              <a:t> = administratieve en inhoudelijke vereisten uitgeschreven m.b.t. de opdracht en het indienen van een offerte</a:t>
            </a:r>
          </a:p>
          <a:p>
            <a:pPr lvl="1"/>
            <a:r>
              <a:rPr lang="nl-BE" b="1"/>
              <a:t>Bijlagen</a:t>
            </a:r>
            <a:r>
              <a:rPr lang="nl-BE"/>
              <a:t>	= templates om te gebruiken voor het indienen van uw offerte</a:t>
            </a:r>
          </a:p>
          <a:p>
            <a:pPr lvl="2"/>
            <a:r>
              <a:rPr lang="nl-BE"/>
              <a:t>Bijlage 1: Offerteformulier</a:t>
            </a:r>
          </a:p>
          <a:p>
            <a:pPr lvl="2"/>
            <a:r>
              <a:rPr lang="nl-BE"/>
              <a:t>Bijlage 2: Inventaris</a:t>
            </a:r>
          </a:p>
          <a:p>
            <a:pPr lvl="2"/>
            <a:r>
              <a:rPr lang="nl-BE"/>
              <a:t>Bijlage 3: Selectiecriteria</a:t>
            </a:r>
          </a:p>
          <a:p>
            <a:pPr lvl="2"/>
            <a:r>
              <a:rPr lang="nl-BE"/>
              <a:t>Bijlage 4: Gunningscriteria</a:t>
            </a:r>
          </a:p>
          <a:p>
            <a:pPr lvl="2"/>
            <a:r>
              <a:rPr lang="nl-BE"/>
              <a:t>Bijlage 5: Verbintenisverklaring</a:t>
            </a:r>
          </a:p>
          <a:p>
            <a:pPr lvl="2"/>
            <a:r>
              <a:rPr lang="nl-BE"/>
              <a:t>Bijlage 6: UEA</a:t>
            </a:r>
          </a:p>
        </p:txBody>
      </p:sp>
    </p:spTree>
    <p:extLst>
      <p:ext uri="{BB962C8B-B14F-4D97-AF65-F5344CB8AC3E}">
        <p14:creationId xmlns:p14="http://schemas.microsoft.com/office/powerpoint/2010/main" val="42557211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D18FC0-F825-B16C-378D-7512DBCA248A}"/>
              </a:ext>
            </a:extLst>
          </p:cNvPr>
          <p:cNvSpPr>
            <a:spLocks noGrp="1"/>
          </p:cNvSpPr>
          <p:nvPr>
            <p:ph type="title"/>
          </p:nvPr>
        </p:nvSpPr>
        <p:spPr/>
        <p:txBody>
          <a:bodyPr/>
          <a:lstStyle/>
          <a:p>
            <a:r>
              <a:rPr lang="nl-BE" sz="4000"/>
              <a:t>Opdrachtdocumenten - </a:t>
            </a:r>
            <a:r>
              <a:rPr lang="nl-BE"/>
              <a:t>Bestek</a:t>
            </a:r>
          </a:p>
        </p:txBody>
      </p:sp>
      <p:sp>
        <p:nvSpPr>
          <p:cNvPr id="3" name="Tijdelijke aanduiding voor afbeelding 2">
            <a:extLst>
              <a:ext uri="{FF2B5EF4-FFF2-40B4-BE49-F238E27FC236}">
                <a16:creationId xmlns:a16="http://schemas.microsoft.com/office/drawing/2014/main" id="{B48124E8-E427-519A-05C1-6533281A37CA}"/>
              </a:ext>
            </a:extLst>
          </p:cNvPr>
          <p:cNvSpPr>
            <a:spLocks noGrp="1"/>
          </p:cNvSpPr>
          <p:nvPr>
            <p:ph type="pic" sz="quarter" idx="12"/>
          </p:nvPr>
        </p:nvSpPr>
        <p:spPr/>
        <p:txBody>
          <a:bodyPr/>
          <a:lstStyle/>
          <a:p>
            <a:r>
              <a:rPr lang="nl-BE"/>
              <a:t>Opbouw bestek</a:t>
            </a:r>
          </a:p>
          <a:p>
            <a:pPr lvl="1"/>
            <a:r>
              <a:rPr lang="nl-BE"/>
              <a:t>Deel 1: algemene en administratieve bepalingen</a:t>
            </a:r>
          </a:p>
          <a:p>
            <a:pPr lvl="2"/>
            <a:r>
              <a:rPr lang="nl-BE"/>
              <a:t>Informatie aanbesteder, procedure, uitvoertermijn, wijze van opmaak en indienen van offertes en selectie en gunningscriteria</a:t>
            </a:r>
          </a:p>
          <a:p>
            <a:pPr lvl="1"/>
            <a:r>
              <a:rPr lang="nl-BE"/>
              <a:t>Deel 2: technische bepalingen</a:t>
            </a:r>
          </a:p>
          <a:p>
            <a:pPr lvl="2"/>
            <a:r>
              <a:rPr lang="nl-BE"/>
              <a:t>Inhoudelijke beschrijving van de opdracht en de verwachte resultaten</a:t>
            </a:r>
          </a:p>
          <a:p>
            <a:pPr lvl="1"/>
            <a:r>
              <a:rPr lang="nl-BE"/>
              <a:t>Deel 3: uitvoering van de opdracht</a:t>
            </a:r>
          </a:p>
          <a:p>
            <a:pPr lvl="2"/>
            <a:r>
              <a:rPr lang="nl-BE"/>
              <a:t>Wettelijke bepalingen m.b.t. de uitvoering van de opdracht, na gunning</a:t>
            </a:r>
          </a:p>
        </p:txBody>
      </p:sp>
    </p:spTree>
    <p:extLst>
      <p:ext uri="{BB962C8B-B14F-4D97-AF65-F5344CB8AC3E}">
        <p14:creationId xmlns:p14="http://schemas.microsoft.com/office/powerpoint/2010/main" val="813204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AB9EB2-00F3-8C96-F2C7-4C61DC70A59E}"/>
              </a:ext>
            </a:extLst>
          </p:cNvPr>
          <p:cNvSpPr>
            <a:spLocks noGrp="1"/>
          </p:cNvSpPr>
          <p:nvPr>
            <p:ph type="title"/>
          </p:nvPr>
        </p:nvSpPr>
        <p:spPr/>
        <p:txBody>
          <a:bodyPr/>
          <a:lstStyle/>
          <a:p>
            <a:r>
              <a:rPr lang="nl-BE" sz="4000"/>
              <a:t>Opdrachtdocumenten - UEA</a:t>
            </a:r>
            <a:endParaRPr lang="nl-BE"/>
          </a:p>
        </p:txBody>
      </p:sp>
      <p:sp>
        <p:nvSpPr>
          <p:cNvPr id="3" name="Tijdelijke aanduiding voor afbeelding 2">
            <a:extLst>
              <a:ext uri="{FF2B5EF4-FFF2-40B4-BE49-F238E27FC236}">
                <a16:creationId xmlns:a16="http://schemas.microsoft.com/office/drawing/2014/main" id="{38626D78-8EB7-6510-EF2E-D77544D676C7}"/>
              </a:ext>
            </a:extLst>
          </p:cNvPr>
          <p:cNvSpPr>
            <a:spLocks noGrp="1"/>
          </p:cNvSpPr>
          <p:nvPr>
            <p:ph type="pic" sz="quarter" idx="12"/>
          </p:nvPr>
        </p:nvSpPr>
        <p:spPr/>
        <p:txBody>
          <a:bodyPr>
            <a:normAutofit fontScale="92500" lnSpcReduction="20000"/>
          </a:bodyPr>
          <a:lstStyle/>
          <a:p>
            <a:r>
              <a:rPr lang="nl-BE"/>
              <a:t>Bijlage 6: Uniform Europees Aanbestedingsdocument (UEA) </a:t>
            </a:r>
          </a:p>
          <a:p>
            <a:pPr algn="l"/>
            <a:r>
              <a:rPr lang="nl-BE"/>
              <a:t>een eigen verklaring van geschiktheid, financiële draagkracht en bekwaamheden van ondernemingen die als voorlopig bewijs wordt gebruikt in alle procedures voor overheidsopdrachten boven de Europese drempel</a:t>
            </a:r>
          </a:p>
          <a:p>
            <a:pPr algn="l"/>
            <a:r>
              <a:rPr lang="nl-BE"/>
              <a:t>Template opgesteld door Leerpunt -&gt; </a:t>
            </a:r>
            <a:r>
              <a:rPr lang="nl-BE" err="1"/>
              <a:t>xml</a:t>
            </a:r>
            <a:r>
              <a:rPr lang="nl-BE"/>
              <a:t> format kan opgeladen worden op de UEA tool en verder aangevuld worden</a:t>
            </a:r>
          </a:p>
          <a:p>
            <a:pPr algn="l"/>
            <a:r>
              <a:rPr lang="nl-BE"/>
              <a:t>Invullen </a:t>
            </a:r>
            <a:r>
              <a:rPr lang="nl-BE">
                <a:sym typeface="Wingdings" panose="05000000000000000000" pitchFamily="2" charset="2"/>
              </a:rPr>
              <a:t></a:t>
            </a:r>
            <a:r>
              <a:rPr lang="nl-BE"/>
              <a:t> exporteer </a:t>
            </a:r>
            <a:r>
              <a:rPr lang="nl-BE">
                <a:sym typeface="Wingdings" panose="05000000000000000000" pitchFamily="2" charset="2"/>
              </a:rPr>
              <a:t></a:t>
            </a:r>
            <a:r>
              <a:rPr lang="nl-BE"/>
              <a:t> download in pdf formaat en voeg toe aan uw offerte</a:t>
            </a:r>
          </a:p>
          <a:p>
            <a:r>
              <a:rPr lang="nl-BE" b="0" i="0">
                <a:solidFill>
                  <a:srgbClr val="09181B"/>
                </a:solidFill>
                <a:effectLst/>
                <a:latin typeface="Open Sans" panose="020B0606030504020204" pitchFamily="34" charset="0"/>
                <a:hlinkClick r:id="rId3"/>
              </a:rPr>
              <a:t>https://uea.publicprocurement.be/</a:t>
            </a:r>
            <a:endParaRPr lang="nl-BE" b="0" i="0">
              <a:solidFill>
                <a:srgbClr val="09181B"/>
              </a:solidFill>
              <a:effectLst/>
              <a:latin typeface="Open Sans" panose="020B0606030504020204" pitchFamily="34" charset="0"/>
            </a:endParaRPr>
          </a:p>
          <a:p>
            <a:r>
              <a:rPr lang="nl-BE"/>
              <a:t>Niet ingediend </a:t>
            </a:r>
            <a:r>
              <a:rPr lang="nl-BE">
                <a:sym typeface="Wingdings" panose="05000000000000000000" pitchFamily="2" charset="2"/>
              </a:rPr>
              <a:t></a:t>
            </a:r>
            <a:r>
              <a:rPr lang="nl-BE"/>
              <a:t> substantiële onregelmatigheid van de offerte </a:t>
            </a:r>
            <a:r>
              <a:rPr lang="nl-BE">
                <a:sym typeface="Wingdings" panose="05000000000000000000" pitchFamily="2" charset="2"/>
              </a:rPr>
              <a:t> nietigheid van de offerte</a:t>
            </a:r>
            <a:br>
              <a:rPr lang="nl-BE" b="0" i="0">
                <a:solidFill>
                  <a:srgbClr val="09181B"/>
                </a:solidFill>
                <a:effectLst/>
                <a:latin typeface="Open Sans" panose="020B0606030504020204" pitchFamily="34" charset="0"/>
              </a:rPr>
            </a:br>
            <a:endParaRPr lang="nl-BE"/>
          </a:p>
        </p:txBody>
      </p:sp>
    </p:spTree>
    <p:extLst>
      <p:ext uri="{BB962C8B-B14F-4D97-AF65-F5344CB8AC3E}">
        <p14:creationId xmlns:p14="http://schemas.microsoft.com/office/powerpoint/2010/main" val="42445310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9825B4-A4A2-68C9-E766-34B36440207C}"/>
              </a:ext>
            </a:extLst>
          </p:cNvPr>
          <p:cNvSpPr>
            <a:spLocks noGrp="1"/>
          </p:cNvSpPr>
          <p:nvPr>
            <p:ph type="title"/>
          </p:nvPr>
        </p:nvSpPr>
        <p:spPr/>
        <p:txBody>
          <a:bodyPr/>
          <a:lstStyle/>
          <a:p>
            <a:endParaRPr lang="nl-BE"/>
          </a:p>
        </p:txBody>
      </p:sp>
      <p:sp>
        <p:nvSpPr>
          <p:cNvPr id="3" name="Tijdelijke aanduiding voor afbeelding 2">
            <a:extLst>
              <a:ext uri="{FF2B5EF4-FFF2-40B4-BE49-F238E27FC236}">
                <a16:creationId xmlns:a16="http://schemas.microsoft.com/office/drawing/2014/main" id="{764546CA-2130-8878-247B-C05D3BF69EFD}"/>
              </a:ext>
            </a:extLst>
          </p:cNvPr>
          <p:cNvSpPr>
            <a:spLocks noGrp="1"/>
          </p:cNvSpPr>
          <p:nvPr>
            <p:ph type="pic" sz="quarter" idx="12"/>
          </p:nvPr>
        </p:nvSpPr>
        <p:spPr/>
        <p:txBody>
          <a:bodyPr/>
          <a:lstStyle/>
          <a:p>
            <a:endParaRPr lang="nl-BE"/>
          </a:p>
        </p:txBody>
      </p:sp>
      <p:pic>
        <p:nvPicPr>
          <p:cNvPr id="5" name="Afbeelding 4">
            <a:extLst>
              <a:ext uri="{FF2B5EF4-FFF2-40B4-BE49-F238E27FC236}">
                <a16:creationId xmlns:a16="http://schemas.microsoft.com/office/drawing/2014/main" id="{82633098-7DD7-9199-3F4C-6F2920D65358}"/>
              </a:ext>
            </a:extLst>
          </p:cNvPr>
          <p:cNvPicPr>
            <a:picLocks noChangeAspect="1"/>
          </p:cNvPicPr>
          <p:nvPr/>
        </p:nvPicPr>
        <p:blipFill>
          <a:blip r:embed="rId3"/>
          <a:stretch>
            <a:fillRect/>
          </a:stretch>
        </p:blipFill>
        <p:spPr>
          <a:xfrm>
            <a:off x="627950" y="141756"/>
            <a:ext cx="11216327" cy="6141259"/>
          </a:xfrm>
          <a:prstGeom prst="rect">
            <a:avLst/>
          </a:prstGeom>
        </p:spPr>
      </p:pic>
    </p:spTree>
    <p:extLst>
      <p:ext uri="{BB962C8B-B14F-4D97-AF65-F5344CB8AC3E}">
        <p14:creationId xmlns:p14="http://schemas.microsoft.com/office/powerpoint/2010/main" val="6879489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7B031D-1131-E204-8D37-DA004605ECCC}"/>
              </a:ext>
            </a:extLst>
          </p:cNvPr>
          <p:cNvSpPr>
            <a:spLocks noGrp="1"/>
          </p:cNvSpPr>
          <p:nvPr>
            <p:ph type="title"/>
          </p:nvPr>
        </p:nvSpPr>
        <p:spPr/>
        <p:txBody>
          <a:bodyPr/>
          <a:lstStyle/>
          <a:p>
            <a:r>
              <a:rPr lang="nl-BE"/>
              <a:t>Informatiesessie </a:t>
            </a:r>
          </a:p>
        </p:txBody>
      </p:sp>
      <p:sp>
        <p:nvSpPr>
          <p:cNvPr id="3" name="Tijdelijke aanduiding voor afbeelding 2">
            <a:extLst>
              <a:ext uri="{FF2B5EF4-FFF2-40B4-BE49-F238E27FC236}">
                <a16:creationId xmlns:a16="http://schemas.microsoft.com/office/drawing/2014/main" id="{6BDAAD0E-91A0-53CC-66C6-18DC4343D654}"/>
              </a:ext>
            </a:extLst>
          </p:cNvPr>
          <p:cNvSpPr>
            <a:spLocks noGrp="1"/>
          </p:cNvSpPr>
          <p:nvPr>
            <p:ph type="pic" sz="quarter" idx="12"/>
          </p:nvPr>
        </p:nvSpPr>
        <p:spPr>
          <a:xfrm>
            <a:off x="943962" y="2035459"/>
            <a:ext cx="10315318" cy="4008725"/>
          </a:xfrm>
        </p:spPr>
        <p:txBody>
          <a:bodyPr>
            <a:normAutofit fontScale="85000" lnSpcReduction="20000"/>
          </a:bodyPr>
          <a:lstStyle/>
          <a:p>
            <a:pPr>
              <a:lnSpc>
                <a:spcPct val="160000"/>
              </a:lnSpc>
            </a:pPr>
            <a:r>
              <a:rPr lang="nl-NL">
                <a:latin typeface="Krub" panose="00000500000000000000" pitchFamily="2" charset="-34"/>
                <a:cs typeface="Krub" panose="00000500000000000000" pitchFamily="2" charset="-34"/>
              </a:rPr>
              <a:t>Informatiesessie bij de offerteaanvraag d.d. 22/02/2024</a:t>
            </a:r>
          </a:p>
          <a:p>
            <a:pPr>
              <a:lnSpc>
                <a:spcPct val="160000"/>
              </a:lnSpc>
            </a:pPr>
            <a:r>
              <a:rPr lang="nl-NL">
                <a:latin typeface="Krub" panose="00000500000000000000" pitchFamily="2" charset="-34"/>
                <a:cs typeface="Krub" panose="00000500000000000000" pitchFamily="2" charset="-34"/>
              </a:rPr>
              <a:t>Deelname is vrijblijvend</a:t>
            </a:r>
          </a:p>
          <a:p>
            <a:pPr>
              <a:lnSpc>
                <a:spcPct val="160000"/>
              </a:lnSpc>
            </a:pPr>
            <a:r>
              <a:rPr lang="nl-NL">
                <a:latin typeface="Krub" panose="00000500000000000000" pitchFamily="2" charset="-34"/>
                <a:cs typeface="Krub" panose="00000500000000000000" pitchFamily="2" charset="-34"/>
              </a:rPr>
              <a:t>PPT en verslag van Q&amp;A worden gepubliceerd op </a:t>
            </a:r>
            <a:r>
              <a:rPr lang="nl-NL" err="1">
                <a:latin typeface="Krub" panose="00000500000000000000" pitchFamily="2" charset="-34"/>
                <a:cs typeface="Krub" panose="00000500000000000000" pitchFamily="2" charset="-34"/>
              </a:rPr>
              <a:t>eProcurement</a:t>
            </a:r>
            <a:endParaRPr lang="nl-NL">
              <a:latin typeface="Krub" panose="00000500000000000000" pitchFamily="2" charset="-34"/>
              <a:cs typeface="Krub" panose="00000500000000000000" pitchFamily="2" charset="-34"/>
            </a:endParaRPr>
          </a:p>
          <a:p>
            <a:pPr>
              <a:lnSpc>
                <a:spcPct val="160000"/>
              </a:lnSpc>
            </a:pPr>
            <a:r>
              <a:rPr lang="nl-NL">
                <a:latin typeface="Krub" panose="00000500000000000000" pitchFamily="2" charset="-34"/>
                <a:cs typeface="Krub" panose="00000500000000000000" pitchFamily="2" charset="-34"/>
              </a:rPr>
              <a:t>Bijkomende vragen en antwoorden na deze infosessie:</a:t>
            </a:r>
          </a:p>
          <a:p>
            <a:pPr lvl="1">
              <a:lnSpc>
                <a:spcPct val="160000"/>
              </a:lnSpc>
            </a:pPr>
            <a:r>
              <a:rPr lang="nl-NL">
                <a:latin typeface="Krub" panose="00000500000000000000" pitchFamily="2" charset="-34"/>
                <a:cs typeface="Krub" panose="00000500000000000000" pitchFamily="2" charset="-34"/>
              </a:rPr>
              <a:t>mogelijkheid bijkomende vragen te stellen per mail gericht aan zowel </a:t>
            </a:r>
            <a:r>
              <a:rPr lang="nl-NL">
                <a:latin typeface="Krub" panose="00000500000000000000" pitchFamily="2" charset="-34"/>
                <a:cs typeface="Krub" panose="00000500000000000000" pitchFamily="2" charset="-34"/>
                <a:hlinkClick r:id="rId3"/>
              </a:rPr>
              <a:t>Astrid.dhaenens@leerpunt.be</a:t>
            </a:r>
            <a:r>
              <a:rPr lang="nl-NL">
                <a:latin typeface="Krub" panose="00000500000000000000" pitchFamily="2" charset="-34"/>
                <a:cs typeface="Krub" panose="00000500000000000000" pitchFamily="2" charset="-34"/>
              </a:rPr>
              <a:t> als </a:t>
            </a:r>
            <a:r>
              <a:rPr lang="nl-NL">
                <a:latin typeface="Krub" panose="00000500000000000000" pitchFamily="2" charset="-34"/>
                <a:cs typeface="Krub" panose="00000500000000000000" pitchFamily="2" charset="-34"/>
                <a:hlinkClick r:id="rId4"/>
              </a:rPr>
              <a:t>Joke.boeckx@leerpunt.be</a:t>
            </a:r>
            <a:r>
              <a:rPr lang="nl-NL">
                <a:latin typeface="Krub" panose="00000500000000000000" pitchFamily="2" charset="-34"/>
                <a:cs typeface="Krub" panose="00000500000000000000" pitchFamily="2" charset="-34"/>
              </a:rPr>
              <a:t> </a:t>
            </a:r>
          </a:p>
          <a:p>
            <a:pPr lvl="1">
              <a:lnSpc>
                <a:spcPct val="160000"/>
              </a:lnSpc>
            </a:pPr>
            <a:r>
              <a:rPr lang="nl-NL">
                <a:latin typeface="Krub" panose="00000500000000000000" pitchFamily="2" charset="-34"/>
                <a:cs typeface="Krub" panose="00000500000000000000" pitchFamily="2" charset="-34"/>
              </a:rPr>
              <a:t>Vragen en antwoorden worden toegevoegd aan het verslag + </a:t>
            </a:r>
            <a:r>
              <a:rPr lang="nl-NL" err="1">
                <a:latin typeface="Krub" panose="00000500000000000000" pitchFamily="2" charset="-34"/>
                <a:cs typeface="Krub" panose="00000500000000000000" pitchFamily="2" charset="-34"/>
              </a:rPr>
              <a:t>attendering</a:t>
            </a:r>
            <a:r>
              <a:rPr lang="nl-NL">
                <a:latin typeface="Krub" panose="00000500000000000000" pitchFamily="2" charset="-34"/>
                <a:cs typeface="Krub" panose="00000500000000000000" pitchFamily="2" charset="-34"/>
              </a:rPr>
              <a:t> per mail aan kandidaat-indieners</a:t>
            </a:r>
            <a:endParaRPr lang="nl-BE">
              <a:latin typeface="Krub" panose="00000500000000000000" pitchFamily="2" charset="-34"/>
              <a:cs typeface="Krub" panose="00000500000000000000" pitchFamily="2" charset="-34"/>
            </a:endParaRPr>
          </a:p>
        </p:txBody>
      </p:sp>
    </p:spTree>
    <p:extLst>
      <p:ext uri="{BB962C8B-B14F-4D97-AF65-F5344CB8AC3E}">
        <p14:creationId xmlns:p14="http://schemas.microsoft.com/office/powerpoint/2010/main" val="30354837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D04643-B8FE-3162-32B2-35A50A21806D}"/>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75563D1C-F644-D9AF-5648-E90000185D0C}"/>
              </a:ext>
            </a:extLst>
          </p:cNvPr>
          <p:cNvSpPr>
            <a:spLocks noGrp="1"/>
          </p:cNvSpPr>
          <p:nvPr>
            <p:ph type="title"/>
          </p:nvPr>
        </p:nvSpPr>
        <p:spPr/>
        <p:txBody>
          <a:bodyPr/>
          <a:lstStyle/>
          <a:p>
            <a:r>
              <a:rPr lang="nl-BE"/>
              <a:t>Procedure</a:t>
            </a:r>
          </a:p>
        </p:txBody>
      </p:sp>
    </p:spTree>
    <p:extLst>
      <p:ext uri="{BB962C8B-B14F-4D97-AF65-F5344CB8AC3E}">
        <p14:creationId xmlns:p14="http://schemas.microsoft.com/office/powerpoint/2010/main" val="5289578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7B031D-1131-E204-8D37-DA004605ECCC}"/>
              </a:ext>
            </a:extLst>
          </p:cNvPr>
          <p:cNvSpPr>
            <a:spLocks noGrp="1"/>
          </p:cNvSpPr>
          <p:nvPr>
            <p:ph type="title"/>
          </p:nvPr>
        </p:nvSpPr>
        <p:spPr/>
        <p:txBody>
          <a:bodyPr>
            <a:normAutofit/>
          </a:bodyPr>
          <a:lstStyle/>
          <a:p>
            <a:r>
              <a:rPr lang="nl-BE" sz="3600"/>
              <a:t>Procedure</a:t>
            </a:r>
          </a:p>
        </p:txBody>
      </p:sp>
      <p:sp>
        <p:nvSpPr>
          <p:cNvPr id="6" name="Tijdelijke aanduiding voor afbeelding 2">
            <a:extLst>
              <a:ext uri="{FF2B5EF4-FFF2-40B4-BE49-F238E27FC236}">
                <a16:creationId xmlns:a16="http://schemas.microsoft.com/office/drawing/2014/main" id="{406CE9A5-913D-44BF-697D-5186A3BC9597}"/>
              </a:ext>
            </a:extLst>
          </p:cNvPr>
          <p:cNvSpPr txBox="1">
            <a:spLocks/>
          </p:cNvSpPr>
          <p:nvPr/>
        </p:nvSpPr>
        <p:spPr>
          <a:xfrm>
            <a:off x="943962" y="2035459"/>
            <a:ext cx="10315318" cy="3639477"/>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1000"/>
              </a:spcBef>
              <a:buFont typeface="Arial" panose="020B0604020202020204" pitchFamily="34" charset="0"/>
              <a:buChar char="•"/>
              <a:defRPr sz="24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2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20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nl-BE" b="1"/>
          </a:p>
        </p:txBody>
      </p:sp>
      <p:sp>
        <p:nvSpPr>
          <p:cNvPr id="3" name="Tijdelijke aanduiding voor afbeelding 2">
            <a:extLst>
              <a:ext uri="{FF2B5EF4-FFF2-40B4-BE49-F238E27FC236}">
                <a16:creationId xmlns:a16="http://schemas.microsoft.com/office/drawing/2014/main" id="{6BDAAD0E-91A0-53CC-66C6-18DC4343D654}"/>
              </a:ext>
            </a:extLst>
          </p:cNvPr>
          <p:cNvSpPr>
            <a:spLocks noGrp="1"/>
          </p:cNvSpPr>
          <p:nvPr>
            <p:ph type="pic" sz="quarter" idx="12"/>
          </p:nvPr>
        </p:nvSpPr>
        <p:spPr>
          <a:xfrm>
            <a:off x="943962" y="1682885"/>
            <a:ext cx="10315318" cy="4600130"/>
          </a:xfrm>
        </p:spPr>
        <p:txBody>
          <a:bodyPr>
            <a:normAutofit fontScale="85000" lnSpcReduction="20000"/>
          </a:bodyPr>
          <a:lstStyle/>
          <a:p>
            <a:pPr>
              <a:lnSpc>
                <a:spcPct val="130000"/>
              </a:lnSpc>
              <a:spcBef>
                <a:spcPts val="0"/>
              </a:spcBef>
            </a:pPr>
            <a:r>
              <a:rPr lang="nl-BE">
                <a:latin typeface="Krub" panose="00000500000000000000" pitchFamily="2" charset="-34"/>
                <a:cs typeface="Krub" panose="00000500000000000000" pitchFamily="2" charset="-34"/>
              </a:rPr>
              <a:t>Openbare procedure (Europees)</a:t>
            </a:r>
          </a:p>
          <a:p>
            <a:pPr lvl="1">
              <a:lnSpc>
                <a:spcPct val="130000"/>
              </a:lnSpc>
              <a:spcBef>
                <a:spcPts val="0"/>
              </a:spcBef>
            </a:pPr>
            <a:r>
              <a:rPr lang="nl-BE">
                <a:latin typeface="Krub" panose="00000500000000000000" pitchFamily="2" charset="-34"/>
                <a:cs typeface="Krub" panose="00000500000000000000" pitchFamily="2" charset="-34"/>
              </a:rPr>
              <a:t>Bekendmaking via </a:t>
            </a:r>
            <a:r>
              <a:rPr lang="nl-BE" err="1">
                <a:latin typeface="Krub" panose="00000500000000000000" pitchFamily="2" charset="-34"/>
                <a:cs typeface="Krub" panose="00000500000000000000" pitchFamily="2" charset="-34"/>
              </a:rPr>
              <a:t>eProcurement</a:t>
            </a:r>
            <a:r>
              <a:rPr lang="nl-BE">
                <a:latin typeface="Krub" panose="00000500000000000000" pitchFamily="2" charset="-34"/>
                <a:cs typeface="Krub" panose="00000500000000000000" pitchFamily="2" charset="-34"/>
              </a:rPr>
              <a:t> en Ted</a:t>
            </a:r>
          </a:p>
          <a:p>
            <a:pPr lvl="1">
              <a:lnSpc>
                <a:spcPct val="130000"/>
              </a:lnSpc>
              <a:spcBef>
                <a:spcPts val="0"/>
              </a:spcBef>
            </a:pPr>
            <a:r>
              <a:rPr lang="nl-BE">
                <a:latin typeface="Krub" panose="00000500000000000000" pitchFamily="2" charset="-34"/>
                <a:cs typeface="Krub" panose="00000500000000000000" pitchFamily="2" charset="-34"/>
              </a:rPr>
              <a:t>Niet onderverdeeld in percelen</a:t>
            </a:r>
          </a:p>
          <a:p>
            <a:pPr lvl="1">
              <a:lnSpc>
                <a:spcPct val="130000"/>
              </a:lnSpc>
              <a:spcBef>
                <a:spcPts val="0"/>
              </a:spcBef>
            </a:pPr>
            <a:r>
              <a:rPr lang="nl-BE">
                <a:latin typeface="Krub" panose="00000500000000000000" pitchFamily="2" charset="-34"/>
                <a:cs typeface="Krub" panose="00000500000000000000" pitchFamily="2" charset="-34"/>
              </a:rPr>
              <a:t>Geen onderhandelingen mogelijk</a:t>
            </a:r>
          </a:p>
          <a:p>
            <a:pPr>
              <a:lnSpc>
                <a:spcPct val="130000"/>
              </a:lnSpc>
              <a:spcBef>
                <a:spcPts val="0"/>
              </a:spcBef>
              <a:spcAft>
                <a:spcPts val="600"/>
              </a:spcAft>
            </a:pPr>
            <a:r>
              <a:rPr lang="nl-BE">
                <a:latin typeface="Krub" panose="00000500000000000000" pitchFamily="2" charset="-34"/>
                <a:cs typeface="Krub" panose="00000500000000000000" pitchFamily="2" charset="-34"/>
              </a:rPr>
              <a:t>Onderzoek en beoordeling offertes</a:t>
            </a:r>
          </a:p>
          <a:p>
            <a:pPr marL="685800" lvl="2">
              <a:lnSpc>
                <a:spcPct val="130000"/>
              </a:lnSpc>
              <a:spcBef>
                <a:spcPts val="0"/>
              </a:spcBef>
              <a:spcAft>
                <a:spcPts val="600"/>
              </a:spcAft>
            </a:pPr>
            <a:r>
              <a:rPr lang="nl-BE" sz="2200">
                <a:latin typeface="Krub" panose="00000500000000000000" pitchFamily="2" charset="-34"/>
                <a:cs typeface="Krub" panose="00000500000000000000" pitchFamily="2" charset="-34"/>
              </a:rPr>
              <a:t>Regelmatigheid - voldoen van de offerte aan de eisen, voorwaarden en criteria vermeld in de opdrachtdocumenten, naleving van de voorschriften van de Wet Overheidsopdrachten en het KB plaatsing, alsook naleving van het arbeids-, sociaal en milieurecht</a:t>
            </a:r>
          </a:p>
          <a:p>
            <a:pPr marL="685800" lvl="2">
              <a:lnSpc>
                <a:spcPct val="130000"/>
              </a:lnSpc>
              <a:spcBef>
                <a:spcPts val="0"/>
              </a:spcBef>
              <a:spcAft>
                <a:spcPts val="600"/>
              </a:spcAft>
            </a:pPr>
            <a:r>
              <a:rPr lang="nl-BE" sz="2200">
                <a:latin typeface="Krub" panose="00000500000000000000" pitchFamily="2" charset="-34"/>
                <a:cs typeface="Krub" panose="00000500000000000000" pitchFamily="2" charset="-34"/>
              </a:rPr>
              <a:t>Selectiecriteria -  minimumgeschiktheidseisen om mee te kunnen doen aan de opdracht</a:t>
            </a:r>
          </a:p>
          <a:p>
            <a:pPr marL="685800" lvl="2">
              <a:lnSpc>
                <a:spcPct val="130000"/>
              </a:lnSpc>
              <a:spcBef>
                <a:spcPts val="0"/>
              </a:spcBef>
              <a:spcAft>
                <a:spcPts val="600"/>
              </a:spcAft>
            </a:pPr>
            <a:r>
              <a:rPr lang="nl-BE" sz="2200">
                <a:latin typeface="Krub" panose="00000500000000000000" pitchFamily="2" charset="-34"/>
                <a:cs typeface="Krub" panose="00000500000000000000" pitchFamily="2" charset="-34"/>
              </a:rPr>
              <a:t>Gunningscriteria – criteria op basis van dewelke de offerte zal worden beoordeeld en gequoteerd</a:t>
            </a:r>
          </a:p>
          <a:p>
            <a:pPr marL="0" indent="0">
              <a:buNone/>
            </a:pPr>
            <a:endParaRPr lang="nl-BE" b="1"/>
          </a:p>
        </p:txBody>
      </p:sp>
    </p:spTree>
    <p:extLst>
      <p:ext uri="{BB962C8B-B14F-4D97-AF65-F5344CB8AC3E}">
        <p14:creationId xmlns:p14="http://schemas.microsoft.com/office/powerpoint/2010/main" val="39136910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CD589-D7A7-8856-A094-D2174D9FD138}"/>
              </a:ext>
            </a:extLst>
          </p:cNvPr>
          <p:cNvSpPr>
            <a:spLocks noGrp="1"/>
          </p:cNvSpPr>
          <p:nvPr>
            <p:ph type="title"/>
          </p:nvPr>
        </p:nvSpPr>
        <p:spPr/>
        <p:txBody>
          <a:bodyPr/>
          <a:lstStyle/>
          <a:p>
            <a:r>
              <a:rPr lang="en-US">
                <a:latin typeface="Krub"/>
                <a:cs typeface="Krub"/>
              </a:rPr>
              <a:t>Procedure - </a:t>
            </a:r>
            <a:r>
              <a:rPr lang="en-US" err="1">
                <a:latin typeface="Krub"/>
                <a:cs typeface="Krub"/>
              </a:rPr>
              <a:t>Indienen</a:t>
            </a:r>
            <a:endParaRPr lang="en-US"/>
          </a:p>
        </p:txBody>
      </p:sp>
      <p:sp>
        <p:nvSpPr>
          <p:cNvPr id="5" name="Tijdelijke aanduiding voor afbeelding 2">
            <a:extLst>
              <a:ext uri="{FF2B5EF4-FFF2-40B4-BE49-F238E27FC236}">
                <a16:creationId xmlns:a16="http://schemas.microsoft.com/office/drawing/2014/main" id="{B9B247F2-4900-5AD1-86D7-9549B49BB511}"/>
              </a:ext>
            </a:extLst>
          </p:cNvPr>
          <p:cNvSpPr>
            <a:spLocks noGrp="1"/>
          </p:cNvSpPr>
          <p:nvPr>
            <p:ph type="pic" sz="quarter" idx="12"/>
          </p:nvPr>
        </p:nvSpPr>
        <p:spPr>
          <a:xfrm>
            <a:off x="943962" y="1600201"/>
            <a:ext cx="10315318" cy="4828032"/>
          </a:xfrm>
        </p:spPr>
        <p:txBody>
          <a:bodyPr>
            <a:normAutofit fontScale="85000" lnSpcReduction="20000"/>
          </a:bodyPr>
          <a:lstStyle/>
          <a:p>
            <a:pPr algn="just">
              <a:lnSpc>
                <a:spcPct val="107000"/>
              </a:lnSpc>
              <a:spcBef>
                <a:spcPts val="600"/>
              </a:spcBef>
              <a:spcAft>
                <a:spcPts val="600"/>
              </a:spcAft>
            </a:pPr>
            <a:r>
              <a:rPr lang="nl-BE" sz="1500">
                <a:latin typeface="Krub" panose="00000500000000000000" pitchFamily="2" charset="-34"/>
                <a:cs typeface="Krub" panose="00000500000000000000" pitchFamily="2" charset="-34"/>
              </a:rPr>
              <a:t>Indienen via </a:t>
            </a:r>
            <a:r>
              <a:rPr lang="nl-BE" sz="1500" err="1">
                <a:latin typeface="Krub" panose="00000500000000000000" pitchFamily="2" charset="-34"/>
                <a:cs typeface="Krub" panose="00000500000000000000" pitchFamily="2" charset="-34"/>
              </a:rPr>
              <a:t>eProcurement</a:t>
            </a:r>
            <a:endParaRPr lang="nl-BE" sz="1500">
              <a:latin typeface="Krub" panose="00000500000000000000" pitchFamily="2" charset="-34"/>
              <a:cs typeface="Krub" panose="00000500000000000000" pitchFamily="2" charset="-34"/>
            </a:endParaRPr>
          </a:p>
          <a:p>
            <a:pPr lvl="1" algn="just">
              <a:lnSpc>
                <a:spcPct val="107000"/>
              </a:lnSpc>
              <a:spcBef>
                <a:spcPts val="600"/>
              </a:spcBef>
              <a:spcAft>
                <a:spcPts val="600"/>
              </a:spcAft>
            </a:pPr>
            <a:r>
              <a:rPr lang="nl-BE" sz="1300">
                <a:latin typeface="Krub" panose="00000500000000000000" pitchFamily="2" charset="-34"/>
                <a:cs typeface="Krub" panose="00000500000000000000" pitchFamily="2" charset="-34"/>
                <a:hlinkClick r:id="rId3"/>
              </a:rPr>
              <a:t>https://www.publicprocurement.be/publication-workspaces/f6cc5469-88b4-4051-b867-3b2d18854814/general</a:t>
            </a:r>
            <a:endParaRPr lang="nl-BE" sz="1300">
              <a:latin typeface="Krub" panose="00000500000000000000" pitchFamily="2" charset="-34"/>
              <a:cs typeface="Krub" panose="00000500000000000000" pitchFamily="2" charset="-34"/>
            </a:endParaRPr>
          </a:p>
          <a:p>
            <a:pPr lvl="1" algn="just">
              <a:lnSpc>
                <a:spcPct val="107000"/>
              </a:lnSpc>
              <a:spcBef>
                <a:spcPts val="600"/>
              </a:spcBef>
              <a:spcAft>
                <a:spcPts val="600"/>
              </a:spcAft>
            </a:pPr>
            <a:r>
              <a:rPr lang="nl-BE" sz="1300">
                <a:latin typeface="Krub" panose="00000500000000000000" pitchFamily="2" charset="-34"/>
                <a:cs typeface="Krub" panose="00000500000000000000" pitchFamily="2" charset="-34"/>
              </a:rPr>
              <a:t>Bekijk als onderneming (registreren indien nog niet gedaan)</a:t>
            </a:r>
          </a:p>
          <a:p>
            <a:pPr lvl="1" algn="just">
              <a:lnSpc>
                <a:spcPct val="107000"/>
              </a:lnSpc>
              <a:spcBef>
                <a:spcPts val="600"/>
              </a:spcBef>
              <a:spcAft>
                <a:spcPts val="600"/>
              </a:spcAft>
            </a:pPr>
            <a:r>
              <a:rPr lang="nl-BE" sz="1300">
                <a:latin typeface="Krub" panose="00000500000000000000" pitchFamily="2" charset="-34"/>
                <a:cs typeface="Krub" panose="00000500000000000000" pitchFamily="2" charset="-34"/>
              </a:rPr>
              <a:t>Deelname bevestigen</a:t>
            </a:r>
          </a:p>
          <a:p>
            <a:pPr lvl="1" algn="just">
              <a:lnSpc>
                <a:spcPct val="107000"/>
              </a:lnSpc>
              <a:spcBef>
                <a:spcPts val="600"/>
              </a:spcBef>
              <a:spcAft>
                <a:spcPts val="600"/>
              </a:spcAft>
            </a:pPr>
            <a:r>
              <a:rPr lang="nl-BE" sz="1300">
                <a:latin typeface="Krub" panose="00000500000000000000" pitchFamily="2" charset="-34"/>
                <a:cs typeface="Krub" panose="00000500000000000000" pitchFamily="2" charset="-34"/>
              </a:rPr>
              <a:t>Documenten toevoegen (offerte bestanden opladen)</a:t>
            </a:r>
          </a:p>
          <a:p>
            <a:pPr lvl="1" algn="just">
              <a:lnSpc>
                <a:spcPct val="107000"/>
              </a:lnSpc>
              <a:spcBef>
                <a:spcPts val="600"/>
              </a:spcBef>
              <a:spcAft>
                <a:spcPts val="600"/>
              </a:spcAft>
            </a:pPr>
            <a:r>
              <a:rPr lang="nl-BE" sz="1300">
                <a:latin typeface="Krub" panose="00000500000000000000" pitchFamily="2" charset="-34"/>
                <a:cs typeface="Krub" panose="00000500000000000000" pitchFamily="2" charset="-34"/>
              </a:rPr>
              <a:t>Finaliseren -&gt; indieningsrapport aanmaken -&gt; ondertekenen -&gt; offerte/aanvraag tot deelneming verzenden</a:t>
            </a:r>
          </a:p>
          <a:p>
            <a:pPr algn="just">
              <a:lnSpc>
                <a:spcPct val="107000"/>
              </a:lnSpc>
              <a:spcBef>
                <a:spcPts val="600"/>
              </a:spcBef>
              <a:spcAft>
                <a:spcPts val="600"/>
              </a:spcAft>
            </a:pPr>
            <a:r>
              <a:rPr lang="nl-BE" sz="1500">
                <a:latin typeface="Krub" panose="00000500000000000000" pitchFamily="2" charset="-34"/>
                <a:cs typeface="Krub" panose="00000500000000000000" pitchFamily="2" charset="-34"/>
              </a:rPr>
              <a:t>Digitaal ondertekenen (</a:t>
            </a:r>
            <a:r>
              <a:rPr lang="nl-BE" sz="1500" err="1">
                <a:latin typeface="Krub" panose="00000500000000000000" pitchFamily="2" charset="-34"/>
                <a:cs typeface="Krub" panose="00000500000000000000" pitchFamily="2" charset="-34"/>
              </a:rPr>
              <a:t>eID</a:t>
            </a:r>
            <a:r>
              <a:rPr lang="nl-BE" sz="1500">
                <a:latin typeface="Krub" panose="00000500000000000000" pitchFamily="2" charset="-34"/>
                <a:cs typeface="Krub" panose="00000500000000000000" pitchFamily="2" charset="-34"/>
              </a:rPr>
              <a:t> +pin code)</a:t>
            </a:r>
          </a:p>
          <a:p>
            <a:pPr lvl="1" algn="just">
              <a:lnSpc>
                <a:spcPct val="107000"/>
              </a:lnSpc>
              <a:spcBef>
                <a:spcPts val="600"/>
              </a:spcBef>
              <a:spcAft>
                <a:spcPts val="600"/>
              </a:spcAft>
            </a:pPr>
            <a:r>
              <a:rPr lang="nl-BE" sz="1500">
                <a:latin typeface="Krub" panose="00000500000000000000" pitchFamily="2" charset="-34"/>
                <a:cs typeface="Krub" panose="00000500000000000000" pitchFamily="2" charset="-34"/>
              </a:rPr>
              <a:t>Door de persoon gemachtigd om te tekenen voor de organisatie!</a:t>
            </a:r>
          </a:p>
          <a:p>
            <a:pPr lvl="1" algn="just">
              <a:lnSpc>
                <a:spcPct val="107000"/>
              </a:lnSpc>
              <a:spcBef>
                <a:spcPts val="600"/>
              </a:spcBef>
              <a:spcAft>
                <a:spcPts val="600"/>
              </a:spcAft>
            </a:pPr>
            <a:r>
              <a:rPr lang="nl-BE" sz="1500">
                <a:latin typeface="Krub" panose="00000500000000000000" pitchFamily="2" charset="-34"/>
                <a:cs typeface="Krub" panose="00000500000000000000" pitchFamily="2" charset="-34"/>
              </a:rPr>
              <a:t>Mogelijk om de ondertekening op voorhand te testen in de demo omgeving </a:t>
            </a:r>
          </a:p>
          <a:p>
            <a:pPr lvl="1" algn="just">
              <a:lnSpc>
                <a:spcPct val="107000"/>
              </a:lnSpc>
              <a:spcBef>
                <a:spcPts val="600"/>
              </a:spcBef>
              <a:spcAft>
                <a:spcPts val="600"/>
              </a:spcAft>
            </a:pPr>
            <a:r>
              <a:rPr lang="nl-BE" sz="1500">
                <a:latin typeface="Krub" panose="00000500000000000000" pitchFamily="2" charset="-34"/>
                <a:cs typeface="Krub" panose="00000500000000000000" pitchFamily="2" charset="-34"/>
                <a:hlinkClick r:id="rId4"/>
              </a:rPr>
              <a:t>https://demo.publicprocurement.be/</a:t>
            </a:r>
            <a:endParaRPr lang="nl-BE" sz="1500">
              <a:latin typeface="Krub" panose="00000500000000000000" pitchFamily="2" charset="-34"/>
              <a:cs typeface="Krub" panose="00000500000000000000" pitchFamily="2" charset="-34"/>
            </a:endParaRPr>
          </a:p>
          <a:p>
            <a:pPr algn="just">
              <a:lnSpc>
                <a:spcPct val="107000"/>
              </a:lnSpc>
              <a:spcBef>
                <a:spcPts val="600"/>
              </a:spcBef>
              <a:spcAft>
                <a:spcPts val="600"/>
              </a:spcAft>
            </a:pPr>
            <a:r>
              <a:rPr lang="nl-BE" sz="1500">
                <a:latin typeface="Krub" panose="00000500000000000000" pitchFamily="2" charset="-34"/>
                <a:cs typeface="Krub" panose="00000500000000000000" pitchFamily="2" charset="-34"/>
              </a:rPr>
              <a:t>Begin op tijd met uw indiening om problemen met het platform te vermijden!</a:t>
            </a:r>
          </a:p>
          <a:p>
            <a:pPr algn="just">
              <a:lnSpc>
                <a:spcPct val="107000"/>
              </a:lnSpc>
              <a:spcBef>
                <a:spcPts val="600"/>
              </a:spcBef>
              <a:spcAft>
                <a:spcPts val="600"/>
              </a:spcAft>
            </a:pPr>
            <a:r>
              <a:rPr lang="nl-BE" sz="1500">
                <a:latin typeface="Krub" panose="00000500000000000000" pitchFamily="2" charset="-34"/>
                <a:cs typeface="Krub" panose="00000500000000000000" pitchFamily="2" charset="-34"/>
              </a:rPr>
              <a:t>Hulp nodig bij uw indiening?</a:t>
            </a:r>
          </a:p>
          <a:p>
            <a:pPr lvl="1" algn="just">
              <a:lnSpc>
                <a:spcPct val="107000"/>
              </a:lnSpc>
              <a:spcBef>
                <a:spcPts val="600"/>
              </a:spcBef>
              <a:spcAft>
                <a:spcPts val="600"/>
              </a:spcAft>
            </a:pPr>
            <a:r>
              <a:rPr lang="nl-BE" sz="1500">
                <a:latin typeface="Krub" panose="00000500000000000000" pitchFamily="2" charset="-34"/>
                <a:cs typeface="Krub" panose="00000500000000000000" pitchFamily="2" charset="-34"/>
              </a:rPr>
              <a:t>Handleidingen en </a:t>
            </a:r>
            <a:r>
              <a:rPr lang="nl-BE" sz="1500" err="1">
                <a:latin typeface="Krub" panose="00000500000000000000" pitchFamily="2" charset="-34"/>
                <a:cs typeface="Krub" panose="00000500000000000000" pitchFamily="2" charset="-34"/>
              </a:rPr>
              <a:t>tutorials</a:t>
            </a:r>
            <a:r>
              <a:rPr lang="nl-BE" sz="1500">
                <a:latin typeface="Krub" panose="00000500000000000000" pitchFamily="2" charset="-34"/>
                <a:cs typeface="Krub" panose="00000500000000000000" pitchFamily="2" charset="-34"/>
              </a:rPr>
              <a:t> op </a:t>
            </a:r>
            <a:r>
              <a:rPr lang="nl-BE" sz="1500">
                <a:latin typeface="Krub" panose="00000500000000000000" pitchFamily="2" charset="-34"/>
                <a:cs typeface="Krub" panose="00000500000000000000" pitchFamily="2" charset="-34"/>
                <a:hlinkClick r:id="rId5">
                  <a:extLst>
                    <a:ext uri="{A12FA001-AC4F-418D-AE19-62706E023703}">
                      <ahyp:hlinkClr xmlns:ahyp="http://schemas.microsoft.com/office/drawing/2018/hyperlinkcolor" val="tx"/>
                    </a:ext>
                  </a:extLst>
                </a:hlinkClick>
              </a:rPr>
              <a:t>https://bosa.service-now.com/eprocurement?lang=nl</a:t>
            </a:r>
          </a:p>
          <a:p>
            <a:pPr lvl="1" algn="just">
              <a:lnSpc>
                <a:spcPct val="107000"/>
              </a:lnSpc>
              <a:spcBef>
                <a:spcPts val="600"/>
              </a:spcBef>
              <a:spcAft>
                <a:spcPts val="600"/>
              </a:spcAft>
            </a:pPr>
            <a:r>
              <a:rPr lang="nl-BE" sz="1500">
                <a:latin typeface="Krub" panose="00000500000000000000" pitchFamily="2" charset="-34"/>
                <a:cs typeface="Krub" panose="00000500000000000000" pitchFamily="2" charset="-34"/>
              </a:rPr>
              <a:t>Helpdesk e-</a:t>
            </a:r>
            <a:r>
              <a:rPr lang="nl-BE" sz="1500" err="1">
                <a:latin typeface="Krub" panose="00000500000000000000" pitchFamily="2" charset="-34"/>
                <a:cs typeface="Krub" panose="00000500000000000000" pitchFamily="2" charset="-34"/>
              </a:rPr>
              <a:t>Procurement</a:t>
            </a:r>
            <a:r>
              <a:rPr lang="nl-BE" sz="1500">
                <a:latin typeface="Krub" panose="00000500000000000000" pitchFamily="2" charset="-34"/>
                <a:cs typeface="Krub" panose="00000500000000000000" pitchFamily="2" charset="-34"/>
              </a:rPr>
              <a:t> elke werkdag te contacteren van 08:30 tot 12:00 en van 13:15 tot 16:30 </a:t>
            </a:r>
          </a:p>
          <a:p>
            <a:pPr lvl="1" algn="just">
              <a:lnSpc>
                <a:spcPct val="107000"/>
              </a:lnSpc>
              <a:spcBef>
                <a:spcPts val="600"/>
              </a:spcBef>
              <a:spcAft>
                <a:spcPts val="600"/>
              </a:spcAft>
            </a:pPr>
            <a:r>
              <a:rPr lang="nl-BE" sz="1500">
                <a:latin typeface="Krub" panose="00000500000000000000" pitchFamily="2" charset="-34"/>
                <a:cs typeface="Krub" panose="00000500000000000000" pitchFamily="2" charset="-34"/>
              </a:rPr>
              <a:t>Telefoon: (+32) (0) 2 740 80 00</a:t>
            </a:r>
          </a:p>
          <a:p>
            <a:pPr algn="just">
              <a:lnSpc>
                <a:spcPct val="107000"/>
              </a:lnSpc>
              <a:spcBef>
                <a:spcPts val="600"/>
              </a:spcBef>
              <a:spcAft>
                <a:spcPts val="600"/>
              </a:spcAft>
            </a:pPr>
            <a:endParaRPr lang="nl-BE" sz="1800">
              <a:solidFill>
                <a:srgbClr val="1D1B11"/>
              </a:solidFill>
              <a:latin typeface="Krub"/>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803393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B7A2FF-1156-68B2-D0B2-F26C850AB1DB}"/>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070F97A9-3A30-B163-B386-9DBC4309EB01}"/>
              </a:ext>
            </a:extLst>
          </p:cNvPr>
          <p:cNvSpPr>
            <a:spLocks noGrp="1"/>
          </p:cNvSpPr>
          <p:nvPr>
            <p:ph type="title"/>
          </p:nvPr>
        </p:nvSpPr>
        <p:spPr/>
        <p:txBody>
          <a:bodyPr/>
          <a:lstStyle/>
          <a:p>
            <a:r>
              <a:rPr lang="nl-BE"/>
              <a:t>Selectiecriteria</a:t>
            </a:r>
          </a:p>
        </p:txBody>
      </p:sp>
    </p:spTree>
    <p:extLst>
      <p:ext uri="{BB962C8B-B14F-4D97-AF65-F5344CB8AC3E}">
        <p14:creationId xmlns:p14="http://schemas.microsoft.com/office/powerpoint/2010/main" val="18173733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7B031D-1131-E204-8D37-DA004605ECCC}"/>
              </a:ext>
            </a:extLst>
          </p:cNvPr>
          <p:cNvSpPr>
            <a:spLocks noGrp="1"/>
          </p:cNvSpPr>
          <p:nvPr>
            <p:ph type="title"/>
          </p:nvPr>
        </p:nvSpPr>
        <p:spPr/>
        <p:txBody>
          <a:bodyPr>
            <a:normAutofit/>
          </a:bodyPr>
          <a:lstStyle/>
          <a:p>
            <a:r>
              <a:rPr lang="nl-BE" sz="3600">
                <a:latin typeface="Krub"/>
                <a:cs typeface="Krub"/>
              </a:rPr>
              <a:t>Selectiecriteria</a:t>
            </a:r>
            <a:endParaRPr lang="en-US"/>
          </a:p>
        </p:txBody>
      </p:sp>
      <p:sp>
        <p:nvSpPr>
          <p:cNvPr id="6" name="Tijdelijke aanduiding voor afbeelding 2">
            <a:extLst>
              <a:ext uri="{FF2B5EF4-FFF2-40B4-BE49-F238E27FC236}">
                <a16:creationId xmlns:a16="http://schemas.microsoft.com/office/drawing/2014/main" id="{406CE9A5-913D-44BF-697D-5186A3BC9597}"/>
              </a:ext>
            </a:extLst>
          </p:cNvPr>
          <p:cNvSpPr txBox="1">
            <a:spLocks/>
          </p:cNvSpPr>
          <p:nvPr/>
        </p:nvSpPr>
        <p:spPr>
          <a:xfrm>
            <a:off x="943962" y="1720645"/>
            <a:ext cx="10315318" cy="4454013"/>
          </a:xfrm>
          <a:prstGeom prst="rect">
            <a:avLst/>
          </a:prstGeom>
        </p:spPr>
        <p:txBody>
          <a:bodyPr vert="horz" lIns="91440" tIns="45720" rIns="91440" bIns="45720" rtlCol="0" anchor="t">
            <a:normAutofit/>
          </a:bodyPr>
          <a:lstStyle>
            <a:lvl1pPr marL="228600" indent="-228600" algn="l" defTabSz="914400" rtl="0" eaLnBrk="1" latinLnBrk="0" hangingPunct="1">
              <a:lnSpc>
                <a:spcPct val="100000"/>
              </a:lnSpc>
              <a:spcBef>
                <a:spcPts val="1000"/>
              </a:spcBef>
              <a:buFont typeface="Arial" panose="020B0604020202020204" pitchFamily="34" charset="0"/>
              <a:buChar char="•"/>
              <a:defRPr sz="24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2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20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spcBef>
                <a:spcPts val="0"/>
              </a:spcBef>
            </a:pPr>
            <a:r>
              <a:rPr lang="nl-BE" sz="2200">
                <a:latin typeface="Krub" panose="00000500000000000000" pitchFamily="2" charset="-34"/>
                <a:cs typeface="Krub" panose="00000500000000000000" pitchFamily="2" charset="-34"/>
              </a:rPr>
              <a:t>Kwalitatieve selectie – technische en beroepsbekwaamheid</a:t>
            </a:r>
          </a:p>
          <a:p>
            <a:pPr lvl="1">
              <a:lnSpc>
                <a:spcPct val="120000"/>
              </a:lnSpc>
              <a:spcBef>
                <a:spcPts val="0"/>
              </a:spcBef>
            </a:pPr>
            <a:r>
              <a:rPr lang="nl-BE" sz="1800">
                <a:latin typeface="Krub" panose="00000500000000000000" pitchFamily="2" charset="-34"/>
                <a:cs typeface="Krub" panose="00000500000000000000" pitchFamily="2" charset="-34"/>
              </a:rPr>
              <a:t>voorwaarden om na te gaan of de ondernemers over de noodzakelijke ervaring beschikken om de opdracht volgens een passend kwaliteitsniveau uit te voeren</a:t>
            </a:r>
          </a:p>
          <a:p>
            <a:pPr marL="457200" lvl="1" indent="0">
              <a:lnSpc>
                <a:spcPct val="120000"/>
              </a:lnSpc>
              <a:spcBef>
                <a:spcPts val="0"/>
              </a:spcBef>
              <a:buNone/>
            </a:pPr>
            <a:endParaRPr lang="nl-BE" sz="1800">
              <a:latin typeface="Krub" panose="00000500000000000000" pitchFamily="2" charset="-34"/>
              <a:cs typeface="Krub" panose="00000500000000000000" pitchFamily="2" charset="-34"/>
            </a:endParaRPr>
          </a:p>
          <a:p>
            <a:pPr>
              <a:lnSpc>
                <a:spcPct val="120000"/>
              </a:lnSpc>
              <a:spcBef>
                <a:spcPts val="0"/>
              </a:spcBef>
            </a:pPr>
            <a:r>
              <a:rPr lang="nl-BE" sz="2200">
                <a:latin typeface="Krub" panose="00000500000000000000" pitchFamily="2" charset="-34"/>
                <a:cs typeface="Krub" panose="00000500000000000000" pitchFamily="2" charset="-34"/>
              </a:rPr>
              <a:t>De minimale vereisten qua technische en beroepsbekwaamheid:  </a:t>
            </a:r>
          </a:p>
          <a:p>
            <a:pPr lvl="1">
              <a:lnSpc>
                <a:spcPct val="120000"/>
              </a:lnSpc>
              <a:spcBef>
                <a:spcPts val="0"/>
              </a:spcBef>
            </a:pPr>
            <a:r>
              <a:rPr lang="nl-BE" sz="1800">
                <a:latin typeface="Krub" panose="00000500000000000000" pitchFamily="2" charset="-34"/>
                <a:cs typeface="Krub" panose="00000500000000000000" pitchFamily="2" charset="-34"/>
              </a:rPr>
              <a:t>ervaring met onderwijsonderzoek</a:t>
            </a:r>
          </a:p>
          <a:p>
            <a:pPr lvl="1">
              <a:lnSpc>
                <a:spcPct val="120000"/>
              </a:lnSpc>
              <a:spcBef>
                <a:spcPts val="0"/>
              </a:spcBef>
            </a:pPr>
            <a:r>
              <a:rPr lang="nl-BE" sz="1800">
                <a:latin typeface="Krub" panose="00000500000000000000" pitchFamily="2" charset="-34"/>
                <a:cs typeface="Krub" panose="00000500000000000000" pitchFamily="2" charset="-34"/>
              </a:rPr>
              <a:t>expertise inzake brede basiszorg en verhoogde zorg</a:t>
            </a:r>
          </a:p>
          <a:p>
            <a:pPr lvl="1">
              <a:lnSpc>
                <a:spcPct val="120000"/>
              </a:lnSpc>
              <a:spcBef>
                <a:spcPts val="0"/>
              </a:spcBef>
            </a:pPr>
            <a:r>
              <a:rPr lang="nl-BE" sz="1800">
                <a:latin typeface="Krub" panose="00000500000000000000" pitchFamily="2" charset="-34"/>
                <a:cs typeface="Krub" panose="00000500000000000000" pitchFamily="2" charset="-34"/>
              </a:rPr>
              <a:t> kennis van het (Vlaams) onderwijslandschap</a:t>
            </a:r>
          </a:p>
          <a:p>
            <a:pPr marL="457200" lvl="1" indent="0">
              <a:lnSpc>
                <a:spcPct val="120000"/>
              </a:lnSpc>
              <a:spcBef>
                <a:spcPts val="0"/>
              </a:spcBef>
              <a:buNone/>
            </a:pPr>
            <a:endParaRPr lang="nl-BE" sz="1800">
              <a:latin typeface="Krub" panose="00000500000000000000" pitchFamily="2" charset="-34"/>
              <a:cs typeface="Krub" panose="00000500000000000000" pitchFamily="2" charset="-34"/>
            </a:endParaRPr>
          </a:p>
          <a:p>
            <a:pPr>
              <a:lnSpc>
                <a:spcPct val="120000"/>
              </a:lnSpc>
              <a:spcBef>
                <a:spcPts val="0"/>
              </a:spcBef>
            </a:pPr>
            <a:r>
              <a:rPr lang="nl-BE" sz="2200">
                <a:latin typeface="Krub" panose="00000500000000000000" pitchFamily="2" charset="-34"/>
                <a:cs typeface="Krub" panose="00000500000000000000" pitchFamily="2" charset="-34"/>
              </a:rPr>
              <a:t>De inschrijver bewijst zijn technische en beroepsbekwaamheid aan de hand van 3 referenties van maximaal 3 jaar oud </a:t>
            </a:r>
          </a:p>
          <a:p>
            <a:pPr lvl="1">
              <a:lnSpc>
                <a:spcPct val="120000"/>
              </a:lnSpc>
              <a:spcBef>
                <a:spcPts val="0"/>
              </a:spcBef>
            </a:pPr>
            <a:r>
              <a:rPr lang="nl-BE" sz="1800">
                <a:latin typeface="Krub" panose="00000500000000000000" pitchFamily="2" charset="-34"/>
                <a:cs typeface="Krub" panose="00000500000000000000" pitchFamily="2" charset="-34"/>
              </a:rPr>
              <a:t>aard van de opdracht, resultaat van de opdracht, opdrachtgever, datum van uitvoering</a:t>
            </a:r>
          </a:p>
          <a:p>
            <a:pPr marL="0" indent="0">
              <a:buFont typeface="Arial"/>
              <a:buNone/>
            </a:pPr>
            <a:endParaRPr lang="nl-BE"/>
          </a:p>
        </p:txBody>
      </p:sp>
    </p:spTree>
    <p:extLst>
      <p:ext uri="{BB962C8B-B14F-4D97-AF65-F5344CB8AC3E}">
        <p14:creationId xmlns:p14="http://schemas.microsoft.com/office/powerpoint/2010/main" val="23625868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2239B6-6C6A-1EB5-0D6B-00E790EBC5AD}"/>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920C8E0E-10F9-0BA2-C7D6-02558B94C47E}"/>
              </a:ext>
            </a:extLst>
          </p:cNvPr>
          <p:cNvSpPr>
            <a:spLocks noGrp="1"/>
          </p:cNvSpPr>
          <p:nvPr>
            <p:ph type="title"/>
          </p:nvPr>
        </p:nvSpPr>
        <p:spPr/>
        <p:txBody>
          <a:bodyPr/>
          <a:lstStyle/>
          <a:p>
            <a:r>
              <a:rPr lang="nl-BE"/>
              <a:t>Gunningscriteria</a:t>
            </a:r>
          </a:p>
        </p:txBody>
      </p:sp>
    </p:spTree>
    <p:extLst>
      <p:ext uri="{BB962C8B-B14F-4D97-AF65-F5344CB8AC3E}">
        <p14:creationId xmlns:p14="http://schemas.microsoft.com/office/powerpoint/2010/main" val="17833241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7B031D-1131-E204-8D37-DA004605ECCC}"/>
              </a:ext>
            </a:extLst>
          </p:cNvPr>
          <p:cNvSpPr>
            <a:spLocks noGrp="1"/>
          </p:cNvSpPr>
          <p:nvPr>
            <p:ph type="title"/>
          </p:nvPr>
        </p:nvSpPr>
        <p:spPr/>
        <p:txBody>
          <a:bodyPr>
            <a:normAutofit/>
          </a:bodyPr>
          <a:lstStyle/>
          <a:p>
            <a:r>
              <a:rPr lang="nl-BE" sz="3600"/>
              <a:t>Gunningscriterium 1 </a:t>
            </a:r>
          </a:p>
        </p:txBody>
      </p:sp>
      <p:sp>
        <p:nvSpPr>
          <p:cNvPr id="6" name="Tijdelijke aanduiding voor afbeelding 2">
            <a:extLst>
              <a:ext uri="{FF2B5EF4-FFF2-40B4-BE49-F238E27FC236}">
                <a16:creationId xmlns:a16="http://schemas.microsoft.com/office/drawing/2014/main" id="{406CE9A5-913D-44BF-697D-5186A3BC9597}"/>
              </a:ext>
            </a:extLst>
          </p:cNvPr>
          <p:cNvSpPr txBox="1">
            <a:spLocks/>
          </p:cNvSpPr>
          <p:nvPr/>
        </p:nvSpPr>
        <p:spPr>
          <a:xfrm>
            <a:off x="943962" y="1546698"/>
            <a:ext cx="9999655" cy="5311301"/>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100000"/>
              </a:lnSpc>
              <a:spcBef>
                <a:spcPts val="1000"/>
              </a:spcBef>
              <a:buFont typeface="Arial" panose="020B0604020202020204" pitchFamily="34" charset="0"/>
              <a:buChar char="•"/>
              <a:defRPr sz="24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2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20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Font typeface="Arial" panose="020B0604020202020204" pitchFamily="34" charset="0"/>
              <a:buNone/>
            </a:pPr>
            <a:r>
              <a:rPr lang="nl-BE" b="1">
                <a:latin typeface="Krub" panose="00000500000000000000" pitchFamily="2" charset="-34"/>
                <a:cs typeface="Krub" panose="00000500000000000000" pitchFamily="2" charset="-34"/>
              </a:rPr>
              <a:t>Kwaliteit van het voorstel (80/100 punten)</a:t>
            </a:r>
          </a:p>
          <a:p>
            <a:pPr marL="0" indent="0">
              <a:lnSpc>
                <a:spcPct val="120000"/>
              </a:lnSpc>
              <a:spcBef>
                <a:spcPts val="0"/>
              </a:spcBef>
              <a:buFont typeface="Arial" panose="020B0604020202020204" pitchFamily="34" charset="0"/>
              <a:buNone/>
            </a:pPr>
            <a:endParaRPr lang="nl-BE" b="1">
              <a:latin typeface="Krub" panose="00000500000000000000" pitchFamily="2" charset="-34"/>
              <a:cs typeface="Krub" panose="00000500000000000000" pitchFamily="2" charset="-34"/>
            </a:endParaRPr>
          </a:p>
          <a:p>
            <a:pPr marL="457200" indent="-457200">
              <a:lnSpc>
                <a:spcPct val="120000"/>
              </a:lnSpc>
              <a:spcBef>
                <a:spcPts val="0"/>
              </a:spcBef>
              <a:buAutoNum type="alphaUcPeriod"/>
            </a:pPr>
            <a:r>
              <a:rPr lang="nl-BE" u="sng">
                <a:latin typeface="Krub" panose="00000500000000000000" pitchFamily="2" charset="-34"/>
                <a:cs typeface="Krub" panose="00000500000000000000" pitchFamily="2" charset="-34"/>
              </a:rPr>
              <a:t>Plan van aanpak (30 punten) </a:t>
            </a:r>
          </a:p>
          <a:p>
            <a:pPr marL="0" indent="0">
              <a:lnSpc>
                <a:spcPct val="120000"/>
              </a:lnSpc>
              <a:spcBef>
                <a:spcPts val="0"/>
              </a:spcBef>
              <a:buNone/>
            </a:pPr>
            <a:endParaRPr lang="nl-BE" sz="1900">
              <a:latin typeface="Krub" panose="00000500000000000000" pitchFamily="2" charset="-34"/>
              <a:cs typeface="Krub" panose="00000500000000000000" pitchFamily="2" charset="-34"/>
            </a:endParaRPr>
          </a:p>
          <a:p>
            <a:pPr marL="0" indent="0">
              <a:lnSpc>
                <a:spcPct val="120000"/>
              </a:lnSpc>
              <a:spcBef>
                <a:spcPts val="0"/>
              </a:spcBef>
              <a:spcAft>
                <a:spcPts val="600"/>
              </a:spcAft>
              <a:buNone/>
            </a:pPr>
            <a:r>
              <a:rPr lang="nl-BE" sz="2000">
                <a:latin typeface="Krub" panose="00000500000000000000" pitchFamily="2" charset="-34"/>
                <a:cs typeface="Krub" panose="00000500000000000000" pitchFamily="2" charset="-34"/>
              </a:rPr>
              <a:t>Plan van aanpak toe waarin volgende elementen (niet limitatief) beschreven worden:</a:t>
            </a:r>
          </a:p>
          <a:p>
            <a:pPr marL="0" indent="0">
              <a:lnSpc>
                <a:spcPct val="120000"/>
              </a:lnSpc>
              <a:spcBef>
                <a:spcPts val="0"/>
              </a:spcBef>
              <a:spcAft>
                <a:spcPts val="600"/>
              </a:spcAft>
              <a:buNone/>
            </a:pPr>
            <a:endParaRPr lang="nl-BE" sz="2000">
              <a:latin typeface="Krub" panose="00000500000000000000" pitchFamily="2" charset="-34"/>
              <a:cs typeface="Krub" panose="00000500000000000000" pitchFamily="2" charset="-34"/>
            </a:endParaRPr>
          </a:p>
          <a:p>
            <a:pPr>
              <a:lnSpc>
                <a:spcPct val="120000"/>
              </a:lnSpc>
              <a:spcBef>
                <a:spcPts val="0"/>
              </a:spcBef>
              <a:spcAft>
                <a:spcPts val="600"/>
              </a:spcAft>
            </a:pPr>
            <a:r>
              <a:rPr lang="nl-NL" sz="2000">
                <a:latin typeface="Krub" panose="00000500000000000000" pitchFamily="2" charset="-34"/>
                <a:cs typeface="Krub" panose="00000500000000000000" pitchFamily="2" charset="-34"/>
              </a:rPr>
              <a:t>een </a:t>
            </a:r>
            <a:r>
              <a:rPr lang="nl-NL" sz="2000" b="1">
                <a:latin typeface="Krub" panose="00000500000000000000" pitchFamily="2" charset="-34"/>
                <a:cs typeface="Krub" panose="00000500000000000000" pitchFamily="2" charset="-34"/>
              </a:rPr>
              <a:t>duidelijke omschrijving van de diverse fases </a:t>
            </a:r>
            <a:r>
              <a:rPr lang="nl-NL" sz="2000">
                <a:latin typeface="Krub" panose="00000500000000000000" pitchFamily="2" charset="-34"/>
                <a:cs typeface="Krub" panose="00000500000000000000" pitchFamily="2" charset="-34"/>
              </a:rPr>
              <a:t>binnen het project en </a:t>
            </a:r>
            <a:r>
              <a:rPr lang="nl-NL" sz="2000" b="1">
                <a:latin typeface="Krub" panose="00000500000000000000" pitchFamily="2" charset="-34"/>
                <a:cs typeface="Krub" panose="00000500000000000000" pitchFamily="2" charset="-34"/>
              </a:rPr>
              <a:t>de gehanteerde methodologie</a:t>
            </a:r>
            <a:endParaRPr lang="nl-NL" sz="2000">
              <a:latin typeface="Krub" panose="00000500000000000000" pitchFamily="2" charset="-34"/>
              <a:cs typeface="Krub" panose="00000500000000000000" pitchFamily="2" charset="-34"/>
            </a:endParaRPr>
          </a:p>
          <a:p>
            <a:pPr>
              <a:lnSpc>
                <a:spcPct val="120000"/>
              </a:lnSpc>
              <a:spcBef>
                <a:spcPts val="0"/>
              </a:spcBef>
              <a:spcAft>
                <a:spcPts val="600"/>
              </a:spcAft>
            </a:pPr>
            <a:endParaRPr lang="nl-BE" sz="2000">
              <a:latin typeface="Krub" panose="00000500000000000000" pitchFamily="2" charset="-34"/>
              <a:cs typeface="Krub" panose="00000500000000000000" pitchFamily="2" charset="-34"/>
            </a:endParaRPr>
          </a:p>
          <a:p>
            <a:pPr>
              <a:lnSpc>
                <a:spcPct val="120000"/>
              </a:lnSpc>
              <a:spcBef>
                <a:spcPts val="0"/>
              </a:spcBef>
              <a:spcAft>
                <a:spcPts val="600"/>
              </a:spcAft>
            </a:pPr>
            <a:r>
              <a:rPr lang="nl-NL" sz="2000">
                <a:latin typeface="Krub" panose="00000500000000000000" pitchFamily="2" charset="-34"/>
                <a:cs typeface="Krub" panose="00000500000000000000" pitchFamily="2" charset="-34"/>
              </a:rPr>
              <a:t>een gerichte en haalbare </a:t>
            </a:r>
            <a:r>
              <a:rPr lang="nl-NL" sz="2000" b="1">
                <a:latin typeface="Krub" panose="00000500000000000000" pitchFamily="2" charset="-34"/>
                <a:cs typeface="Krub" panose="00000500000000000000" pitchFamily="2" charset="-34"/>
              </a:rPr>
              <a:t>planning</a:t>
            </a:r>
            <a:r>
              <a:rPr lang="nl-NL" sz="2000">
                <a:latin typeface="Krub" panose="00000500000000000000" pitchFamily="2" charset="-34"/>
                <a:cs typeface="Krub" panose="00000500000000000000" pitchFamily="2" charset="-34"/>
              </a:rPr>
              <a:t> binnen de gegeven tijdslimiet, gegoten in een </a:t>
            </a:r>
            <a:r>
              <a:rPr lang="nl-NL" sz="2000" b="1">
                <a:latin typeface="Krub" panose="00000500000000000000" pitchFamily="2" charset="-34"/>
                <a:cs typeface="Krub" panose="00000500000000000000" pitchFamily="2" charset="-34"/>
              </a:rPr>
              <a:t>overzichtelijk tijdspad waarin deliverables en output worden geformuleerd; </a:t>
            </a:r>
          </a:p>
          <a:p>
            <a:pPr>
              <a:lnSpc>
                <a:spcPct val="120000"/>
              </a:lnSpc>
              <a:spcBef>
                <a:spcPts val="0"/>
              </a:spcBef>
              <a:spcAft>
                <a:spcPts val="600"/>
              </a:spcAft>
            </a:pPr>
            <a:endParaRPr lang="nl-BE" sz="2000">
              <a:latin typeface="Krub" panose="00000500000000000000" pitchFamily="2" charset="-34"/>
              <a:cs typeface="Krub" panose="00000500000000000000" pitchFamily="2" charset="-34"/>
            </a:endParaRPr>
          </a:p>
          <a:p>
            <a:pPr>
              <a:lnSpc>
                <a:spcPct val="120000"/>
              </a:lnSpc>
              <a:spcBef>
                <a:spcPts val="0"/>
              </a:spcBef>
              <a:spcAft>
                <a:spcPts val="600"/>
              </a:spcAft>
            </a:pPr>
            <a:r>
              <a:rPr lang="nl-NL" sz="2000">
                <a:latin typeface="Krub" panose="00000500000000000000" pitchFamily="2" charset="-34"/>
                <a:cs typeface="Krub" panose="00000500000000000000" pitchFamily="2" charset="-34"/>
              </a:rPr>
              <a:t>de </a:t>
            </a:r>
            <a:r>
              <a:rPr lang="nl-NL" sz="2000" b="1">
                <a:latin typeface="Krub" panose="00000500000000000000" pitchFamily="2" charset="-34"/>
                <a:cs typeface="Krub" panose="00000500000000000000" pitchFamily="2" charset="-34"/>
              </a:rPr>
              <a:t>maatregelen in het kader van algemene risicobeheersing en mogelijke belangenconflicten</a:t>
            </a:r>
            <a:r>
              <a:rPr lang="nl-NL" sz="2000">
                <a:latin typeface="Krub" panose="00000500000000000000" pitchFamily="2" charset="-34"/>
                <a:cs typeface="Krub" panose="00000500000000000000" pitchFamily="2" charset="-34"/>
              </a:rPr>
              <a:t>; </a:t>
            </a:r>
          </a:p>
          <a:p>
            <a:pPr>
              <a:lnSpc>
                <a:spcPct val="120000"/>
              </a:lnSpc>
              <a:spcBef>
                <a:spcPts val="0"/>
              </a:spcBef>
              <a:spcAft>
                <a:spcPts val="600"/>
              </a:spcAft>
            </a:pPr>
            <a:endParaRPr lang="nl-BE" sz="2000">
              <a:latin typeface="Krub" panose="00000500000000000000" pitchFamily="2" charset="-34"/>
              <a:cs typeface="Krub" panose="00000500000000000000" pitchFamily="2" charset="-34"/>
            </a:endParaRPr>
          </a:p>
          <a:p>
            <a:pPr>
              <a:lnSpc>
                <a:spcPct val="120000"/>
              </a:lnSpc>
              <a:spcBef>
                <a:spcPts val="0"/>
              </a:spcBef>
              <a:spcAft>
                <a:spcPts val="600"/>
              </a:spcAft>
            </a:pPr>
            <a:r>
              <a:rPr lang="nl-NL" sz="2000">
                <a:latin typeface="Krub" panose="00000500000000000000" pitchFamily="2" charset="-34"/>
                <a:cs typeface="Krub" panose="00000500000000000000" pitchFamily="2" charset="-34"/>
              </a:rPr>
              <a:t>het </a:t>
            </a:r>
            <a:r>
              <a:rPr lang="nl-NL" sz="2000" b="1">
                <a:latin typeface="Krub" panose="00000500000000000000" pitchFamily="2" charset="-34"/>
                <a:cs typeface="Krub" panose="00000500000000000000" pitchFamily="2" charset="-34"/>
              </a:rPr>
              <a:t>management</a:t>
            </a:r>
            <a:r>
              <a:rPr lang="nl-NL" sz="2000">
                <a:latin typeface="Krub" panose="00000500000000000000" pitchFamily="2" charset="-34"/>
                <a:cs typeface="Krub" panose="00000500000000000000" pitchFamily="2" charset="-34"/>
              </a:rPr>
              <a:t> van het project; </a:t>
            </a:r>
            <a:r>
              <a:rPr lang="nl-BE" sz="2000">
                <a:latin typeface="Krub" panose="00000500000000000000" pitchFamily="2" charset="-34"/>
                <a:cs typeface="Krub" panose="00000500000000000000" pitchFamily="2" charset="-34"/>
              </a:rPr>
              <a:t> </a:t>
            </a:r>
          </a:p>
          <a:p>
            <a:pPr>
              <a:lnSpc>
                <a:spcPct val="120000"/>
              </a:lnSpc>
              <a:spcBef>
                <a:spcPts val="0"/>
              </a:spcBef>
              <a:spcAft>
                <a:spcPts val="600"/>
              </a:spcAft>
            </a:pPr>
            <a:endParaRPr lang="nl-BE" sz="2000">
              <a:latin typeface="Krub" panose="00000500000000000000" pitchFamily="2" charset="-34"/>
              <a:cs typeface="Krub" panose="00000500000000000000" pitchFamily="2" charset="-34"/>
            </a:endParaRPr>
          </a:p>
          <a:p>
            <a:pPr>
              <a:lnSpc>
                <a:spcPct val="120000"/>
              </a:lnSpc>
              <a:spcBef>
                <a:spcPts val="0"/>
              </a:spcBef>
              <a:spcAft>
                <a:spcPts val="600"/>
              </a:spcAft>
            </a:pPr>
            <a:r>
              <a:rPr lang="nl-BE" sz="2000" b="1">
                <a:latin typeface="Krub"/>
                <a:ea typeface="Open Sans"/>
                <a:cs typeface="Open Sans"/>
              </a:rPr>
              <a:t>Communicatieplan</a:t>
            </a:r>
            <a:r>
              <a:rPr lang="nl-BE" sz="2000">
                <a:latin typeface="Krub"/>
                <a:ea typeface="Open Sans"/>
                <a:cs typeface="Open Sans"/>
              </a:rPr>
              <a:t> met beschrijving van de </a:t>
            </a:r>
            <a:r>
              <a:rPr lang="nl-BE" sz="2000" b="1">
                <a:latin typeface="Krub"/>
                <a:ea typeface="Open Sans"/>
                <a:cs typeface="Open Sans"/>
              </a:rPr>
              <a:t>procedures en frequentie van terugkoppeling </a:t>
            </a:r>
            <a:r>
              <a:rPr lang="nl-BE" sz="2000">
                <a:latin typeface="Krub"/>
                <a:ea typeface="Open Sans"/>
                <a:cs typeface="Open Sans"/>
              </a:rPr>
              <a:t>naar Leerpunt . </a:t>
            </a:r>
          </a:p>
          <a:p>
            <a:pPr lvl="3" algn="just">
              <a:spcAft>
                <a:spcPts val="600"/>
              </a:spcAft>
              <a:buFont typeface="Wingdings" panose="05000000000000000000" pitchFamily="2" charset="2"/>
              <a:buChar char="è"/>
            </a:pPr>
            <a:r>
              <a:rPr lang="nl-BE" sz="1700">
                <a:latin typeface="Krub"/>
                <a:ea typeface="Open Sans"/>
                <a:cs typeface="Open Sans"/>
              </a:rPr>
              <a:t>Het doel is om een transparante en effectieve communicatiestructuur te waarborgen, waarin de voortgang van het project, belangrijke mijlpalen en eventuele uitdagingen regelmatig en helder worden gecommuniceerd naar Leerpunt.</a:t>
            </a:r>
          </a:p>
        </p:txBody>
      </p:sp>
    </p:spTree>
    <p:extLst>
      <p:ext uri="{BB962C8B-B14F-4D97-AF65-F5344CB8AC3E}">
        <p14:creationId xmlns:p14="http://schemas.microsoft.com/office/powerpoint/2010/main" val="24652287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189B0A-F19C-CC57-6C07-9CB343E537DF}"/>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0266ED46-F1A2-AE57-D108-6A5607DE962C}"/>
              </a:ext>
            </a:extLst>
          </p:cNvPr>
          <p:cNvSpPr>
            <a:spLocks noGrp="1"/>
          </p:cNvSpPr>
          <p:nvPr>
            <p:ph type="title"/>
          </p:nvPr>
        </p:nvSpPr>
        <p:spPr/>
        <p:txBody>
          <a:bodyPr>
            <a:normAutofit/>
          </a:bodyPr>
          <a:lstStyle/>
          <a:p>
            <a:r>
              <a:rPr lang="nl-BE" sz="3600"/>
              <a:t>Gunningscriterium 1</a:t>
            </a:r>
          </a:p>
        </p:txBody>
      </p:sp>
      <p:sp>
        <p:nvSpPr>
          <p:cNvPr id="6" name="Tijdelijke aanduiding voor afbeelding 2">
            <a:extLst>
              <a:ext uri="{FF2B5EF4-FFF2-40B4-BE49-F238E27FC236}">
                <a16:creationId xmlns:a16="http://schemas.microsoft.com/office/drawing/2014/main" id="{F44DE90D-E1AE-E695-592D-7F82D67F7B83}"/>
              </a:ext>
            </a:extLst>
          </p:cNvPr>
          <p:cNvSpPr txBox="1">
            <a:spLocks/>
          </p:cNvSpPr>
          <p:nvPr/>
        </p:nvSpPr>
        <p:spPr>
          <a:xfrm>
            <a:off x="943962" y="1720645"/>
            <a:ext cx="10315318" cy="5018085"/>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100000"/>
              </a:lnSpc>
              <a:spcBef>
                <a:spcPts val="1000"/>
              </a:spcBef>
              <a:buFont typeface="Arial" panose="020B0604020202020204" pitchFamily="34" charset="0"/>
              <a:buChar char="•"/>
              <a:defRPr sz="24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2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20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Font typeface="Arial" panose="020B0604020202020204" pitchFamily="34" charset="0"/>
              <a:buNone/>
            </a:pPr>
            <a:r>
              <a:rPr lang="nl-BE" b="1">
                <a:latin typeface="Krub" panose="00000500000000000000" pitchFamily="2" charset="-34"/>
                <a:cs typeface="Krub" panose="00000500000000000000" pitchFamily="2" charset="-34"/>
              </a:rPr>
              <a:t>Kwaliteit van het voorstel (80/100 punten)</a:t>
            </a:r>
          </a:p>
          <a:p>
            <a:pPr marL="0" indent="0">
              <a:lnSpc>
                <a:spcPct val="120000"/>
              </a:lnSpc>
              <a:spcBef>
                <a:spcPts val="0"/>
              </a:spcBef>
              <a:buFont typeface="Arial" panose="020B0604020202020204" pitchFamily="34" charset="0"/>
              <a:buNone/>
            </a:pPr>
            <a:endParaRPr lang="nl-BE" b="1">
              <a:latin typeface="Krub" panose="00000500000000000000" pitchFamily="2" charset="-34"/>
              <a:cs typeface="Krub" panose="00000500000000000000" pitchFamily="2" charset="-34"/>
            </a:endParaRPr>
          </a:p>
          <a:p>
            <a:pPr marL="0" indent="0">
              <a:lnSpc>
                <a:spcPct val="120000"/>
              </a:lnSpc>
              <a:spcBef>
                <a:spcPts val="0"/>
              </a:spcBef>
              <a:buNone/>
            </a:pPr>
            <a:r>
              <a:rPr lang="nl-BE" u="sng">
                <a:latin typeface="Krub" panose="00000500000000000000" pitchFamily="2" charset="-34"/>
                <a:cs typeface="Krub" panose="00000500000000000000" pitchFamily="2" charset="-34"/>
              </a:rPr>
              <a:t>B. Kwaliteitsbewaking (30 punten)</a:t>
            </a:r>
          </a:p>
          <a:p>
            <a:pPr marL="0" indent="0">
              <a:lnSpc>
                <a:spcPct val="120000"/>
              </a:lnSpc>
              <a:spcBef>
                <a:spcPts val="0"/>
              </a:spcBef>
              <a:buNone/>
            </a:pPr>
            <a:endParaRPr lang="nl-BE">
              <a:latin typeface="Krub" panose="00000500000000000000" pitchFamily="2" charset="-34"/>
              <a:cs typeface="Krub" panose="00000500000000000000" pitchFamily="2" charset="-34"/>
            </a:endParaRPr>
          </a:p>
          <a:p>
            <a:pPr>
              <a:lnSpc>
                <a:spcPct val="120000"/>
              </a:lnSpc>
              <a:spcBef>
                <a:spcPts val="0"/>
              </a:spcBef>
              <a:buFont typeface="Wingdings" panose="05000000000000000000" pitchFamily="2" charset="2"/>
              <a:buChar char="è"/>
            </a:pPr>
            <a:r>
              <a:rPr lang="nl-BE" sz="2100">
                <a:latin typeface="Krub"/>
                <a:ea typeface="Open Sans"/>
                <a:cs typeface="Open Sans"/>
              </a:rPr>
              <a:t>Een beschrijving van hoe de kwaliteit doorheen het onderzoek zal gewaarborgd worden, zowel inhoudelijk als wetenschappelijk. </a:t>
            </a:r>
          </a:p>
          <a:p>
            <a:pPr>
              <a:lnSpc>
                <a:spcPct val="120000"/>
              </a:lnSpc>
              <a:spcBef>
                <a:spcPts val="0"/>
              </a:spcBef>
              <a:buFont typeface="Wingdings" panose="05000000000000000000" pitchFamily="2" charset="2"/>
              <a:buChar char="è"/>
            </a:pPr>
            <a:endParaRPr lang="nl-BE" sz="2100">
              <a:latin typeface="Krub"/>
              <a:ea typeface="Open Sans"/>
              <a:cs typeface="Open Sans"/>
            </a:endParaRPr>
          </a:p>
          <a:p>
            <a:pPr>
              <a:lnSpc>
                <a:spcPct val="120000"/>
              </a:lnSpc>
              <a:spcBef>
                <a:spcPts val="0"/>
              </a:spcBef>
              <a:buFont typeface="Wingdings" panose="05000000000000000000" pitchFamily="2" charset="2"/>
              <a:buChar char="è"/>
            </a:pPr>
            <a:r>
              <a:rPr lang="nl-BE" sz="2100">
                <a:latin typeface="Krub" panose="00000500000000000000" pitchFamily="2" charset="-34"/>
                <a:cs typeface="Krub" panose="00000500000000000000" pitchFamily="2" charset="-34"/>
              </a:rPr>
              <a:t>Het gebruik van het ontwikkelde instrument voor effectiviteit van begeleiding (EDBI)  mogelijks als één van de instrumenten die ingezet worden als kwaliteitsinstrument.</a:t>
            </a:r>
          </a:p>
          <a:p>
            <a:pPr>
              <a:lnSpc>
                <a:spcPct val="120000"/>
              </a:lnSpc>
              <a:spcBef>
                <a:spcPts val="0"/>
              </a:spcBef>
            </a:pPr>
            <a:endParaRPr lang="nl-BE">
              <a:latin typeface="Krub" panose="00000500000000000000" pitchFamily="2" charset="-34"/>
              <a:cs typeface="Krub" panose="00000500000000000000" pitchFamily="2" charset="-34"/>
            </a:endParaRPr>
          </a:p>
          <a:p>
            <a:pPr marL="0" indent="0">
              <a:lnSpc>
                <a:spcPct val="120000"/>
              </a:lnSpc>
              <a:spcBef>
                <a:spcPts val="0"/>
              </a:spcBef>
              <a:buNone/>
            </a:pPr>
            <a:r>
              <a:rPr lang="nl-BE" sz="1900">
                <a:latin typeface="Krub"/>
                <a:ea typeface="Open Sans"/>
                <a:cs typeface="Open Sans"/>
              </a:rPr>
              <a:t>Volgende zaken worden beschreven:</a:t>
            </a:r>
          </a:p>
          <a:p>
            <a:pPr marL="0" indent="0">
              <a:lnSpc>
                <a:spcPct val="120000"/>
              </a:lnSpc>
              <a:spcBef>
                <a:spcPts val="0"/>
              </a:spcBef>
              <a:buNone/>
            </a:pPr>
            <a:endParaRPr lang="nl-BE" sz="1900">
              <a:latin typeface="Krub"/>
              <a:ea typeface="Open Sans"/>
              <a:cs typeface="Open Sans"/>
            </a:endParaRPr>
          </a:p>
          <a:p>
            <a:pPr lvl="1">
              <a:lnSpc>
                <a:spcPct val="120000"/>
              </a:lnSpc>
              <a:spcBef>
                <a:spcPts val="0"/>
              </a:spcBef>
            </a:pPr>
            <a:r>
              <a:rPr lang="nl-BE" sz="1900">
                <a:latin typeface="Krub"/>
                <a:ea typeface="Open Sans"/>
                <a:cs typeface="Open Sans"/>
              </a:rPr>
              <a:t>het gebruikte theoretisch kader en methodologie;</a:t>
            </a:r>
          </a:p>
          <a:p>
            <a:pPr lvl="1">
              <a:lnSpc>
                <a:spcPct val="120000"/>
              </a:lnSpc>
              <a:spcBef>
                <a:spcPts val="0"/>
              </a:spcBef>
            </a:pPr>
            <a:r>
              <a:rPr lang="nl-BE" sz="1900">
                <a:latin typeface="Krub"/>
                <a:ea typeface="Open Sans"/>
                <a:cs typeface="Open Sans"/>
              </a:rPr>
              <a:t>de onderzoeksmethoden;</a:t>
            </a:r>
          </a:p>
          <a:p>
            <a:pPr lvl="1">
              <a:lnSpc>
                <a:spcPct val="120000"/>
              </a:lnSpc>
              <a:spcBef>
                <a:spcPts val="0"/>
              </a:spcBef>
            </a:pPr>
            <a:r>
              <a:rPr lang="nl-BE" sz="1900">
                <a:latin typeface="Krub"/>
                <a:ea typeface="Open Sans"/>
                <a:cs typeface="Open Sans"/>
              </a:rPr>
              <a:t>verwijzingen naar relevante bestaande wetenschappelijke literatuur over het thema;</a:t>
            </a:r>
          </a:p>
          <a:p>
            <a:pPr lvl="1">
              <a:lnSpc>
                <a:spcPct val="120000"/>
              </a:lnSpc>
              <a:spcBef>
                <a:spcPts val="0"/>
              </a:spcBef>
            </a:pPr>
            <a:r>
              <a:rPr lang="nl-BE" sz="1900">
                <a:latin typeface="Krub"/>
                <a:ea typeface="Open Sans"/>
                <a:cs typeface="Open Sans"/>
              </a:rPr>
              <a:t>de vooropgestelde dataverzameling, -analyse en -rapportering beschrijven en verantwoorden;  </a:t>
            </a:r>
          </a:p>
          <a:p>
            <a:pPr lvl="1">
              <a:lnSpc>
                <a:spcPct val="120000"/>
              </a:lnSpc>
              <a:spcBef>
                <a:spcPts val="0"/>
              </a:spcBef>
            </a:pPr>
            <a:r>
              <a:rPr lang="nl-BE" sz="1900">
                <a:latin typeface="Krub"/>
                <a:ea typeface="Open Sans"/>
                <a:cs typeface="Open Sans"/>
              </a:rPr>
              <a:t>een </a:t>
            </a:r>
            <a:r>
              <a:rPr lang="nl-BE" sz="1900" err="1">
                <a:latin typeface="Krub"/>
                <a:ea typeface="Open Sans"/>
                <a:cs typeface="Open Sans"/>
              </a:rPr>
              <a:t>datamanagementsplan</a:t>
            </a:r>
            <a:r>
              <a:rPr lang="nl-BE" sz="1900">
                <a:latin typeface="Krub"/>
                <a:ea typeface="Open Sans"/>
                <a:cs typeface="Open Sans"/>
              </a:rPr>
              <a:t> (DMP) met beschrijving van de strategieën en processen voor het organiseren, opslaan, delen en bewaren van onderzoeksgegevens. </a:t>
            </a:r>
          </a:p>
        </p:txBody>
      </p:sp>
    </p:spTree>
    <p:extLst>
      <p:ext uri="{BB962C8B-B14F-4D97-AF65-F5344CB8AC3E}">
        <p14:creationId xmlns:p14="http://schemas.microsoft.com/office/powerpoint/2010/main" val="31077563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0183B6-78D1-1AC4-86C3-D33B720F371B}"/>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49710C2F-22BB-80AC-74E0-D3A13E1F687C}"/>
              </a:ext>
            </a:extLst>
          </p:cNvPr>
          <p:cNvSpPr>
            <a:spLocks noGrp="1"/>
          </p:cNvSpPr>
          <p:nvPr>
            <p:ph type="title"/>
          </p:nvPr>
        </p:nvSpPr>
        <p:spPr/>
        <p:txBody>
          <a:bodyPr>
            <a:normAutofit/>
          </a:bodyPr>
          <a:lstStyle/>
          <a:p>
            <a:r>
              <a:rPr lang="nl-BE" sz="3600"/>
              <a:t>Gunningscriterium 1</a:t>
            </a:r>
          </a:p>
        </p:txBody>
      </p:sp>
      <p:sp>
        <p:nvSpPr>
          <p:cNvPr id="6" name="Tijdelijke aanduiding voor afbeelding 2">
            <a:extLst>
              <a:ext uri="{FF2B5EF4-FFF2-40B4-BE49-F238E27FC236}">
                <a16:creationId xmlns:a16="http://schemas.microsoft.com/office/drawing/2014/main" id="{A0CB3A5D-8E68-6A1A-C8AB-48BF8DEF1F4A}"/>
              </a:ext>
            </a:extLst>
          </p:cNvPr>
          <p:cNvSpPr txBox="1">
            <a:spLocks/>
          </p:cNvSpPr>
          <p:nvPr/>
        </p:nvSpPr>
        <p:spPr>
          <a:xfrm>
            <a:off x="943962" y="1720645"/>
            <a:ext cx="10315318" cy="5137355"/>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100000"/>
              </a:lnSpc>
              <a:spcBef>
                <a:spcPts val="1000"/>
              </a:spcBef>
              <a:buFont typeface="Arial" panose="020B0604020202020204" pitchFamily="34" charset="0"/>
              <a:buChar char="•"/>
              <a:defRPr sz="24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2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20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Font typeface="Arial" panose="020B0604020202020204" pitchFamily="34" charset="0"/>
              <a:buNone/>
            </a:pPr>
            <a:r>
              <a:rPr lang="nl-BE" b="1">
                <a:latin typeface="Krub" panose="00000500000000000000" pitchFamily="2" charset="-34"/>
                <a:cs typeface="Krub" panose="00000500000000000000" pitchFamily="2" charset="-34"/>
              </a:rPr>
              <a:t>Kwaliteit van het voorstel (80/100 punten)</a:t>
            </a:r>
          </a:p>
          <a:p>
            <a:pPr marL="0" indent="0">
              <a:lnSpc>
                <a:spcPct val="120000"/>
              </a:lnSpc>
              <a:spcBef>
                <a:spcPts val="0"/>
              </a:spcBef>
              <a:buFont typeface="Arial" panose="020B0604020202020204" pitchFamily="34" charset="0"/>
              <a:buNone/>
            </a:pPr>
            <a:endParaRPr lang="nl-BE" b="1"/>
          </a:p>
          <a:p>
            <a:pPr marL="0" indent="0">
              <a:lnSpc>
                <a:spcPct val="120000"/>
              </a:lnSpc>
              <a:spcBef>
                <a:spcPts val="0"/>
              </a:spcBef>
              <a:buNone/>
            </a:pPr>
            <a:r>
              <a:rPr lang="nl-BE" u="sng">
                <a:latin typeface="Krub" panose="00000500000000000000" pitchFamily="2" charset="-34"/>
                <a:cs typeface="Krub" panose="00000500000000000000" pitchFamily="2" charset="-34"/>
              </a:rPr>
              <a:t>C. Deskundigheid van de inschrijvers (20 punten)</a:t>
            </a:r>
          </a:p>
          <a:p>
            <a:pPr marL="0" indent="0">
              <a:lnSpc>
                <a:spcPct val="120000"/>
              </a:lnSpc>
              <a:spcBef>
                <a:spcPts val="0"/>
              </a:spcBef>
              <a:buNone/>
            </a:pPr>
            <a:endParaRPr lang="nl-BE">
              <a:latin typeface="Krub" panose="00000500000000000000" pitchFamily="2" charset="-34"/>
              <a:cs typeface="Krub" panose="00000500000000000000" pitchFamily="2" charset="-34"/>
            </a:endParaRPr>
          </a:p>
          <a:p>
            <a:pPr algn="just">
              <a:lnSpc>
                <a:spcPct val="120000"/>
              </a:lnSpc>
              <a:spcBef>
                <a:spcPts val="0"/>
              </a:spcBef>
              <a:buFont typeface="Wingdings" panose="05000000000000000000" pitchFamily="2" charset="2"/>
              <a:buChar char="è"/>
            </a:pPr>
            <a:r>
              <a:rPr lang="nl-BE" sz="2600">
                <a:latin typeface="Krub" panose="00000500000000000000" pitchFamily="2" charset="-34"/>
                <a:cs typeface="Krub" panose="00000500000000000000" pitchFamily="2" charset="-34"/>
              </a:rPr>
              <a:t> een beschrijving van het projectteam dat aantoont dat het team over de nodige deskundigheid en expertise van het team met betrekking tot het thema met: </a:t>
            </a:r>
          </a:p>
          <a:p>
            <a:pPr marL="0" indent="0" algn="just">
              <a:lnSpc>
                <a:spcPct val="120000"/>
              </a:lnSpc>
              <a:spcBef>
                <a:spcPts val="0"/>
              </a:spcBef>
              <a:buNone/>
            </a:pPr>
            <a:endParaRPr lang="nl-BE" sz="2600">
              <a:latin typeface="Krub" panose="00000500000000000000" pitchFamily="2" charset="-34"/>
              <a:cs typeface="Krub" panose="00000500000000000000" pitchFamily="2" charset="-34"/>
            </a:endParaRPr>
          </a:p>
          <a:p>
            <a:pPr lvl="1">
              <a:lnSpc>
                <a:spcPct val="120000"/>
              </a:lnSpc>
              <a:spcBef>
                <a:spcPts val="0"/>
              </a:spcBef>
            </a:pPr>
            <a:r>
              <a:rPr lang="nl-BE" sz="2400">
                <a:latin typeface="Krub" panose="00000500000000000000" pitchFamily="2" charset="-34"/>
                <a:cs typeface="Krub" panose="00000500000000000000" pitchFamily="2" charset="-34"/>
              </a:rPr>
              <a:t>voorstel van het projectteam;</a:t>
            </a:r>
          </a:p>
          <a:p>
            <a:pPr lvl="1">
              <a:lnSpc>
                <a:spcPct val="120000"/>
              </a:lnSpc>
              <a:spcBef>
                <a:spcPts val="0"/>
              </a:spcBef>
            </a:pPr>
            <a:endParaRPr lang="nl-BE" sz="2400">
              <a:latin typeface="Krub" panose="00000500000000000000" pitchFamily="2" charset="-34"/>
              <a:cs typeface="Krub" panose="00000500000000000000" pitchFamily="2" charset="-34"/>
            </a:endParaRPr>
          </a:p>
          <a:p>
            <a:pPr lvl="1">
              <a:lnSpc>
                <a:spcPct val="120000"/>
              </a:lnSpc>
              <a:spcBef>
                <a:spcPts val="0"/>
              </a:spcBef>
            </a:pPr>
            <a:r>
              <a:rPr lang="nl-NL" sz="2400">
                <a:latin typeface="Krub" panose="00000500000000000000" pitchFamily="2" charset="-34"/>
                <a:cs typeface="Krub" panose="00000500000000000000" pitchFamily="2" charset="-34"/>
              </a:rPr>
              <a:t>naam, functie, taken, kennis en ervaring van de projectleden;</a:t>
            </a:r>
          </a:p>
          <a:p>
            <a:pPr lvl="1">
              <a:lnSpc>
                <a:spcPct val="120000"/>
              </a:lnSpc>
              <a:spcBef>
                <a:spcPts val="0"/>
              </a:spcBef>
            </a:pPr>
            <a:endParaRPr lang="nl-BE" sz="2400">
              <a:latin typeface="Krub" panose="00000500000000000000" pitchFamily="2" charset="-34"/>
              <a:cs typeface="Krub" panose="00000500000000000000" pitchFamily="2" charset="-34"/>
            </a:endParaRPr>
          </a:p>
          <a:p>
            <a:pPr lvl="1">
              <a:lnSpc>
                <a:spcPct val="120000"/>
              </a:lnSpc>
              <a:spcBef>
                <a:spcPts val="0"/>
              </a:spcBef>
            </a:pPr>
            <a:r>
              <a:rPr lang="nl-NL" sz="2400">
                <a:latin typeface="Krub" panose="00000500000000000000" pitchFamily="2" charset="-34"/>
                <a:cs typeface="Krub" panose="00000500000000000000" pitchFamily="2" charset="-34"/>
              </a:rPr>
              <a:t>specificering van taken, rollen en verantwoordelijkheden en benodigde vaardigheden binnen het project;</a:t>
            </a:r>
          </a:p>
          <a:p>
            <a:pPr lvl="1">
              <a:lnSpc>
                <a:spcPct val="120000"/>
              </a:lnSpc>
              <a:spcBef>
                <a:spcPts val="0"/>
              </a:spcBef>
            </a:pPr>
            <a:endParaRPr lang="nl-BE" sz="2400">
              <a:latin typeface="Krub" panose="00000500000000000000" pitchFamily="2" charset="-34"/>
              <a:cs typeface="Krub" panose="00000500000000000000" pitchFamily="2" charset="-34"/>
            </a:endParaRPr>
          </a:p>
          <a:p>
            <a:pPr lvl="1">
              <a:lnSpc>
                <a:spcPct val="120000"/>
              </a:lnSpc>
              <a:spcBef>
                <a:spcPts val="0"/>
              </a:spcBef>
            </a:pPr>
            <a:r>
              <a:rPr lang="nl-NL" sz="2400">
                <a:latin typeface="Krub" panose="00000500000000000000" pitchFamily="2" charset="-34"/>
                <a:cs typeface="Krub" panose="00000500000000000000" pitchFamily="2" charset="-34"/>
              </a:rPr>
              <a:t>omschrijving hoe het personeel zal ingezet worden gekoppeld aan de periode en duur van het project. </a:t>
            </a:r>
          </a:p>
          <a:p>
            <a:pPr lvl="1">
              <a:lnSpc>
                <a:spcPct val="120000"/>
              </a:lnSpc>
              <a:spcBef>
                <a:spcPts val="0"/>
              </a:spcBef>
            </a:pPr>
            <a:endParaRPr lang="nl-NL" sz="2400">
              <a:latin typeface="Krub" panose="00000500000000000000" pitchFamily="2" charset="-34"/>
              <a:cs typeface="Krub" panose="00000500000000000000" pitchFamily="2" charset="-34"/>
            </a:endParaRPr>
          </a:p>
          <a:p>
            <a:pPr lvl="1">
              <a:lnSpc>
                <a:spcPct val="120000"/>
              </a:lnSpc>
              <a:spcBef>
                <a:spcPts val="0"/>
              </a:spcBef>
            </a:pPr>
            <a:r>
              <a:rPr lang="nl-NL" sz="2400">
                <a:latin typeface="Krub" panose="00000500000000000000" pitchFamily="2" charset="-34"/>
                <a:cs typeface="Krub" panose="00000500000000000000" pitchFamily="2" charset="-34"/>
              </a:rPr>
              <a:t>Beschrijving van ervaring van projectleden</a:t>
            </a:r>
          </a:p>
          <a:p>
            <a:pPr>
              <a:lnSpc>
                <a:spcPct val="120000"/>
              </a:lnSpc>
              <a:spcBef>
                <a:spcPts val="0"/>
              </a:spcBef>
              <a:buFont typeface="Wingdings" panose="05000000000000000000" pitchFamily="2" charset="2"/>
              <a:buChar char="Ø"/>
            </a:pPr>
            <a:endParaRPr lang="nl-BE" sz="2600">
              <a:latin typeface="Krub" panose="00000500000000000000" pitchFamily="2" charset="-34"/>
              <a:cs typeface="Krub" panose="00000500000000000000" pitchFamily="2" charset="-34"/>
            </a:endParaRPr>
          </a:p>
        </p:txBody>
      </p:sp>
    </p:spTree>
    <p:extLst>
      <p:ext uri="{BB962C8B-B14F-4D97-AF65-F5344CB8AC3E}">
        <p14:creationId xmlns:p14="http://schemas.microsoft.com/office/powerpoint/2010/main" val="21850964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1AE02C-35E4-33C6-68F8-1FC385AC99E7}"/>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6092A08F-0918-3047-3273-0D65D1BA8F93}"/>
              </a:ext>
            </a:extLst>
          </p:cNvPr>
          <p:cNvSpPr>
            <a:spLocks noGrp="1"/>
          </p:cNvSpPr>
          <p:nvPr>
            <p:ph type="title"/>
          </p:nvPr>
        </p:nvSpPr>
        <p:spPr/>
        <p:txBody>
          <a:bodyPr>
            <a:normAutofit/>
          </a:bodyPr>
          <a:lstStyle/>
          <a:p>
            <a:r>
              <a:rPr lang="nl-BE" sz="3600"/>
              <a:t>Gunningscriterium 2</a:t>
            </a:r>
          </a:p>
        </p:txBody>
      </p:sp>
      <p:sp>
        <p:nvSpPr>
          <p:cNvPr id="6" name="Tijdelijke aanduiding voor afbeelding 2">
            <a:extLst>
              <a:ext uri="{FF2B5EF4-FFF2-40B4-BE49-F238E27FC236}">
                <a16:creationId xmlns:a16="http://schemas.microsoft.com/office/drawing/2014/main" id="{E612A742-787B-D6E7-1441-1E9AC2BFDCF3}"/>
              </a:ext>
            </a:extLst>
          </p:cNvPr>
          <p:cNvSpPr txBox="1">
            <a:spLocks/>
          </p:cNvSpPr>
          <p:nvPr/>
        </p:nvSpPr>
        <p:spPr>
          <a:xfrm>
            <a:off x="943962" y="1720645"/>
            <a:ext cx="10315318" cy="4779546"/>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1000"/>
              </a:spcBef>
              <a:buFont typeface="Arial" panose="020B0604020202020204" pitchFamily="34" charset="0"/>
              <a:buChar char="•"/>
              <a:defRPr sz="24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2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20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Font typeface="Arial" panose="020B0604020202020204" pitchFamily="34" charset="0"/>
              <a:buNone/>
            </a:pPr>
            <a:r>
              <a:rPr lang="nl-BE" b="1">
                <a:latin typeface="Krub" panose="00000500000000000000" pitchFamily="2" charset="-34"/>
                <a:cs typeface="Krub" panose="00000500000000000000" pitchFamily="2" charset="-34"/>
              </a:rPr>
              <a:t>De inschrijvingsprijs (20/100 punten)</a:t>
            </a:r>
          </a:p>
          <a:p>
            <a:pPr marL="0" indent="0">
              <a:lnSpc>
                <a:spcPct val="120000"/>
              </a:lnSpc>
              <a:spcBef>
                <a:spcPts val="0"/>
              </a:spcBef>
              <a:buFont typeface="Arial" panose="020B0604020202020204" pitchFamily="34" charset="0"/>
              <a:buNone/>
            </a:pPr>
            <a:endParaRPr lang="nl-BE" b="1">
              <a:latin typeface="Krub" panose="00000500000000000000" pitchFamily="2" charset="-34"/>
              <a:cs typeface="Krub" panose="00000500000000000000" pitchFamily="2" charset="-34"/>
            </a:endParaRPr>
          </a:p>
          <a:p>
            <a:pPr marL="0" indent="0">
              <a:spcBef>
                <a:spcPts val="0"/>
              </a:spcBef>
              <a:buNone/>
            </a:pPr>
            <a:r>
              <a:rPr lang="nl-BE" sz="2000">
                <a:latin typeface="Krub"/>
                <a:ea typeface="Open Sans"/>
                <a:cs typeface="Open Sans"/>
              </a:rPr>
              <a:t>Beoordeling op basis van de globale prijs (incl. btw) voor de onderzoeksopdracht, a.d.h.v. volgende formule:</a:t>
            </a:r>
          </a:p>
          <a:p>
            <a:pPr>
              <a:spcBef>
                <a:spcPts val="0"/>
              </a:spcBef>
            </a:pPr>
            <a:endParaRPr lang="nl-BE" sz="2000">
              <a:latin typeface="Krub"/>
              <a:ea typeface="Open Sans"/>
              <a:cs typeface="Open Sans"/>
            </a:endParaRPr>
          </a:p>
          <a:p>
            <a:pPr lvl="1">
              <a:spcBef>
                <a:spcPts val="0"/>
              </a:spcBef>
              <a:buFont typeface="Wingdings" panose="05000000000000000000" pitchFamily="2" charset="2"/>
              <a:buChar char="§"/>
            </a:pPr>
            <a:r>
              <a:rPr lang="nl-BE" sz="1800">
                <a:latin typeface="Krub"/>
                <a:ea typeface="Open Sans"/>
                <a:cs typeface="Open Sans"/>
              </a:rPr>
              <a:t>prijsofferte op basis van de inventaris (bijlage 2). De kosten worden opgegeven voor de verschillende onderdelen en fasen van het onderzoek. De prijs omvat alle kosten verbonden aan de dienstverlening (personeelskosten, documenten, materiaal, administratie, verplaatsingskosten...). </a:t>
            </a:r>
          </a:p>
          <a:p>
            <a:pPr lvl="1">
              <a:spcBef>
                <a:spcPts val="0"/>
              </a:spcBef>
              <a:buFont typeface="Wingdings" panose="05000000000000000000" pitchFamily="2" charset="2"/>
              <a:buChar char="§"/>
            </a:pPr>
            <a:endParaRPr lang="nl-BE" sz="1800">
              <a:latin typeface="Krub"/>
              <a:ea typeface="Open Sans"/>
              <a:cs typeface="Open Sans"/>
            </a:endParaRPr>
          </a:p>
          <a:p>
            <a:pPr lvl="1">
              <a:spcBef>
                <a:spcPts val="0"/>
              </a:spcBef>
              <a:buFont typeface="Wingdings" panose="05000000000000000000" pitchFamily="2" charset="2"/>
              <a:buChar char="§"/>
            </a:pPr>
            <a:r>
              <a:rPr lang="nl-BE" sz="1800">
                <a:latin typeface="Krub"/>
                <a:ea typeface="Open Sans"/>
                <a:cs typeface="Open Sans"/>
              </a:rPr>
              <a:t>De ingediende totaalprijs bedraagt maximum </a:t>
            </a:r>
            <a:r>
              <a:rPr lang="nl-BE" sz="1800" dirty="0">
                <a:latin typeface="Krub"/>
                <a:ea typeface="Open Sans"/>
                <a:cs typeface="Open Sans"/>
              </a:rPr>
              <a:t>391.500,00</a:t>
            </a:r>
            <a:r>
              <a:rPr lang="nl-BE" sz="1800">
                <a:latin typeface="Krub"/>
                <a:ea typeface="Open Sans"/>
                <a:cs typeface="Open Sans"/>
              </a:rPr>
              <a:t>  euro (incl. btw). </a:t>
            </a:r>
          </a:p>
          <a:p>
            <a:pPr lvl="1">
              <a:spcBef>
                <a:spcPts val="0"/>
              </a:spcBef>
              <a:buFont typeface="Wingdings" panose="05000000000000000000" pitchFamily="2" charset="2"/>
              <a:buChar char="§"/>
            </a:pPr>
            <a:endParaRPr lang="nl-BE" sz="1800">
              <a:latin typeface="Krub"/>
              <a:ea typeface="Open Sans"/>
              <a:cs typeface="Open Sans"/>
            </a:endParaRPr>
          </a:p>
          <a:p>
            <a:pPr lvl="1">
              <a:spcBef>
                <a:spcPts val="0"/>
              </a:spcBef>
              <a:buFont typeface="Wingdings" panose="05000000000000000000" pitchFamily="2" charset="2"/>
              <a:buChar char="§"/>
            </a:pPr>
            <a:r>
              <a:rPr lang="nl-BE" sz="1800">
                <a:latin typeface="Krub"/>
                <a:ea typeface="Open Sans"/>
                <a:cs typeface="Open Sans"/>
              </a:rPr>
              <a:t>De toekenning van de punten voor de prijs gebeurt via de formule: (prijs goedkoopst ingediende voorstel/prijs ingediende voorstel) * 20.</a:t>
            </a:r>
          </a:p>
        </p:txBody>
      </p:sp>
    </p:spTree>
    <p:extLst>
      <p:ext uri="{BB962C8B-B14F-4D97-AF65-F5344CB8AC3E}">
        <p14:creationId xmlns:p14="http://schemas.microsoft.com/office/powerpoint/2010/main" val="2150475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7B031D-1131-E204-8D37-DA004605ECCC}"/>
              </a:ext>
            </a:extLst>
          </p:cNvPr>
          <p:cNvSpPr>
            <a:spLocks noGrp="1"/>
          </p:cNvSpPr>
          <p:nvPr>
            <p:ph type="title"/>
          </p:nvPr>
        </p:nvSpPr>
        <p:spPr/>
        <p:txBody>
          <a:bodyPr/>
          <a:lstStyle/>
          <a:p>
            <a:r>
              <a:rPr lang="nl-BE" err="1"/>
              <a:t>Outline</a:t>
            </a:r>
            <a:endParaRPr lang="nl-BE"/>
          </a:p>
        </p:txBody>
      </p:sp>
      <p:sp>
        <p:nvSpPr>
          <p:cNvPr id="3" name="Tijdelijke aanduiding voor afbeelding 2">
            <a:extLst>
              <a:ext uri="{FF2B5EF4-FFF2-40B4-BE49-F238E27FC236}">
                <a16:creationId xmlns:a16="http://schemas.microsoft.com/office/drawing/2014/main" id="{6BDAAD0E-91A0-53CC-66C6-18DC4343D654}"/>
              </a:ext>
            </a:extLst>
          </p:cNvPr>
          <p:cNvSpPr>
            <a:spLocks noGrp="1"/>
          </p:cNvSpPr>
          <p:nvPr>
            <p:ph type="pic" sz="quarter" idx="12"/>
          </p:nvPr>
        </p:nvSpPr>
        <p:spPr>
          <a:xfrm>
            <a:off x="943962" y="2035459"/>
            <a:ext cx="10315318" cy="3639477"/>
          </a:xfrm>
        </p:spPr>
        <p:txBody>
          <a:bodyPr>
            <a:normAutofit/>
          </a:bodyPr>
          <a:lstStyle/>
          <a:p>
            <a:r>
              <a:rPr lang="nl-BE" b="1">
                <a:latin typeface="Krub" panose="00000500000000000000" pitchFamily="2" charset="-34"/>
                <a:cs typeface="Krub" panose="00000500000000000000" pitchFamily="2" charset="-34"/>
              </a:rPr>
              <a:t>Context </a:t>
            </a:r>
          </a:p>
          <a:p>
            <a:r>
              <a:rPr lang="nl-BE" b="1">
                <a:latin typeface="Krub" panose="00000500000000000000" pitchFamily="2" charset="-34"/>
                <a:cs typeface="Krub" panose="00000500000000000000" pitchFamily="2" charset="-34"/>
              </a:rPr>
              <a:t>Onderzoeksopdracht </a:t>
            </a:r>
          </a:p>
          <a:p>
            <a:r>
              <a:rPr lang="nl-BE" b="1">
                <a:latin typeface="Krub" panose="00000500000000000000" pitchFamily="2" charset="-34"/>
                <a:cs typeface="Krub" panose="00000500000000000000" pitchFamily="2" charset="-34"/>
              </a:rPr>
              <a:t>Opdrachtdocumenten </a:t>
            </a:r>
          </a:p>
          <a:p>
            <a:r>
              <a:rPr lang="nl-BE" b="1">
                <a:latin typeface="Krub" panose="00000500000000000000" pitchFamily="2" charset="-34"/>
                <a:cs typeface="Krub" panose="00000500000000000000" pitchFamily="2" charset="-34"/>
              </a:rPr>
              <a:t>Procedure </a:t>
            </a:r>
          </a:p>
          <a:p>
            <a:r>
              <a:rPr lang="nl-BE" b="1">
                <a:latin typeface="Krub" panose="00000500000000000000" pitchFamily="2" charset="-34"/>
                <a:cs typeface="Krub" panose="00000500000000000000" pitchFamily="2" charset="-34"/>
              </a:rPr>
              <a:t>Selectiecriteria</a:t>
            </a:r>
          </a:p>
          <a:p>
            <a:r>
              <a:rPr lang="nl-BE" b="1">
                <a:latin typeface="Krub" panose="00000500000000000000" pitchFamily="2" charset="-34"/>
                <a:cs typeface="Krub" panose="00000500000000000000" pitchFamily="2" charset="-34"/>
              </a:rPr>
              <a:t>Gunningscriteria </a:t>
            </a:r>
          </a:p>
          <a:p>
            <a:r>
              <a:rPr lang="nl-BE" b="1">
                <a:latin typeface="Krub" panose="00000500000000000000" pitchFamily="2" charset="-34"/>
                <a:cs typeface="Krub" panose="00000500000000000000" pitchFamily="2" charset="-34"/>
              </a:rPr>
              <a:t>Q&amp;A</a:t>
            </a:r>
            <a:endParaRPr lang="nl-BE">
              <a:latin typeface="Krub" panose="00000500000000000000" pitchFamily="2" charset="-34"/>
              <a:cs typeface="Krub" panose="00000500000000000000" pitchFamily="2" charset="-34"/>
            </a:endParaRPr>
          </a:p>
        </p:txBody>
      </p:sp>
    </p:spTree>
    <p:extLst>
      <p:ext uri="{BB962C8B-B14F-4D97-AF65-F5344CB8AC3E}">
        <p14:creationId xmlns:p14="http://schemas.microsoft.com/office/powerpoint/2010/main" val="26434926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94CCBE-7A74-73CF-9055-9858DA303A67}"/>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A62C0DCC-45DD-A07D-BEB8-9FB2F628653F}"/>
              </a:ext>
            </a:extLst>
          </p:cNvPr>
          <p:cNvSpPr>
            <a:spLocks noGrp="1"/>
          </p:cNvSpPr>
          <p:nvPr>
            <p:ph type="title"/>
          </p:nvPr>
        </p:nvSpPr>
        <p:spPr/>
        <p:txBody>
          <a:bodyPr/>
          <a:lstStyle/>
          <a:p>
            <a:r>
              <a:rPr lang="nl-BE"/>
              <a:t>Q&amp;A</a:t>
            </a:r>
          </a:p>
        </p:txBody>
      </p:sp>
    </p:spTree>
    <p:extLst>
      <p:ext uri="{BB962C8B-B14F-4D97-AF65-F5344CB8AC3E}">
        <p14:creationId xmlns:p14="http://schemas.microsoft.com/office/powerpoint/2010/main" val="35142353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1A971E-83A3-3243-B6A1-7B372A827564}"/>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C75F5574-076D-7351-E5BF-988929CF6BE9}"/>
              </a:ext>
            </a:extLst>
          </p:cNvPr>
          <p:cNvSpPr>
            <a:spLocks noGrp="1"/>
          </p:cNvSpPr>
          <p:nvPr>
            <p:ph type="title"/>
          </p:nvPr>
        </p:nvSpPr>
        <p:spPr>
          <a:xfrm>
            <a:off x="861346" y="818535"/>
            <a:ext cx="9015535" cy="1727200"/>
          </a:xfrm>
        </p:spPr>
        <p:txBody>
          <a:bodyPr/>
          <a:lstStyle/>
          <a:p>
            <a:r>
              <a:rPr lang="nl-BE"/>
              <a:t>Contact:</a:t>
            </a:r>
          </a:p>
        </p:txBody>
      </p:sp>
      <p:sp>
        <p:nvSpPr>
          <p:cNvPr id="3" name="Tekstvak 2">
            <a:extLst>
              <a:ext uri="{FF2B5EF4-FFF2-40B4-BE49-F238E27FC236}">
                <a16:creationId xmlns:a16="http://schemas.microsoft.com/office/drawing/2014/main" id="{8DC92F5B-6051-B5A9-377D-16B1FA744321}"/>
              </a:ext>
            </a:extLst>
          </p:cNvPr>
          <p:cNvSpPr txBox="1"/>
          <p:nvPr/>
        </p:nvSpPr>
        <p:spPr>
          <a:xfrm>
            <a:off x="1071716" y="3716593"/>
            <a:ext cx="3071803" cy="646331"/>
          </a:xfrm>
          <a:prstGeom prst="rect">
            <a:avLst/>
          </a:prstGeom>
          <a:noFill/>
        </p:spPr>
        <p:txBody>
          <a:bodyPr wrap="none" rtlCol="0">
            <a:spAutoFit/>
          </a:bodyPr>
          <a:lstStyle/>
          <a:p>
            <a:r>
              <a:rPr lang="nl-BE">
                <a:solidFill>
                  <a:schemeClr val="bg1"/>
                </a:solidFill>
              </a:rPr>
              <a:t>Astrid.dhaenens@leerpunt.be </a:t>
            </a:r>
          </a:p>
          <a:p>
            <a:r>
              <a:rPr lang="nl-BE">
                <a:solidFill>
                  <a:schemeClr val="bg1"/>
                </a:solidFill>
              </a:rPr>
              <a:t>Joke.boeckx@leerpunt.be </a:t>
            </a:r>
          </a:p>
        </p:txBody>
      </p:sp>
    </p:spTree>
    <p:extLst>
      <p:ext uri="{BB962C8B-B14F-4D97-AF65-F5344CB8AC3E}">
        <p14:creationId xmlns:p14="http://schemas.microsoft.com/office/powerpoint/2010/main" val="1643963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4384E0-D4EE-1814-17B1-53DD70E13B1A}"/>
              </a:ext>
            </a:extLst>
          </p:cNvPr>
          <p:cNvSpPr>
            <a:spLocks noGrp="1"/>
          </p:cNvSpPr>
          <p:nvPr>
            <p:ph type="title"/>
          </p:nvPr>
        </p:nvSpPr>
        <p:spPr/>
        <p:txBody>
          <a:bodyPr/>
          <a:lstStyle/>
          <a:p>
            <a:r>
              <a:rPr lang="nl-BE"/>
              <a:t>Context</a:t>
            </a:r>
          </a:p>
        </p:txBody>
      </p:sp>
    </p:spTree>
    <p:extLst>
      <p:ext uri="{BB962C8B-B14F-4D97-AF65-F5344CB8AC3E}">
        <p14:creationId xmlns:p14="http://schemas.microsoft.com/office/powerpoint/2010/main" val="33369908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7B031D-1131-E204-8D37-DA004605ECCC}"/>
              </a:ext>
            </a:extLst>
          </p:cNvPr>
          <p:cNvSpPr>
            <a:spLocks noGrp="1"/>
          </p:cNvSpPr>
          <p:nvPr>
            <p:ph type="title"/>
          </p:nvPr>
        </p:nvSpPr>
        <p:spPr/>
        <p:txBody>
          <a:bodyPr/>
          <a:lstStyle/>
          <a:p>
            <a:r>
              <a:rPr lang="nl-BE"/>
              <a:t>Context</a:t>
            </a:r>
          </a:p>
        </p:txBody>
      </p:sp>
      <p:sp>
        <p:nvSpPr>
          <p:cNvPr id="3" name="Tijdelijke aanduiding voor afbeelding 2">
            <a:extLst>
              <a:ext uri="{FF2B5EF4-FFF2-40B4-BE49-F238E27FC236}">
                <a16:creationId xmlns:a16="http://schemas.microsoft.com/office/drawing/2014/main" id="{6BDAAD0E-91A0-53CC-66C6-18DC4343D654}"/>
              </a:ext>
            </a:extLst>
          </p:cNvPr>
          <p:cNvSpPr>
            <a:spLocks noGrp="1"/>
          </p:cNvSpPr>
          <p:nvPr>
            <p:ph type="pic" sz="quarter" idx="12"/>
          </p:nvPr>
        </p:nvSpPr>
        <p:spPr>
          <a:xfrm>
            <a:off x="943962" y="2035459"/>
            <a:ext cx="10315318" cy="3639477"/>
          </a:xfrm>
        </p:spPr>
        <p:txBody>
          <a:bodyPr>
            <a:normAutofit fontScale="85000" lnSpcReduction="20000"/>
          </a:bodyPr>
          <a:lstStyle/>
          <a:p>
            <a:pPr marL="0" indent="0">
              <a:lnSpc>
                <a:spcPct val="120000"/>
              </a:lnSpc>
              <a:spcBef>
                <a:spcPts val="0"/>
              </a:spcBef>
              <a:buNone/>
            </a:pPr>
            <a:r>
              <a:rPr lang="nl-BE">
                <a:latin typeface="Krub" panose="00000500000000000000" pitchFamily="2" charset="-34"/>
                <a:cs typeface="Krub" panose="00000500000000000000" pitchFamily="2" charset="-34"/>
              </a:rPr>
              <a:t>Doel van Leerpunt:</a:t>
            </a:r>
          </a:p>
          <a:p>
            <a:pPr marL="0" indent="0">
              <a:lnSpc>
                <a:spcPct val="120000"/>
              </a:lnSpc>
              <a:spcBef>
                <a:spcPts val="0"/>
              </a:spcBef>
              <a:buNone/>
            </a:pPr>
            <a:endParaRPr lang="nl-BE">
              <a:latin typeface="Krub" panose="00000500000000000000" pitchFamily="2" charset="-34"/>
              <a:cs typeface="Krub" panose="00000500000000000000" pitchFamily="2" charset="-34"/>
            </a:endParaRPr>
          </a:p>
          <a:p>
            <a:pPr marL="0" indent="0">
              <a:lnSpc>
                <a:spcPct val="120000"/>
              </a:lnSpc>
              <a:spcBef>
                <a:spcPts val="0"/>
              </a:spcBef>
              <a:buNone/>
            </a:pPr>
            <a:r>
              <a:rPr lang="nl-BE">
                <a:latin typeface="Krub" panose="00000500000000000000" pitchFamily="2" charset="-34"/>
                <a:cs typeface="Krub" panose="00000500000000000000" pitchFamily="2" charset="-34"/>
              </a:rPr>
              <a:t>= kennis over effectieve didactiek uit wetenschappelijk onderzoek ontsluiten </a:t>
            </a:r>
          </a:p>
          <a:p>
            <a:pPr marL="0" indent="0">
              <a:lnSpc>
                <a:spcPct val="120000"/>
              </a:lnSpc>
              <a:spcBef>
                <a:spcPts val="0"/>
              </a:spcBef>
              <a:buNone/>
            </a:pPr>
            <a:endParaRPr lang="nl-BE">
              <a:latin typeface="Krub" panose="00000500000000000000" pitchFamily="2" charset="-34"/>
              <a:cs typeface="Krub" panose="00000500000000000000" pitchFamily="2" charset="-34"/>
            </a:endParaRPr>
          </a:p>
          <a:p>
            <a:pPr marL="0" indent="0">
              <a:lnSpc>
                <a:spcPct val="120000"/>
              </a:lnSpc>
              <a:spcBef>
                <a:spcPts val="0"/>
              </a:spcBef>
              <a:buNone/>
            </a:pPr>
            <a:r>
              <a:rPr lang="nl-BE">
                <a:latin typeface="Krub" panose="00000500000000000000" pitchFamily="2" charset="-34"/>
                <a:cs typeface="Krub" panose="00000500000000000000" pitchFamily="2" charset="-34"/>
              </a:rPr>
              <a:t>= via gerichte implementatie de kwaliteit van het Vlaamse onderwijs te verbeteren</a:t>
            </a:r>
          </a:p>
          <a:p>
            <a:pPr marL="0" indent="0">
              <a:lnSpc>
                <a:spcPct val="120000"/>
              </a:lnSpc>
              <a:spcBef>
                <a:spcPts val="0"/>
              </a:spcBef>
              <a:buNone/>
            </a:pPr>
            <a:endParaRPr lang="nl-BE">
              <a:latin typeface="Krub" panose="00000500000000000000" pitchFamily="2" charset="-34"/>
              <a:cs typeface="Krub" panose="00000500000000000000" pitchFamily="2" charset="-34"/>
            </a:endParaRPr>
          </a:p>
          <a:p>
            <a:pPr marL="0" indent="0">
              <a:lnSpc>
                <a:spcPct val="120000"/>
              </a:lnSpc>
              <a:spcBef>
                <a:spcPts val="0"/>
              </a:spcBef>
              <a:buNone/>
            </a:pPr>
            <a:r>
              <a:rPr lang="nl-BE">
                <a:latin typeface="Krub" panose="00000500000000000000" pitchFamily="2" charset="-34"/>
                <a:cs typeface="Krub" panose="00000500000000000000" pitchFamily="2" charset="-34"/>
              </a:rPr>
              <a:t> door:</a:t>
            </a:r>
          </a:p>
          <a:p>
            <a:pPr marL="0" indent="0">
              <a:lnSpc>
                <a:spcPct val="120000"/>
              </a:lnSpc>
              <a:spcBef>
                <a:spcPts val="0"/>
              </a:spcBef>
              <a:buNone/>
            </a:pPr>
            <a:endParaRPr lang="nl-BE">
              <a:latin typeface="Krub" panose="00000500000000000000" pitchFamily="2" charset="-34"/>
              <a:cs typeface="Krub" panose="00000500000000000000" pitchFamily="2" charset="-34"/>
            </a:endParaRPr>
          </a:p>
          <a:p>
            <a:pPr marL="0" indent="0">
              <a:lnSpc>
                <a:spcPct val="120000"/>
              </a:lnSpc>
              <a:spcBef>
                <a:spcPts val="0"/>
              </a:spcBef>
              <a:buNone/>
            </a:pPr>
            <a:r>
              <a:rPr lang="nl-BE">
                <a:latin typeface="Krub" panose="00000500000000000000" pitchFamily="2" charset="-34"/>
                <a:cs typeface="Krub" panose="00000500000000000000" pitchFamily="2" charset="-34"/>
              </a:rPr>
              <a:t>het aanbieden van steeds ontwikkelende, onderbouwde didactische kennisbasis aan voor leraren(teams)  zodat leraren hun dagelijkse lespraktijk </a:t>
            </a:r>
            <a:r>
              <a:rPr lang="nl-BE" err="1">
                <a:latin typeface="Krub" panose="00000500000000000000" pitchFamily="2" charset="-34"/>
                <a:cs typeface="Krub" panose="00000500000000000000" pitchFamily="2" charset="-34"/>
              </a:rPr>
              <a:t>evidence-informed</a:t>
            </a:r>
            <a:r>
              <a:rPr lang="nl-BE">
                <a:latin typeface="Krub" panose="00000500000000000000" pitchFamily="2" charset="-34"/>
                <a:cs typeface="Krub" panose="00000500000000000000" pitchFamily="2" charset="-34"/>
              </a:rPr>
              <a:t> kunnen aanpakken. </a:t>
            </a:r>
          </a:p>
        </p:txBody>
      </p:sp>
    </p:spTree>
    <p:extLst>
      <p:ext uri="{BB962C8B-B14F-4D97-AF65-F5344CB8AC3E}">
        <p14:creationId xmlns:p14="http://schemas.microsoft.com/office/powerpoint/2010/main" val="1569919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853406-5181-75E4-5B30-2F778FA4F21D}"/>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8B1B8A26-6790-F9D8-76D2-B7F7B84FAA8B}"/>
              </a:ext>
            </a:extLst>
          </p:cNvPr>
          <p:cNvSpPr>
            <a:spLocks noGrp="1"/>
          </p:cNvSpPr>
          <p:nvPr>
            <p:ph type="title"/>
          </p:nvPr>
        </p:nvSpPr>
        <p:spPr/>
        <p:txBody>
          <a:bodyPr/>
          <a:lstStyle/>
          <a:p>
            <a:r>
              <a:rPr lang="nl-BE"/>
              <a:t>Context</a:t>
            </a:r>
          </a:p>
        </p:txBody>
      </p:sp>
      <p:sp>
        <p:nvSpPr>
          <p:cNvPr id="3" name="Tijdelijke aanduiding voor afbeelding 2">
            <a:extLst>
              <a:ext uri="{FF2B5EF4-FFF2-40B4-BE49-F238E27FC236}">
                <a16:creationId xmlns:a16="http://schemas.microsoft.com/office/drawing/2014/main" id="{3FD142F9-C6A3-8C5A-E83E-E3BED39B8D0F}"/>
              </a:ext>
            </a:extLst>
          </p:cNvPr>
          <p:cNvSpPr>
            <a:spLocks noGrp="1"/>
          </p:cNvSpPr>
          <p:nvPr>
            <p:ph type="pic" sz="quarter" idx="12"/>
          </p:nvPr>
        </p:nvSpPr>
        <p:spPr>
          <a:xfrm>
            <a:off x="943962" y="1689652"/>
            <a:ext cx="10315318" cy="5009322"/>
          </a:xfrm>
        </p:spPr>
        <p:txBody>
          <a:bodyPr>
            <a:normAutofit fontScale="85000" lnSpcReduction="10000"/>
          </a:bodyPr>
          <a:lstStyle/>
          <a:p>
            <a:pPr marL="0" indent="0">
              <a:lnSpc>
                <a:spcPct val="120000"/>
              </a:lnSpc>
              <a:spcBef>
                <a:spcPts val="0"/>
              </a:spcBef>
              <a:buNone/>
            </a:pPr>
            <a:r>
              <a:rPr lang="nl-BE">
                <a:latin typeface="Krub" panose="00000500000000000000" pitchFamily="2" charset="-34"/>
                <a:cs typeface="Krub" panose="00000500000000000000" pitchFamily="2" charset="-34"/>
              </a:rPr>
              <a:t>September 2023: decreet Leersteun : </a:t>
            </a:r>
          </a:p>
          <a:p>
            <a:pPr marL="457200" lvl="1" indent="0">
              <a:lnSpc>
                <a:spcPct val="120000"/>
              </a:lnSpc>
              <a:spcBef>
                <a:spcPts val="0"/>
              </a:spcBef>
              <a:buNone/>
            </a:pPr>
            <a:r>
              <a:rPr lang="nl-BE">
                <a:latin typeface="Krub" panose="00000500000000000000" pitchFamily="2" charset="-34"/>
                <a:cs typeface="Krub" panose="00000500000000000000" pitchFamily="2" charset="-34"/>
              </a:rPr>
              <a:t>BBZ/VZ: kwaliteitsvol onderwijs voor alle leerlingen, rekening houdend met de werkbaarheid voor leraren. </a:t>
            </a:r>
          </a:p>
          <a:p>
            <a:pPr marL="457200" lvl="1" indent="0">
              <a:lnSpc>
                <a:spcPct val="120000"/>
              </a:lnSpc>
              <a:spcBef>
                <a:spcPts val="0"/>
              </a:spcBef>
              <a:buNone/>
            </a:pPr>
            <a:r>
              <a:rPr lang="nl-BE">
                <a:latin typeface="Krub" panose="00000500000000000000" pitchFamily="2" charset="-34"/>
                <a:cs typeface="Krub" panose="00000500000000000000" pitchFamily="2" charset="-34"/>
              </a:rPr>
              <a:t>=&gt; verantwoordelijkheid van elke school om:</a:t>
            </a:r>
          </a:p>
          <a:p>
            <a:pPr lvl="2">
              <a:lnSpc>
                <a:spcPct val="120000"/>
              </a:lnSpc>
              <a:spcBef>
                <a:spcPts val="0"/>
              </a:spcBef>
            </a:pPr>
            <a:r>
              <a:rPr lang="nl-BE">
                <a:latin typeface="Krub" panose="00000500000000000000" pitchFamily="2" charset="-34"/>
                <a:cs typeface="Krub" panose="00000500000000000000" pitchFamily="2" charset="-34"/>
              </a:rPr>
              <a:t>een  sterke brede basiszorg uit te werken </a:t>
            </a:r>
          </a:p>
          <a:p>
            <a:pPr lvl="2">
              <a:lnSpc>
                <a:spcPct val="120000"/>
              </a:lnSpc>
              <a:spcBef>
                <a:spcPts val="0"/>
              </a:spcBef>
            </a:pPr>
            <a:r>
              <a:rPr lang="nl-BE">
                <a:latin typeface="Krub" panose="00000500000000000000" pitchFamily="2" charset="-34"/>
                <a:cs typeface="Krub" panose="00000500000000000000" pitchFamily="2" charset="-34"/>
              </a:rPr>
              <a:t>in de fase van verhoogde zorg redelijke aanpassingen te voorzien voor leerlingen met specifieke onderwijsbehoeften. </a:t>
            </a:r>
          </a:p>
          <a:p>
            <a:pPr marL="0" indent="0">
              <a:lnSpc>
                <a:spcPct val="120000"/>
              </a:lnSpc>
              <a:spcBef>
                <a:spcPts val="0"/>
              </a:spcBef>
              <a:buNone/>
            </a:pPr>
            <a:endParaRPr lang="nl-BE">
              <a:latin typeface="Krub" panose="00000500000000000000" pitchFamily="2" charset="-34"/>
              <a:cs typeface="Krub" panose="00000500000000000000" pitchFamily="2" charset="-34"/>
            </a:endParaRPr>
          </a:p>
          <a:p>
            <a:pPr marL="0" indent="0">
              <a:lnSpc>
                <a:spcPct val="120000"/>
              </a:lnSpc>
              <a:spcBef>
                <a:spcPts val="0"/>
              </a:spcBef>
              <a:buNone/>
            </a:pPr>
            <a:r>
              <a:rPr lang="nl-BE">
                <a:latin typeface="Krub" panose="00000500000000000000" pitchFamily="2" charset="-34"/>
                <a:cs typeface="Krub" panose="00000500000000000000" pitchFamily="2" charset="-34"/>
              </a:rPr>
              <a:t>Deze oproep situeert zich binnen </a:t>
            </a:r>
            <a:r>
              <a:rPr lang="nl-BE" b="1">
                <a:latin typeface="Krub" panose="00000500000000000000" pitchFamily="2" charset="-34"/>
                <a:cs typeface="Krub" panose="00000500000000000000" pitchFamily="2" charset="-34"/>
              </a:rPr>
              <a:t>de extra taak van Leerpunt van de Vlaamse Regering binnen brede basiszorg en verhoogde zorg</a:t>
            </a:r>
            <a:r>
              <a:rPr lang="nl-BE">
                <a:latin typeface="Krub" panose="00000500000000000000" pitchFamily="2" charset="-34"/>
                <a:cs typeface="Krub" panose="00000500000000000000" pitchFamily="2" charset="-34"/>
              </a:rPr>
              <a:t>. </a:t>
            </a:r>
          </a:p>
          <a:p>
            <a:pPr marL="0" indent="0">
              <a:lnSpc>
                <a:spcPct val="120000"/>
              </a:lnSpc>
              <a:spcBef>
                <a:spcPts val="0"/>
              </a:spcBef>
              <a:buNone/>
            </a:pPr>
            <a:endParaRPr lang="nl-BE">
              <a:latin typeface="Krub" panose="00000500000000000000" pitchFamily="2" charset="-34"/>
              <a:cs typeface="Krub" panose="00000500000000000000" pitchFamily="2" charset="-34"/>
            </a:endParaRPr>
          </a:p>
          <a:p>
            <a:pPr marL="0" indent="0">
              <a:lnSpc>
                <a:spcPct val="120000"/>
              </a:lnSpc>
              <a:spcBef>
                <a:spcPts val="0"/>
              </a:spcBef>
              <a:buNone/>
            </a:pPr>
            <a:r>
              <a:rPr lang="nl-BE">
                <a:latin typeface="Krub" panose="00000500000000000000" pitchFamily="2" charset="-34"/>
                <a:cs typeface="Krub" panose="00000500000000000000" pitchFamily="2" charset="-34"/>
              </a:rPr>
              <a:t>=&gt; ook nog andere projectoproepen</a:t>
            </a:r>
          </a:p>
          <a:p>
            <a:pPr marL="0" indent="0">
              <a:lnSpc>
                <a:spcPct val="120000"/>
              </a:lnSpc>
              <a:spcBef>
                <a:spcPts val="0"/>
              </a:spcBef>
              <a:buNone/>
            </a:pPr>
            <a:endParaRPr lang="nl-BE">
              <a:latin typeface="Krub" panose="00000500000000000000" pitchFamily="2" charset="-34"/>
              <a:cs typeface="Krub" panose="00000500000000000000" pitchFamily="2" charset="-34"/>
            </a:endParaRPr>
          </a:p>
          <a:p>
            <a:pPr marL="0" indent="0">
              <a:lnSpc>
                <a:spcPct val="120000"/>
              </a:lnSpc>
              <a:spcBef>
                <a:spcPts val="0"/>
              </a:spcBef>
              <a:buNone/>
            </a:pPr>
            <a:r>
              <a:rPr lang="nl-BE">
                <a:latin typeface="Krub" panose="00000500000000000000" pitchFamily="2" charset="-34"/>
                <a:cs typeface="Krub" panose="00000500000000000000" pitchFamily="2" charset="-34"/>
              </a:rPr>
              <a:t>=&gt; begeleidingsproject: </a:t>
            </a:r>
          </a:p>
          <a:p>
            <a:pPr lvl="2">
              <a:lnSpc>
                <a:spcPct val="120000"/>
              </a:lnSpc>
              <a:spcBef>
                <a:spcPts val="0"/>
              </a:spcBef>
            </a:pPr>
            <a:r>
              <a:rPr lang="nl-BE">
                <a:latin typeface="Krub" panose="00000500000000000000" pitchFamily="2" charset="-34"/>
                <a:cs typeface="Krub" panose="00000500000000000000" pitchFamily="2" charset="-34"/>
              </a:rPr>
              <a:t>De geselecteerde projecten starten in juni en hebben een duurtijd van 15 maanden.</a:t>
            </a:r>
          </a:p>
          <a:p>
            <a:pPr marL="914400" lvl="2" indent="0">
              <a:lnSpc>
                <a:spcPct val="120000"/>
              </a:lnSpc>
              <a:spcBef>
                <a:spcPts val="0"/>
              </a:spcBef>
              <a:buNone/>
            </a:pPr>
            <a:endParaRPr lang="nl-BE"/>
          </a:p>
        </p:txBody>
      </p:sp>
    </p:spTree>
    <p:extLst>
      <p:ext uri="{BB962C8B-B14F-4D97-AF65-F5344CB8AC3E}">
        <p14:creationId xmlns:p14="http://schemas.microsoft.com/office/powerpoint/2010/main" val="3131763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11585C-B0A3-E5BE-ADF1-0C9D49E9E3C5}"/>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695ABD80-8CDD-8B61-DB79-B67F5525E9D8}"/>
              </a:ext>
            </a:extLst>
          </p:cNvPr>
          <p:cNvSpPr>
            <a:spLocks noGrp="1"/>
          </p:cNvSpPr>
          <p:nvPr>
            <p:ph type="title"/>
          </p:nvPr>
        </p:nvSpPr>
        <p:spPr/>
        <p:txBody>
          <a:bodyPr/>
          <a:lstStyle/>
          <a:p>
            <a:r>
              <a:rPr lang="nl-BE"/>
              <a:t>Context</a:t>
            </a:r>
          </a:p>
        </p:txBody>
      </p:sp>
      <p:sp>
        <p:nvSpPr>
          <p:cNvPr id="3" name="Tijdelijke aanduiding voor afbeelding 2">
            <a:extLst>
              <a:ext uri="{FF2B5EF4-FFF2-40B4-BE49-F238E27FC236}">
                <a16:creationId xmlns:a16="http://schemas.microsoft.com/office/drawing/2014/main" id="{E64C0ACC-FED8-C9A2-0AF9-7A9F87D3AC14}"/>
              </a:ext>
            </a:extLst>
          </p:cNvPr>
          <p:cNvSpPr>
            <a:spLocks noGrp="1"/>
          </p:cNvSpPr>
          <p:nvPr>
            <p:ph type="pic" sz="quarter" idx="12"/>
          </p:nvPr>
        </p:nvSpPr>
        <p:spPr>
          <a:xfrm>
            <a:off x="943962" y="1769165"/>
            <a:ext cx="10315318" cy="5009322"/>
          </a:xfrm>
        </p:spPr>
        <p:txBody>
          <a:bodyPr>
            <a:normAutofit fontScale="92500" lnSpcReduction="20000"/>
          </a:bodyPr>
          <a:lstStyle/>
          <a:p>
            <a:pPr marL="0" indent="0">
              <a:lnSpc>
                <a:spcPct val="120000"/>
              </a:lnSpc>
              <a:spcBef>
                <a:spcPts val="0"/>
              </a:spcBef>
              <a:buNone/>
            </a:pPr>
            <a:r>
              <a:rPr lang="nl-BE">
                <a:latin typeface="Krub" panose="00000500000000000000" pitchFamily="2" charset="-34"/>
                <a:cs typeface="Krub" panose="00000500000000000000" pitchFamily="2" charset="-34"/>
              </a:rPr>
              <a:t>Binnen de aanpak van </a:t>
            </a:r>
            <a:r>
              <a:rPr lang="nl-BE" b="1">
                <a:latin typeface="Krub" panose="00000500000000000000" pitchFamily="2" charset="-34"/>
                <a:cs typeface="Krub" panose="00000500000000000000" pitchFamily="2" charset="-34"/>
              </a:rPr>
              <a:t>fase 0 van het zorgcontinuüm (brede basiszorg) </a:t>
            </a:r>
            <a:r>
              <a:rPr lang="nl-BE">
                <a:latin typeface="Krub" panose="00000500000000000000" pitchFamily="2" charset="-34"/>
                <a:cs typeface="Krub" panose="00000500000000000000" pitchFamily="2" charset="-34"/>
              </a:rPr>
              <a:t>zal de school:</a:t>
            </a:r>
          </a:p>
          <a:p>
            <a:pPr marL="0" indent="0">
              <a:lnSpc>
                <a:spcPct val="120000"/>
              </a:lnSpc>
              <a:spcBef>
                <a:spcPts val="0"/>
              </a:spcBef>
              <a:buNone/>
            </a:pPr>
            <a:endParaRPr lang="nl-BE">
              <a:latin typeface="Krub" panose="00000500000000000000" pitchFamily="2" charset="-34"/>
              <a:cs typeface="Krub" panose="00000500000000000000" pitchFamily="2" charset="-34"/>
            </a:endParaRPr>
          </a:p>
          <a:p>
            <a:pPr lvl="1">
              <a:lnSpc>
                <a:spcPct val="120000"/>
              </a:lnSpc>
              <a:spcBef>
                <a:spcPts val="0"/>
              </a:spcBef>
            </a:pPr>
            <a:r>
              <a:rPr lang="nl-BE">
                <a:latin typeface="Krub" panose="00000500000000000000" pitchFamily="2" charset="-34"/>
                <a:cs typeface="Krub" panose="00000500000000000000" pitchFamily="2" charset="-34"/>
              </a:rPr>
              <a:t>Met een </a:t>
            </a:r>
            <a:r>
              <a:rPr lang="nl-BE" b="1">
                <a:latin typeface="Krub" panose="00000500000000000000" pitchFamily="2" charset="-34"/>
                <a:cs typeface="Krub" panose="00000500000000000000" pitchFamily="2" charset="-34"/>
              </a:rPr>
              <a:t>krachtige leeromgeving </a:t>
            </a:r>
            <a:r>
              <a:rPr lang="nl-BE">
                <a:latin typeface="Krub" panose="00000500000000000000" pitchFamily="2" charset="-34"/>
                <a:cs typeface="Krub" panose="00000500000000000000" pitchFamily="2" charset="-34"/>
              </a:rPr>
              <a:t>de ontwikkeling van alle leerlingen stimuleren. </a:t>
            </a:r>
          </a:p>
          <a:p>
            <a:pPr lvl="1">
              <a:lnSpc>
                <a:spcPct val="120000"/>
              </a:lnSpc>
              <a:spcBef>
                <a:spcPts val="0"/>
              </a:spcBef>
            </a:pPr>
            <a:r>
              <a:rPr lang="nl-BE">
                <a:latin typeface="Krub" panose="00000500000000000000" pitchFamily="2" charset="-34"/>
                <a:cs typeface="Krub" panose="00000500000000000000" pitchFamily="2" charset="-34"/>
              </a:rPr>
              <a:t>Elke leerling goed en </a:t>
            </a:r>
            <a:r>
              <a:rPr lang="nl-BE" b="1">
                <a:latin typeface="Krub" panose="00000500000000000000" pitchFamily="2" charset="-34"/>
                <a:cs typeface="Krub" panose="00000500000000000000" pitchFamily="2" charset="-34"/>
              </a:rPr>
              <a:t>systematisch opvolgen</a:t>
            </a:r>
          </a:p>
          <a:p>
            <a:pPr lvl="1">
              <a:lnSpc>
                <a:spcPct val="120000"/>
              </a:lnSpc>
              <a:spcBef>
                <a:spcPts val="0"/>
              </a:spcBef>
            </a:pPr>
            <a:r>
              <a:rPr lang="nl-BE">
                <a:latin typeface="Krub" panose="00000500000000000000" pitchFamily="2" charset="-34"/>
                <a:cs typeface="Krub" panose="00000500000000000000" pitchFamily="2" charset="-34"/>
              </a:rPr>
              <a:t>de impact van </a:t>
            </a:r>
            <a:r>
              <a:rPr lang="nl-BE" b="1">
                <a:latin typeface="Krub" panose="00000500000000000000" pitchFamily="2" charset="-34"/>
                <a:cs typeface="Krub" panose="00000500000000000000" pitchFamily="2" charset="-34"/>
              </a:rPr>
              <a:t>risicofactoren verminderen </a:t>
            </a:r>
          </a:p>
          <a:p>
            <a:pPr lvl="1">
              <a:lnSpc>
                <a:spcPct val="120000"/>
              </a:lnSpc>
              <a:spcBef>
                <a:spcPts val="0"/>
              </a:spcBef>
            </a:pPr>
            <a:r>
              <a:rPr lang="nl-BE" b="1">
                <a:latin typeface="Krub" panose="00000500000000000000" pitchFamily="2" charset="-34"/>
                <a:cs typeface="Krub" panose="00000500000000000000" pitchFamily="2" charset="-34"/>
              </a:rPr>
              <a:t>beschermende factoren </a:t>
            </a:r>
            <a:r>
              <a:rPr lang="nl-BE">
                <a:latin typeface="Krub" panose="00000500000000000000" pitchFamily="2" charset="-34"/>
                <a:cs typeface="Krub" panose="00000500000000000000" pitchFamily="2" charset="-34"/>
              </a:rPr>
              <a:t>versterken.</a:t>
            </a:r>
          </a:p>
          <a:p>
            <a:pPr marL="0" indent="0">
              <a:lnSpc>
                <a:spcPct val="120000"/>
              </a:lnSpc>
              <a:spcBef>
                <a:spcPts val="0"/>
              </a:spcBef>
              <a:buNone/>
            </a:pPr>
            <a:endParaRPr lang="nl-BE">
              <a:latin typeface="Krub" panose="00000500000000000000" pitchFamily="2" charset="-34"/>
              <a:cs typeface="Krub" panose="00000500000000000000" pitchFamily="2" charset="-34"/>
            </a:endParaRPr>
          </a:p>
          <a:p>
            <a:pPr marL="0" indent="0">
              <a:lnSpc>
                <a:spcPct val="120000"/>
              </a:lnSpc>
              <a:spcBef>
                <a:spcPts val="0"/>
              </a:spcBef>
              <a:buNone/>
            </a:pPr>
            <a:endParaRPr lang="nl-BE">
              <a:latin typeface="Krub" panose="00000500000000000000" pitchFamily="2" charset="-34"/>
              <a:cs typeface="Krub" panose="00000500000000000000" pitchFamily="2" charset="-34"/>
            </a:endParaRPr>
          </a:p>
          <a:p>
            <a:pPr marL="0" indent="0">
              <a:lnSpc>
                <a:spcPct val="120000"/>
              </a:lnSpc>
              <a:spcBef>
                <a:spcPts val="0"/>
              </a:spcBef>
              <a:buNone/>
            </a:pPr>
            <a:r>
              <a:rPr lang="nl-BE">
                <a:latin typeface="Krub" panose="00000500000000000000" pitchFamily="2" charset="-34"/>
                <a:cs typeface="Krub" panose="00000500000000000000" pitchFamily="2" charset="-34"/>
              </a:rPr>
              <a:t>Binnen de aanpak van </a:t>
            </a:r>
            <a:r>
              <a:rPr lang="nl-BE" b="1">
                <a:latin typeface="Krub" panose="00000500000000000000" pitchFamily="2" charset="-34"/>
                <a:cs typeface="Krub" panose="00000500000000000000" pitchFamily="2" charset="-34"/>
              </a:rPr>
              <a:t>fase 1 van het zorgcontinuüm (verhoogde zorg) </a:t>
            </a:r>
            <a:r>
              <a:rPr lang="nl-BE">
                <a:latin typeface="Krub" panose="00000500000000000000" pitchFamily="2" charset="-34"/>
                <a:cs typeface="Krub" panose="00000500000000000000" pitchFamily="2" charset="-34"/>
              </a:rPr>
              <a:t>zal de school </a:t>
            </a:r>
            <a:r>
              <a:rPr lang="nl-BE" b="1">
                <a:latin typeface="Krub" panose="00000500000000000000" pitchFamily="2" charset="-34"/>
                <a:cs typeface="Krub" panose="00000500000000000000" pitchFamily="2" charset="-34"/>
              </a:rPr>
              <a:t>(redelijke) aanpassingen</a:t>
            </a:r>
            <a:r>
              <a:rPr lang="nl-BE">
                <a:latin typeface="Krub" panose="00000500000000000000" pitchFamily="2" charset="-34"/>
                <a:cs typeface="Krub" panose="00000500000000000000" pitchFamily="2" charset="-34"/>
              </a:rPr>
              <a:t> inlassen die ervoor zorgen dat een leerling het </a:t>
            </a:r>
            <a:r>
              <a:rPr lang="nl-BE" b="1">
                <a:latin typeface="Krub" panose="00000500000000000000" pitchFamily="2" charset="-34"/>
                <a:cs typeface="Krub" panose="00000500000000000000" pitchFamily="2" charset="-34"/>
              </a:rPr>
              <a:t>gemeenschappelijk curriculum </a:t>
            </a:r>
            <a:r>
              <a:rPr lang="nl-BE">
                <a:latin typeface="Krub" panose="00000500000000000000" pitchFamily="2" charset="-34"/>
                <a:cs typeface="Krub" panose="00000500000000000000" pitchFamily="2" charset="-34"/>
              </a:rPr>
              <a:t>volgt/blijft volgen. </a:t>
            </a:r>
          </a:p>
          <a:p>
            <a:pPr marL="914400" lvl="2" indent="0">
              <a:lnSpc>
                <a:spcPct val="120000"/>
              </a:lnSpc>
              <a:spcBef>
                <a:spcPts val="0"/>
              </a:spcBef>
              <a:buNone/>
            </a:pPr>
            <a:r>
              <a:rPr lang="nl-BE">
                <a:latin typeface="Krub" panose="00000500000000000000" pitchFamily="2" charset="-34"/>
                <a:cs typeface="Krub" panose="00000500000000000000" pitchFamily="2" charset="-34"/>
              </a:rPr>
              <a:t>Bijvoorbeeld: remediëren, differentiëren, compenseren of dispenseren.</a:t>
            </a:r>
          </a:p>
        </p:txBody>
      </p:sp>
    </p:spTree>
    <p:extLst>
      <p:ext uri="{BB962C8B-B14F-4D97-AF65-F5344CB8AC3E}">
        <p14:creationId xmlns:p14="http://schemas.microsoft.com/office/powerpoint/2010/main" val="3468954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7A90D7-85E1-3A7E-B132-F0728D27F159}"/>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B092A278-B7FB-FF67-CD28-0A63DD156D8D}"/>
              </a:ext>
            </a:extLst>
          </p:cNvPr>
          <p:cNvSpPr>
            <a:spLocks noGrp="1"/>
          </p:cNvSpPr>
          <p:nvPr>
            <p:ph type="title"/>
          </p:nvPr>
        </p:nvSpPr>
        <p:spPr/>
        <p:txBody>
          <a:bodyPr/>
          <a:lstStyle/>
          <a:p>
            <a:r>
              <a:rPr lang="nl-BE"/>
              <a:t>Context</a:t>
            </a:r>
          </a:p>
        </p:txBody>
      </p:sp>
      <p:sp>
        <p:nvSpPr>
          <p:cNvPr id="3" name="Tijdelijke aanduiding voor afbeelding 2">
            <a:extLst>
              <a:ext uri="{FF2B5EF4-FFF2-40B4-BE49-F238E27FC236}">
                <a16:creationId xmlns:a16="http://schemas.microsoft.com/office/drawing/2014/main" id="{9E344DEA-E22D-6260-9C04-D920BBDF4694}"/>
              </a:ext>
            </a:extLst>
          </p:cNvPr>
          <p:cNvSpPr>
            <a:spLocks noGrp="1"/>
          </p:cNvSpPr>
          <p:nvPr>
            <p:ph type="pic" sz="quarter" idx="12"/>
          </p:nvPr>
        </p:nvSpPr>
        <p:spPr>
          <a:xfrm>
            <a:off x="943962" y="1689652"/>
            <a:ext cx="10315318" cy="5009322"/>
          </a:xfrm>
        </p:spPr>
        <p:txBody>
          <a:bodyPr>
            <a:normAutofit/>
          </a:bodyPr>
          <a:lstStyle/>
          <a:p>
            <a:pPr marL="0" indent="0">
              <a:lnSpc>
                <a:spcPct val="120000"/>
              </a:lnSpc>
              <a:spcBef>
                <a:spcPts val="0"/>
              </a:spcBef>
              <a:buNone/>
            </a:pPr>
            <a:endParaRPr lang="nl-BE">
              <a:latin typeface="Krub" panose="00000500000000000000" pitchFamily="2" charset="-34"/>
              <a:cs typeface="Krub" panose="00000500000000000000" pitchFamily="2" charset="-34"/>
            </a:endParaRPr>
          </a:p>
          <a:p>
            <a:pPr marL="0" indent="0">
              <a:lnSpc>
                <a:spcPct val="120000"/>
              </a:lnSpc>
              <a:spcBef>
                <a:spcPts val="0"/>
              </a:spcBef>
              <a:buNone/>
            </a:pPr>
            <a:r>
              <a:rPr lang="nl-BE">
                <a:latin typeface="Krub" panose="00000500000000000000" pitchFamily="2" charset="-34"/>
                <a:cs typeface="Krub" panose="00000500000000000000" pitchFamily="2" charset="-34"/>
              </a:rPr>
              <a:t>Deze oproep situeert zich binnen </a:t>
            </a:r>
            <a:r>
              <a:rPr lang="nl-BE" b="1">
                <a:latin typeface="Krub" panose="00000500000000000000" pitchFamily="2" charset="-34"/>
                <a:cs typeface="Krub" panose="00000500000000000000" pitchFamily="2" charset="-34"/>
              </a:rPr>
              <a:t>de extra taak van Leerpunt van de Vlaamse Regering binnen brede basiszorg en verhoogde zorg</a:t>
            </a:r>
            <a:r>
              <a:rPr lang="nl-BE">
                <a:latin typeface="Krub" panose="00000500000000000000" pitchFamily="2" charset="-34"/>
                <a:cs typeface="Krub" panose="00000500000000000000" pitchFamily="2" charset="-34"/>
              </a:rPr>
              <a:t>. </a:t>
            </a:r>
          </a:p>
          <a:p>
            <a:pPr marL="0" indent="0">
              <a:lnSpc>
                <a:spcPct val="120000"/>
              </a:lnSpc>
              <a:spcBef>
                <a:spcPts val="0"/>
              </a:spcBef>
              <a:buNone/>
            </a:pPr>
            <a:endParaRPr lang="nl-BE">
              <a:latin typeface="Krub" panose="00000500000000000000" pitchFamily="2" charset="-34"/>
              <a:cs typeface="Krub" panose="00000500000000000000" pitchFamily="2" charset="-34"/>
            </a:endParaRPr>
          </a:p>
          <a:p>
            <a:pPr marL="0" indent="0">
              <a:lnSpc>
                <a:spcPct val="120000"/>
              </a:lnSpc>
              <a:spcBef>
                <a:spcPts val="0"/>
              </a:spcBef>
              <a:buNone/>
            </a:pPr>
            <a:r>
              <a:rPr lang="nl-BE">
                <a:latin typeface="Krub" panose="00000500000000000000" pitchFamily="2" charset="-34"/>
                <a:cs typeface="Krub" panose="00000500000000000000" pitchFamily="2" charset="-34"/>
              </a:rPr>
              <a:t>=&gt; ook nog andere projectoproepen</a:t>
            </a:r>
          </a:p>
          <a:p>
            <a:pPr marL="0" indent="0">
              <a:lnSpc>
                <a:spcPct val="120000"/>
              </a:lnSpc>
              <a:spcBef>
                <a:spcPts val="0"/>
              </a:spcBef>
              <a:buNone/>
            </a:pPr>
            <a:endParaRPr lang="nl-BE">
              <a:latin typeface="Krub" panose="00000500000000000000" pitchFamily="2" charset="-34"/>
              <a:cs typeface="Krub" panose="00000500000000000000" pitchFamily="2" charset="-34"/>
            </a:endParaRPr>
          </a:p>
          <a:p>
            <a:pPr marL="0" indent="0">
              <a:lnSpc>
                <a:spcPct val="120000"/>
              </a:lnSpc>
              <a:spcBef>
                <a:spcPts val="0"/>
              </a:spcBef>
              <a:buNone/>
            </a:pPr>
            <a:r>
              <a:rPr lang="nl-BE">
                <a:latin typeface="Krub" panose="00000500000000000000" pitchFamily="2" charset="-34"/>
                <a:cs typeface="Krub" panose="00000500000000000000" pitchFamily="2" charset="-34"/>
              </a:rPr>
              <a:t>=&gt; begeleidingsproject: </a:t>
            </a:r>
          </a:p>
          <a:p>
            <a:pPr lvl="2">
              <a:lnSpc>
                <a:spcPct val="120000"/>
              </a:lnSpc>
              <a:spcBef>
                <a:spcPts val="0"/>
              </a:spcBef>
            </a:pPr>
            <a:r>
              <a:rPr lang="nl-BE">
                <a:latin typeface="Krub" panose="00000500000000000000" pitchFamily="2" charset="-34"/>
                <a:cs typeface="Krub" panose="00000500000000000000" pitchFamily="2" charset="-34"/>
              </a:rPr>
              <a:t>De geselecteerde projecten starten in juni en hebben een duurtijd van 15 maanden.</a:t>
            </a:r>
          </a:p>
          <a:p>
            <a:pPr marL="914400" lvl="2" indent="0">
              <a:lnSpc>
                <a:spcPct val="120000"/>
              </a:lnSpc>
              <a:spcBef>
                <a:spcPts val="0"/>
              </a:spcBef>
              <a:buNone/>
            </a:pPr>
            <a:endParaRPr lang="nl-BE"/>
          </a:p>
        </p:txBody>
      </p:sp>
    </p:spTree>
    <p:extLst>
      <p:ext uri="{BB962C8B-B14F-4D97-AF65-F5344CB8AC3E}">
        <p14:creationId xmlns:p14="http://schemas.microsoft.com/office/powerpoint/2010/main" val="28644141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4384E0-D4EE-1814-17B1-53DD70E13B1A}"/>
              </a:ext>
            </a:extLst>
          </p:cNvPr>
          <p:cNvSpPr>
            <a:spLocks noGrp="1"/>
          </p:cNvSpPr>
          <p:nvPr>
            <p:ph type="title"/>
          </p:nvPr>
        </p:nvSpPr>
        <p:spPr/>
        <p:txBody>
          <a:bodyPr/>
          <a:lstStyle/>
          <a:p>
            <a:r>
              <a:rPr lang="nl-BE"/>
              <a:t>Onderzoeksopdracht</a:t>
            </a:r>
          </a:p>
        </p:txBody>
      </p:sp>
    </p:spTree>
    <p:extLst>
      <p:ext uri="{BB962C8B-B14F-4D97-AF65-F5344CB8AC3E}">
        <p14:creationId xmlns:p14="http://schemas.microsoft.com/office/powerpoint/2010/main" val="2956852707"/>
      </p:ext>
    </p:extLst>
  </p:cSld>
  <p:clrMapOvr>
    <a:masterClrMapping/>
  </p:clrMapOvr>
</p:sld>
</file>

<file path=ppt/theme/theme1.xml><?xml version="1.0" encoding="utf-8"?>
<a:theme xmlns:a="http://schemas.openxmlformats.org/drawingml/2006/main" name="Leerpunt">
  <a:themeElements>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eerpunt-Powerpoint-template-v4" id="{05381783-6E74-4954-B224-E9C59B97C6D1}" vid="{8F8C58C2-9336-43D0-8AD1-A9595A5B21A4}"/>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8e638cc4-8d8a-45b7-b7a2-20bd9ca6e35d" xsi:nil="true"/>
    <lcf76f155ced4ddcb4097134ff3c332f xmlns="4dd86132-13a0-4207-b324-826c59be84f6">
      <Terms xmlns="http://schemas.microsoft.com/office/infopath/2007/PartnerControls"/>
    </lcf76f155ced4ddcb4097134ff3c332f>
    <Doorpedrobekeken xmlns="4dd86132-13a0-4207-b324-826c59be84f6" xsi:nil="true"/>
    <SharedWithUsers xmlns="8e638cc4-8d8a-45b7-b7a2-20bd9ca6e35d">
      <UserInfo>
        <DisplayName>Astrid Dhaenens</DisplayName>
        <AccountId>389</AccountId>
        <AccountType/>
      </UserInfo>
      <UserInfo>
        <DisplayName>Joke Boeckx</DisplayName>
        <AccountId>457</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3518709E60F214A8AAA20821799461B" ma:contentTypeVersion="16" ma:contentTypeDescription="Een nieuw document maken." ma:contentTypeScope="" ma:versionID="8cae1cb5b9eda7a186e604216588f815">
  <xsd:schema xmlns:xsd="http://www.w3.org/2001/XMLSchema" xmlns:xs="http://www.w3.org/2001/XMLSchema" xmlns:p="http://schemas.microsoft.com/office/2006/metadata/properties" xmlns:ns2="4dd86132-13a0-4207-b324-826c59be84f6" xmlns:ns3="8e638cc4-8d8a-45b7-b7a2-20bd9ca6e35d" targetNamespace="http://schemas.microsoft.com/office/2006/metadata/properties" ma:root="true" ma:fieldsID="843999d3028d7772048ebfcb57da1d2a" ns2:_="" ns3:_="">
    <xsd:import namespace="4dd86132-13a0-4207-b324-826c59be84f6"/>
    <xsd:import namespace="8e638cc4-8d8a-45b7-b7a2-20bd9ca6e35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element ref="ns2:MediaServiceDateTaken" minOccurs="0"/>
                <xsd:element ref="ns2:MediaLengthInSeconds" minOccurs="0"/>
                <xsd:element ref="ns2:Doorpedrobekeken"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dd86132-13a0-4207-b324-826c59be84f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Doorpedrobekeken" ma:index="15" nillable="true" ma:displayName="Door pedro bekeken" ma:format="Dropdown" ma:internalName="Doorpedrobekeken">
      <xsd:simpleType>
        <xsd:restriction base="dms:Text">
          <xsd:maxLength value="255"/>
        </xsd:restriction>
      </xsd:simpleType>
    </xsd:element>
    <xsd:element name="lcf76f155ced4ddcb4097134ff3c332f" ma:index="17" nillable="true" ma:taxonomy="true" ma:internalName="lcf76f155ced4ddcb4097134ff3c332f" ma:taxonomyFieldName="MediaServiceImageTags" ma:displayName="Afbeeldingtags" ma:readOnly="false" ma:fieldId="{5cf76f15-5ced-4ddc-b409-7134ff3c332f}" ma:taxonomyMulti="true" ma:sspId="d5f3ae0f-db00-4e55-b37c-db1c0faa750b"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Location" ma:index="22" nillable="true" ma:displayName="Location" ma:indexed="true" ma:internalName="MediaServiceLocation"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e638cc4-8d8a-45b7-b7a2-20bd9ca6e35d" elementFormDefault="qualified">
    <xsd:import namespace="http://schemas.microsoft.com/office/2006/documentManagement/types"/>
    <xsd:import namespace="http://schemas.microsoft.com/office/infopath/2007/PartnerControls"/>
    <xsd:element name="SharedWithUsers" ma:index="1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Gedeeld met details" ma:internalName="SharedWithDetails" ma:readOnly="true">
      <xsd:simpleType>
        <xsd:restriction base="dms:Note">
          <xsd:maxLength value="255"/>
        </xsd:restriction>
      </xsd:simpleType>
    </xsd:element>
    <xsd:element name="TaxCatchAll" ma:index="18" nillable="true" ma:displayName="Taxonomy Catch All Column" ma:hidden="true" ma:list="{c047b6b2-2883-4edc-963e-4a9ecba1b7a0}" ma:internalName="TaxCatchAll" ma:showField="CatchAllData" ma:web="8e638cc4-8d8a-45b7-b7a2-20bd9ca6e35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56BEC01-7FF3-4A2A-A252-CF90E102E35F}">
  <ds:schemaRefs>
    <ds:schemaRef ds:uri="http://schemas.microsoft.com/sharepoint/v3/contenttype/forms"/>
  </ds:schemaRefs>
</ds:datastoreItem>
</file>

<file path=customXml/itemProps2.xml><?xml version="1.0" encoding="utf-8"?>
<ds:datastoreItem xmlns:ds="http://schemas.openxmlformats.org/officeDocument/2006/customXml" ds:itemID="{C86D56E7-FC40-4AD3-B058-8388C8538534}">
  <ds:schemaRefs>
    <ds:schemaRef ds:uri="4dd86132-13a0-4207-b324-826c59be84f6"/>
    <ds:schemaRef ds:uri="8e638cc4-8d8a-45b7-b7a2-20bd9ca6e35d"/>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807A2294-CC83-4B0F-B4C4-F4156B46051F}">
  <ds:schemaRefs>
    <ds:schemaRef ds:uri="4dd86132-13a0-4207-b324-826c59be84f6"/>
    <ds:schemaRef ds:uri="8e638cc4-8d8a-45b7-b7a2-20bd9ca6e35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Leerpunt-Powerpoint-template-v4</Template>
  <TotalTime>0</TotalTime>
  <Words>3260</Words>
  <Application>Microsoft Office PowerPoint</Application>
  <PresentationFormat>Breedbeeld</PresentationFormat>
  <Paragraphs>348</Paragraphs>
  <Slides>31</Slides>
  <Notes>30</Notes>
  <HiddenSlides>0</HiddenSlides>
  <MMClips>0</MMClips>
  <ScaleCrop>false</ScaleCrop>
  <HeadingPairs>
    <vt:vector size="6" baseType="variant">
      <vt:variant>
        <vt:lpstr>Gebruikte lettertypen</vt:lpstr>
      </vt:variant>
      <vt:variant>
        <vt:i4>7</vt:i4>
      </vt:variant>
      <vt:variant>
        <vt:lpstr>Thema</vt:lpstr>
      </vt:variant>
      <vt:variant>
        <vt:i4>1</vt:i4>
      </vt:variant>
      <vt:variant>
        <vt:lpstr>Diatitels</vt:lpstr>
      </vt:variant>
      <vt:variant>
        <vt:i4>31</vt:i4>
      </vt:variant>
    </vt:vector>
  </HeadingPairs>
  <TitlesOfParts>
    <vt:vector size="39" baseType="lpstr">
      <vt:lpstr>Arial</vt:lpstr>
      <vt:lpstr>Calibri</vt:lpstr>
      <vt:lpstr>Krub</vt:lpstr>
      <vt:lpstr>Krub Medium</vt:lpstr>
      <vt:lpstr>Open Sans</vt:lpstr>
      <vt:lpstr>Symbol</vt:lpstr>
      <vt:lpstr>Wingdings</vt:lpstr>
      <vt:lpstr>Leerpunt</vt:lpstr>
      <vt:lpstr>Informatiesessie</vt:lpstr>
      <vt:lpstr>Informatiesessie </vt:lpstr>
      <vt:lpstr>Outline</vt:lpstr>
      <vt:lpstr>Context</vt:lpstr>
      <vt:lpstr>Context</vt:lpstr>
      <vt:lpstr>Context</vt:lpstr>
      <vt:lpstr>Context</vt:lpstr>
      <vt:lpstr>Context</vt:lpstr>
      <vt:lpstr>Onderzoeksopdracht</vt:lpstr>
      <vt:lpstr>Onderzoeksopdracht</vt:lpstr>
      <vt:lpstr>Onderzoeksopdracht</vt:lpstr>
      <vt:lpstr>Onderzoeksopdracht</vt:lpstr>
      <vt:lpstr>Onderzoeksopdracht</vt:lpstr>
      <vt:lpstr>Verwachte resultaten</vt:lpstr>
      <vt:lpstr>Opdrachtdocumenten</vt:lpstr>
      <vt:lpstr>Opdrachtdocumenten</vt:lpstr>
      <vt:lpstr>Opdrachtdocumenten - Bestek</vt:lpstr>
      <vt:lpstr>Opdrachtdocumenten - UEA</vt:lpstr>
      <vt:lpstr>PowerPoint-presentatie</vt:lpstr>
      <vt:lpstr>Procedure</vt:lpstr>
      <vt:lpstr>Procedure</vt:lpstr>
      <vt:lpstr>Procedure - Indienen</vt:lpstr>
      <vt:lpstr>Selectiecriteria</vt:lpstr>
      <vt:lpstr>Selectiecriteria</vt:lpstr>
      <vt:lpstr>Gunningscriteria</vt:lpstr>
      <vt:lpstr>Gunningscriterium 1 </vt:lpstr>
      <vt:lpstr>Gunningscriterium 1</vt:lpstr>
      <vt:lpstr>Gunningscriterium 1</vt:lpstr>
      <vt:lpstr>Gunningscriterium 2</vt:lpstr>
      <vt:lpstr>Q&amp;A</vt:lpstr>
      <vt:lpstr>Contact: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Emmelien Merchie</dc:creator>
  <cp:lastModifiedBy>Astrid Dhaenens</cp:lastModifiedBy>
  <cp:revision>1</cp:revision>
  <dcterms:created xsi:type="dcterms:W3CDTF">2024-01-29T11:35:02Z</dcterms:created>
  <dcterms:modified xsi:type="dcterms:W3CDTF">2024-03-01T11:47:22Z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0x010100E3518709E60F214A8AAA20821799461B</vt:lpwstr>
  </property>
  <property fmtid="{D5CDD505-2E9C-101B-9397-08002B2CF9AE}" pid="3" name="MediaServiceImageTags">
    <vt:lpwstr/>
  </property>
</Properties>
</file>