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1"/>
  </p:notesMasterIdLst>
  <p:sldIdLst>
    <p:sldId id="256" r:id="rId5"/>
    <p:sldId id="257" r:id="rId6"/>
    <p:sldId id="275" r:id="rId7"/>
    <p:sldId id="258" r:id="rId8"/>
    <p:sldId id="319" r:id="rId9"/>
    <p:sldId id="320" r:id="rId10"/>
    <p:sldId id="321" r:id="rId11"/>
    <p:sldId id="322" r:id="rId12"/>
    <p:sldId id="270" r:id="rId13"/>
    <p:sldId id="325" r:id="rId14"/>
    <p:sldId id="327" r:id="rId15"/>
    <p:sldId id="282" r:id="rId16"/>
    <p:sldId id="302" r:id="rId17"/>
    <p:sldId id="306" r:id="rId18"/>
    <p:sldId id="303" r:id="rId19"/>
    <p:sldId id="304" r:id="rId20"/>
    <p:sldId id="305" r:id="rId21"/>
    <p:sldId id="307" r:id="rId22"/>
    <p:sldId id="308" r:id="rId23"/>
    <p:sldId id="293" r:id="rId24"/>
    <p:sldId id="289" r:id="rId25"/>
    <p:sldId id="324" r:id="rId26"/>
    <p:sldId id="326" r:id="rId27"/>
    <p:sldId id="294" r:id="rId28"/>
    <p:sldId id="291" r:id="rId29"/>
    <p:sldId id="314" r:id="rId30"/>
    <p:sldId id="315" r:id="rId31"/>
    <p:sldId id="295" r:id="rId32"/>
    <p:sldId id="309" r:id="rId33"/>
    <p:sldId id="310" r:id="rId34"/>
    <p:sldId id="311" r:id="rId35"/>
    <p:sldId id="312" r:id="rId36"/>
    <p:sldId id="316" r:id="rId37"/>
    <p:sldId id="318" r:id="rId38"/>
    <p:sldId id="296" r:id="rId39"/>
    <p:sldId id="301" r:id="rId40"/>
  </p:sldIdLst>
  <p:sldSz cx="12192000" cy="6858000"/>
  <p:notesSz cx="6889750" cy="967105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807A02-7464-0882-FBA8-9857E17885E3}" name="Elke De Pourcq" initials="EDP" userId="Elke De Pourcq" providerId="None"/>
  <p188:author id="{301BD11F-8574-3C86-024A-1D79DFC496DB}" name="Joke Boeckx" initials="JB" userId="S::joke.boeckx@leerpunt.be::506f9f99-5ad4-4818-a80f-2fbd95f74219" providerId="AD"/>
  <p188:author id="{5C6BB0FC-2D14-3FD3-822A-A599E08E9502}" name="Astrid Dhaenens" initials="" userId="S::astrid.dhaenens@leerpunt.be::4ef326e9-3aae-444e-a07f-594d02df581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9BBA"/>
    <a:srgbClr val="5DBCA4"/>
    <a:srgbClr val="262052"/>
    <a:srgbClr val="C41873"/>
    <a:srgbClr val="EFF1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64F49D-0B46-44DA-9CD6-BFFE007CB4E7}" v="2" dt="2024-03-01T11:43:11.752"/>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7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48"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ke Boeckx" userId="506f9f99-5ad4-4818-a80f-2fbd95f74219" providerId="ADAL" clId="{23462E6B-72BA-47FE-8D35-78CD85EDC427}"/>
    <pc:docChg chg="undo custSel addSld delSld modSld sldOrd modNotesMaster">
      <pc:chgData name="Joke Boeckx" userId="506f9f99-5ad4-4818-a80f-2fbd95f74219" providerId="ADAL" clId="{23462E6B-72BA-47FE-8D35-78CD85EDC427}" dt="2024-02-29T09:56:32.575" v="636" actId="2711"/>
      <pc:docMkLst>
        <pc:docMk/>
      </pc:docMkLst>
      <pc:sldChg chg="modNotesTx">
        <pc:chgData name="Joke Boeckx" userId="506f9f99-5ad4-4818-a80f-2fbd95f74219" providerId="ADAL" clId="{23462E6B-72BA-47FE-8D35-78CD85EDC427}" dt="2024-02-27T14:31:41.487" v="539" actId="20577"/>
        <pc:sldMkLst>
          <pc:docMk/>
          <pc:sldMk cId="1164339433" sldId="256"/>
        </pc:sldMkLst>
      </pc:sldChg>
      <pc:sldChg chg="modNotesTx">
        <pc:chgData name="Joke Boeckx" userId="506f9f99-5ad4-4818-a80f-2fbd95f74219" providerId="ADAL" clId="{23462E6B-72BA-47FE-8D35-78CD85EDC427}" dt="2024-02-27T14:31:45.889" v="543" actId="20577"/>
        <pc:sldMkLst>
          <pc:docMk/>
          <pc:sldMk cId="3035483798" sldId="257"/>
        </pc:sldMkLst>
      </pc:sldChg>
      <pc:sldChg chg="modNotesTx">
        <pc:chgData name="Joke Boeckx" userId="506f9f99-5ad4-4818-a80f-2fbd95f74219" providerId="ADAL" clId="{23462E6B-72BA-47FE-8D35-78CD85EDC427}" dt="2024-02-27T14:31:55.249" v="552" actId="20577"/>
        <pc:sldMkLst>
          <pc:docMk/>
          <pc:sldMk cId="3336990855" sldId="258"/>
        </pc:sldMkLst>
      </pc:sldChg>
      <pc:sldChg chg="modSp mod modNotesTx">
        <pc:chgData name="Joke Boeckx" userId="506f9f99-5ad4-4818-a80f-2fbd95f74219" providerId="ADAL" clId="{23462E6B-72BA-47FE-8D35-78CD85EDC427}" dt="2024-02-27T14:31:51.467" v="548" actId="20577"/>
        <pc:sldMkLst>
          <pc:docMk/>
          <pc:sldMk cId="2643492625" sldId="275"/>
        </pc:sldMkLst>
        <pc:spChg chg="mod">
          <ac:chgData name="Joke Boeckx" userId="506f9f99-5ad4-4818-a80f-2fbd95f74219" providerId="ADAL" clId="{23462E6B-72BA-47FE-8D35-78CD85EDC427}" dt="2024-02-23T10:38:16.597" v="7" actId="5793"/>
          <ac:spMkLst>
            <pc:docMk/>
            <pc:sldMk cId="2643492625" sldId="275"/>
            <ac:spMk id="3" creationId="{6BDAAD0E-91A0-53CC-66C6-18DC4343D654}"/>
          </ac:spMkLst>
        </pc:spChg>
      </pc:sldChg>
      <pc:sldChg chg="modNotesTx">
        <pc:chgData name="Joke Boeckx" userId="506f9f99-5ad4-4818-a80f-2fbd95f74219" providerId="ADAL" clId="{23462E6B-72BA-47FE-8D35-78CD85EDC427}" dt="2024-02-27T14:33:35.243" v="595" actId="20577"/>
        <pc:sldMkLst>
          <pc:docMk/>
          <pc:sldMk cId="3412390503" sldId="282"/>
        </pc:sldMkLst>
      </pc:sldChg>
      <pc:sldChg chg="modSp mod modNotesTx">
        <pc:chgData name="Joke Boeckx" userId="506f9f99-5ad4-4818-a80f-2fbd95f74219" providerId="ADAL" clId="{23462E6B-72BA-47FE-8D35-78CD85EDC427}" dt="2024-02-28T06:47:20.819" v="631" actId="20577"/>
        <pc:sldMkLst>
          <pc:docMk/>
          <pc:sldMk cId="4255721142" sldId="289"/>
        </pc:sldMkLst>
        <pc:spChg chg="mod">
          <ac:chgData name="Joke Boeckx" userId="506f9f99-5ad4-4818-a80f-2fbd95f74219" providerId="ADAL" clId="{23462E6B-72BA-47FE-8D35-78CD85EDC427}" dt="2024-02-28T06:47:20.819" v="631" actId="20577"/>
          <ac:spMkLst>
            <pc:docMk/>
            <pc:sldMk cId="4255721142" sldId="289"/>
            <ac:spMk id="3" creationId="{6BDAAD0E-91A0-53CC-66C6-18DC4343D654}"/>
          </ac:spMkLst>
        </pc:spChg>
      </pc:sldChg>
      <pc:sldChg chg="addCm delCm modNotesTx">
        <pc:chgData name="Joke Boeckx" userId="506f9f99-5ad4-4818-a80f-2fbd95f74219" providerId="ADAL" clId="{23462E6B-72BA-47FE-8D35-78CD85EDC427}" dt="2024-02-27T14:35:13.898" v="614" actId="20577"/>
        <pc:sldMkLst>
          <pc:docMk/>
          <pc:sldMk cId="2465228798" sldId="291"/>
        </pc:sldMkLst>
        <pc:extLst>
          <p:ext xmlns:p="http://schemas.openxmlformats.org/presentationml/2006/main" uri="{D6D511B9-2390-475A-947B-AFAB55BFBCF1}">
            <pc226:cmChg xmlns:pc226="http://schemas.microsoft.com/office/powerpoint/2022/06/main/command" chg="add del">
              <pc226:chgData name="Joke Boeckx" userId="506f9f99-5ad4-4818-a80f-2fbd95f74219" providerId="ADAL" clId="{23462E6B-72BA-47FE-8D35-78CD85EDC427}" dt="2024-02-26T08:34:24.476" v="444"/>
              <pc2:cmMkLst xmlns:pc2="http://schemas.microsoft.com/office/powerpoint/2019/9/main/command">
                <pc:docMk/>
                <pc:sldMk cId="2465228798" sldId="291"/>
                <pc2:cmMk id="{BF92D030-B332-4F4E-8328-A3D4C349FA74}"/>
              </pc2:cmMkLst>
            </pc226:cmChg>
          </p:ext>
        </pc:extLst>
      </pc:sldChg>
      <pc:sldChg chg="addCm delCm">
        <pc:chgData name="Joke Boeckx" userId="506f9f99-5ad4-4818-a80f-2fbd95f74219" providerId="ADAL" clId="{23462E6B-72BA-47FE-8D35-78CD85EDC427}" dt="2024-02-29T09:53:35.326" v="633"/>
        <pc:sldMkLst>
          <pc:docMk/>
          <pc:sldMk cId="528957843" sldId="294"/>
        </pc:sldMkLst>
        <pc:extLst>
          <p:ext xmlns:p="http://schemas.openxmlformats.org/presentationml/2006/main" uri="{D6D511B9-2390-475A-947B-AFAB55BFBCF1}">
            <pc226:cmChg xmlns:pc226="http://schemas.microsoft.com/office/powerpoint/2022/06/main/command" chg="add del">
              <pc226:chgData name="Joke Boeckx" userId="506f9f99-5ad4-4818-a80f-2fbd95f74219" providerId="ADAL" clId="{23462E6B-72BA-47FE-8D35-78CD85EDC427}" dt="2024-02-29T09:53:35.326" v="633"/>
              <pc2:cmMkLst xmlns:pc2="http://schemas.microsoft.com/office/powerpoint/2019/9/main/command">
                <pc:docMk/>
                <pc:sldMk cId="528957843" sldId="294"/>
                <pc2:cmMk id="{1420A0FF-3B65-4DCD-A57C-D667A7F8737C}"/>
              </pc2:cmMkLst>
            </pc226:cmChg>
          </p:ext>
        </pc:extLst>
      </pc:sldChg>
      <pc:sldChg chg="addCm">
        <pc:chgData name="Joke Boeckx" userId="506f9f99-5ad4-4818-a80f-2fbd95f74219" providerId="ADAL" clId="{23462E6B-72BA-47FE-8D35-78CD85EDC427}" dt="2024-02-26T08:36:54.112" v="446"/>
        <pc:sldMkLst>
          <pc:docMk/>
          <pc:sldMk cId="1783324182" sldId="295"/>
        </pc:sldMkLst>
        <pc:extLst>
          <p:ext xmlns:p="http://schemas.openxmlformats.org/presentationml/2006/main" uri="{D6D511B9-2390-475A-947B-AFAB55BFBCF1}">
            <pc226:cmChg xmlns:pc226="http://schemas.microsoft.com/office/powerpoint/2022/06/main/command" chg="add">
              <pc226:chgData name="Joke Boeckx" userId="506f9f99-5ad4-4818-a80f-2fbd95f74219" providerId="ADAL" clId="{23462E6B-72BA-47FE-8D35-78CD85EDC427}" dt="2024-02-26T08:36:54.112" v="446"/>
              <pc2:cmMkLst xmlns:pc2="http://schemas.microsoft.com/office/powerpoint/2019/9/main/command">
                <pc:docMk/>
                <pc:sldMk cId="1783324182" sldId="295"/>
                <pc2:cmMk id="{B9CC42A2-915E-4DC8-BB49-794347F1C907}"/>
              </pc2:cmMkLst>
            </pc226:cmChg>
          </p:ext>
        </pc:extLst>
      </pc:sldChg>
      <pc:sldChg chg="modSp del mod">
        <pc:chgData name="Joke Boeckx" userId="506f9f99-5ad4-4818-a80f-2fbd95f74219" providerId="ADAL" clId="{23462E6B-72BA-47FE-8D35-78CD85EDC427}" dt="2024-02-23T10:51:49.958" v="181" actId="2696"/>
        <pc:sldMkLst>
          <pc:docMk/>
          <pc:sldMk cId="3497995694" sldId="297"/>
        </pc:sldMkLst>
        <pc:spChg chg="mod">
          <ac:chgData name="Joke Boeckx" userId="506f9f99-5ad4-4818-a80f-2fbd95f74219" providerId="ADAL" clId="{23462E6B-72BA-47FE-8D35-78CD85EDC427}" dt="2024-02-23T10:49:23.867" v="180" actId="20577"/>
          <ac:spMkLst>
            <pc:docMk/>
            <pc:sldMk cId="3497995694" sldId="297"/>
            <ac:spMk id="3" creationId="{3CFECB24-E969-5262-EBE2-403436C8F521}"/>
          </ac:spMkLst>
        </pc:spChg>
      </pc:sldChg>
      <pc:sldChg chg="modSp mod modNotesTx">
        <pc:chgData name="Joke Boeckx" userId="506f9f99-5ad4-4818-a80f-2fbd95f74219" providerId="ADAL" clId="{23462E6B-72BA-47FE-8D35-78CD85EDC427}" dt="2024-02-27T14:33:44.182" v="599" actId="20577"/>
        <pc:sldMkLst>
          <pc:docMk/>
          <pc:sldMk cId="3669692123" sldId="302"/>
        </pc:sldMkLst>
        <pc:spChg chg="mod">
          <ac:chgData name="Joke Boeckx" userId="506f9f99-5ad4-4818-a80f-2fbd95f74219" providerId="ADAL" clId="{23462E6B-72BA-47FE-8D35-78CD85EDC427}" dt="2024-02-26T08:21:59.755" v="332" actId="12"/>
          <ac:spMkLst>
            <pc:docMk/>
            <pc:sldMk cId="3669692123" sldId="302"/>
            <ac:spMk id="3" creationId="{A89C1141-53F9-DB5F-9F05-D0D51DFEBABE}"/>
          </ac:spMkLst>
        </pc:spChg>
      </pc:sldChg>
      <pc:sldChg chg="modSp mod modNotesTx">
        <pc:chgData name="Joke Boeckx" userId="506f9f99-5ad4-4818-a80f-2fbd95f74219" providerId="ADAL" clId="{23462E6B-72BA-47FE-8D35-78CD85EDC427}" dt="2024-02-27T14:33:54.911" v="601"/>
        <pc:sldMkLst>
          <pc:docMk/>
          <pc:sldMk cId="3366436467" sldId="303"/>
        </pc:sldMkLst>
        <pc:spChg chg="mod">
          <ac:chgData name="Joke Boeckx" userId="506f9f99-5ad4-4818-a80f-2fbd95f74219" providerId="ADAL" clId="{23462E6B-72BA-47FE-8D35-78CD85EDC427}" dt="2024-02-26T08:22:27.328" v="339" actId="20577"/>
          <ac:spMkLst>
            <pc:docMk/>
            <pc:sldMk cId="3366436467" sldId="303"/>
            <ac:spMk id="6" creationId="{051BE08B-4990-26DE-76EA-D71F82092342}"/>
          </ac:spMkLst>
        </pc:spChg>
      </pc:sldChg>
      <pc:sldChg chg="modSp mod modNotesTx">
        <pc:chgData name="Joke Boeckx" userId="506f9f99-5ad4-4818-a80f-2fbd95f74219" providerId="ADAL" clId="{23462E6B-72BA-47FE-8D35-78CD85EDC427}" dt="2024-02-27T14:33:58.992" v="603" actId="20577"/>
        <pc:sldMkLst>
          <pc:docMk/>
          <pc:sldMk cId="166615441" sldId="304"/>
        </pc:sldMkLst>
        <pc:spChg chg="mod">
          <ac:chgData name="Joke Boeckx" userId="506f9f99-5ad4-4818-a80f-2fbd95f74219" providerId="ADAL" clId="{23462E6B-72BA-47FE-8D35-78CD85EDC427}" dt="2024-02-26T08:30:58.316" v="406" actId="20577"/>
          <ac:spMkLst>
            <pc:docMk/>
            <pc:sldMk cId="166615441" sldId="304"/>
            <ac:spMk id="6" creationId="{90811758-0761-6F37-351D-0CA60BC1CBA9}"/>
          </ac:spMkLst>
        </pc:spChg>
      </pc:sldChg>
      <pc:sldChg chg="modSp mod modNotesTx">
        <pc:chgData name="Joke Boeckx" userId="506f9f99-5ad4-4818-a80f-2fbd95f74219" providerId="ADAL" clId="{23462E6B-72BA-47FE-8D35-78CD85EDC427}" dt="2024-02-27T14:34:01.733" v="604"/>
        <pc:sldMkLst>
          <pc:docMk/>
          <pc:sldMk cId="162795932" sldId="305"/>
        </pc:sldMkLst>
        <pc:spChg chg="mod">
          <ac:chgData name="Joke Boeckx" userId="506f9f99-5ad4-4818-a80f-2fbd95f74219" providerId="ADAL" clId="{23462E6B-72BA-47FE-8D35-78CD85EDC427}" dt="2024-02-26T08:30:27.251" v="402" actId="20577"/>
          <ac:spMkLst>
            <pc:docMk/>
            <pc:sldMk cId="162795932" sldId="305"/>
            <ac:spMk id="6" creationId="{85D8CBDA-7BD6-8B17-76C6-C8FB627DA254}"/>
          </ac:spMkLst>
        </pc:spChg>
      </pc:sldChg>
      <pc:sldChg chg="modNotesTx">
        <pc:chgData name="Joke Boeckx" userId="506f9f99-5ad4-4818-a80f-2fbd95f74219" providerId="ADAL" clId="{23462E6B-72BA-47FE-8D35-78CD85EDC427}" dt="2024-02-27T14:33:52.284" v="600"/>
        <pc:sldMkLst>
          <pc:docMk/>
          <pc:sldMk cId="3566993502" sldId="306"/>
        </pc:sldMkLst>
      </pc:sldChg>
      <pc:sldChg chg="modNotesTx">
        <pc:chgData name="Joke Boeckx" userId="506f9f99-5ad4-4818-a80f-2fbd95f74219" providerId="ADAL" clId="{23462E6B-72BA-47FE-8D35-78CD85EDC427}" dt="2024-02-27T14:34:05.574" v="605"/>
        <pc:sldMkLst>
          <pc:docMk/>
          <pc:sldMk cId="4006382636" sldId="307"/>
        </pc:sldMkLst>
      </pc:sldChg>
      <pc:sldChg chg="modSp mod addCm delCm modCm modNotesTx">
        <pc:chgData name="Joke Boeckx" userId="506f9f99-5ad4-4818-a80f-2fbd95f74219" providerId="ADAL" clId="{23462E6B-72BA-47FE-8D35-78CD85EDC427}" dt="2024-02-29T09:54:24.751" v="635"/>
        <pc:sldMkLst>
          <pc:docMk/>
          <pc:sldMk cId="1221484399" sldId="308"/>
        </pc:sldMkLst>
        <pc:spChg chg="mod">
          <ac:chgData name="Joke Boeckx" userId="506f9f99-5ad4-4818-a80f-2fbd95f74219" providerId="ADAL" clId="{23462E6B-72BA-47FE-8D35-78CD85EDC427}" dt="2024-02-26T08:32:20.527" v="441" actId="20577"/>
          <ac:spMkLst>
            <pc:docMk/>
            <pc:sldMk cId="1221484399" sldId="308"/>
            <ac:spMk id="6" creationId="{0A95BEA0-14C9-F033-C929-DF56131A77C4}"/>
          </ac:spMkLst>
        </pc:spChg>
        <pc:extLst>
          <p:ext xmlns:p="http://schemas.openxmlformats.org/presentationml/2006/main" uri="{D6D511B9-2390-475A-947B-AFAB55BFBCF1}">
            <pc226:cmChg xmlns:pc226="http://schemas.microsoft.com/office/powerpoint/2022/06/main/command" chg="add del">
              <pc226:chgData name="Joke Boeckx" userId="506f9f99-5ad4-4818-a80f-2fbd95f74219" providerId="ADAL" clId="{23462E6B-72BA-47FE-8D35-78CD85EDC427}" dt="2024-02-29T09:54:24.751" v="635"/>
              <pc2:cmMkLst xmlns:pc2="http://schemas.microsoft.com/office/powerpoint/2019/9/main/command">
                <pc:docMk/>
                <pc:sldMk cId="1221484399" sldId="308"/>
                <pc2:cmMk id="{F4D8623C-CAEE-4072-94BC-390D3C401470}"/>
              </pc2:cmMkLst>
              <pc226:cmRplyChg chg="add">
                <pc226:chgData name="Joke Boeckx" userId="506f9f99-5ad4-4818-a80f-2fbd95f74219" providerId="ADAL" clId="{23462E6B-72BA-47FE-8D35-78CD85EDC427}" dt="2024-02-23T10:48:08.777" v="179"/>
                <pc2:cmRplyMkLst xmlns:pc2="http://schemas.microsoft.com/office/powerpoint/2019/9/main/command">
                  <pc:docMk/>
                  <pc:sldMk cId="1221484399" sldId="308"/>
                  <pc2:cmMk id="{F4D8623C-CAEE-4072-94BC-390D3C401470}"/>
                  <pc2:cmRplyMk id="{A664A7B5-30BC-4DC0-870B-4026C1C01D8C}"/>
                </pc2:cmRplyMkLst>
              </pc226:cmRplyChg>
            </pc226:cmChg>
          </p:ext>
        </pc:extLst>
      </pc:sldChg>
      <pc:sldChg chg="modSp mod modNotesTx">
        <pc:chgData name="Joke Boeckx" userId="506f9f99-5ad4-4818-a80f-2fbd95f74219" providerId="ADAL" clId="{23462E6B-72BA-47FE-8D35-78CD85EDC427}" dt="2024-02-27T14:35:31.447" v="620" actId="20577"/>
        <pc:sldMkLst>
          <pc:docMk/>
          <pc:sldMk cId="656530196" sldId="309"/>
        </pc:sldMkLst>
        <pc:spChg chg="mod">
          <ac:chgData name="Joke Boeckx" userId="506f9f99-5ad4-4818-a80f-2fbd95f74219" providerId="ADAL" clId="{23462E6B-72BA-47FE-8D35-78CD85EDC427}" dt="2024-02-26T08:39:17.519" v="466" actId="113"/>
          <ac:spMkLst>
            <pc:docMk/>
            <pc:sldMk cId="656530196" sldId="309"/>
            <ac:spMk id="6" creationId="{D96EA80F-B1C7-EEA5-51A8-A9D0DFA2E1DD}"/>
          </ac:spMkLst>
        </pc:spChg>
      </pc:sldChg>
      <pc:sldChg chg="modSp mod modNotesTx">
        <pc:chgData name="Joke Boeckx" userId="506f9f99-5ad4-4818-a80f-2fbd95f74219" providerId="ADAL" clId="{23462E6B-72BA-47FE-8D35-78CD85EDC427}" dt="2024-02-27T14:35:37.328" v="621"/>
        <pc:sldMkLst>
          <pc:docMk/>
          <pc:sldMk cId="378974100" sldId="310"/>
        </pc:sldMkLst>
        <pc:spChg chg="mod">
          <ac:chgData name="Joke Boeckx" userId="506f9f99-5ad4-4818-a80f-2fbd95f74219" providerId="ADAL" clId="{23462E6B-72BA-47FE-8D35-78CD85EDC427}" dt="2024-02-26T08:40:07.449" v="468"/>
          <ac:spMkLst>
            <pc:docMk/>
            <pc:sldMk cId="378974100" sldId="310"/>
            <ac:spMk id="6" creationId="{4AB61D08-097B-8ACF-1463-301EA6EBA02B}"/>
          </ac:spMkLst>
        </pc:spChg>
      </pc:sldChg>
      <pc:sldChg chg="modNotesTx">
        <pc:chgData name="Joke Boeckx" userId="506f9f99-5ad4-4818-a80f-2fbd95f74219" providerId="ADAL" clId="{23462E6B-72BA-47FE-8D35-78CD85EDC427}" dt="2024-02-27T14:35:39.920" v="622"/>
        <pc:sldMkLst>
          <pc:docMk/>
          <pc:sldMk cId="1470676005" sldId="311"/>
        </pc:sldMkLst>
      </pc:sldChg>
      <pc:sldChg chg="modNotesTx">
        <pc:chgData name="Joke Boeckx" userId="506f9f99-5ad4-4818-a80f-2fbd95f74219" providerId="ADAL" clId="{23462E6B-72BA-47FE-8D35-78CD85EDC427}" dt="2024-02-27T14:35:42.799" v="623"/>
        <pc:sldMkLst>
          <pc:docMk/>
          <pc:sldMk cId="2306829848" sldId="312"/>
        </pc:sldMkLst>
      </pc:sldChg>
      <pc:sldChg chg="modNotesTx">
        <pc:chgData name="Joke Boeckx" userId="506f9f99-5ad4-4818-a80f-2fbd95f74219" providerId="ADAL" clId="{23462E6B-72BA-47FE-8D35-78CD85EDC427}" dt="2024-02-27T14:35:20.164" v="615"/>
        <pc:sldMkLst>
          <pc:docMk/>
          <pc:sldMk cId="2275441591" sldId="314"/>
        </pc:sldMkLst>
      </pc:sldChg>
      <pc:sldChg chg="modNotesTx">
        <pc:chgData name="Joke Boeckx" userId="506f9f99-5ad4-4818-a80f-2fbd95f74219" providerId="ADAL" clId="{23462E6B-72BA-47FE-8D35-78CD85EDC427}" dt="2024-02-27T14:35:23.085" v="616"/>
        <pc:sldMkLst>
          <pc:docMk/>
          <pc:sldMk cId="21209371" sldId="315"/>
        </pc:sldMkLst>
      </pc:sldChg>
      <pc:sldChg chg="modSp mod ord">
        <pc:chgData name="Joke Boeckx" userId="506f9f99-5ad4-4818-a80f-2fbd95f74219" providerId="ADAL" clId="{23462E6B-72BA-47FE-8D35-78CD85EDC427}" dt="2024-02-23T10:56:54.953" v="318"/>
        <pc:sldMkLst>
          <pc:docMk/>
          <pc:sldMk cId="2341960524" sldId="317"/>
        </pc:sldMkLst>
        <pc:spChg chg="mod">
          <ac:chgData name="Joke Boeckx" userId="506f9f99-5ad4-4818-a80f-2fbd95f74219" providerId="ADAL" clId="{23462E6B-72BA-47FE-8D35-78CD85EDC427}" dt="2024-02-23T10:56:43.130" v="316" actId="20577"/>
          <ac:spMkLst>
            <pc:docMk/>
            <pc:sldMk cId="2341960524" sldId="317"/>
            <ac:spMk id="2" creationId="{2DA63028-D61F-DD33-6836-F74492427FC5}"/>
          </ac:spMkLst>
        </pc:spChg>
      </pc:sldChg>
      <pc:sldChg chg="modSp mod modNotesTx">
        <pc:chgData name="Joke Boeckx" userId="506f9f99-5ad4-4818-a80f-2fbd95f74219" providerId="ADAL" clId="{23462E6B-72BA-47FE-8D35-78CD85EDC427}" dt="2024-02-27T14:35:53.542" v="624"/>
        <pc:sldMkLst>
          <pc:docMk/>
          <pc:sldMk cId="1079833373" sldId="318"/>
        </pc:sldMkLst>
        <pc:spChg chg="mod">
          <ac:chgData name="Joke Boeckx" userId="506f9f99-5ad4-4818-a80f-2fbd95f74219" providerId="ADAL" clId="{23462E6B-72BA-47FE-8D35-78CD85EDC427}" dt="2024-02-26T08:43:46.670" v="535" actId="255"/>
          <ac:spMkLst>
            <pc:docMk/>
            <pc:sldMk cId="1079833373" sldId="318"/>
            <ac:spMk id="2" creationId="{12B1CFCC-74C0-A189-0B0A-775E3CABA18A}"/>
          </ac:spMkLst>
        </pc:spChg>
        <pc:spChg chg="mod">
          <ac:chgData name="Joke Boeckx" userId="506f9f99-5ad4-4818-a80f-2fbd95f74219" providerId="ADAL" clId="{23462E6B-72BA-47FE-8D35-78CD85EDC427}" dt="2024-02-26T08:42:55.555" v="533" actId="20577"/>
          <ac:spMkLst>
            <pc:docMk/>
            <pc:sldMk cId="1079833373" sldId="318"/>
            <ac:spMk id="6" creationId="{8B49B438-F1E6-214A-6F69-AAA20417C929}"/>
          </ac:spMkLst>
        </pc:spChg>
      </pc:sldChg>
      <pc:sldChg chg="modNotesTx">
        <pc:chgData name="Joke Boeckx" userId="506f9f99-5ad4-4818-a80f-2fbd95f74219" providerId="ADAL" clId="{23462E6B-72BA-47FE-8D35-78CD85EDC427}" dt="2024-02-27T14:32:02.099" v="557" actId="20577"/>
        <pc:sldMkLst>
          <pc:docMk/>
          <pc:sldMk cId="3960801153" sldId="319"/>
        </pc:sldMkLst>
      </pc:sldChg>
      <pc:sldChg chg="modSp mod modNotesTx">
        <pc:chgData name="Joke Boeckx" userId="506f9f99-5ad4-4818-a80f-2fbd95f74219" providerId="ADAL" clId="{23462E6B-72BA-47FE-8D35-78CD85EDC427}" dt="2024-02-28T06:39:10.362" v="627" actId="20577"/>
        <pc:sldMkLst>
          <pc:docMk/>
          <pc:sldMk cId="3131763838" sldId="320"/>
        </pc:sldMkLst>
        <pc:spChg chg="mod">
          <ac:chgData name="Joke Boeckx" userId="506f9f99-5ad4-4818-a80f-2fbd95f74219" providerId="ADAL" clId="{23462E6B-72BA-47FE-8D35-78CD85EDC427}" dt="2024-02-28T06:39:10.362" v="627" actId="20577"/>
          <ac:spMkLst>
            <pc:docMk/>
            <pc:sldMk cId="3131763838" sldId="320"/>
            <ac:spMk id="3" creationId="{3FD142F9-C6A3-8C5A-E83E-E3BED39B8D0F}"/>
          </ac:spMkLst>
        </pc:spChg>
      </pc:sldChg>
      <pc:sldChg chg="modNotesTx">
        <pc:chgData name="Joke Boeckx" userId="506f9f99-5ad4-4818-a80f-2fbd95f74219" providerId="ADAL" clId="{23462E6B-72BA-47FE-8D35-78CD85EDC427}" dt="2024-02-27T14:32:15.270" v="567" actId="20577"/>
        <pc:sldMkLst>
          <pc:docMk/>
          <pc:sldMk cId="3468954937" sldId="321"/>
        </pc:sldMkLst>
      </pc:sldChg>
      <pc:sldChg chg="modSp mod modNotesTx">
        <pc:chgData name="Joke Boeckx" userId="506f9f99-5ad4-4818-a80f-2fbd95f74219" providerId="ADAL" clId="{23462E6B-72BA-47FE-8D35-78CD85EDC427}" dt="2024-02-28T10:53:59.826" v="632" actId="20577"/>
        <pc:sldMkLst>
          <pc:docMk/>
          <pc:sldMk cId="2864414126" sldId="322"/>
        </pc:sldMkLst>
        <pc:spChg chg="mod">
          <ac:chgData name="Joke Boeckx" userId="506f9f99-5ad4-4818-a80f-2fbd95f74219" providerId="ADAL" clId="{23462E6B-72BA-47FE-8D35-78CD85EDC427}" dt="2024-02-28T10:53:59.826" v="632" actId="20577"/>
          <ac:spMkLst>
            <pc:docMk/>
            <pc:sldMk cId="2864414126" sldId="322"/>
            <ac:spMk id="3" creationId="{9E344DEA-E22D-6260-9C04-D920BBDF4694}"/>
          </ac:spMkLst>
        </pc:spChg>
      </pc:sldChg>
      <pc:sldChg chg="new del">
        <pc:chgData name="Joke Boeckx" userId="506f9f99-5ad4-4818-a80f-2fbd95f74219" providerId="ADAL" clId="{23462E6B-72BA-47FE-8D35-78CD85EDC427}" dt="2024-02-23T10:57:01.174" v="320" actId="680"/>
        <pc:sldMkLst>
          <pc:docMk/>
          <pc:sldMk cId="805483836" sldId="323"/>
        </pc:sldMkLst>
      </pc:sldChg>
      <pc:sldChg chg="modSp add mod">
        <pc:chgData name="Joke Boeckx" userId="506f9f99-5ad4-4818-a80f-2fbd95f74219" providerId="ADAL" clId="{23462E6B-72BA-47FE-8D35-78CD85EDC427}" dt="2024-02-23T10:57:17.344" v="331" actId="5793"/>
        <pc:sldMkLst>
          <pc:docMk/>
          <pc:sldMk cId="4189422515" sldId="323"/>
        </pc:sldMkLst>
        <pc:spChg chg="mod">
          <ac:chgData name="Joke Boeckx" userId="506f9f99-5ad4-4818-a80f-2fbd95f74219" providerId="ADAL" clId="{23462E6B-72BA-47FE-8D35-78CD85EDC427}" dt="2024-02-23T10:57:17.344" v="331" actId="5793"/>
          <ac:spMkLst>
            <pc:docMk/>
            <pc:sldMk cId="4189422515" sldId="323"/>
            <ac:spMk id="2" creationId="{879821D7-12FA-7503-7D96-1F4A153637F5}"/>
          </ac:spMkLst>
        </pc:spChg>
      </pc:sldChg>
      <pc:sldChg chg="addCm">
        <pc:chgData name="Joke Boeckx" userId="506f9f99-5ad4-4818-a80f-2fbd95f74219" providerId="ADAL" clId="{23462E6B-72BA-47FE-8D35-78CD85EDC427}" dt="2024-02-26T08:32:58.245" v="442"/>
        <pc:sldMkLst>
          <pc:docMk/>
          <pc:sldMk cId="3973269551" sldId="324"/>
        </pc:sldMkLst>
        <pc:extLst>
          <p:ext xmlns:p="http://schemas.openxmlformats.org/presentationml/2006/main" uri="{D6D511B9-2390-475A-947B-AFAB55BFBCF1}">
            <pc226:cmChg xmlns:pc226="http://schemas.microsoft.com/office/powerpoint/2022/06/main/command" chg="add">
              <pc226:chgData name="Joke Boeckx" userId="506f9f99-5ad4-4818-a80f-2fbd95f74219" providerId="ADAL" clId="{23462E6B-72BA-47FE-8D35-78CD85EDC427}" dt="2024-02-26T08:32:58.245" v="442"/>
              <pc2:cmMkLst xmlns:pc2="http://schemas.microsoft.com/office/powerpoint/2019/9/main/command">
                <pc:docMk/>
                <pc:sldMk cId="3973269551" sldId="324"/>
                <pc2:cmMk id="{CA9A016A-3CA0-4A63-8979-CA3205A1AE86}"/>
              </pc2:cmMkLst>
            </pc226:cmChg>
          </p:ext>
        </pc:extLst>
      </pc:sldChg>
      <pc:sldChg chg="modSp mod modNotesTx">
        <pc:chgData name="Joke Boeckx" userId="506f9f99-5ad4-4818-a80f-2fbd95f74219" providerId="ADAL" clId="{23462E6B-72BA-47FE-8D35-78CD85EDC427}" dt="2024-02-27T14:33:03.980" v="586" actId="20577"/>
        <pc:sldMkLst>
          <pc:docMk/>
          <pc:sldMk cId="2672701058" sldId="325"/>
        </pc:sldMkLst>
        <pc:spChg chg="mod">
          <ac:chgData name="Joke Boeckx" userId="506f9f99-5ad4-4818-a80f-2fbd95f74219" providerId="ADAL" clId="{23462E6B-72BA-47FE-8D35-78CD85EDC427}" dt="2024-02-27T14:33:03.980" v="586" actId="20577"/>
          <ac:spMkLst>
            <pc:docMk/>
            <pc:sldMk cId="2672701058" sldId="325"/>
            <ac:spMk id="3" creationId="{8F67A990-8CF4-B4B1-6C11-6ED986D738D5}"/>
          </ac:spMkLst>
        </pc:spChg>
      </pc:sldChg>
      <pc:sldChg chg="modSp mod modNotesTx">
        <pc:chgData name="Joke Boeckx" userId="506f9f99-5ad4-4818-a80f-2fbd95f74219" providerId="ADAL" clId="{23462E6B-72BA-47FE-8D35-78CD85EDC427}" dt="2024-02-29T09:56:32.575" v="636" actId="2711"/>
        <pc:sldMkLst>
          <pc:docMk/>
          <pc:sldMk cId="3477398947" sldId="326"/>
        </pc:sldMkLst>
        <pc:spChg chg="mod">
          <ac:chgData name="Joke Boeckx" userId="506f9f99-5ad4-4818-a80f-2fbd95f74219" providerId="ADAL" clId="{23462E6B-72BA-47FE-8D35-78CD85EDC427}" dt="2024-02-29T09:56:32.575" v="636" actId="2711"/>
          <ac:spMkLst>
            <pc:docMk/>
            <pc:sldMk cId="3477398947" sldId="326"/>
            <ac:spMk id="6" creationId="{4CE15A55-22F5-32A3-1934-9F42682EA705}"/>
          </ac:spMkLst>
        </pc:spChg>
      </pc:sldChg>
      <pc:sldChg chg="modSp add mod">
        <pc:chgData name="Joke Boeckx" userId="506f9f99-5ad4-4818-a80f-2fbd95f74219" providerId="ADAL" clId="{23462E6B-72BA-47FE-8D35-78CD85EDC427}" dt="2024-02-27T14:33:17.213" v="591" actId="20577"/>
        <pc:sldMkLst>
          <pc:docMk/>
          <pc:sldMk cId="4219650813" sldId="327"/>
        </pc:sldMkLst>
        <pc:spChg chg="mod">
          <ac:chgData name="Joke Boeckx" userId="506f9f99-5ad4-4818-a80f-2fbd95f74219" providerId="ADAL" clId="{23462E6B-72BA-47FE-8D35-78CD85EDC427}" dt="2024-02-27T14:33:17.213" v="591" actId="20577"/>
          <ac:spMkLst>
            <pc:docMk/>
            <pc:sldMk cId="4219650813" sldId="327"/>
            <ac:spMk id="3" creationId="{E0B5DB48-F64B-86C6-1BA8-B6295BEBE051}"/>
          </ac:spMkLst>
        </pc:spChg>
      </pc:sldChg>
    </pc:docChg>
  </pc:docChgLst>
  <pc:docChgLst>
    <pc:chgData name="Astrid Dhaenens" userId="4ef326e9-3aae-444e-a07f-594d02df581d" providerId="ADAL" clId="{2B64F49D-0B46-44DA-9CD6-BFFE007CB4E7}"/>
    <pc:docChg chg="custSel addSld delSld modSld">
      <pc:chgData name="Astrid Dhaenens" userId="4ef326e9-3aae-444e-a07f-594d02df581d" providerId="ADAL" clId="{2B64F49D-0B46-44DA-9CD6-BFFE007CB4E7}" dt="2024-03-01T11:44:16.064" v="1090"/>
      <pc:docMkLst>
        <pc:docMk/>
      </pc:docMkLst>
      <pc:sldChg chg="modSp mod">
        <pc:chgData name="Astrid Dhaenens" userId="4ef326e9-3aae-444e-a07f-594d02df581d" providerId="ADAL" clId="{2B64F49D-0B46-44DA-9CD6-BFFE007CB4E7}" dt="2024-02-23T10:32:11.316" v="55" actId="13926"/>
        <pc:sldMkLst>
          <pc:docMk/>
          <pc:sldMk cId="3035483798" sldId="257"/>
        </pc:sldMkLst>
        <pc:spChg chg="mod">
          <ac:chgData name="Astrid Dhaenens" userId="4ef326e9-3aae-444e-a07f-594d02df581d" providerId="ADAL" clId="{2B64F49D-0B46-44DA-9CD6-BFFE007CB4E7}" dt="2024-02-23T10:32:11.316" v="55" actId="13926"/>
          <ac:spMkLst>
            <pc:docMk/>
            <pc:sldMk cId="3035483798" sldId="257"/>
            <ac:spMk id="3" creationId="{6BDAAD0E-91A0-53CC-66C6-18DC4343D654}"/>
          </ac:spMkLst>
        </pc:spChg>
      </pc:sldChg>
      <pc:sldChg chg="modSp mod">
        <pc:chgData name="Astrid Dhaenens" userId="4ef326e9-3aae-444e-a07f-594d02df581d" providerId="ADAL" clId="{2B64F49D-0B46-44DA-9CD6-BFFE007CB4E7}" dt="2024-02-28T07:32:14.409" v="1054" actId="20577"/>
        <pc:sldMkLst>
          <pc:docMk/>
          <pc:sldMk cId="2643492625" sldId="275"/>
        </pc:sldMkLst>
        <pc:spChg chg="mod">
          <ac:chgData name="Astrid Dhaenens" userId="4ef326e9-3aae-444e-a07f-594d02df581d" providerId="ADAL" clId="{2B64F49D-0B46-44DA-9CD6-BFFE007CB4E7}" dt="2024-02-28T07:32:14.409" v="1054" actId="20577"/>
          <ac:spMkLst>
            <pc:docMk/>
            <pc:sldMk cId="2643492625" sldId="275"/>
            <ac:spMk id="3" creationId="{6BDAAD0E-91A0-53CC-66C6-18DC4343D654}"/>
          </ac:spMkLst>
        </pc:spChg>
      </pc:sldChg>
      <pc:sldChg chg="modSp mod">
        <pc:chgData name="Astrid Dhaenens" userId="4ef326e9-3aae-444e-a07f-594d02df581d" providerId="ADAL" clId="{2B64F49D-0B46-44DA-9CD6-BFFE007CB4E7}" dt="2024-02-27T14:26:31.666" v="885" actId="313"/>
        <pc:sldMkLst>
          <pc:docMk/>
          <pc:sldMk cId="4255721142" sldId="289"/>
        </pc:sldMkLst>
        <pc:spChg chg="mod">
          <ac:chgData name="Astrid Dhaenens" userId="4ef326e9-3aae-444e-a07f-594d02df581d" providerId="ADAL" clId="{2B64F49D-0B46-44DA-9CD6-BFFE007CB4E7}" dt="2024-02-23T10:34:16.018" v="91" actId="20577"/>
          <ac:spMkLst>
            <pc:docMk/>
            <pc:sldMk cId="4255721142" sldId="289"/>
            <ac:spMk id="2" creationId="{AE7B031D-1131-E204-8D37-DA004605ECCC}"/>
          </ac:spMkLst>
        </pc:spChg>
        <pc:spChg chg="mod">
          <ac:chgData name="Astrid Dhaenens" userId="4ef326e9-3aae-444e-a07f-594d02df581d" providerId="ADAL" clId="{2B64F49D-0B46-44DA-9CD6-BFFE007CB4E7}" dt="2024-02-27T14:26:31.666" v="885" actId="313"/>
          <ac:spMkLst>
            <pc:docMk/>
            <pc:sldMk cId="4255721142" sldId="289"/>
            <ac:spMk id="3" creationId="{6BDAAD0E-91A0-53CC-66C6-18DC4343D654}"/>
          </ac:spMkLst>
        </pc:spChg>
      </pc:sldChg>
      <pc:sldChg chg="modSp mod">
        <pc:chgData name="Astrid Dhaenens" userId="4ef326e9-3aae-444e-a07f-594d02df581d" providerId="ADAL" clId="{2B64F49D-0B46-44DA-9CD6-BFFE007CB4E7}" dt="2024-02-23T10:33:41.716" v="75" actId="20577"/>
        <pc:sldMkLst>
          <pc:docMk/>
          <pc:sldMk cId="3511135451" sldId="293"/>
        </pc:sldMkLst>
        <pc:spChg chg="mod">
          <ac:chgData name="Astrid Dhaenens" userId="4ef326e9-3aae-444e-a07f-594d02df581d" providerId="ADAL" clId="{2B64F49D-0B46-44DA-9CD6-BFFE007CB4E7}" dt="2024-02-23T10:33:41.716" v="75" actId="20577"/>
          <ac:spMkLst>
            <pc:docMk/>
            <pc:sldMk cId="3511135451" sldId="293"/>
            <ac:spMk id="2" creationId="{C62D0795-CCD2-BC2C-7F44-E28C588FE151}"/>
          </ac:spMkLst>
        </pc:spChg>
      </pc:sldChg>
      <pc:sldChg chg="modSp mod addCm modCm">
        <pc:chgData name="Astrid Dhaenens" userId="4ef326e9-3aae-444e-a07f-594d02df581d" providerId="ADAL" clId="{2B64F49D-0B46-44DA-9CD6-BFFE007CB4E7}" dt="2024-03-01T11:44:16.064" v="1090"/>
        <pc:sldMkLst>
          <pc:docMk/>
          <pc:sldMk cId="1221484399" sldId="308"/>
        </pc:sldMkLst>
        <pc:spChg chg="mod">
          <ac:chgData name="Astrid Dhaenens" userId="4ef326e9-3aae-444e-a07f-594d02df581d" providerId="ADAL" clId="{2B64F49D-0B46-44DA-9CD6-BFFE007CB4E7}" dt="2024-02-28T07:31:16.153" v="1034" actId="6549"/>
          <ac:spMkLst>
            <pc:docMk/>
            <pc:sldMk cId="1221484399" sldId="308"/>
            <ac:spMk id="6" creationId="{0A95BEA0-14C9-F033-C929-DF56131A77C4}"/>
          </ac:spMkLst>
        </pc:spChg>
        <pc:extLst>
          <p:ext xmlns:p="http://schemas.openxmlformats.org/presentationml/2006/main" uri="{D6D511B9-2390-475A-947B-AFAB55BFBCF1}">
            <pc226:cmChg xmlns:pc226="http://schemas.microsoft.com/office/powerpoint/2022/06/main/command" chg="mod modRxn">
              <pc226:chgData name="Astrid Dhaenens" userId="4ef326e9-3aae-444e-a07f-594d02df581d" providerId="ADAL" clId="{2B64F49D-0B46-44DA-9CD6-BFFE007CB4E7}" dt="2024-02-28T07:31:34.838" v="1035"/>
              <pc2:cmMkLst xmlns:pc2="http://schemas.microsoft.com/office/powerpoint/2019/9/main/command">
                <pc:docMk/>
                <pc:sldMk cId="1221484399" sldId="308"/>
                <pc2:cmMk id="{F4D8623C-CAEE-4072-94BC-390D3C401470}"/>
              </pc2:cmMkLst>
            </pc226:cmChg>
            <pc226:cmChg xmlns:pc226="http://schemas.microsoft.com/office/powerpoint/2022/06/main/command" chg="add">
              <pc226:chgData name="Astrid Dhaenens" userId="4ef326e9-3aae-444e-a07f-594d02df581d" providerId="ADAL" clId="{2B64F49D-0B46-44DA-9CD6-BFFE007CB4E7}" dt="2024-03-01T11:44:16.064" v="1090"/>
              <pc2:cmMkLst xmlns:pc2="http://schemas.microsoft.com/office/powerpoint/2019/9/main/command">
                <pc:docMk/>
                <pc:sldMk cId="1221484399" sldId="308"/>
                <pc2:cmMk id="{DA950B75-A1D4-4914-8372-C2866A471A69}"/>
              </pc2:cmMkLst>
            </pc226:cmChg>
          </p:ext>
        </pc:extLst>
      </pc:sldChg>
      <pc:sldChg chg="modSp mod">
        <pc:chgData name="Astrid Dhaenens" userId="4ef326e9-3aae-444e-a07f-594d02df581d" providerId="ADAL" clId="{2B64F49D-0B46-44DA-9CD6-BFFE007CB4E7}" dt="2024-02-28T07:43:24.290" v="1077" actId="20577"/>
        <pc:sldMkLst>
          <pc:docMk/>
          <pc:sldMk cId="2275441591" sldId="314"/>
        </pc:sldMkLst>
        <pc:spChg chg="mod">
          <ac:chgData name="Astrid Dhaenens" userId="4ef326e9-3aae-444e-a07f-594d02df581d" providerId="ADAL" clId="{2B64F49D-0B46-44DA-9CD6-BFFE007CB4E7}" dt="2024-02-28T07:43:24.290" v="1077" actId="20577"/>
          <ac:spMkLst>
            <pc:docMk/>
            <pc:sldMk cId="2275441591" sldId="314"/>
            <ac:spMk id="6" creationId="{CDEB484B-3CB2-D44F-FB69-7B4062EF769C}"/>
          </ac:spMkLst>
        </pc:spChg>
      </pc:sldChg>
      <pc:sldChg chg="modSp mod">
        <pc:chgData name="Astrid Dhaenens" userId="4ef326e9-3aae-444e-a07f-594d02df581d" providerId="ADAL" clId="{2B64F49D-0B46-44DA-9CD6-BFFE007CB4E7}" dt="2024-02-28T07:44:32.912" v="1087" actId="5793"/>
        <pc:sldMkLst>
          <pc:docMk/>
          <pc:sldMk cId="21209371" sldId="315"/>
        </pc:sldMkLst>
        <pc:spChg chg="mod">
          <ac:chgData name="Astrid Dhaenens" userId="4ef326e9-3aae-444e-a07f-594d02df581d" providerId="ADAL" clId="{2B64F49D-0B46-44DA-9CD6-BFFE007CB4E7}" dt="2024-02-28T07:44:32.912" v="1087" actId="5793"/>
          <ac:spMkLst>
            <pc:docMk/>
            <pc:sldMk cId="21209371" sldId="315"/>
            <ac:spMk id="6" creationId="{A0C199C4-E415-A4B3-449C-6967509FB838}"/>
          </ac:spMkLst>
        </pc:spChg>
      </pc:sldChg>
      <pc:sldChg chg="del">
        <pc:chgData name="Astrid Dhaenens" userId="4ef326e9-3aae-444e-a07f-594d02df581d" providerId="ADAL" clId="{2B64F49D-0B46-44DA-9CD6-BFFE007CB4E7}" dt="2024-02-27T14:18:33.772" v="126" actId="2696"/>
        <pc:sldMkLst>
          <pc:docMk/>
          <pc:sldMk cId="2341960524" sldId="317"/>
        </pc:sldMkLst>
      </pc:sldChg>
      <pc:sldChg chg="del">
        <pc:chgData name="Astrid Dhaenens" userId="4ef326e9-3aae-444e-a07f-594d02df581d" providerId="ADAL" clId="{2B64F49D-0B46-44DA-9CD6-BFFE007CB4E7}" dt="2024-02-27T14:18:37.148" v="127" actId="2696"/>
        <pc:sldMkLst>
          <pc:docMk/>
          <pc:sldMk cId="4189422515" sldId="323"/>
        </pc:sldMkLst>
      </pc:sldChg>
      <pc:sldChg chg="modSp add mod">
        <pc:chgData name="Astrid Dhaenens" userId="4ef326e9-3aae-444e-a07f-594d02df581d" providerId="ADAL" clId="{2B64F49D-0B46-44DA-9CD6-BFFE007CB4E7}" dt="2024-02-23T10:58:00.051" v="125" actId="20577"/>
        <pc:sldMkLst>
          <pc:docMk/>
          <pc:sldMk cId="3973269551" sldId="324"/>
        </pc:sldMkLst>
        <pc:spChg chg="mod">
          <ac:chgData name="Astrid Dhaenens" userId="4ef326e9-3aae-444e-a07f-594d02df581d" providerId="ADAL" clId="{2B64F49D-0B46-44DA-9CD6-BFFE007CB4E7}" dt="2024-02-23T10:58:00.051" v="125" actId="20577"/>
          <ac:spMkLst>
            <pc:docMk/>
            <pc:sldMk cId="3973269551" sldId="324"/>
            <ac:spMk id="2" creationId="{B852E1FF-A3BA-0F1B-8641-8CA5A1AB68E7}"/>
          </ac:spMkLst>
        </pc:spChg>
      </pc:sldChg>
      <pc:sldChg chg="modSp add mod">
        <pc:chgData name="Astrid Dhaenens" userId="4ef326e9-3aae-444e-a07f-594d02df581d" providerId="ADAL" clId="{2B64F49D-0B46-44DA-9CD6-BFFE007CB4E7}" dt="2024-03-01T11:43:37.426" v="1089" actId="20577"/>
        <pc:sldMkLst>
          <pc:docMk/>
          <pc:sldMk cId="2672701058" sldId="325"/>
        </pc:sldMkLst>
        <pc:spChg chg="mod">
          <ac:chgData name="Astrid Dhaenens" userId="4ef326e9-3aae-444e-a07f-594d02df581d" providerId="ADAL" clId="{2B64F49D-0B46-44DA-9CD6-BFFE007CB4E7}" dt="2024-02-27T14:19:01.463" v="141" actId="20577"/>
          <ac:spMkLst>
            <pc:docMk/>
            <pc:sldMk cId="2672701058" sldId="325"/>
            <ac:spMk id="2" creationId="{7382F815-76CA-B95B-7288-15022BE757CC}"/>
          </ac:spMkLst>
        </pc:spChg>
        <pc:spChg chg="mod">
          <ac:chgData name="Astrid Dhaenens" userId="4ef326e9-3aae-444e-a07f-594d02df581d" providerId="ADAL" clId="{2B64F49D-0B46-44DA-9CD6-BFFE007CB4E7}" dt="2024-03-01T11:43:37.426" v="1089" actId="20577"/>
          <ac:spMkLst>
            <pc:docMk/>
            <pc:sldMk cId="2672701058" sldId="325"/>
            <ac:spMk id="3" creationId="{8F67A990-8CF4-B4B1-6C11-6ED986D738D5}"/>
          </ac:spMkLst>
        </pc:spChg>
      </pc:sldChg>
      <pc:sldChg chg="modSp add mod">
        <pc:chgData name="Astrid Dhaenens" userId="4ef326e9-3aae-444e-a07f-594d02df581d" providerId="ADAL" clId="{2B64F49D-0B46-44DA-9CD6-BFFE007CB4E7}" dt="2024-02-27T14:30:06.286" v="1029" actId="6549"/>
        <pc:sldMkLst>
          <pc:docMk/>
          <pc:sldMk cId="3477398947" sldId="326"/>
        </pc:sldMkLst>
        <pc:spChg chg="mod">
          <ac:chgData name="Astrid Dhaenens" userId="4ef326e9-3aae-444e-a07f-594d02df581d" providerId="ADAL" clId="{2B64F49D-0B46-44DA-9CD6-BFFE007CB4E7}" dt="2024-02-27T14:27:06.787" v="921" actId="20577"/>
          <ac:spMkLst>
            <pc:docMk/>
            <pc:sldMk cId="3477398947" sldId="326"/>
            <ac:spMk id="2" creationId="{B22F7EB2-C63F-D22E-5C2A-9A1E6D6EA36C}"/>
          </ac:spMkLst>
        </pc:spChg>
        <pc:spChg chg="mod">
          <ac:chgData name="Astrid Dhaenens" userId="4ef326e9-3aae-444e-a07f-594d02df581d" providerId="ADAL" clId="{2B64F49D-0B46-44DA-9CD6-BFFE007CB4E7}" dt="2024-02-27T14:30:06.286" v="1029" actId="6549"/>
          <ac:spMkLst>
            <pc:docMk/>
            <pc:sldMk cId="3477398947" sldId="326"/>
            <ac:spMk id="6" creationId="{4CE15A55-22F5-32A3-1934-9F42682EA705}"/>
          </ac:spMkLst>
        </pc:spChg>
      </pc:sldChg>
    </pc:docChg>
  </pc:docChgLst>
  <pc:docChgLst>
    <pc:chgData name="Joke Boeckx" userId="506f9f99-5ad4-4818-a80f-2fbd95f74219" providerId="ADAL" clId="{3324AEF9-DF35-49D2-9449-CC37301F3EB2}"/>
    <pc:docChg chg="undo custSel addSld delSld modSld sldOrd">
      <pc:chgData name="Joke Boeckx" userId="506f9f99-5ad4-4818-a80f-2fbd95f74219" providerId="ADAL" clId="{3324AEF9-DF35-49D2-9449-CC37301F3EB2}" dt="2024-02-06T14:59:50.333" v="1088"/>
      <pc:docMkLst>
        <pc:docMk/>
      </pc:docMkLst>
      <pc:sldChg chg="modSp mod">
        <pc:chgData name="Joke Boeckx" userId="506f9f99-5ad4-4818-a80f-2fbd95f74219" providerId="ADAL" clId="{3324AEF9-DF35-49D2-9449-CC37301F3EB2}" dt="2024-02-06T14:23:48.691" v="44" actId="20577"/>
        <pc:sldMkLst>
          <pc:docMk/>
          <pc:sldMk cId="2956852707" sldId="270"/>
        </pc:sldMkLst>
        <pc:spChg chg="mod">
          <ac:chgData name="Joke Boeckx" userId="506f9f99-5ad4-4818-a80f-2fbd95f74219" providerId="ADAL" clId="{3324AEF9-DF35-49D2-9449-CC37301F3EB2}" dt="2024-02-06T14:23:48.691" v="44" actId="20577"/>
          <ac:spMkLst>
            <pc:docMk/>
            <pc:sldMk cId="2956852707" sldId="270"/>
            <ac:spMk id="2" creationId="{DB4384E0-D4EE-1814-17B1-53DD70E13B1A}"/>
          </ac:spMkLst>
        </pc:spChg>
      </pc:sldChg>
      <pc:sldChg chg="modSp mod">
        <pc:chgData name="Joke Boeckx" userId="506f9f99-5ad4-4818-a80f-2fbd95f74219" providerId="ADAL" clId="{3324AEF9-DF35-49D2-9449-CC37301F3EB2}" dt="2024-02-06T14:28:19.688" v="186" actId="5793"/>
        <pc:sldMkLst>
          <pc:docMk/>
          <pc:sldMk cId="3412390503" sldId="282"/>
        </pc:sldMkLst>
        <pc:spChg chg="mod">
          <ac:chgData name="Joke Boeckx" userId="506f9f99-5ad4-4818-a80f-2fbd95f74219" providerId="ADAL" clId="{3324AEF9-DF35-49D2-9449-CC37301F3EB2}" dt="2024-02-06T14:24:56.285" v="112" actId="20577"/>
          <ac:spMkLst>
            <pc:docMk/>
            <pc:sldMk cId="3412390503" sldId="282"/>
            <ac:spMk id="2" creationId="{AE7B031D-1131-E204-8D37-DA004605ECCC}"/>
          </ac:spMkLst>
        </pc:spChg>
        <pc:spChg chg="mod">
          <ac:chgData name="Joke Boeckx" userId="506f9f99-5ad4-4818-a80f-2fbd95f74219" providerId="ADAL" clId="{3324AEF9-DF35-49D2-9449-CC37301F3EB2}" dt="2024-02-06T14:28:19.688" v="186" actId="5793"/>
          <ac:spMkLst>
            <pc:docMk/>
            <pc:sldMk cId="3412390503" sldId="282"/>
            <ac:spMk id="3" creationId="{6BDAAD0E-91A0-53CC-66C6-18DC4343D654}"/>
          </ac:spMkLst>
        </pc:spChg>
      </pc:sldChg>
      <pc:sldChg chg="modSp mod">
        <pc:chgData name="Joke Boeckx" userId="506f9f99-5ad4-4818-a80f-2fbd95f74219" providerId="ADAL" clId="{3324AEF9-DF35-49D2-9449-CC37301F3EB2}" dt="2024-02-06T14:23:10.948" v="1" actId="27636"/>
        <pc:sldMkLst>
          <pc:docMk/>
          <pc:sldMk cId="1569919533" sldId="284"/>
        </pc:sldMkLst>
        <pc:spChg chg="mod">
          <ac:chgData name="Joke Boeckx" userId="506f9f99-5ad4-4818-a80f-2fbd95f74219" providerId="ADAL" clId="{3324AEF9-DF35-49D2-9449-CC37301F3EB2}" dt="2024-02-06T14:23:10.948" v="1" actId="27636"/>
          <ac:spMkLst>
            <pc:docMk/>
            <pc:sldMk cId="1569919533" sldId="284"/>
            <ac:spMk id="3" creationId="{6BDAAD0E-91A0-53CC-66C6-18DC4343D654}"/>
          </ac:spMkLst>
        </pc:spChg>
      </pc:sldChg>
      <pc:sldChg chg="addSp delSp modSp del mod">
        <pc:chgData name="Joke Boeckx" userId="506f9f99-5ad4-4818-a80f-2fbd95f74219" providerId="ADAL" clId="{3324AEF9-DF35-49D2-9449-CC37301F3EB2}" dt="2024-02-06T14:50:10.447" v="822" actId="47"/>
        <pc:sldMkLst>
          <pc:docMk/>
          <pc:sldMk cId="3913691093" sldId="290"/>
        </pc:sldMkLst>
        <pc:spChg chg="mod">
          <ac:chgData name="Joke Boeckx" userId="506f9f99-5ad4-4818-a80f-2fbd95f74219" providerId="ADAL" clId="{3324AEF9-DF35-49D2-9449-CC37301F3EB2}" dt="2024-02-06T14:46:46.260" v="613" actId="21"/>
          <ac:spMkLst>
            <pc:docMk/>
            <pc:sldMk cId="3913691093" sldId="290"/>
            <ac:spMk id="2" creationId="{AE7B031D-1131-E204-8D37-DA004605ECCC}"/>
          </ac:spMkLst>
        </pc:spChg>
        <pc:spChg chg="add del mod">
          <ac:chgData name="Joke Boeckx" userId="506f9f99-5ad4-4818-a80f-2fbd95f74219" providerId="ADAL" clId="{3324AEF9-DF35-49D2-9449-CC37301F3EB2}" dt="2024-02-06T14:46:55.965" v="617"/>
          <ac:spMkLst>
            <pc:docMk/>
            <pc:sldMk cId="3913691093" sldId="290"/>
            <ac:spMk id="4" creationId="{5A1D43D5-79B2-3C52-6C82-9EFEC7BFDEB9}"/>
          </ac:spMkLst>
        </pc:spChg>
      </pc:sldChg>
      <pc:sldChg chg="modSp mod ord">
        <pc:chgData name="Joke Boeckx" userId="506f9f99-5ad4-4818-a80f-2fbd95f74219" providerId="ADAL" clId="{3324AEF9-DF35-49D2-9449-CC37301F3EB2}" dt="2024-02-06T14:52:33.973" v="861" actId="20577"/>
        <pc:sldMkLst>
          <pc:docMk/>
          <pc:sldMk cId="2465228798" sldId="291"/>
        </pc:sldMkLst>
        <pc:spChg chg="mod">
          <ac:chgData name="Joke Boeckx" userId="506f9f99-5ad4-4818-a80f-2fbd95f74219" providerId="ADAL" clId="{3324AEF9-DF35-49D2-9449-CC37301F3EB2}" dt="2024-02-06T14:46:50.815" v="614"/>
          <ac:spMkLst>
            <pc:docMk/>
            <pc:sldMk cId="2465228798" sldId="291"/>
            <ac:spMk id="2" creationId="{AE7B031D-1131-E204-8D37-DA004605ECCC}"/>
          </ac:spMkLst>
        </pc:spChg>
        <pc:spChg chg="mod">
          <ac:chgData name="Joke Boeckx" userId="506f9f99-5ad4-4818-a80f-2fbd95f74219" providerId="ADAL" clId="{3324AEF9-DF35-49D2-9449-CC37301F3EB2}" dt="2024-02-06T14:52:33.973" v="861" actId="20577"/>
          <ac:spMkLst>
            <pc:docMk/>
            <pc:sldMk cId="2465228798" sldId="291"/>
            <ac:spMk id="6" creationId="{406CE9A5-913D-44BF-697D-5186A3BC9597}"/>
          </ac:spMkLst>
        </pc:spChg>
      </pc:sldChg>
      <pc:sldChg chg="modSp mod">
        <pc:chgData name="Joke Boeckx" userId="506f9f99-5ad4-4818-a80f-2fbd95f74219" providerId="ADAL" clId="{3324AEF9-DF35-49D2-9449-CC37301F3EB2}" dt="2024-02-06T14:46:14.124" v="607" actId="6549"/>
        <pc:sldMkLst>
          <pc:docMk/>
          <pc:sldMk cId="528957843" sldId="294"/>
        </pc:sldMkLst>
        <pc:spChg chg="mod">
          <ac:chgData name="Joke Boeckx" userId="506f9f99-5ad4-4818-a80f-2fbd95f74219" providerId="ADAL" clId="{3324AEF9-DF35-49D2-9449-CC37301F3EB2}" dt="2024-02-06T14:46:14.124" v="607" actId="6549"/>
          <ac:spMkLst>
            <pc:docMk/>
            <pc:sldMk cId="528957843" sldId="294"/>
            <ac:spMk id="2" creationId="{75563D1C-F644-D9AF-5648-E90000185D0C}"/>
          </ac:spMkLst>
        </pc:spChg>
      </pc:sldChg>
      <pc:sldChg chg="add del">
        <pc:chgData name="Joke Boeckx" userId="506f9f99-5ad4-4818-a80f-2fbd95f74219" providerId="ADAL" clId="{3324AEF9-DF35-49D2-9449-CC37301F3EB2}" dt="2024-02-06T14:58:23.427" v="1007" actId="47"/>
        <pc:sldMkLst>
          <pc:docMk/>
          <pc:sldMk cId="3514235371" sldId="296"/>
        </pc:sldMkLst>
      </pc:sldChg>
      <pc:sldChg chg="add del">
        <pc:chgData name="Joke Boeckx" userId="506f9f99-5ad4-4818-a80f-2fbd95f74219" providerId="ADAL" clId="{3324AEF9-DF35-49D2-9449-CC37301F3EB2}" dt="2024-02-06T14:58:28.557" v="1009" actId="47"/>
        <pc:sldMkLst>
          <pc:docMk/>
          <pc:sldMk cId="3107756362" sldId="298"/>
        </pc:sldMkLst>
      </pc:sldChg>
      <pc:sldChg chg="add del">
        <pc:chgData name="Joke Boeckx" userId="506f9f99-5ad4-4818-a80f-2fbd95f74219" providerId="ADAL" clId="{3324AEF9-DF35-49D2-9449-CC37301F3EB2}" dt="2024-02-06T14:58:30.318" v="1010" actId="47"/>
        <pc:sldMkLst>
          <pc:docMk/>
          <pc:sldMk cId="2185096445" sldId="299"/>
        </pc:sldMkLst>
      </pc:sldChg>
      <pc:sldChg chg="add del">
        <pc:chgData name="Joke Boeckx" userId="506f9f99-5ad4-4818-a80f-2fbd95f74219" providerId="ADAL" clId="{3324AEF9-DF35-49D2-9449-CC37301F3EB2}" dt="2024-02-06T14:58:31.326" v="1011" actId="47"/>
        <pc:sldMkLst>
          <pc:docMk/>
          <pc:sldMk cId="2150475006" sldId="300"/>
        </pc:sldMkLst>
      </pc:sldChg>
      <pc:sldChg chg="add del">
        <pc:chgData name="Joke Boeckx" userId="506f9f99-5ad4-4818-a80f-2fbd95f74219" providerId="ADAL" clId="{3324AEF9-DF35-49D2-9449-CC37301F3EB2}" dt="2024-02-06T14:58:23.113" v="1006" actId="47"/>
        <pc:sldMkLst>
          <pc:docMk/>
          <pc:sldMk cId="1643963178" sldId="301"/>
        </pc:sldMkLst>
      </pc:sldChg>
      <pc:sldChg chg="modSp add mod">
        <pc:chgData name="Joke Boeckx" userId="506f9f99-5ad4-4818-a80f-2fbd95f74219" providerId="ADAL" clId="{3324AEF9-DF35-49D2-9449-CC37301F3EB2}" dt="2024-02-06T14:28:35.336" v="200" actId="20577"/>
        <pc:sldMkLst>
          <pc:docMk/>
          <pc:sldMk cId="3669692123" sldId="302"/>
        </pc:sldMkLst>
        <pc:spChg chg="mod">
          <ac:chgData name="Joke Boeckx" userId="506f9f99-5ad4-4818-a80f-2fbd95f74219" providerId="ADAL" clId="{3324AEF9-DF35-49D2-9449-CC37301F3EB2}" dt="2024-02-06T14:28:35.336" v="200" actId="20577"/>
          <ac:spMkLst>
            <pc:docMk/>
            <pc:sldMk cId="3669692123" sldId="302"/>
            <ac:spMk id="2" creationId="{D67C0FCC-5988-D40D-6735-F2F1F2D44222}"/>
          </ac:spMkLst>
        </pc:spChg>
      </pc:sldChg>
      <pc:sldChg chg="modSp add mod ord">
        <pc:chgData name="Joke Boeckx" userId="506f9f99-5ad4-4818-a80f-2fbd95f74219" providerId="ADAL" clId="{3324AEF9-DF35-49D2-9449-CC37301F3EB2}" dt="2024-02-06T14:32:50.740" v="212" actId="27636"/>
        <pc:sldMkLst>
          <pc:docMk/>
          <pc:sldMk cId="3366436467" sldId="303"/>
        </pc:sldMkLst>
        <pc:spChg chg="mod">
          <ac:chgData name="Joke Boeckx" userId="506f9f99-5ad4-4818-a80f-2fbd95f74219" providerId="ADAL" clId="{3324AEF9-DF35-49D2-9449-CC37301F3EB2}" dt="2024-02-06T14:29:49.691" v="204"/>
          <ac:spMkLst>
            <pc:docMk/>
            <pc:sldMk cId="3366436467" sldId="303"/>
            <ac:spMk id="2" creationId="{DA16FD27-D2D1-478B-C314-C08BA7A94F20}"/>
          </ac:spMkLst>
        </pc:spChg>
        <pc:spChg chg="mod">
          <ac:chgData name="Joke Boeckx" userId="506f9f99-5ad4-4818-a80f-2fbd95f74219" providerId="ADAL" clId="{3324AEF9-DF35-49D2-9449-CC37301F3EB2}" dt="2024-02-06T14:32:50.740" v="212" actId="27636"/>
          <ac:spMkLst>
            <pc:docMk/>
            <pc:sldMk cId="3366436467" sldId="303"/>
            <ac:spMk id="6" creationId="{051BE08B-4990-26DE-76EA-D71F82092342}"/>
          </ac:spMkLst>
        </pc:spChg>
      </pc:sldChg>
      <pc:sldChg chg="modSp add mod">
        <pc:chgData name="Joke Boeckx" userId="506f9f99-5ad4-4818-a80f-2fbd95f74219" providerId="ADAL" clId="{3324AEF9-DF35-49D2-9449-CC37301F3EB2}" dt="2024-02-06T14:38:09.431" v="300" actId="20577"/>
        <pc:sldMkLst>
          <pc:docMk/>
          <pc:sldMk cId="166615441" sldId="304"/>
        </pc:sldMkLst>
        <pc:spChg chg="mod">
          <ac:chgData name="Joke Boeckx" userId="506f9f99-5ad4-4818-a80f-2fbd95f74219" providerId="ADAL" clId="{3324AEF9-DF35-49D2-9449-CC37301F3EB2}" dt="2024-02-06T14:38:09.431" v="300" actId="20577"/>
          <ac:spMkLst>
            <pc:docMk/>
            <pc:sldMk cId="166615441" sldId="304"/>
            <ac:spMk id="6" creationId="{90811758-0761-6F37-351D-0CA60BC1CBA9}"/>
          </ac:spMkLst>
        </pc:spChg>
      </pc:sldChg>
      <pc:sldChg chg="modSp add mod">
        <pc:chgData name="Joke Boeckx" userId="506f9f99-5ad4-4818-a80f-2fbd95f74219" providerId="ADAL" clId="{3324AEF9-DF35-49D2-9449-CC37301F3EB2}" dt="2024-02-06T14:40:13.526" v="355" actId="20577"/>
        <pc:sldMkLst>
          <pc:docMk/>
          <pc:sldMk cId="162795932" sldId="305"/>
        </pc:sldMkLst>
        <pc:spChg chg="mod">
          <ac:chgData name="Joke Boeckx" userId="506f9f99-5ad4-4818-a80f-2fbd95f74219" providerId="ADAL" clId="{3324AEF9-DF35-49D2-9449-CC37301F3EB2}" dt="2024-02-06T14:40:13.526" v="355" actId="20577"/>
          <ac:spMkLst>
            <pc:docMk/>
            <pc:sldMk cId="162795932" sldId="305"/>
            <ac:spMk id="6" creationId="{85D8CBDA-7BD6-8B17-76C6-C8FB627DA254}"/>
          </ac:spMkLst>
        </pc:spChg>
      </pc:sldChg>
      <pc:sldChg chg="modSp add mod">
        <pc:chgData name="Joke Boeckx" userId="506f9f99-5ad4-4818-a80f-2fbd95f74219" providerId="ADAL" clId="{3324AEF9-DF35-49D2-9449-CC37301F3EB2}" dt="2024-02-06T14:41:53.018" v="438" actId="6549"/>
        <pc:sldMkLst>
          <pc:docMk/>
          <pc:sldMk cId="3566993502" sldId="306"/>
        </pc:sldMkLst>
        <pc:spChg chg="mod">
          <ac:chgData name="Joke Boeckx" userId="506f9f99-5ad4-4818-a80f-2fbd95f74219" providerId="ADAL" clId="{3324AEF9-DF35-49D2-9449-CC37301F3EB2}" dt="2024-02-06T14:41:53.018" v="438" actId="6549"/>
          <ac:spMkLst>
            <pc:docMk/>
            <pc:sldMk cId="3566993502" sldId="306"/>
            <ac:spMk id="6" creationId="{81B547C3-513F-6D5E-6B52-ACC91E10A2FB}"/>
          </ac:spMkLst>
        </pc:spChg>
      </pc:sldChg>
      <pc:sldChg chg="modSp add mod">
        <pc:chgData name="Joke Boeckx" userId="506f9f99-5ad4-4818-a80f-2fbd95f74219" providerId="ADAL" clId="{3324AEF9-DF35-49D2-9449-CC37301F3EB2}" dt="2024-02-06T14:44:04.606" v="534" actId="15"/>
        <pc:sldMkLst>
          <pc:docMk/>
          <pc:sldMk cId="4006382636" sldId="307"/>
        </pc:sldMkLst>
        <pc:spChg chg="mod">
          <ac:chgData name="Joke Boeckx" userId="506f9f99-5ad4-4818-a80f-2fbd95f74219" providerId="ADAL" clId="{3324AEF9-DF35-49D2-9449-CC37301F3EB2}" dt="2024-02-06T14:44:04.606" v="534" actId="15"/>
          <ac:spMkLst>
            <pc:docMk/>
            <pc:sldMk cId="4006382636" sldId="307"/>
            <ac:spMk id="6" creationId="{74F868BE-629B-4AA2-33C6-6E5418354E66}"/>
          </ac:spMkLst>
        </pc:spChg>
      </pc:sldChg>
      <pc:sldChg chg="modSp add mod">
        <pc:chgData name="Joke Boeckx" userId="506f9f99-5ad4-4818-a80f-2fbd95f74219" providerId="ADAL" clId="{3324AEF9-DF35-49D2-9449-CC37301F3EB2}" dt="2024-02-06T14:45:09.786" v="557" actId="20577"/>
        <pc:sldMkLst>
          <pc:docMk/>
          <pc:sldMk cId="1221484399" sldId="308"/>
        </pc:sldMkLst>
        <pc:spChg chg="mod">
          <ac:chgData name="Joke Boeckx" userId="506f9f99-5ad4-4818-a80f-2fbd95f74219" providerId="ADAL" clId="{3324AEF9-DF35-49D2-9449-CC37301F3EB2}" dt="2024-02-06T14:45:09.786" v="557" actId="20577"/>
          <ac:spMkLst>
            <pc:docMk/>
            <pc:sldMk cId="1221484399" sldId="308"/>
            <ac:spMk id="6" creationId="{0A95BEA0-14C9-F033-C929-DF56131A77C4}"/>
          </ac:spMkLst>
        </pc:spChg>
      </pc:sldChg>
      <pc:sldChg chg="modSp add mod">
        <pc:chgData name="Joke Boeckx" userId="506f9f99-5ad4-4818-a80f-2fbd95f74219" providerId="ADAL" clId="{3324AEF9-DF35-49D2-9449-CC37301F3EB2}" dt="2024-02-06T14:50:45.043" v="829" actId="20577"/>
        <pc:sldMkLst>
          <pc:docMk/>
          <pc:sldMk cId="656530196" sldId="309"/>
        </pc:sldMkLst>
        <pc:spChg chg="mod">
          <ac:chgData name="Joke Boeckx" userId="506f9f99-5ad4-4818-a80f-2fbd95f74219" providerId="ADAL" clId="{3324AEF9-DF35-49D2-9449-CC37301F3EB2}" dt="2024-02-06T14:50:45.043" v="829" actId="20577"/>
          <ac:spMkLst>
            <pc:docMk/>
            <pc:sldMk cId="656530196" sldId="309"/>
            <ac:spMk id="6" creationId="{D96EA80F-B1C7-EEA5-51A8-A9D0DFA2E1DD}"/>
          </ac:spMkLst>
        </pc:spChg>
      </pc:sldChg>
      <pc:sldChg chg="modSp add mod">
        <pc:chgData name="Joke Boeckx" userId="506f9f99-5ad4-4818-a80f-2fbd95f74219" providerId="ADAL" clId="{3324AEF9-DF35-49D2-9449-CC37301F3EB2}" dt="2024-02-06T14:51:23.608" v="840" actId="6549"/>
        <pc:sldMkLst>
          <pc:docMk/>
          <pc:sldMk cId="378974100" sldId="310"/>
        </pc:sldMkLst>
        <pc:spChg chg="mod">
          <ac:chgData name="Joke Boeckx" userId="506f9f99-5ad4-4818-a80f-2fbd95f74219" providerId="ADAL" clId="{3324AEF9-DF35-49D2-9449-CC37301F3EB2}" dt="2024-02-06T14:51:23.608" v="840" actId="6549"/>
          <ac:spMkLst>
            <pc:docMk/>
            <pc:sldMk cId="378974100" sldId="310"/>
            <ac:spMk id="6" creationId="{4AB61D08-097B-8ACF-1463-301EA6EBA02B}"/>
          </ac:spMkLst>
        </pc:spChg>
      </pc:sldChg>
      <pc:sldChg chg="modSp add mod">
        <pc:chgData name="Joke Boeckx" userId="506f9f99-5ad4-4818-a80f-2fbd95f74219" providerId="ADAL" clId="{3324AEF9-DF35-49D2-9449-CC37301F3EB2}" dt="2024-02-06T14:51:59.424" v="846"/>
        <pc:sldMkLst>
          <pc:docMk/>
          <pc:sldMk cId="1470676005" sldId="311"/>
        </pc:sldMkLst>
        <pc:spChg chg="mod">
          <ac:chgData name="Joke Boeckx" userId="506f9f99-5ad4-4818-a80f-2fbd95f74219" providerId="ADAL" clId="{3324AEF9-DF35-49D2-9449-CC37301F3EB2}" dt="2024-02-06T14:51:59.424" v="846"/>
          <ac:spMkLst>
            <pc:docMk/>
            <pc:sldMk cId="1470676005" sldId="311"/>
            <ac:spMk id="6" creationId="{7953A3B3-FA23-8C60-4854-46A2A97CF871}"/>
          </ac:spMkLst>
        </pc:spChg>
      </pc:sldChg>
      <pc:sldChg chg="modSp add mod">
        <pc:chgData name="Joke Boeckx" userId="506f9f99-5ad4-4818-a80f-2fbd95f74219" providerId="ADAL" clId="{3324AEF9-DF35-49D2-9449-CC37301F3EB2}" dt="2024-02-06T14:52:18.250" v="860"/>
        <pc:sldMkLst>
          <pc:docMk/>
          <pc:sldMk cId="2306829848" sldId="312"/>
        </pc:sldMkLst>
        <pc:spChg chg="mod">
          <ac:chgData name="Joke Boeckx" userId="506f9f99-5ad4-4818-a80f-2fbd95f74219" providerId="ADAL" clId="{3324AEF9-DF35-49D2-9449-CC37301F3EB2}" dt="2024-02-06T14:52:18.250" v="860"/>
          <ac:spMkLst>
            <pc:docMk/>
            <pc:sldMk cId="2306829848" sldId="312"/>
            <ac:spMk id="6" creationId="{F809843D-05CF-B8AD-269C-245D2BEA269C}"/>
          </ac:spMkLst>
        </pc:spChg>
      </pc:sldChg>
      <pc:sldChg chg="add del">
        <pc:chgData name="Joke Boeckx" userId="506f9f99-5ad4-4818-a80f-2fbd95f74219" providerId="ADAL" clId="{3324AEF9-DF35-49D2-9449-CC37301F3EB2}" dt="2024-02-06T14:57:45.365" v="998" actId="47"/>
        <pc:sldMkLst>
          <pc:docMk/>
          <pc:sldMk cId="4195799135" sldId="313"/>
        </pc:sldMkLst>
      </pc:sldChg>
      <pc:sldChg chg="modSp add mod">
        <pc:chgData name="Joke Boeckx" userId="506f9f99-5ad4-4818-a80f-2fbd95f74219" providerId="ADAL" clId="{3324AEF9-DF35-49D2-9449-CC37301F3EB2}" dt="2024-02-06T14:54:44.456" v="900" actId="27636"/>
        <pc:sldMkLst>
          <pc:docMk/>
          <pc:sldMk cId="2275441591" sldId="314"/>
        </pc:sldMkLst>
        <pc:spChg chg="mod">
          <ac:chgData name="Joke Boeckx" userId="506f9f99-5ad4-4818-a80f-2fbd95f74219" providerId="ADAL" clId="{3324AEF9-DF35-49D2-9449-CC37301F3EB2}" dt="2024-02-06T14:54:44.456" v="900" actId="27636"/>
          <ac:spMkLst>
            <pc:docMk/>
            <pc:sldMk cId="2275441591" sldId="314"/>
            <ac:spMk id="6" creationId="{CDEB484B-3CB2-D44F-FB69-7B4062EF769C}"/>
          </ac:spMkLst>
        </pc:spChg>
      </pc:sldChg>
      <pc:sldChg chg="modSp add mod">
        <pc:chgData name="Joke Boeckx" userId="506f9f99-5ad4-4818-a80f-2fbd95f74219" providerId="ADAL" clId="{3324AEF9-DF35-49D2-9449-CC37301F3EB2}" dt="2024-02-06T14:57:38.311" v="997" actId="20577"/>
        <pc:sldMkLst>
          <pc:docMk/>
          <pc:sldMk cId="21209371" sldId="315"/>
        </pc:sldMkLst>
        <pc:spChg chg="mod">
          <ac:chgData name="Joke Boeckx" userId="506f9f99-5ad4-4818-a80f-2fbd95f74219" providerId="ADAL" clId="{3324AEF9-DF35-49D2-9449-CC37301F3EB2}" dt="2024-02-06T14:57:38.311" v="997" actId="20577"/>
          <ac:spMkLst>
            <pc:docMk/>
            <pc:sldMk cId="21209371" sldId="315"/>
            <ac:spMk id="6" creationId="{A0C199C4-E415-A4B3-449C-6967509FB838}"/>
          </ac:spMkLst>
        </pc:spChg>
      </pc:sldChg>
      <pc:sldChg chg="modSp add mod ord">
        <pc:chgData name="Joke Boeckx" userId="506f9f99-5ad4-4818-a80f-2fbd95f74219" providerId="ADAL" clId="{3324AEF9-DF35-49D2-9449-CC37301F3EB2}" dt="2024-02-06T14:59:06.539" v="1061" actId="20577"/>
        <pc:sldMkLst>
          <pc:docMk/>
          <pc:sldMk cId="2713417994" sldId="316"/>
        </pc:sldMkLst>
        <pc:spChg chg="mod">
          <ac:chgData name="Joke Boeckx" userId="506f9f99-5ad4-4818-a80f-2fbd95f74219" providerId="ADAL" clId="{3324AEF9-DF35-49D2-9449-CC37301F3EB2}" dt="2024-02-06T14:59:06.539" v="1061" actId="20577"/>
          <ac:spMkLst>
            <pc:docMk/>
            <pc:sldMk cId="2713417994" sldId="316"/>
            <ac:spMk id="2" creationId="{08140288-7FCB-FFB0-1838-6073DA483C9D}"/>
          </ac:spMkLst>
        </pc:spChg>
      </pc:sldChg>
      <pc:sldChg chg="modSp add mod">
        <pc:chgData name="Joke Boeckx" userId="506f9f99-5ad4-4818-a80f-2fbd95f74219" providerId="ADAL" clId="{3324AEF9-DF35-49D2-9449-CC37301F3EB2}" dt="2024-02-06T14:59:20.665" v="1085" actId="5793"/>
        <pc:sldMkLst>
          <pc:docMk/>
          <pc:sldMk cId="2341960524" sldId="317"/>
        </pc:sldMkLst>
        <pc:spChg chg="mod">
          <ac:chgData name="Joke Boeckx" userId="506f9f99-5ad4-4818-a80f-2fbd95f74219" providerId="ADAL" clId="{3324AEF9-DF35-49D2-9449-CC37301F3EB2}" dt="2024-02-06T14:59:20.665" v="1085" actId="5793"/>
          <ac:spMkLst>
            <pc:docMk/>
            <pc:sldMk cId="2341960524" sldId="317"/>
            <ac:spMk id="2" creationId="{2DA63028-D61F-DD33-6836-F74492427FC5}"/>
          </ac:spMkLst>
        </pc:spChg>
      </pc:sldChg>
      <pc:sldChg chg="add ord">
        <pc:chgData name="Joke Boeckx" userId="506f9f99-5ad4-4818-a80f-2fbd95f74219" providerId="ADAL" clId="{3324AEF9-DF35-49D2-9449-CC37301F3EB2}" dt="2024-02-06T14:59:50.333" v="1088"/>
        <pc:sldMkLst>
          <pc:docMk/>
          <pc:sldMk cId="1079833373" sldId="318"/>
        </pc:sldMkLst>
      </pc:sldChg>
    </pc:docChg>
  </pc:docChgLst>
  <pc:docChgLst>
    <pc:chgData name="Joke Boeckx" userId="506f9f99-5ad4-4818-a80f-2fbd95f74219" providerId="ADAL" clId="{D6BCFBE8-3FA7-4899-9C32-6B91ED1FB619}"/>
    <pc:docChg chg="undo custSel addSld delSld modSld sldOrd">
      <pc:chgData name="Joke Boeckx" userId="506f9f99-5ad4-4818-a80f-2fbd95f74219" providerId="ADAL" clId="{D6BCFBE8-3FA7-4899-9C32-6B91ED1FB619}" dt="2024-02-21T10:08:48.741" v="1113" actId="27636"/>
      <pc:docMkLst>
        <pc:docMk/>
      </pc:docMkLst>
      <pc:sldChg chg="modSp mod">
        <pc:chgData name="Joke Boeckx" userId="506f9f99-5ad4-4818-a80f-2fbd95f74219" providerId="ADAL" clId="{D6BCFBE8-3FA7-4899-9C32-6B91ED1FB619}" dt="2024-02-16T09:01:33.616" v="1" actId="27636"/>
        <pc:sldMkLst>
          <pc:docMk/>
          <pc:sldMk cId="1164339433" sldId="256"/>
        </pc:sldMkLst>
        <pc:spChg chg="mod">
          <ac:chgData name="Joke Boeckx" userId="506f9f99-5ad4-4818-a80f-2fbd95f74219" providerId="ADAL" clId="{D6BCFBE8-3FA7-4899-9C32-6B91ED1FB619}" dt="2024-02-16T09:01:33.616" v="1" actId="27636"/>
          <ac:spMkLst>
            <pc:docMk/>
            <pc:sldMk cId="1164339433" sldId="256"/>
            <ac:spMk id="3" creationId="{1E12B5D2-2D95-BB7F-E1E9-D8947CE7A4A5}"/>
          </ac:spMkLst>
        </pc:spChg>
      </pc:sldChg>
      <pc:sldChg chg="modSp mod">
        <pc:chgData name="Joke Boeckx" userId="506f9f99-5ad4-4818-a80f-2fbd95f74219" providerId="ADAL" clId="{D6BCFBE8-3FA7-4899-9C32-6B91ED1FB619}" dt="2024-02-21T09:06:53.234" v="369" actId="27636"/>
        <pc:sldMkLst>
          <pc:docMk/>
          <pc:sldMk cId="3035483798" sldId="257"/>
        </pc:sldMkLst>
        <pc:spChg chg="mod">
          <ac:chgData name="Joke Boeckx" userId="506f9f99-5ad4-4818-a80f-2fbd95f74219" providerId="ADAL" clId="{D6BCFBE8-3FA7-4899-9C32-6B91ED1FB619}" dt="2024-02-21T09:06:53.234" v="369" actId="27636"/>
          <ac:spMkLst>
            <pc:docMk/>
            <pc:sldMk cId="3035483798" sldId="257"/>
            <ac:spMk id="3" creationId="{6BDAAD0E-91A0-53CC-66C6-18DC4343D654}"/>
          </ac:spMkLst>
        </pc:spChg>
      </pc:sldChg>
      <pc:sldChg chg="modSp mod">
        <pc:chgData name="Joke Boeckx" userId="506f9f99-5ad4-4818-a80f-2fbd95f74219" providerId="ADAL" clId="{D6BCFBE8-3FA7-4899-9C32-6B91ED1FB619}" dt="2024-02-21T09:57:31.949" v="762" actId="255"/>
        <pc:sldMkLst>
          <pc:docMk/>
          <pc:sldMk cId="3412390503" sldId="282"/>
        </pc:sldMkLst>
        <pc:spChg chg="mod">
          <ac:chgData name="Joke Boeckx" userId="506f9f99-5ad4-4818-a80f-2fbd95f74219" providerId="ADAL" clId="{D6BCFBE8-3FA7-4899-9C32-6B91ED1FB619}" dt="2024-02-21T09:57:31.949" v="762" actId="255"/>
          <ac:spMkLst>
            <pc:docMk/>
            <pc:sldMk cId="3412390503" sldId="282"/>
            <ac:spMk id="3" creationId="{6BDAAD0E-91A0-53CC-66C6-18DC4343D654}"/>
          </ac:spMkLst>
        </pc:spChg>
      </pc:sldChg>
      <pc:sldChg chg="del">
        <pc:chgData name="Joke Boeckx" userId="506f9f99-5ad4-4818-a80f-2fbd95f74219" providerId="ADAL" clId="{D6BCFBE8-3FA7-4899-9C32-6B91ED1FB619}" dt="2024-02-21T09:07:40.396" v="373" actId="47"/>
        <pc:sldMkLst>
          <pc:docMk/>
          <pc:sldMk cId="1569919533" sldId="284"/>
        </pc:sldMkLst>
      </pc:sldChg>
      <pc:sldChg chg="modSp mod">
        <pc:chgData name="Joke Boeckx" userId="506f9f99-5ad4-4818-a80f-2fbd95f74219" providerId="ADAL" clId="{D6BCFBE8-3FA7-4899-9C32-6B91ED1FB619}" dt="2024-02-21T09:21:50.506" v="743" actId="2711"/>
        <pc:sldMkLst>
          <pc:docMk/>
          <pc:sldMk cId="2465228798" sldId="291"/>
        </pc:sldMkLst>
        <pc:spChg chg="mod">
          <ac:chgData name="Joke Boeckx" userId="506f9f99-5ad4-4818-a80f-2fbd95f74219" providerId="ADAL" clId="{D6BCFBE8-3FA7-4899-9C32-6B91ED1FB619}" dt="2024-02-21T09:21:50.506" v="743" actId="2711"/>
          <ac:spMkLst>
            <pc:docMk/>
            <pc:sldMk cId="2465228798" sldId="291"/>
            <ac:spMk id="6" creationId="{406CE9A5-913D-44BF-697D-5186A3BC9597}"/>
          </ac:spMkLst>
        </pc:spChg>
      </pc:sldChg>
      <pc:sldChg chg="modSp mod">
        <pc:chgData name="Joke Boeckx" userId="506f9f99-5ad4-4818-a80f-2fbd95f74219" providerId="ADAL" clId="{D6BCFBE8-3FA7-4899-9C32-6B91ED1FB619}" dt="2024-02-16T10:28:29.285" v="357" actId="255"/>
        <pc:sldMkLst>
          <pc:docMk/>
          <pc:sldMk cId="3497995694" sldId="297"/>
        </pc:sldMkLst>
        <pc:spChg chg="mod">
          <ac:chgData name="Joke Boeckx" userId="506f9f99-5ad4-4818-a80f-2fbd95f74219" providerId="ADAL" clId="{D6BCFBE8-3FA7-4899-9C32-6B91ED1FB619}" dt="2024-02-16T10:28:29.285" v="357" actId="255"/>
          <ac:spMkLst>
            <pc:docMk/>
            <pc:sldMk cId="3497995694" sldId="297"/>
            <ac:spMk id="3" creationId="{3CFECB24-E969-5262-EBE2-403436C8F521}"/>
          </ac:spMkLst>
        </pc:spChg>
      </pc:sldChg>
      <pc:sldChg chg="modSp mod">
        <pc:chgData name="Joke Boeckx" userId="506f9f99-5ad4-4818-a80f-2fbd95f74219" providerId="ADAL" clId="{D6BCFBE8-3FA7-4899-9C32-6B91ED1FB619}" dt="2024-02-21T09:20:18.387" v="734" actId="20577"/>
        <pc:sldMkLst>
          <pc:docMk/>
          <pc:sldMk cId="3669692123" sldId="302"/>
        </pc:sldMkLst>
        <pc:spChg chg="mod">
          <ac:chgData name="Joke Boeckx" userId="506f9f99-5ad4-4818-a80f-2fbd95f74219" providerId="ADAL" clId="{D6BCFBE8-3FA7-4899-9C32-6B91ED1FB619}" dt="2024-02-21T09:20:18.387" v="734" actId="20577"/>
          <ac:spMkLst>
            <pc:docMk/>
            <pc:sldMk cId="3669692123" sldId="302"/>
            <ac:spMk id="3" creationId="{A89C1141-53F9-DB5F-9F05-D0D51DFEBABE}"/>
          </ac:spMkLst>
        </pc:spChg>
      </pc:sldChg>
      <pc:sldChg chg="modSp mod">
        <pc:chgData name="Joke Boeckx" userId="506f9f99-5ad4-4818-a80f-2fbd95f74219" providerId="ADAL" clId="{D6BCFBE8-3FA7-4899-9C32-6B91ED1FB619}" dt="2024-02-21T10:06:17.079" v="1066" actId="27636"/>
        <pc:sldMkLst>
          <pc:docMk/>
          <pc:sldMk cId="3366436467" sldId="303"/>
        </pc:sldMkLst>
        <pc:spChg chg="mod">
          <ac:chgData name="Joke Boeckx" userId="506f9f99-5ad4-4818-a80f-2fbd95f74219" providerId="ADAL" clId="{D6BCFBE8-3FA7-4899-9C32-6B91ED1FB619}" dt="2024-02-21T10:06:17.079" v="1066" actId="27636"/>
          <ac:spMkLst>
            <pc:docMk/>
            <pc:sldMk cId="3366436467" sldId="303"/>
            <ac:spMk id="6" creationId="{051BE08B-4990-26DE-76EA-D71F82092342}"/>
          </ac:spMkLst>
        </pc:spChg>
      </pc:sldChg>
      <pc:sldChg chg="modSp mod">
        <pc:chgData name="Joke Boeckx" userId="506f9f99-5ad4-4818-a80f-2fbd95f74219" providerId="ADAL" clId="{D6BCFBE8-3FA7-4899-9C32-6B91ED1FB619}" dt="2024-02-21T10:06:53.381" v="1092" actId="20577"/>
        <pc:sldMkLst>
          <pc:docMk/>
          <pc:sldMk cId="166615441" sldId="304"/>
        </pc:sldMkLst>
        <pc:spChg chg="mod">
          <ac:chgData name="Joke Boeckx" userId="506f9f99-5ad4-4818-a80f-2fbd95f74219" providerId="ADAL" clId="{D6BCFBE8-3FA7-4899-9C32-6B91ED1FB619}" dt="2024-02-21T10:06:53.381" v="1092" actId="20577"/>
          <ac:spMkLst>
            <pc:docMk/>
            <pc:sldMk cId="166615441" sldId="304"/>
            <ac:spMk id="6" creationId="{90811758-0761-6F37-351D-0CA60BC1CBA9}"/>
          </ac:spMkLst>
        </pc:spChg>
      </pc:sldChg>
      <pc:sldChg chg="modSp mod">
        <pc:chgData name="Joke Boeckx" userId="506f9f99-5ad4-4818-a80f-2fbd95f74219" providerId="ADAL" clId="{D6BCFBE8-3FA7-4899-9C32-6B91ED1FB619}" dt="2024-02-21T10:08:48.741" v="1113" actId="27636"/>
        <pc:sldMkLst>
          <pc:docMk/>
          <pc:sldMk cId="162795932" sldId="305"/>
        </pc:sldMkLst>
        <pc:spChg chg="mod">
          <ac:chgData name="Joke Boeckx" userId="506f9f99-5ad4-4818-a80f-2fbd95f74219" providerId="ADAL" clId="{D6BCFBE8-3FA7-4899-9C32-6B91ED1FB619}" dt="2024-02-21T10:08:48.741" v="1113" actId="27636"/>
          <ac:spMkLst>
            <pc:docMk/>
            <pc:sldMk cId="162795932" sldId="305"/>
            <ac:spMk id="6" creationId="{85D8CBDA-7BD6-8B17-76C6-C8FB627DA254}"/>
          </ac:spMkLst>
        </pc:spChg>
      </pc:sldChg>
      <pc:sldChg chg="modSp mod ord">
        <pc:chgData name="Joke Boeckx" userId="506f9f99-5ad4-4818-a80f-2fbd95f74219" providerId="ADAL" clId="{D6BCFBE8-3FA7-4899-9C32-6B91ED1FB619}" dt="2024-02-21T09:56:18.803" v="750" actId="113"/>
        <pc:sldMkLst>
          <pc:docMk/>
          <pc:sldMk cId="3566993502" sldId="306"/>
        </pc:sldMkLst>
        <pc:spChg chg="mod">
          <ac:chgData name="Joke Boeckx" userId="506f9f99-5ad4-4818-a80f-2fbd95f74219" providerId="ADAL" clId="{D6BCFBE8-3FA7-4899-9C32-6B91ED1FB619}" dt="2024-02-21T09:56:18.803" v="750" actId="113"/>
          <ac:spMkLst>
            <pc:docMk/>
            <pc:sldMk cId="3566993502" sldId="306"/>
            <ac:spMk id="6" creationId="{81B547C3-513F-6D5E-6B52-ACC91E10A2FB}"/>
          </ac:spMkLst>
        </pc:spChg>
      </pc:sldChg>
      <pc:sldChg chg="modSp mod">
        <pc:chgData name="Joke Boeckx" userId="506f9f99-5ad4-4818-a80f-2fbd95f74219" providerId="ADAL" clId="{D6BCFBE8-3FA7-4899-9C32-6B91ED1FB619}" dt="2024-02-21T09:21:27.629" v="741" actId="2711"/>
        <pc:sldMkLst>
          <pc:docMk/>
          <pc:sldMk cId="4006382636" sldId="307"/>
        </pc:sldMkLst>
        <pc:spChg chg="mod">
          <ac:chgData name="Joke Boeckx" userId="506f9f99-5ad4-4818-a80f-2fbd95f74219" providerId="ADAL" clId="{D6BCFBE8-3FA7-4899-9C32-6B91ED1FB619}" dt="2024-02-21T09:21:27.629" v="741" actId="2711"/>
          <ac:spMkLst>
            <pc:docMk/>
            <pc:sldMk cId="4006382636" sldId="307"/>
            <ac:spMk id="6" creationId="{74F868BE-629B-4AA2-33C6-6E5418354E66}"/>
          </ac:spMkLst>
        </pc:spChg>
      </pc:sldChg>
      <pc:sldChg chg="modSp mod">
        <pc:chgData name="Joke Boeckx" userId="506f9f99-5ad4-4818-a80f-2fbd95f74219" providerId="ADAL" clId="{D6BCFBE8-3FA7-4899-9C32-6B91ED1FB619}" dt="2024-02-21T09:21:34.165" v="742" actId="2711"/>
        <pc:sldMkLst>
          <pc:docMk/>
          <pc:sldMk cId="1221484399" sldId="308"/>
        </pc:sldMkLst>
        <pc:spChg chg="mod">
          <ac:chgData name="Joke Boeckx" userId="506f9f99-5ad4-4818-a80f-2fbd95f74219" providerId="ADAL" clId="{D6BCFBE8-3FA7-4899-9C32-6B91ED1FB619}" dt="2024-02-21T09:21:34.165" v="742" actId="2711"/>
          <ac:spMkLst>
            <pc:docMk/>
            <pc:sldMk cId="1221484399" sldId="308"/>
            <ac:spMk id="6" creationId="{0A95BEA0-14C9-F033-C929-DF56131A77C4}"/>
          </ac:spMkLst>
        </pc:spChg>
      </pc:sldChg>
      <pc:sldChg chg="modSp mod">
        <pc:chgData name="Joke Boeckx" userId="506f9f99-5ad4-4818-a80f-2fbd95f74219" providerId="ADAL" clId="{D6BCFBE8-3FA7-4899-9C32-6B91ED1FB619}" dt="2024-02-21T09:22:05.159" v="745" actId="1076"/>
        <pc:sldMkLst>
          <pc:docMk/>
          <pc:sldMk cId="656530196" sldId="309"/>
        </pc:sldMkLst>
        <pc:spChg chg="mod">
          <ac:chgData name="Joke Boeckx" userId="506f9f99-5ad4-4818-a80f-2fbd95f74219" providerId="ADAL" clId="{D6BCFBE8-3FA7-4899-9C32-6B91ED1FB619}" dt="2024-02-21T09:22:05.159" v="745" actId="1076"/>
          <ac:spMkLst>
            <pc:docMk/>
            <pc:sldMk cId="656530196" sldId="309"/>
            <ac:spMk id="6" creationId="{D96EA80F-B1C7-EEA5-51A8-A9D0DFA2E1DD}"/>
          </ac:spMkLst>
        </pc:spChg>
      </pc:sldChg>
      <pc:sldChg chg="modSp mod">
        <pc:chgData name="Joke Boeckx" userId="506f9f99-5ad4-4818-a80f-2fbd95f74219" providerId="ADAL" clId="{D6BCFBE8-3FA7-4899-9C32-6B91ED1FB619}" dt="2024-02-21T09:21:58.445" v="744" actId="2711"/>
        <pc:sldMkLst>
          <pc:docMk/>
          <pc:sldMk cId="2275441591" sldId="314"/>
        </pc:sldMkLst>
        <pc:spChg chg="mod">
          <ac:chgData name="Joke Boeckx" userId="506f9f99-5ad4-4818-a80f-2fbd95f74219" providerId="ADAL" clId="{D6BCFBE8-3FA7-4899-9C32-6B91ED1FB619}" dt="2024-02-21T09:21:58.445" v="744" actId="2711"/>
          <ac:spMkLst>
            <pc:docMk/>
            <pc:sldMk cId="2275441591" sldId="314"/>
            <ac:spMk id="6" creationId="{CDEB484B-3CB2-D44F-FB69-7B4062EF769C}"/>
          </ac:spMkLst>
        </pc:spChg>
      </pc:sldChg>
      <pc:sldChg chg="add del">
        <pc:chgData name="Joke Boeckx" userId="506f9f99-5ad4-4818-a80f-2fbd95f74219" providerId="ADAL" clId="{D6BCFBE8-3FA7-4899-9C32-6B91ED1FB619}" dt="2024-02-16T10:23:02.431" v="148" actId="47"/>
        <pc:sldMkLst>
          <pc:docMk/>
          <pc:sldMk cId="1796646127" sldId="319"/>
        </pc:sldMkLst>
      </pc:sldChg>
      <pc:sldChg chg="add del">
        <pc:chgData name="Joke Boeckx" userId="506f9f99-5ad4-4818-a80f-2fbd95f74219" providerId="ADAL" clId="{D6BCFBE8-3FA7-4899-9C32-6B91ED1FB619}" dt="2024-02-21T09:07:38.208" v="372" actId="47"/>
        <pc:sldMkLst>
          <pc:docMk/>
          <pc:sldMk cId="3960801153" sldId="319"/>
        </pc:sldMkLst>
      </pc:sldChg>
      <pc:sldChg chg="add del">
        <pc:chgData name="Joke Boeckx" userId="506f9f99-5ad4-4818-a80f-2fbd95f74219" providerId="ADAL" clId="{D6BCFBE8-3FA7-4899-9C32-6B91ED1FB619}" dt="2024-02-21T09:07:38.208" v="372" actId="47"/>
        <pc:sldMkLst>
          <pc:docMk/>
          <pc:sldMk cId="3131763838" sldId="320"/>
        </pc:sldMkLst>
      </pc:sldChg>
      <pc:sldChg chg="modSp add del mod modNotesTx">
        <pc:chgData name="Joke Boeckx" userId="506f9f99-5ad4-4818-a80f-2fbd95f74219" providerId="ADAL" clId="{D6BCFBE8-3FA7-4899-9C32-6B91ED1FB619}" dt="2024-02-21T09:11:18.679" v="459" actId="20577"/>
        <pc:sldMkLst>
          <pc:docMk/>
          <pc:sldMk cId="3468954937" sldId="321"/>
        </pc:sldMkLst>
        <pc:spChg chg="mod">
          <ac:chgData name="Joke Boeckx" userId="506f9f99-5ad4-4818-a80f-2fbd95f74219" providerId="ADAL" clId="{D6BCFBE8-3FA7-4899-9C32-6B91ED1FB619}" dt="2024-02-21T09:11:18.679" v="459" actId="20577"/>
          <ac:spMkLst>
            <pc:docMk/>
            <pc:sldMk cId="3468954937" sldId="321"/>
            <ac:spMk id="3" creationId="{E64C0ACC-FED8-C9A2-0AF9-7A9F87D3AC14}"/>
          </ac:spMkLst>
        </pc:spChg>
      </pc:sldChg>
      <pc:sldChg chg="modSp add del mod delCm modCm modNotesTx">
        <pc:chgData name="Joke Boeckx" userId="506f9f99-5ad4-4818-a80f-2fbd95f74219" providerId="ADAL" clId="{D6BCFBE8-3FA7-4899-9C32-6B91ED1FB619}" dt="2024-02-21T09:22:29.544" v="746"/>
        <pc:sldMkLst>
          <pc:docMk/>
          <pc:sldMk cId="2864414126" sldId="322"/>
        </pc:sldMkLst>
        <pc:spChg chg="mod">
          <ac:chgData name="Joke Boeckx" userId="506f9f99-5ad4-4818-a80f-2fbd95f74219" providerId="ADAL" clId="{D6BCFBE8-3FA7-4899-9C32-6B91ED1FB619}" dt="2024-02-21T09:10:36.346" v="456" actId="20577"/>
          <ac:spMkLst>
            <pc:docMk/>
            <pc:sldMk cId="2864414126" sldId="322"/>
            <ac:spMk id="3" creationId="{9E344DEA-E22D-6260-9C04-D920BBDF4694}"/>
          </ac:spMkLst>
        </pc:spChg>
        <pc:extLst>
          <p:ext xmlns:p="http://schemas.openxmlformats.org/presentationml/2006/main" uri="{D6D511B9-2390-475A-947B-AFAB55BFBCF1}">
            <pc226:cmChg xmlns:pc226="http://schemas.microsoft.com/office/powerpoint/2022/06/main/command" chg="del mod">
              <pc226:chgData name="Joke Boeckx" userId="506f9f99-5ad4-4818-a80f-2fbd95f74219" providerId="ADAL" clId="{D6BCFBE8-3FA7-4899-9C32-6B91ED1FB619}" dt="2024-02-21T09:22:29.544" v="746"/>
              <pc2:cmMkLst xmlns:pc2="http://schemas.microsoft.com/office/powerpoint/2019/9/main/command">
                <pc:docMk/>
                <pc:sldMk cId="2864414126" sldId="322"/>
                <pc2:cmMk id="{A5402B93-C56E-4BC6-B85C-B1AA5F8EE0F3}"/>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85558" cy="485232"/>
          </a:xfrm>
          <a:prstGeom prst="rect">
            <a:avLst/>
          </a:prstGeom>
        </p:spPr>
        <p:txBody>
          <a:bodyPr vert="horz" lIns="94631" tIns="47316" rIns="94631" bIns="47316" rtlCol="0"/>
          <a:lstStyle>
            <a:lvl1pPr algn="l">
              <a:defRPr sz="1200"/>
            </a:lvl1pPr>
          </a:lstStyle>
          <a:p>
            <a:endParaRPr lang="nl-BE"/>
          </a:p>
        </p:txBody>
      </p:sp>
      <p:sp>
        <p:nvSpPr>
          <p:cNvPr id="3" name="Tijdelijke aanduiding voor datum 2"/>
          <p:cNvSpPr>
            <a:spLocks noGrp="1"/>
          </p:cNvSpPr>
          <p:nvPr>
            <p:ph type="dt" idx="1"/>
          </p:nvPr>
        </p:nvSpPr>
        <p:spPr>
          <a:xfrm>
            <a:off x="3902597" y="0"/>
            <a:ext cx="2985558" cy="485232"/>
          </a:xfrm>
          <a:prstGeom prst="rect">
            <a:avLst/>
          </a:prstGeom>
        </p:spPr>
        <p:txBody>
          <a:bodyPr vert="horz" lIns="94631" tIns="47316" rIns="94631" bIns="47316" rtlCol="0"/>
          <a:lstStyle>
            <a:lvl1pPr algn="r">
              <a:defRPr sz="1200"/>
            </a:lvl1pPr>
          </a:lstStyle>
          <a:p>
            <a:fld id="{F1DAF87A-89CC-FB44-B80D-E955A5296FE5}" type="datetimeFigureOut">
              <a:rPr lang="nl-BE" smtClean="0"/>
              <a:t>5/03/2024</a:t>
            </a:fld>
            <a:endParaRPr lang="nl-BE"/>
          </a:p>
        </p:txBody>
      </p:sp>
      <p:sp>
        <p:nvSpPr>
          <p:cNvPr id="4" name="Tijdelijke aanduiding voor dia-afbeelding 3"/>
          <p:cNvSpPr>
            <a:spLocks noGrp="1" noRot="1" noChangeAspect="1"/>
          </p:cNvSpPr>
          <p:nvPr>
            <p:ph type="sldImg" idx="2"/>
          </p:nvPr>
        </p:nvSpPr>
        <p:spPr>
          <a:xfrm>
            <a:off x="542925" y="1208088"/>
            <a:ext cx="5803900" cy="3265487"/>
          </a:xfrm>
          <a:prstGeom prst="rect">
            <a:avLst/>
          </a:prstGeom>
          <a:noFill/>
          <a:ln w="12700">
            <a:solidFill>
              <a:prstClr val="black"/>
            </a:solidFill>
          </a:ln>
        </p:spPr>
        <p:txBody>
          <a:bodyPr vert="horz" lIns="94631" tIns="47316" rIns="94631" bIns="47316" rtlCol="0" anchor="ctr"/>
          <a:lstStyle/>
          <a:p>
            <a:endParaRPr lang="nl-BE"/>
          </a:p>
        </p:txBody>
      </p:sp>
      <p:sp>
        <p:nvSpPr>
          <p:cNvPr id="5" name="Tijdelijke aanduiding voor notities 4"/>
          <p:cNvSpPr>
            <a:spLocks noGrp="1"/>
          </p:cNvSpPr>
          <p:nvPr>
            <p:ph type="body" sz="quarter" idx="3"/>
          </p:nvPr>
        </p:nvSpPr>
        <p:spPr>
          <a:xfrm>
            <a:off x="688975" y="4654193"/>
            <a:ext cx="5511800" cy="3807976"/>
          </a:xfrm>
          <a:prstGeom prst="rect">
            <a:avLst/>
          </a:prstGeom>
        </p:spPr>
        <p:txBody>
          <a:bodyPr vert="horz" lIns="94631" tIns="47316" rIns="94631" bIns="47316"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9185820"/>
            <a:ext cx="2985558" cy="485231"/>
          </a:xfrm>
          <a:prstGeom prst="rect">
            <a:avLst/>
          </a:prstGeom>
        </p:spPr>
        <p:txBody>
          <a:bodyPr vert="horz" lIns="94631" tIns="47316" rIns="94631" bIns="47316"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902597" y="9185820"/>
            <a:ext cx="2985558" cy="485231"/>
          </a:xfrm>
          <a:prstGeom prst="rect">
            <a:avLst/>
          </a:prstGeom>
        </p:spPr>
        <p:txBody>
          <a:bodyPr vert="horz" lIns="94631" tIns="47316" rIns="94631" bIns="47316" rtlCol="0" anchor="b"/>
          <a:lstStyle>
            <a:lvl1pPr algn="r">
              <a:defRPr sz="1200"/>
            </a:lvl1pPr>
          </a:lstStyle>
          <a:p>
            <a:fld id="{2D1F41C5-4C6D-D94D-B198-22EA072390B8}" type="slidenum">
              <a:rPr lang="nl-BE" smtClean="0"/>
              <a:t>‹#›</a:t>
            </a:fld>
            <a:endParaRPr lang="nl-BE"/>
          </a:p>
        </p:txBody>
      </p:sp>
    </p:spTree>
    <p:extLst>
      <p:ext uri="{BB962C8B-B14F-4D97-AF65-F5344CB8AC3E}">
        <p14:creationId xmlns:p14="http://schemas.microsoft.com/office/powerpoint/2010/main" val="264782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Joke</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a:t>
            </a:fld>
            <a:endParaRPr lang="nl-BE"/>
          </a:p>
        </p:txBody>
      </p:sp>
    </p:spTree>
    <p:extLst>
      <p:ext uri="{BB962C8B-B14F-4D97-AF65-F5344CB8AC3E}">
        <p14:creationId xmlns:p14="http://schemas.microsoft.com/office/powerpoint/2010/main" val="2553152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C0D5B-FCFA-728C-0973-97016A2AA1EA}"/>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2EBC09B5-D723-9A64-2DFF-F735E08F5483}"/>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856FB97C-0010-87F5-5F39-C609036591AB}"/>
              </a:ext>
            </a:extLst>
          </p:cNvPr>
          <p:cNvSpPr>
            <a:spLocks noGrp="1"/>
          </p:cNvSpPr>
          <p:nvPr>
            <p:ph type="body" idx="1"/>
          </p:nvPr>
        </p:nvSpPr>
        <p:spPr/>
        <p:txBody>
          <a:bodyPr/>
          <a:lstStyle/>
          <a:p>
            <a:r>
              <a:rPr lang="en-US"/>
              <a:t>Joke</a:t>
            </a:r>
          </a:p>
        </p:txBody>
      </p:sp>
      <p:sp>
        <p:nvSpPr>
          <p:cNvPr id="4" name="Tijdelijke aanduiding voor dianummer 3">
            <a:extLst>
              <a:ext uri="{FF2B5EF4-FFF2-40B4-BE49-F238E27FC236}">
                <a16:creationId xmlns:a16="http://schemas.microsoft.com/office/drawing/2014/main" id="{E82C61FA-473E-3FEE-3F3C-D20ED31C0C53}"/>
              </a:ext>
            </a:extLst>
          </p:cNvPr>
          <p:cNvSpPr>
            <a:spLocks noGrp="1"/>
          </p:cNvSpPr>
          <p:nvPr>
            <p:ph type="sldNum" sz="quarter" idx="5"/>
          </p:nvPr>
        </p:nvSpPr>
        <p:spPr/>
        <p:txBody>
          <a:bodyPr/>
          <a:lstStyle/>
          <a:p>
            <a:fld id="{2D1F41C5-4C6D-D94D-B198-22EA072390B8}" type="slidenum">
              <a:rPr lang="nl-BE" smtClean="0"/>
              <a:t>10</a:t>
            </a:fld>
            <a:endParaRPr lang="nl-BE"/>
          </a:p>
        </p:txBody>
      </p:sp>
    </p:spTree>
    <p:extLst>
      <p:ext uri="{BB962C8B-B14F-4D97-AF65-F5344CB8AC3E}">
        <p14:creationId xmlns:p14="http://schemas.microsoft.com/office/powerpoint/2010/main" val="699888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151E5E-1093-6AF9-7E04-F22CF2662487}"/>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F160CF0A-3E1A-8EF5-6DF7-97A569C1D05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47CD9ED4-7789-E4F7-654D-7B740C095595}"/>
              </a:ext>
            </a:extLst>
          </p:cNvPr>
          <p:cNvSpPr>
            <a:spLocks noGrp="1"/>
          </p:cNvSpPr>
          <p:nvPr>
            <p:ph type="body" idx="1"/>
          </p:nvPr>
        </p:nvSpPr>
        <p:spPr/>
        <p:txBody>
          <a:bodyPr/>
          <a:lstStyle/>
          <a:p>
            <a:r>
              <a:rPr lang="en-US"/>
              <a:t>Joke</a:t>
            </a:r>
          </a:p>
        </p:txBody>
      </p:sp>
      <p:sp>
        <p:nvSpPr>
          <p:cNvPr id="4" name="Tijdelijke aanduiding voor dianummer 3">
            <a:extLst>
              <a:ext uri="{FF2B5EF4-FFF2-40B4-BE49-F238E27FC236}">
                <a16:creationId xmlns:a16="http://schemas.microsoft.com/office/drawing/2014/main" id="{80C95BB4-BF24-6AA1-B9D4-CAE0341BBAA6}"/>
              </a:ext>
            </a:extLst>
          </p:cNvPr>
          <p:cNvSpPr>
            <a:spLocks noGrp="1"/>
          </p:cNvSpPr>
          <p:nvPr>
            <p:ph type="sldNum" sz="quarter" idx="5"/>
          </p:nvPr>
        </p:nvSpPr>
        <p:spPr/>
        <p:txBody>
          <a:bodyPr/>
          <a:lstStyle/>
          <a:p>
            <a:fld id="{2D1F41C5-4C6D-D94D-B198-22EA072390B8}" type="slidenum">
              <a:rPr lang="nl-BE" smtClean="0"/>
              <a:t>11</a:t>
            </a:fld>
            <a:endParaRPr lang="nl-BE"/>
          </a:p>
        </p:txBody>
      </p:sp>
    </p:spTree>
    <p:extLst>
      <p:ext uri="{BB962C8B-B14F-4D97-AF65-F5344CB8AC3E}">
        <p14:creationId xmlns:p14="http://schemas.microsoft.com/office/powerpoint/2010/main" val="36894640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a:t>Joke</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12</a:t>
            </a:fld>
            <a:endParaRPr lang="nl-BE"/>
          </a:p>
        </p:txBody>
      </p:sp>
    </p:spTree>
    <p:extLst>
      <p:ext uri="{BB962C8B-B14F-4D97-AF65-F5344CB8AC3E}">
        <p14:creationId xmlns:p14="http://schemas.microsoft.com/office/powerpoint/2010/main" val="1296806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79FBD0-45E6-529C-E249-BD898D820257}"/>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2FADEBD-F12C-ADE1-DDB5-A4FCE1889D5A}"/>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ED0762C2-BFAE-7F2C-E7C0-415A0D3E99D0}"/>
              </a:ext>
            </a:extLst>
          </p:cNvPr>
          <p:cNvSpPr>
            <a:spLocks noGrp="1"/>
          </p:cNvSpPr>
          <p:nvPr>
            <p:ph type="body" idx="1"/>
          </p:nvPr>
        </p:nvSpPr>
        <p:spPr/>
        <p:txBody>
          <a:bodyPr/>
          <a:lstStyle/>
          <a:p>
            <a:r>
              <a:rPr lang="en-US"/>
              <a:t>Joke</a:t>
            </a:r>
          </a:p>
        </p:txBody>
      </p:sp>
      <p:sp>
        <p:nvSpPr>
          <p:cNvPr id="4" name="Tijdelijke aanduiding voor dianummer 3">
            <a:extLst>
              <a:ext uri="{FF2B5EF4-FFF2-40B4-BE49-F238E27FC236}">
                <a16:creationId xmlns:a16="http://schemas.microsoft.com/office/drawing/2014/main" id="{6C8FD992-32A3-D2E3-00DA-423D2CA8CB5F}"/>
              </a:ext>
            </a:extLst>
          </p:cNvPr>
          <p:cNvSpPr>
            <a:spLocks noGrp="1"/>
          </p:cNvSpPr>
          <p:nvPr>
            <p:ph type="sldNum" sz="quarter" idx="5"/>
          </p:nvPr>
        </p:nvSpPr>
        <p:spPr/>
        <p:txBody>
          <a:bodyPr/>
          <a:lstStyle/>
          <a:p>
            <a:fld id="{2D1F41C5-4C6D-D94D-B198-22EA072390B8}" type="slidenum">
              <a:rPr lang="nl-BE" smtClean="0"/>
              <a:t>13</a:t>
            </a:fld>
            <a:endParaRPr lang="nl-BE"/>
          </a:p>
        </p:txBody>
      </p:sp>
    </p:spTree>
    <p:extLst>
      <p:ext uri="{BB962C8B-B14F-4D97-AF65-F5344CB8AC3E}">
        <p14:creationId xmlns:p14="http://schemas.microsoft.com/office/powerpoint/2010/main" val="37768785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58C5D0-59F8-0B93-2A1B-C2F0A82309BC}"/>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4C14D1B-EAB9-EA6F-6EB8-1059C6757384}"/>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FE3FD57C-1F42-FEEB-6385-FF89FB3A062B}"/>
              </a:ext>
            </a:extLst>
          </p:cNvPr>
          <p:cNvSpPr>
            <a:spLocks noGrp="1"/>
          </p:cNvSpPr>
          <p:nvPr>
            <p:ph type="body" idx="1"/>
          </p:nvPr>
        </p:nvSpPr>
        <p:spPr/>
        <p:txBody>
          <a:bodyPr/>
          <a:lstStyle/>
          <a:p>
            <a:r>
              <a:rPr lang="en-US"/>
              <a:t>Joke</a:t>
            </a:r>
            <a:endParaRPr lang="nl-BE">
              <a:highlight>
                <a:srgbClr val="FFFF00"/>
              </a:highlight>
            </a:endParaRP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C8E2D7C8-AF58-AB14-03AE-309214206A31}"/>
              </a:ext>
            </a:extLst>
          </p:cNvPr>
          <p:cNvSpPr>
            <a:spLocks noGrp="1"/>
          </p:cNvSpPr>
          <p:nvPr>
            <p:ph type="sldNum" sz="quarter" idx="5"/>
          </p:nvPr>
        </p:nvSpPr>
        <p:spPr/>
        <p:txBody>
          <a:bodyPr/>
          <a:lstStyle/>
          <a:p>
            <a:fld id="{2D1F41C5-4C6D-D94D-B198-22EA072390B8}" type="slidenum">
              <a:rPr lang="nl-BE" smtClean="0"/>
              <a:t>14</a:t>
            </a:fld>
            <a:endParaRPr lang="nl-BE"/>
          </a:p>
        </p:txBody>
      </p:sp>
    </p:spTree>
    <p:extLst>
      <p:ext uri="{BB962C8B-B14F-4D97-AF65-F5344CB8AC3E}">
        <p14:creationId xmlns:p14="http://schemas.microsoft.com/office/powerpoint/2010/main" val="33106960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B7E5C9-A546-76E7-6F72-F3BFC97B5FB3}"/>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CAD31B5-6C47-E718-B25C-9353310D1A85}"/>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8D9F4A2-01EE-1217-7E9E-92921DC42C5A}"/>
              </a:ext>
            </a:extLst>
          </p:cNvPr>
          <p:cNvSpPr>
            <a:spLocks noGrp="1"/>
          </p:cNvSpPr>
          <p:nvPr>
            <p:ph type="body" idx="1"/>
          </p:nvPr>
        </p:nvSpPr>
        <p:spPr/>
        <p:txBody>
          <a:bodyPr/>
          <a:lstStyle/>
          <a:p>
            <a:r>
              <a:rPr lang="en-US"/>
              <a:t>Joke</a:t>
            </a:r>
            <a:endParaRPr lang="nl-BE">
              <a:highlight>
                <a:srgbClr val="FFFF00"/>
              </a:highlight>
            </a:endParaRP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B8892C11-5E14-E2E3-3176-D64C8B0AD5D1}"/>
              </a:ext>
            </a:extLst>
          </p:cNvPr>
          <p:cNvSpPr>
            <a:spLocks noGrp="1"/>
          </p:cNvSpPr>
          <p:nvPr>
            <p:ph type="sldNum" sz="quarter" idx="5"/>
          </p:nvPr>
        </p:nvSpPr>
        <p:spPr/>
        <p:txBody>
          <a:bodyPr/>
          <a:lstStyle/>
          <a:p>
            <a:fld id="{2D1F41C5-4C6D-D94D-B198-22EA072390B8}" type="slidenum">
              <a:rPr lang="nl-BE" smtClean="0"/>
              <a:t>15</a:t>
            </a:fld>
            <a:endParaRPr lang="nl-BE"/>
          </a:p>
        </p:txBody>
      </p:sp>
    </p:spTree>
    <p:extLst>
      <p:ext uri="{BB962C8B-B14F-4D97-AF65-F5344CB8AC3E}">
        <p14:creationId xmlns:p14="http://schemas.microsoft.com/office/powerpoint/2010/main" val="14609505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8DA03D-C2D6-0B60-D348-6FABDDE1E2AF}"/>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77015AE9-98B3-D35E-97C7-994178A2ADA8}"/>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C251DCE8-75BE-7580-6AF4-A924D3AAFAA3}"/>
              </a:ext>
            </a:extLst>
          </p:cNvPr>
          <p:cNvSpPr>
            <a:spLocks noGrp="1"/>
          </p:cNvSpPr>
          <p:nvPr>
            <p:ph type="body" idx="1"/>
          </p:nvPr>
        </p:nvSpPr>
        <p:spPr/>
        <p:txBody>
          <a:bodyPr/>
          <a:lstStyle/>
          <a:p>
            <a:pPr defTabSz="946313">
              <a:defRPr/>
            </a:pPr>
            <a:r>
              <a:rPr lang="en-US" sz="1900"/>
              <a:t>Joke </a:t>
            </a:r>
            <a:r>
              <a:rPr lang="nl-BE" sz="1900" kern="100">
                <a:solidFill>
                  <a:srgbClr val="262052"/>
                </a:solidFill>
                <a:latin typeface="Krub" panose="00000500000000000000" pitchFamily="2" charset="-34"/>
                <a:ea typeface="Calibri" panose="020F0502020204030204" pitchFamily="34" charset="0"/>
                <a:cs typeface="Arial" panose="020B0604020202020204" pitchFamily="34" charset="0"/>
              </a:rPr>
              <a:t>Een sterke brede basiszorg komt overeen met het creëren van een krachtige leeromgeving en deze dient ondersteund te worden op de klasvloer om zo zoveel mogelijk effectieve leerwinst te creëren. Het thema of de thema’s binnen dit project waarvoor financiering wordt aangevraagd, kiest de aanvrager binnen deze </a:t>
            </a:r>
            <a:r>
              <a:rPr lang="nl-BE" sz="1900" kern="100" err="1">
                <a:solidFill>
                  <a:srgbClr val="262052"/>
                </a:solidFill>
                <a:latin typeface="Krub" panose="00000500000000000000" pitchFamily="2" charset="-34"/>
                <a:ea typeface="Calibri" panose="020F0502020204030204" pitchFamily="34" charset="0"/>
                <a:cs typeface="Arial" panose="020B0604020202020204" pitchFamily="34" charset="0"/>
              </a:rPr>
              <a:t>evidence-informed</a:t>
            </a:r>
            <a:r>
              <a:rPr lang="nl-BE" sz="1900" kern="100">
                <a:solidFill>
                  <a:srgbClr val="262052"/>
                </a:solidFill>
                <a:latin typeface="Krub" panose="00000500000000000000" pitchFamily="2" charset="-34"/>
                <a:ea typeface="Calibri" panose="020F0502020204030204" pitchFamily="34" charset="0"/>
                <a:cs typeface="Arial" panose="020B0604020202020204" pitchFamily="34" charset="0"/>
              </a:rPr>
              <a:t> afgebakende inhoud m.b.t. brede basiszorg en verhoogde zorg. De aanvrager beschrijft welk(e) thema('s) centraal staan in het begeleidingsproject en onderbouwt waarom deze thema('s) zijn gekozen. </a:t>
            </a:r>
            <a:endParaRPr lang="nl-BE" sz="1900" kern="100">
              <a:latin typeface="Calibri" panose="020F0502020204030204" pitchFamily="34" charset="0"/>
              <a:ea typeface="Calibri" panose="020F0502020204030204" pitchFamily="34" charset="0"/>
              <a:cs typeface="Arial" panose="020B0604020202020204" pitchFamily="34" charset="0"/>
            </a:endParaRPr>
          </a:p>
          <a:p>
            <a:endParaRPr lang="nl-BE">
              <a:highlight>
                <a:srgbClr val="FFFF00"/>
              </a:highlight>
            </a:endParaRP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0827DF5E-C8D2-6602-4B5A-75E488DBEC28}"/>
              </a:ext>
            </a:extLst>
          </p:cNvPr>
          <p:cNvSpPr>
            <a:spLocks noGrp="1"/>
          </p:cNvSpPr>
          <p:nvPr>
            <p:ph type="sldNum" sz="quarter" idx="5"/>
          </p:nvPr>
        </p:nvSpPr>
        <p:spPr/>
        <p:txBody>
          <a:bodyPr/>
          <a:lstStyle/>
          <a:p>
            <a:fld id="{2D1F41C5-4C6D-D94D-B198-22EA072390B8}" type="slidenum">
              <a:rPr lang="nl-BE" smtClean="0"/>
              <a:t>16</a:t>
            </a:fld>
            <a:endParaRPr lang="nl-BE"/>
          </a:p>
        </p:txBody>
      </p:sp>
    </p:spTree>
    <p:extLst>
      <p:ext uri="{BB962C8B-B14F-4D97-AF65-F5344CB8AC3E}">
        <p14:creationId xmlns:p14="http://schemas.microsoft.com/office/powerpoint/2010/main" val="2474138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27A4CE-2F1C-CAF6-0C2F-16B457DA3AB9}"/>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EAF9E400-253A-D941-F79E-798FE96728E8}"/>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40AC0B2-18B1-6927-E915-045E8C19AB3E}"/>
              </a:ext>
            </a:extLst>
          </p:cNvPr>
          <p:cNvSpPr>
            <a:spLocks noGrp="1"/>
          </p:cNvSpPr>
          <p:nvPr>
            <p:ph type="body" idx="1"/>
          </p:nvPr>
        </p:nvSpPr>
        <p:spPr/>
        <p:txBody>
          <a:bodyPr/>
          <a:lstStyle/>
          <a:p>
            <a:r>
              <a:rPr lang="en-US"/>
              <a:t>Joke</a:t>
            </a:r>
            <a:endParaRPr lang="nl-BE">
              <a:highlight>
                <a:srgbClr val="FFFF00"/>
              </a:highlight>
            </a:endParaRP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F0EB95FC-B67A-A33D-C39D-8213DEEF6707}"/>
              </a:ext>
            </a:extLst>
          </p:cNvPr>
          <p:cNvSpPr>
            <a:spLocks noGrp="1"/>
          </p:cNvSpPr>
          <p:nvPr>
            <p:ph type="sldNum" sz="quarter" idx="5"/>
          </p:nvPr>
        </p:nvSpPr>
        <p:spPr/>
        <p:txBody>
          <a:bodyPr/>
          <a:lstStyle/>
          <a:p>
            <a:fld id="{2D1F41C5-4C6D-D94D-B198-22EA072390B8}" type="slidenum">
              <a:rPr lang="nl-BE" smtClean="0"/>
              <a:t>17</a:t>
            </a:fld>
            <a:endParaRPr lang="nl-BE"/>
          </a:p>
        </p:txBody>
      </p:sp>
    </p:spTree>
    <p:extLst>
      <p:ext uri="{BB962C8B-B14F-4D97-AF65-F5344CB8AC3E}">
        <p14:creationId xmlns:p14="http://schemas.microsoft.com/office/powerpoint/2010/main" val="15937309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504182-C9B3-A331-A564-E2674C90D36C}"/>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914C46C-AC5A-D365-DCBD-D16B92C03AC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C8148F1-6702-5EF5-9BA4-CF55D6E0DDF2}"/>
              </a:ext>
            </a:extLst>
          </p:cNvPr>
          <p:cNvSpPr>
            <a:spLocks noGrp="1"/>
          </p:cNvSpPr>
          <p:nvPr>
            <p:ph type="body" idx="1"/>
          </p:nvPr>
        </p:nvSpPr>
        <p:spPr/>
        <p:txBody>
          <a:bodyPr/>
          <a:lstStyle/>
          <a:p>
            <a:r>
              <a:rPr lang="en-US"/>
              <a:t>Joke</a:t>
            </a:r>
            <a:endParaRPr lang="nl-BE">
              <a:highlight>
                <a:srgbClr val="FFFF00"/>
              </a:highlight>
            </a:endParaRP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1F9DFA8F-5FFC-19B8-490B-3ED763C34776}"/>
              </a:ext>
            </a:extLst>
          </p:cNvPr>
          <p:cNvSpPr>
            <a:spLocks noGrp="1"/>
          </p:cNvSpPr>
          <p:nvPr>
            <p:ph type="sldNum" sz="quarter" idx="5"/>
          </p:nvPr>
        </p:nvSpPr>
        <p:spPr/>
        <p:txBody>
          <a:bodyPr/>
          <a:lstStyle/>
          <a:p>
            <a:fld id="{2D1F41C5-4C6D-D94D-B198-22EA072390B8}" type="slidenum">
              <a:rPr lang="nl-BE" smtClean="0"/>
              <a:t>18</a:t>
            </a:fld>
            <a:endParaRPr lang="nl-BE"/>
          </a:p>
        </p:txBody>
      </p:sp>
    </p:spTree>
    <p:extLst>
      <p:ext uri="{BB962C8B-B14F-4D97-AF65-F5344CB8AC3E}">
        <p14:creationId xmlns:p14="http://schemas.microsoft.com/office/powerpoint/2010/main" val="1815255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A5CA4-EE64-30D5-066C-6D5B5236182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F4788B22-B36E-CEE5-4830-D7FDAA52A16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E97E3415-B7D0-0CF6-C08B-A6891D3C9174}"/>
              </a:ext>
            </a:extLst>
          </p:cNvPr>
          <p:cNvSpPr>
            <a:spLocks noGrp="1"/>
          </p:cNvSpPr>
          <p:nvPr>
            <p:ph type="body" idx="1"/>
          </p:nvPr>
        </p:nvSpPr>
        <p:spPr/>
        <p:txBody>
          <a:bodyPr/>
          <a:lstStyle/>
          <a:p>
            <a:endParaRPr lang="nl-BE">
              <a:highlight>
                <a:srgbClr val="FFFF00"/>
              </a:highlight>
            </a:endParaRPr>
          </a:p>
          <a:p>
            <a:r>
              <a:rPr lang="en-US"/>
              <a:t>Joke</a:t>
            </a:r>
            <a:endParaRPr lang="nl-BE">
              <a:highlight>
                <a:srgbClr val="FFFF00"/>
              </a:highlight>
            </a:endParaRPr>
          </a:p>
        </p:txBody>
      </p:sp>
      <p:sp>
        <p:nvSpPr>
          <p:cNvPr id="4" name="Tijdelijke aanduiding voor dianummer 3">
            <a:extLst>
              <a:ext uri="{FF2B5EF4-FFF2-40B4-BE49-F238E27FC236}">
                <a16:creationId xmlns:a16="http://schemas.microsoft.com/office/drawing/2014/main" id="{91373567-E546-7F85-94C8-06E5D75279E7}"/>
              </a:ext>
            </a:extLst>
          </p:cNvPr>
          <p:cNvSpPr>
            <a:spLocks noGrp="1"/>
          </p:cNvSpPr>
          <p:nvPr>
            <p:ph type="sldNum" sz="quarter" idx="5"/>
          </p:nvPr>
        </p:nvSpPr>
        <p:spPr/>
        <p:txBody>
          <a:bodyPr/>
          <a:lstStyle/>
          <a:p>
            <a:fld id="{2D1F41C5-4C6D-D94D-B198-22EA072390B8}" type="slidenum">
              <a:rPr lang="nl-BE" smtClean="0"/>
              <a:t>19</a:t>
            </a:fld>
            <a:endParaRPr lang="nl-BE"/>
          </a:p>
        </p:txBody>
      </p:sp>
    </p:spTree>
    <p:extLst>
      <p:ext uri="{BB962C8B-B14F-4D97-AF65-F5344CB8AC3E}">
        <p14:creationId xmlns:p14="http://schemas.microsoft.com/office/powerpoint/2010/main" val="390049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Joke</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a:t>
            </a:fld>
            <a:endParaRPr lang="nl-BE"/>
          </a:p>
        </p:txBody>
      </p:sp>
    </p:spTree>
    <p:extLst>
      <p:ext uri="{BB962C8B-B14F-4D97-AF65-F5344CB8AC3E}">
        <p14:creationId xmlns:p14="http://schemas.microsoft.com/office/powerpoint/2010/main" val="11731168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8B68C-A34F-1E48-E943-AECA5C267F5B}"/>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55B324F-7AA0-6F2F-C1A1-798DAF04C1C8}"/>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CC6ADFA2-F653-108E-8FF5-F53012F0D19F}"/>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3A9ADED1-09BD-19DE-4B4B-CE2E0CE75B62}"/>
              </a:ext>
            </a:extLst>
          </p:cNvPr>
          <p:cNvSpPr>
            <a:spLocks noGrp="1"/>
          </p:cNvSpPr>
          <p:nvPr>
            <p:ph type="sldNum" sz="quarter" idx="5"/>
          </p:nvPr>
        </p:nvSpPr>
        <p:spPr/>
        <p:txBody>
          <a:bodyPr/>
          <a:lstStyle/>
          <a:p>
            <a:fld id="{2D1F41C5-4C6D-D94D-B198-22EA072390B8}" type="slidenum">
              <a:rPr lang="nl-BE" smtClean="0"/>
              <a:t>20</a:t>
            </a:fld>
            <a:endParaRPr lang="nl-BE"/>
          </a:p>
        </p:txBody>
      </p:sp>
    </p:spTree>
    <p:extLst>
      <p:ext uri="{BB962C8B-B14F-4D97-AF65-F5344CB8AC3E}">
        <p14:creationId xmlns:p14="http://schemas.microsoft.com/office/powerpoint/2010/main" val="27221421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a:t>Joke</a:t>
            </a:r>
            <a:endParaRPr lang="nl-BE">
              <a:highlight>
                <a:srgbClr val="FFFF00"/>
              </a:highlight>
            </a:endParaRPr>
          </a:p>
          <a:p>
            <a:endParaRPr lang="nl-BE">
              <a:highlight>
                <a:srgbClr val="FFFF00"/>
              </a:highlight>
            </a:endParaRP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21</a:t>
            </a:fld>
            <a:endParaRPr lang="nl-BE"/>
          </a:p>
        </p:txBody>
      </p:sp>
    </p:spTree>
    <p:extLst>
      <p:ext uri="{BB962C8B-B14F-4D97-AF65-F5344CB8AC3E}">
        <p14:creationId xmlns:p14="http://schemas.microsoft.com/office/powerpoint/2010/main" val="15315002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23FA1F-4D40-3EFC-4CDB-E2B5F34447F8}"/>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DEAA944-CA87-097E-B5A4-3BDCD9E89C0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370FFFD-0B1E-C41A-869B-641D33D95260}"/>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89B4C1B9-F644-627E-4A1A-BCC0B6A5287D}"/>
              </a:ext>
            </a:extLst>
          </p:cNvPr>
          <p:cNvSpPr>
            <a:spLocks noGrp="1"/>
          </p:cNvSpPr>
          <p:nvPr>
            <p:ph type="sldNum" sz="quarter" idx="5"/>
          </p:nvPr>
        </p:nvSpPr>
        <p:spPr/>
        <p:txBody>
          <a:bodyPr/>
          <a:lstStyle/>
          <a:p>
            <a:fld id="{2D1F41C5-4C6D-D94D-B198-22EA072390B8}" type="slidenum">
              <a:rPr lang="nl-BE" smtClean="0"/>
              <a:t>22</a:t>
            </a:fld>
            <a:endParaRPr lang="nl-BE"/>
          </a:p>
        </p:txBody>
      </p:sp>
    </p:spTree>
    <p:extLst>
      <p:ext uri="{BB962C8B-B14F-4D97-AF65-F5344CB8AC3E}">
        <p14:creationId xmlns:p14="http://schemas.microsoft.com/office/powerpoint/2010/main" val="12823233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2676B-14AF-8FA8-1599-73158565BD22}"/>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D48F4044-FF35-0F0D-36A2-B44F01741934}"/>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D7571D8-D432-0F2C-B629-BE4D897AE4D9}"/>
              </a:ext>
            </a:extLst>
          </p:cNvPr>
          <p:cNvSpPr>
            <a:spLocks noGrp="1"/>
          </p:cNvSpPr>
          <p:nvPr>
            <p:ph type="body" idx="1"/>
          </p:nvPr>
        </p:nvSpPr>
        <p:spPr/>
        <p:txBody>
          <a:bodyPr/>
          <a:lstStyle/>
          <a:p>
            <a:endParaRPr lang="nl-BE">
              <a:highlight>
                <a:srgbClr val="FFFF00"/>
              </a:highlight>
            </a:endParaRPr>
          </a:p>
          <a:p>
            <a:r>
              <a:rPr lang="en-US"/>
              <a:t>Joke</a:t>
            </a:r>
            <a:endParaRPr lang="nl-BE">
              <a:highlight>
                <a:srgbClr val="FFFF00"/>
              </a:highlight>
            </a:endParaRPr>
          </a:p>
        </p:txBody>
      </p:sp>
      <p:sp>
        <p:nvSpPr>
          <p:cNvPr id="4" name="Tijdelijke aanduiding voor dianummer 3">
            <a:extLst>
              <a:ext uri="{FF2B5EF4-FFF2-40B4-BE49-F238E27FC236}">
                <a16:creationId xmlns:a16="http://schemas.microsoft.com/office/drawing/2014/main" id="{3E7A6E41-6B65-8ED8-E315-C61BF61F54EE}"/>
              </a:ext>
            </a:extLst>
          </p:cNvPr>
          <p:cNvSpPr>
            <a:spLocks noGrp="1"/>
          </p:cNvSpPr>
          <p:nvPr>
            <p:ph type="sldNum" sz="quarter" idx="5"/>
          </p:nvPr>
        </p:nvSpPr>
        <p:spPr/>
        <p:txBody>
          <a:bodyPr/>
          <a:lstStyle/>
          <a:p>
            <a:fld id="{2D1F41C5-4C6D-D94D-B198-22EA072390B8}" type="slidenum">
              <a:rPr lang="nl-BE" smtClean="0"/>
              <a:t>23</a:t>
            </a:fld>
            <a:endParaRPr lang="nl-BE"/>
          </a:p>
        </p:txBody>
      </p:sp>
    </p:spTree>
    <p:extLst>
      <p:ext uri="{BB962C8B-B14F-4D97-AF65-F5344CB8AC3E}">
        <p14:creationId xmlns:p14="http://schemas.microsoft.com/office/powerpoint/2010/main" val="38587004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E9952-AAF1-C395-88D4-D7CE8A354AF3}"/>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7DEBA4F-97FF-9B76-21F2-01B5BCC403A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2002704-8832-7D52-6225-4550BB2C6FA1}"/>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C90FA116-5389-F00D-AF6E-928AE9A700FA}"/>
              </a:ext>
            </a:extLst>
          </p:cNvPr>
          <p:cNvSpPr>
            <a:spLocks noGrp="1"/>
          </p:cNvSpPr>
          <p:nvPr>
            <p:ph type="sldNum" sz="quarter" idx="5"/>
          </p:nvPr>
        </p:nvSpPr>
        <p:spPr/>
        <p:txBody>
          <a:bodyPr/>
          <a:lstStyle/>
          <a:p>
            <a:fld id="{2D1F41C5-4C6D-D94D-B198-22EA072390B8}" type="slidenum">
              <a:rPr lang="nl-BE" smtClean="0"/>
              <a:t>24</a:t>
            </a:fld>
            <a:endParaRPr lang="nl-BE"/>
          </a:p>
        </p:txBody>
      </p:sp>
    </p:spTree>
    <p:extLst>
      <p:ext uri="{BB962C8B-B14F-4D97-AF65-F5344CB8AC3E}">
        <p14:creationId xmlns:p14="http://schemas.microsoft.com/office/powerpoint/2010/main" val="25493806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highlight>
                <a:srgbClr val="FFFF00"/>
              </a:highlight>
            </a:endParaRPr>
          </a:p>
          <a:p>
            <a:r>
              <a:rPr lang="nl-BE">
                <a:highlight>
                  <a:srgbClr val="FFFF00"/>
                </a:highlight>
              </a:rPr>
              <a:t>Astrid</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25</a:t>
            </a:fld>
            <a:endParaRPr lang="nl-BE"/>
          </a:p>
        </p:txBody>
      </p:sp>
    </p:spTree>
    <p:extLst>
      <p:ext uri="{BB962C8B-B14F-4D97-AF65-F5344CB8AC3E}">
        <p14:creationId xmlns:p14="http://schemas.microsoft.com/office/powerpoint/2010/main" val="7851849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30791C-89C3-D740-069F-CD41C70FC31C}"/>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7DE01D3F-03DA-8C21-BCAA-A011984C2243}"/>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E7D0480-A545-E9A8-427D-CA92C76B0E76}"/>
              </a:ext>
            </a:extLst>
          </p:cNvPr>
          <p:cNvSpPr>
            <a:spLocks noGrp="1"/>
          </p:cNvSpPr>
          <p:nvPr>
            <p:ph type="body" idx="1"/>
          </p:nvPr>
        </p:nvSpPr>
        <p:spPr/>
        <p:txBody>
          <a:bodyPr/>
          <a:lstStyle/>
          <a:p>
            <a:r>
              <a:rPr lang="nl-BE">
                <a:highlight>
                  <a:srgbClr val="FFFF00"/>
                </a:highlight>
              </a:rPr>
              <a:t>Astrid</a:t>
            </a: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92DFE1FD-C028-A1D1-C7AC-A183DB5DA981}"/>
              </a:ext>
            </a:extLst>
          </p:cNvPr>
          <p:cNvSpPr>
            <a:spLocks noGrp="1"/>
          </p:cNvSpPr>
          <p:nvPr>
            <p:ph type="sldNum" sz="quarter" idx="5"/>
          </p:nvPr>
        </p:nvSpPr>
        <p:spPr/>
        <p:txBody>
          <a:bodyPr/>
          <a:lstStyle/>
          <a:p>
            <a:fld id="{2D1F41C5-4C6D-D94D-B198-22EA072390B8}" type="slidenum">
              <a:rPr lang="nl-BE" smtClean="0"/>
              <a:t>26</a:t>
            </a:fld>
            <a:endParaRPr lang="nl-BE"/>
          </a:p>
        </p:txBody>
      </p:sp>
    </p:spTree>
    <p:extLst>
      <p:ext uri="{BB962C8B-B14F-4D97-AF65-F5344CB8AC3E}">
        <p14:creationId xmlns:p14="http://schemas.microsoft.com/office/powerpoint/2010/main" val="42635342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E018C7-E04B-0337-964F-95ADAA61BC75}"/>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CEB20BC-D59B-0A03-ECAF-A28A265D2B5A}"/>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D5933BB-D029-6957-4E40-0426CE8AAE6F}"/>
              </a:ext>
            </a:extLst>
          </p:cNvPr>
          <p:cNvSpPr>
            <a:spLocks noGrp="1"/>
          </p:cNvSpPr>
          <p:nvPr>
            <p:ph type="body" idx="1"/>
          </p:nvPr>
        </p:nvSpPr>
        <p:spPr/>
        <p:txBody>
          <a:bodyPr/>
          <a:lstStyle/>
          <a:p>
            <a:r>
              <a:rPr lang="nl-BE">
                <a:highlight>
                  <a:srgbClr val="FFFF00"/>
                </a:highlight>
              </a:rPr>
              <a:t>Astrid</a:t>
            </a: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AAA472A0-C8CF-72FA-8B81-07FEA4426B9C}"/>
              </a:ext>
            </a:extLst>
          </p:cNvPr>
          <p:cNvSpPr>
            <a:spLocks noGrp="1"/>
          </p:cNvSpPr>
          <p:nvPr>
            <p:ph type="sldNum" sz="quarter" idx="5"/>
          </p:nvPr>
        </p:nvSpPr>
        <p:spPr/>
        <p:txBody>
          <a:bodyPr/>
          <a:lstStyle/>
          <a:p>
            <a:fld id="{2D1F41C5-4C6D-D94D-B198-22EA072390B8}" type="slidenum">
              <a:rPr lang="nl-BE" smtClean="0"/>
              <a:t>27</a:t>
            </a:fld>
            <a:endParaRPr lang="nl-BE"/>
          </a:p>
        </p:txBody>
      </p:sp>
    </p:spTree>
    <p:extLst>
      <p:ext uri="{BB962C8B-B14F-4D97-AF65-F5344CB8AC3E}">
        <p14:creationId xmlns:p14="http://schemas.microsoft.com/office/powerpoint/2010/main" val="12026327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40E17-09B7-7663-7FBC-E8C352F5E01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2C3C69D-6FE9-6827-AEB6-E7029EA1E3B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7647234-7BED-BFF5-E0C8-F99DB0C3DE84}"/>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CFE29174-4DF2-529C-4F92-9E511A1829B2}"/>
              </a:ext>
            </a:extLst>
          </p:cNvPr>
          <p:cNvSpPr>
            <a:spLocks noGrp="1"/>
          </p:cNvSpPr>
          <p:nvPr>
            <p:ph type="sldNum" sz="quarter" idx="5"/>
          </p:nvPr>
        </p:nvSpPr>
        <p:spPr/>
        <p:txBody>
          <a:bodyPr/>
          <a:lstStyle/>
          <a:p>
            <a:fld id="{2D1F41C5-4C6D-D94D-B198-22EA072390B8}" type="slidenum">
              <a:rPr lang="nl-BE" smtClean="0"/>
              <a:t>28</a:t>
            </a:fld>
            <a:endParaRPr lang="nl-BE"/>
          </a:p>
        </p:txBody>
      </p:sp>
    </p:spTree>
    <p:extLst>
      <p:ext uri="{BB962C8B-B14F-4D97-AF65-F5344CB8AC3E}">
        <p14:creationId xmlns:p14="http://schemas.microsoft.com/office/powerpoint/2010/main" val="15761895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284192-F617-43AB-8B3E-DDD692D2A2E5}"/>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7F76809-13C2-D869-6617-C13FE910B1E5}"/>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2F19DF0-1435-84B4-95E6-EF6A42208E2A}"/>
              </a:ext>
            </a:extLst>
          </p:cNvPr>
          <p:cNvSpPr>
            <a:spLocks noGrp="1"/>
          </p:cNvSpPr>
          <p:nvPr>
            <p:ph type="body" idx="1"/>
          </p:nvPr>
        </p:nvSpPr>
        <p:spPr/>
        <p:txBody>
          <a:bodyPr/>
          <a:lstStyle/>
          <a:p>
            <a:r>
              <a:rPr lang="nl-BE">
                <a:highlight>
                  <a:srgbClr val="FFFF00"/>
                </a:highlight>
              </a:rPr>
              <a:t>Joke</a:t>
            </a: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8CA6027F-C987-696A-674E-DC7465E024B9}"/>
              </a:ext>
            </a:extLst>
          </p:cNvPr>
          <p:cNvSpPr>
            <a:spLocks noGrp="1"/>
          </p:cNvSpPr>
          <p:nvPr>
            <p:ph type="sldNum" sz="quarter" idx="5"/>
          </p:nvPr>
        </p:nvSpPr>
        <p:spPr/>
        <p:txBody>
          <a:bodyPr/>
          <a:lstStyle/>
          <a:p>
            <a:fld id="{2D1F41C5-4C6D-D94D-B198-22EA072390B8}" type="slidenum">
              <a:rPr lang="nl-BE" smtClean="0"/>
              <a:t>29</a:t>
            </a:fld>
            <a:endParaRPr lang="nl-BE"/>
          </a:p>
        </p:txBody>
      </p:sp>
    </p:spTree>
    <p:extLst>
      <p:ext uri="{BB962C8B-B14F-4D97-AF65-F5344CB8AC3E}">
        <p14:creationId xmlns:p14="http://schemas.microsoft.com/office/powerpoint/2010/main" val="1062798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Joke	</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3</a:t>
            </a:fld>
            <a:endParaRPr lang="nl-BE"/>
          </a:p>
        </p:txBody>
      </p:sp>
    </p:spTree>
    <p:extLst>
      <p:ext uri="{BB962C8B-B14F-4D97-AF65-F5344CB8AC3E}">
        <p14:creationId xmlns:p14="http://schemas.microsoft.com/office/powerpoint/2010/main" val="529726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C17C76-E12D-1C7B-AD04-03BB27609CEC}"/>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F6BD688-C50F-A478-DF46-2EFB39C86E06}"/>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07588D0C-4228-FC5E-A5D6-8F1C85B77124}"/>
              </a:ext>
            </a:extLst>
          </p:cNvPr>
          <p:cNvSpPr>
            <a:spLocks noGrp="1"/>
          </p:cNvSpPr>
          <p:nvPr>
            <p:ph type="body" idx="1"/>
          </p:nvPr>
        </p:nvSpPr>
        <p:spPr/>
        <p:txBody>
          <a:bodyPr/>
          <a:lstStyle/>
          <a:p>
            <a:r>
              <a:rPr lang="nl-BE">
                <a:highlight>
                  <a:srgbClr val="FFFF00"/>
                </a:highlight>
              </a:rPr>
              <a:t>Joke</a:t>
            </a: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45E2C084-612B-D717-63F5-FCEFE40E6221}"/>
              </a:ext>
            </a:extLst>
          </p:cNvPr>
          <p:cNvSpPr>
            <a:spLocks noGrp="1"/>
          </p:cNvSpPr>
          <p:nvPr>
            <p:ph type="sldNum" sz="quarter" idx="5"/>
          </p:nvPr>
        </p:nvSpPr>
        <p:spPr/>
        <p:txBody>
          <a:bodyPr/>
          <a:lstStyle/>
          <a:p>
            <a:fld id="{2D1F41C5-4C6D-D94D-B198-22EA072390B8}" type="slidenum">
              <a:rPr lang="nl-BE" smtClean="0"/>
              <a:t>30</a:t>
            </a:fld>
            <a:endParaRPr lang="nl-BE"/>
          </a:p>
        </p:txBody>
      </p:sp>
    </p:spTree>
    <p:extLst>
      <p:ext uri="{BB962C8B-B14F-4D97-AF65-F5344CB8AC3E}">
        <p14:creationId xmlns:p14="http://schemas.microsoft.com/office/powerpoint/2010/main" val="19058319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BC3E1-D5D3-5F6A-FAE4-973E0C678A65}"/>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7708B6C-D5E0-0BEA-CF68-39EBFBD3D5B6}"/>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451220C8-5692-7313-5E67-3A5D9FFF3002}"/>
              </a:ext>
            </a:extLst>
          </p:cNvPr>
          <p:cNvSpPr>
            <a:spLocks noGrp="1"/>
          </p:cNvSpPr>
          <p:nvPr>
            <p:ph type="body" idx="1"/>
          </p:nvPr>
        </p:nvSpPr>
        <p:spPr/>
        <p:txBody>
          <a:bodyPr/>
          <a:lstStyle/>
          <a:p>
            <a:r>
              <a:rPr lang="nl-BE">
                <a:highlight>
                  <a:srgbClr val="FFFF00"/>
                </a:highlight>
              </a:rPr>
              <a:t>Joke</a:t>
            </a: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84C1D655-4703-275E-E49A-2651550DB519}"/>
              </a:ext>
            </a:extLst>
          </p:cNvPr>
          <p:cNvSpPr>
            <a:spLocks noGrp="1"/>
          </p:cNvSpPr>
          <p:nvPr>
            <p:ph type="sldNum" sz="quarter" idx="5"/>
          </p:nvPr>
        </p:nvSpPr>
        <p:spPr/>
        <p:txBody>
          <a:bodyPr/>
          <a:lstStyle/>
          <a:p>
            <a:fld id="{2D1F41C5-4C6D-D94D-B198-22EA072390B8}" type="slidenum">
              <a:rPr lang="nl-BE" smtClean="0"/>
              <a:t>31</a:t>
            </a:fld>
            <a:endParaRPr lang="nl-BE"/>
          </a:p>
        </p:txBody>
      </p:sp>
    </p:spTree>
    <p:extLst>
      <p:ext uri="{BB962C8B-B14F-4D97-AF65-F5344CB8AC3E}">
        <p14:creationId xmlns:p14="http://schemas.microsoft.com/office/powerpoint/2010/main" val="37177751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6D1569-D8E1-58A0-410F-0F528A0A10F1}"/>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70736F8-598F-8322-B262-5C22D3E44BFA}"/>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BE7F30D-E0A4-AE53-CBD9-A50B378BE45F}"/>
              </a:ext>
            </a:extLst>
          </p:cNvPr>
          <p:cNvSpPr>
            <a:spLocks noGrp="1"/>
          </p:cNvSpPr>
          <p:nvPr>
            <p:ph type="body" idx="1"/>
          </p:nvPr>
        </p:nvSpPr>
        <p:spPr/>
        <p:txBody>
          <a:bodyPr/>
          <a:lstStyle/>
          <a:p>
            <a:r>
              <a:rPr lang="nl-BE">
                <a:highlight>
                  <a:srgbClr val="FFFF00"/>
                </a:highlight>
              </a:rPr>
              <a:t>Joke</a:t>
            </a: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4E39D56E-9053-F1BE-F8DC-2D4F0905C69B}"/>
              </a:ext>
            </a:extLst>
          </p:cNvPr>
          <p:cNvSpPr>
            <a:spLocks noGrp="1"/>
          </p:cNvSpPr>
          <p:nvPr>
            <p:ph type="sldNum" sz="quarter" idx="5"/>
          </p:nvPr>
        </p:nvSpPr>
        <p:spPr/>
        <p:txBody>
          <a:bodyPr/>
          <a:lstStyle/>
          <a:p>
            <a:fld id="{2D1F41C5-4C6D-D94D-B198-22EA072390B8}" type="slidenum">
              <a:rPr lang="nl-BE" smtClean="0"/>
              <a:t>32</a:t>
            </a:fld>
            <a:endParaRPr lang="nl-BE"/>
          </a:p>
        </p:txBody>
      </p:sp>
    </p:spTree>
    <p:extLst>
      <p:ext uri="{BB962C8B-B14F-4D97-AF65-F5344CB8AC3E}">
        <p14:creationId xmlns:p14="http://schemas.microsoft.com/office/powerpoint/2010/main" val="4201883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E389F-53A2-6295-A2AE-7BDCE41BE2FB}"/>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5B6F547A-2983-EFF6-C836-A7F2AC77F20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B3C12F1F-BA2D-8A39-496F-3C91AAD73841}"/>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EFC15624-A15A-82EC-B02E-6D11A919E4E8}"/>
              </a:ext>
            </a:extLst>
          </p:cNvPr>
          <p:cNvSpPr>
            <a:spLocks noGrp="1"/>
          </p:cNvSpPr>
          <p:nvPr>
            <p:ph type="sldNum" sz="quarter" idx="5"/>
          </p:nvPr>
        </p:nvSpPr>
        <p:spPr/>
        <p:txBody>
          <a:bodyPr/>
          <a:lstStyle/>
          <a:p>
            <a:fld id="{2D1F41C5-4C6D-D94D-B198-22EA072390B8}" type="slidenum">
              <a:rPr lang="nl-BE" smtClean="0"/>
              <a:t>33</a:t>
            </a:fld>
            <a:endParaRPr lang="nl-BE"/>
          </a:p>
        </p:txBody>
      </p:sp>
    </p:spTree>
    <p:extLst>
      <p:ext uri="{BB962C8B-B14F-4D97-AF65-F5344CB8AC3E}">
        <p14:creationId xmlns:p14="http://schemas.microsoft.com/office/powerpoint/2010/main" val="7377172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3465E8-F0AE-8EEB-8A3F-B917F21B9415}"/>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06B6D6A-984D-1B9A-CFA8-A30CA61C3019}"/>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46DBD584-72D7-50D6-7B89-261C54F8723E}"/>
              </a:ext>
            </a:extLst>
          </p:cNvPr>
          <p:cNvSpPr>
            <a:spLocks noGrp="1"/>
          </p:cNvSpPr>
          <p:nvPr>
            <p:ph type="body" idx="1"/>
          </p:nvPr>
        </p:nvSpPr>
        <p:spPr/>
        <p:txBody>
          <a:bodyPr/>
          <a:lstStyle/>
          <a:p>
            <a:r>
              <a:rPr lang="nl-BE">
                <a:highlight>
                  <a:srgbClr val="FFFF00"/>
                </a:highlight>
              </a:rPr>
              <a:t>Joke</a:t>
            </a:r>
          </a:p>
          <a:p>
            <a:endParaRPr lang="nl-BE">
              <a:highlight>
                <a:srgbClr val="FFFF00"/>
              </a:highlight>
            </a:endParaRPr>
          </a:p>
        </p:txBody>
      </p:sp>
      <p:sp>
        <p:nvSpPr>
          <p:cNvPr id="4" name="Tijdelijke aanduiding voor dianummer 3">
            <a:extLst>
              <a:ext uri="{FF2B5EF4-FFF2-40B4-BE49-F238E27FC236}">
                <a16:creationId xmlns:a16="http://schemas.microsoft.com/office/drawing/2014/main" id="{59E77AA5-E1FA-7711-250C-091D7319986F}"/>
              </a:ext>
            </a:extLst>
          </p:cNvPr>
          <p:cNvSpPr>
            <a:spLocks noGrp="1"/>
          </p:cNvSpPr>
          <p:nvPr>
            <p:ph type="sldNum" sz="quarter" idx="5"/>
          </p:nvPr>
        </p:nvSpPr>
        <p:spPr/>
        <p:txBody>
          <a:bodyPr/>
          <a:lstStyle/>
          <a:p>
            <a:fld id="{2D1F41C5-4C6D-D94D-B198-22EA072390B8}" type="slidenum">
              <a:rPr lang="nl-BE" smtClean="0"/>
              <a:t>34</a:t>
            </a:fld>
            <a:endParaRPr lang="nl-BE"/>
          </a:p>
        </p:txBody>
      </p:sp>
    </p:spTree>
    <p:extLst>
      <p:ext uri="{BB962C8B-B14F-4D97-AF65-F5344CB8AC3E}">
        <p14:creationId xmlns:p14="http://schemas.microsoft.com/office/powerpoint/2010/main" val="7650759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85566-8F24-88BB-7194-4F71B518CEA9}"/>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5126629C-0A9B-D68B-0B10-4EE1497B834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EEBEA73-AB5A-AF95-5799-ED653788336A}"/>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073E328E-D2A8-1FCA-4E56-48267673BFA4}"/>
              </a:ext>
            </a:extLst>
          </p:cNvPr>
          <p:cNvSpPr>
            <a:spLocks noGrp="1"/>
          </p:cNvSpPr>
          <p:nvPr>
            <p:ph type="sldNum" sz="quarter" idx="5"/>
          </p:nvPr>
        </p:nvSpPr>
        <p:spPr/>
        <p:txBody>
          <a:bodyPr/>
          <a:lstStyle/>
          <a:p>
            <a:fld id="{2D1F41C5-4C6D-D94D-B198-22EA072390B8}" type="slidenum">
              <a:rPr lang="nl-BE" smtClean="0"/>
              <a:t>35</a:t>
            </a:fld>
            <a:endParaRPr lang="nl-BE"/>
          </a:p>
        </p:txBody>
      </p:sp>
    </p:spTree>
    <p:extLst>
      <p:ext uri="{BB962C8B-B14F-4D97-AF65-F5344CB8AC3E}">
        <p14:creationId xmlns:p14="http://schemas.microsoft.com/office/powerpoint/2010/main" val="15003234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701AF-D092-BC2C-3835-B8EDDBA8C63F}"/>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4B85337-FC82-CC5C-A971-30B11611712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CEC8DB8C-BEDF-A7E4-12CD-B71434E74202}"/>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5944896B-E79D-2641-DE82-0836850B8B11}"/>
              </a:ext>
            </a:extLst>
          </p:cNvPr>
          <p:cNvSpPr>
            <a:spLocks noGrp="1"/>
          </p:cNvSpPr>
          <p:nvPr>
            <p:ph type="sldNum" sz="quarter" idx="5"/>
          </p:nvPr>
        </p:nvSpPr>
        <p:spPr/>
        <p:txBody>
          <a:bodyPr/>
          <a:lstStyle/>
          <a:p>
            <a:fld id="{2D1F41C5-4C6D-D94D-B198-22EA072390B8}" type="slidenum">
              <a:rPr lang="nl-BE" smtClean="0"/>
              <a:t>36</a:t>
            </a:fld>
            <a:endParaRPr lang="nl-BE"/>
          </a:p>
        </p:txBody>
      </p:sp>
    </p:spTree>
    <p:extLst>
      <p:ext uri="{BB962C8B-B14F-4D97-AF65-F5344CB8AC3E}">
        <p14:creationId xmlns:p14="http://schemas.microsoft.com/office/powerpoint/2010/main" val="362574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Joke</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4</a:t>
            </a:fld>
            <a:endParaRPr lang="nl-BE"/>
          </a:p>
        </p:txBody>
      </p:sp>
    </p:spTree>
    <p:extLst>
      <p:ext uri="{BB962C8B-B14F-4D97-AF65-F5344CB8AC3E}">
        <p14:creationId xmlns:p14="http://schemas.microsoft.com/office/powerpoint/2010/main" val="2458023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a:t>Joke</a:t>
            </a:r>
          </a:p>
          <a:p>
            <a:r>
              <a:rPr lang="nl-BE"/>
              <a:t>Leerpunt heeft als doel kennis over effectieve didactiek uit wetenschappelijk onderzoek te ontsluiten en via gerichte implementatie de kwaliteit van het Vlaamse onderwijs te verbeteren. Leerpunt biedt daarom een zich steeds ontwikkelende, onderbouwde didactische kennisbasis aan voor leraren(teams) waarmee ze hun dagelijkse lespraktijk </a:t>
            </a:r>
            <a:r>
              <a:rPr lang="nl-BE" err="1"/>
              <a:t>evidence-informed</a:t>
            </a:r>
            <a:r>
              <a:rPr lang="nl-BE"/>
              <a:t> kunnen aanpakken. Deze kennisbasis wordt onder andere gevormd door bestaand onderzoek te synthetiseren en te hertalen naar de lespraktijk. </a:t>
            </a:r>
          </a:p>
          <a:p>
            <a:r>
              <a:rPr lang="nl-BE"/>
              <a:t>Deze oproep situeert zich binnen de extra taak van Leerpunt van de Vlaamse Regering binnen brede basiszorg en verhoogde zorg. Samen met de begeleidende diensten, zijnde de pedagogisch begeleidingsdiensten en andere aanbieders, kreeg Leerpunt de opdracht om de brede basiszorg en verhoogde zorg in scholen voor gewoon onderwijs te versterken door een sterke kennisbasis aan te bieden vanuit valide wetenschappelijk onderzoek.</a:t>
            </a:r>
          </a:p>
          <a:p>
            <a:r>
              <a:rPr lang="nl-BE"/>
              <a:t>Leerpunt lanceert in het kader van haar taak i.v.m. het versterken van de brede basiszorg en verhoogde zorg twee projectoproepen, waarop projectbegeleiders (pedagogische begeleidingsdiensten en andere aanbieders) in consortium met de al bekende deelnemende scholen en instellingen hoger onderwijs een aanvraag kunnen indienen voor financiering. </a:t>
            </a:r>
          </a:p>
          <a:p>
            <a:r>
              <a:rPr lang="nl-BE"/>
              <a:t>De geselecteerde projecten volgend op de eerste oproep starten in juni en hebben een duurtijd van 15 maanden. </a:t>
            </a:r>
          </a:p>
          <a:p>
            <a:r>
              <a:rPr lang="nl-BE"/>
              <a:t>Deze oproep heeft als onderwerp het onderzoek naar de verschillende vormen van implementatie binnen deze projecten waarbij zowel de effectiviteit van de interventie als de effectiviteit van begeleiding worden onderzocht.</a:t>
            </a:r>
          </a:p>
          <a:p>
            <a:endParaRPr lang="nl-BE"/>
          </a:p>
          <a:p>
            <a:endParaRPr lang="nl-BE"/>
          </a:p>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5</a:t>
            </a:fld>
            <a:endParaRPr lang="nl-BE"/>
          </a:p>
        </p:txBody>
      </p:sp>
    </p:spTree>
    <p:extLst>
      <p:ext uri="{BB962C8B-B14F-4D97-AF65-F5344CB8AC3E}">
        <p14:creationId xmlns:p14="http://schemas.microsoft.com/office/powerpoint/2010/main" val="3029419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7A88D2-B9C9-1A12-B7BE-748A6182DBCA}"/>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CD638D8-FA6E-BDD7-7902-9F15F7A01EA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A9CD038-B4F9-0B1B-3BE6-9506029ABB66}"/>
              </a:ext>
            </a:extLst>
          </p:cNvPr>
          <p:cNvSpPr>
            <a:spLocks noGrp="1"/>
          </p:cNvSpPr>
          <p:nvPr>
            <p:ph type="body" idx="1"/>
          </p:nvPr>
        </p:nvSpPr>
        <p:spPr/>
        <p:txBody>
          <a:bodyPr/>
          <a:lstStyle/>
          <a:p>
            <a:r>
              <a:rPr lang="nl-BE"/>
              <a:t>Joke</a:t>
            </a:r>
          </a:p>
          <a:p>
            <a:r>
              <a:rPr lang="nl-BE"/>
              <a:t>Leerpunt heeft als doel kennis over effectieve didactiek uit wetenschappelijk onderzoek te ontsluiten en via gerichte implementatie de kwaliteit van het Vlaamse onderwijs te verbeteren. Leerpunt biedt daarom een zich steeds ontwikkelende, onderbouwde didactische kennisbasis aan voor leraren(teams) waarmee ze hun dagelijkse lespraktijk </a:t>
            </a:r>
            <a:r>
              <a:rPr lang="nl-BE" err="1"/>
              <a:t>evidence-informed</a:t>
            </a:r>
            <a:r>
              <a:rPr lang="nl-BE"/>
              <a:t> kunnen aanpakken. Deze kennisbasis wordt onder andere gevormd door bestaand onderzoek te synthetiseren en te hertalen naar de lespraktijk. </a:t>
            </a:r>
          </a:p>
          <a:p>
            <a:r>
              <a:rPr lang="nl-BE"/>
              <a:t>Deze oproep situeert zich binnen de extra taak van Leerpunt van de Vlaamse Regering binnen brede basiszorg en verhoogde zorg. Samen met de begeleidende diensten, zijnde de pedagogisch begeleidingsdiensten en andere aanbieders, kreeg Leerpunt de opdracht om de brede basiszorg en verhoogde zorg in scholen voor gewoon onderwijs te versterken door een sterke kennisbasis aan te bieden vanuit valide wetenschappelijk onderzoek.</a:t>
            </a:r>
          </a:p>
          <a:p>
            <a:r>
              <a:rPr lang="nl-BE"/>
              <a:t>Leerpunt lanceert in het kader van haar taak i.v.m. het versterken van de brede basiszorg en verhoogde zorg twee projectoproepen, waarop projectbegeleiders (pedagogische begeleidingsdiensten en andere aanbieders) in consortium met de al bekende deelnemende scholen en instellingen hoger onderwijs een aanvraag kunnen indienen voor financiering. </a:t>
            </a:r>
          </a:p>
          <a:p>
            <a:r>
              <a:rPr lang="nl-BE"/>
              <a:t>De geselecteerde projecten volgend op de eerste oproep starten in juni en hebben een duurtijd van 15 maanden. </a:t>
            </a:r>
          </a:p>
          <a:p>
            <a:r>
              <a:rPr lang="nl-BE"/>
              <a:t>Deze oproep heeft als onderwerp het onderzoek naar de verschillende vormen van implementatie binnen deze projecten waarbij zowel de effectiviteit van de interventie als de effectiviteit van begeleiding worden onderzocht.</a:t>
            </a:r>
          </a:p>
          <a:p>
            <a:endParaRPr lang="nl-BE"/>
          </a:p>
          <a:p>
            <a:endParaRPr lang="nl-BE"/>
          </a:p>
          <a:p>
            <a:endParaRPr lang="nl-BE"/>
          </a:p>
        </p:txBody>
      </p:sp>
      <p:sp>
        <p:nvSpPr>
          <p:cNvPr id="4" name="Tijdelijke aanduiding voor dianummer 3">
            <a:extLst>
              <a:ext uri="{FF2B5EF4-FFF2-40B4-BE49-F238E27FC236}">
                <a16:creationId xmlns:a16="http://schemas.microsoft.com/office/drawing/2014/main" id="{5F0A9387-99E6-2E1B-6475-BD31FAB76434}"/>
              </a:ext>
            </a:extLst>
          </p:cNvPr>
          <p:cNvSpPr>
            <a:spLocks noGrp="1"/>
          </p:cNvSpPr>
          <p:nvPr>
            <p:ph type="sldNum" sz="quarter" idx="5"/>
          </p:nvPr>
        </p:nvSpPr>
        <p:spPr/>
        <p:txBody>
          <a:bodyPr/>
          <a:lstStyle/>
          <a:p>
            <a:fld id="{2D1F41C5-4C6D-D94D-B198-22EA072390B8}" type="slidenum">
              <a:rPr lang="nl-BE" smtClean="0"/>
              <a:t>6</a:t>
            </a:fld>
            <a:endParaRPr lang="nl-BE"/>
          </a:p>
        </p:txBody>
      </p:sp>
    </p:spTree>
    <p:extLst>
      <p:ext uri="{BB962C8B-B14F-4D97-AF65-F5344CB8AC3E}">
        <p14:creationId xmlns:p14="http://schemas.microsoft.com/office/powerpoint/2010/main" val="868213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2093E9-A793-75FA-D9D9-790DD7F45652}"/>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71C95A0A-8DD2-52CA-A8B6-F7E30503B1F2}"/>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44ABFDCC-AD45-D7C8-8DBE-01B47C3DA19E}"/>
              </a:ext>
            </a:extLst>
          </p:cNvPr>
          <p:cNvSpPr>
            <a:spLocks noGrp="1"/>
          </p:cNvSpPr>
          <p:nvPr>
            <p:ph type="body" idx="1"/>
          </p:nvPr>
        </p:nvSpPr>
        <p:spPr/>
        <p:txBody>
          <a:bodyPr/>
          <a:lstStyle/>
          <a:p>
            <a:r>
              <a:rPr lang="nl-BE"/>
              <a:t>Joke</a:t>
            </a:r>
          </a:p>
          <a:p>
            <a:r>
              <a:rPr lang="nl-BE"/>
              <a:t>Leerpunt heeft als doel kennis over effectieve didactiek uit wetenschappelijk onderzoek te ontsluiten en via gerichte implementatie de kwaliteit van het Vlaamse onderwijs te verbeteren. Leerpunt biedt daarom een zich steeds ontwikkelende, onderbouwde didactische kennisbasis aan voor leraren(teams) waarmee ze hun dagelijkse lespraktijk </a:t>
            </a:r>
            <a:r>
              <a:rPr lang="nl-BE" err="1"/>
              <a:t>evidence-informed</a:t>
            </a:r>
            <a:r>
              <a:rPr lang="nl-BE"/>
              <a:t> kunnen aanpakken. Deze kennisbasis wordt onder andere gevormd door bestaand onderzoek te synthetiseren en te hertalen naar de lespraktijk. </a:t>
            </a:r>
          </a:p>
          <a:p>
            <a:r>
              <a:rPr lang="nl-BE"/>
              <a:t>Deze oproep situeert zich binnen de extra taak van Leerpunt van de Vlaamse Regering binnen brede basiszorg en verhoogde zorg. Samen met de begeleidende diensten, zijnde de pedagogisch begeleidingsdiensten en andere aanbieders, kreeg Leerpunt de opdracht om de brede basiszorg en verhoogde zorg in scholen voor gewoon onderwijs te versterken door een sterke kennisbasis aan te bieden vanuit valide wetenschappelijk onderzoek.</a:t>
            </a:r>
          </a:p>
          <a:p>
            <a:r>
              <a:rPr lang="nl-BE"/>
              <a:t>Leerpunt lanceert in het kader van haar taak i.v.m. het versterken van de brede basiszorg en verhoogde zorg twee projectoproepen, waarop projectbegeleiders (pedagogische begeleidingsdiensten en andere aanbieders) in consortium met de al bekende deelnemende scholen en instellingen hoger onderwijs een aanvraag kunnen indienen voor financiering. </a:t>
            </a:r>
          </a:p>
          <a:p>
            <a:endParaRPr lang="nl-BE"/>
          </a:p>
          <a:p>
            <a:endParaRPr lang="nl-BE"/>
          </a:p>
          <a:p>
            <a:endParaRPr lang="nl-BE"/>
          </a:p>
        </p:txBody>
      </p:sp>
      <p:sp>
        <p:nvSpPr>
          <p:cNvPr id="4" name="Tijdelijke aanduiding voor dianummer 3">
            <a:extLst>
              <a:ext uri="{FF2B5EF4-FFF2-40B4-BE49-F238E27FC236}">
                <a16:creationId xmlns:a16="http://schemas.microsoft.com/office/drawing/2014/main" id="{0DCD150F-6BEA-9017-2945-576A44ED6B8D}"/>
              </a:ext>
            </a:extLst>
          </p:cNvPr>
          <p:cNvSpPr>
            <a:spLocks noGrp="1"/>
          </p:cNvSpPr>
          <p:nvPr>
            <p:ph type="sldNum" sz="quarter" idx="5"/>
          </p:nvPr>
        </p:nvSpPr>
        <p:spPr/>
        <p:txBody>
          <a:bodyPr/>
          <a:lstStyle/>
          <a:p>
            <a:fld id="{2D1F41C5-4C6D-D94D-B198-22EA072390B8}" type="slidenum">
              <a:rPr lang="nl-BE" smtClean="0"/>
              <a:t>7</a:t>
            </a:fld>
            <a:endParaRPr lang="nl-BE"/>
          </a:p>
        </p:txBody>
      </p:sp>
    </p:spTree>
    <p:extLst>
      <p:ext uri="{BB962C8B-B14F-4D97-AF65-F5344CB8AC3E}">
        <p14:creationId xmlns:p14="http://schemas.microsoft.com/office/powerpoint/2010/main" val="1663926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1FA7AF-9E91-D292-FA3A-9AE1A198CAA8}"/>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2077FF32-8759-BA61-3E88-341CA2F1323A}"/>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B431A5BD-521B-0FBD-9D98-981EB7C5AEBD}"/>
              </a:ext>
            </a:extLst>
          </p:cNvPr>
          <p:cNvSpPr>
            <a:spLocks noGrp="1"/>
          </p:cNvSpPr>
          <p:nvPr>
            <p:ph type="body" idx="1"/>
          </p:nvPr>
        </p:nvSpPr>
        <p:spPr/>
        <p:txBody>
          <a:bodyPr/>
          <a:lstStyle/>
          <a:p>
            <a:r>
              <a:rPr lang="nl-BE"/>
              <a:t>Joke</a:t>
            </a:r>
          </a:p>
          <a:p>
            <a:r>
              <a:rPr lang="nl-BE"/>
              <a:t>Leerpunt heeft als doel kennis over effectieve didactiek uit wetenschappelijk onderzoek te ontsluiten en via gerichte implementatie de kwaliteit van het Vlaamse onderwijs te verbeteren. Leerpunt biedt daarom een zich steeds ontwikkelende, onderbouwde didactische kennisbasis aan voor leraren(teams) waarmee ze hun dagelijkse lespraktijk </a:t>
            </a:r>
            <a:r>
              <a:rPr lang="nl-BE" err="1"/>
              <a:t>evidence-informed</a:t>
            </a:r>
            <a:r>
              <a:rPr lang="nl-BE"/>
              <a:t> kunnen aanpakken. Deze kennisbasis wordt onder andere gevormd door bestaand onderzoek te synthetiseren en te hertalen naar de lespraktijk. </a:t>
            </a:r>
          </a:p>
          <a:p>
            <a:r>
              <a:rPr lang="nl-BE"/>
              <a:t>Deze oproep situeert zich binnen de extra taak van Leerpunt van de Vlaamse Regering binnen brede basiszorg en verhoogde zorg. Samen met de begeleidende diensten, zijnde de pedagogisch begeleidingsdiensten en andere aanbieders, kreeg Leerpunt de opdracht om de brede basiszorg en verhoogde zorg in scholen voor gewoon onderwijs te versterken door een sterke kennisbasis aan te bieden vanuit valide wetenschappelijk onderzoek.</a:t>
            </a:r>
          </a:p>
          <a:p>
            <a:r>
              <a:rPr lang="nl-BE"/>
              <a:t>Leerpunt lanceert in het kader van haar taak i.v.m. het versterken van de brede basiszorg en verhoogde zorg twee projectoproepen, waarop projectbegeleiders (pedagogische begeleidingsdiensten en andere aanbieders) in consortium met de al bekende deelnemende scholen en instellingen hoger onderwijs een aanvraag kunnen indienen voor financiering. </a:t>
            </a:r>
          </a:p>
          <a:p>
            <a:endParaRPr lang="nl-BE"/>
          </a:p>
          <a:p>
            <a:endParaRPr lang="nl-BE"/>
          </a:p>
          <a:p>
            <a:endParaRPr lang="nl-BE"/>
          </a:p>
        </p:txBody>
      </p:sp>
      <p:sp>
        <p:nvSpPr>
          <p:cNvPr id="4" name="Tijdelijke aanduiding voor dianummer 3">
            <a:extLst>
              <a:ext uri="{FF2B5EF4-FFF2-40B4-BE49-F238E27FC236}">
                <a16:creationId xmlns:a16="http://schemas.microsoft.com/office/drawing/2014/main" id="{F9250499-0CF0-6AB8-B7C7-FF5D51CADC32}"/>
              </a:ext>
            </a:extLst>
          </p:cNvPr>
          <p:cNvSpPr>
            <a:spLocks noGrp="1"/>
          </p:cNvSpPr>
          <p:nvPr>
            <p:ph type="sldNum" sz="quarter" idx="5"/>
          </p:nvPr>
        </p:nvSpPr>
        <p:spPr/>
        <p:txBody>
          <a:bodyPr/>
          <a:lstStyle/>
          <a:p>
            <a:fld id="{2D1F41C5-4C6D-D94D-B198-22EA072390B8}" type="slidenum">
              <a:rPr lang="nl-BE" smtClean="0"/>
              <a:t>8</a:t>
            </a:fld>
            <a:endParaRPr lang="nl-BE"/>
          </a:p>
        </p:txBody>
      </p:sp>
    </p:spTree>
    <p:extLst>
      <p:ext uri="{BB962C8B-B14F-4D97-AF65-F5344CB8AC3E}">
        <p14:creationId xmlns:p14="http://schemas.microsoft.com/office/powerpoint/2010/main" val="25898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9</a:t>
            </a:fld>
            <a:endParaRPr lang="nl-BE"/>
          </a:p>
        </p:txBody>
      </p:sp>
    </p:spTree>
    <p:extLst>
      <p:ext uri="{BB962C8B-B14F-4D97-AF65-F5344CB8AC3E}">
        <p14:creationId xmlns:p14="http://schemas.microsoft.com/office/powerpoint/2010/main" val="22497535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pagina">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D45E84B9-9A9D-0726-8FC7-A5B3F009064F}"/>
              </a:ext>
            </a:extLst>
          </p:cNvPr>
          <p:cNvPicPr>
            <a:picLocks noChangeAspect="1"/>
          </p:cNvPicPr>
          <p:nvPr userDrawn="1"/>
        </p:nvPicPr>
        <p:blipFill>
          <a:blip r:embed="rId2"/>
          <a:srcRect/>
          <a:stretch/>
        </p:blipFill>
        <p:spPr>
          <a:xfrm flipH="1">
            <a:off x="-1152" y="0"/>
            <a:ext cx="12192000" cy="6858000"/>
          </a:xfrm>
          <a:prstGeom prst="rect">
            <a:avLst/>
          </a:prstGeom>
        </p:spPr>
      </p:pic>
      <p:sp>
        <p:nvSpPr>
          <p:cNvPr id="2" name="Titel 1">
            <a:extLst>
              <a:ext uri="{FF2B5EF4-FFF2-40B4-BE49-F238E27FC236}">
                <a16:creationId xmlns:a16="http://schemas.microsoft.com/office/drawing/2014/main" id="{62AD10D9-EC11-0594-A6A1-F3761F165B52}"/>
              </a:ext>
            </a:extLst>
          </p:cNvPr>
          <p:cNvSpPr>
            <a:spLocks noGrp="1"/>
          </p:cNvSpPr>
          <p:nvPr>
            <p:ph type="ctrTitle"/>
          </p:nvPr>
        </p:nvSpPr>
        <p:spPr>
          <a:xfrm>
            <a:off x="-2301" y="2758248"/>
            <a:ext cx="12194301" cy="1092048"/>
          </a:xfrm>
        </p:spPr>
        <p:txBody>
          <a:bodyPr anchor="b">
            <a:normAutofit/>
          </a:bodyPr>
          <a:lstStyle>
            <a:lvl1pPr algn="ctr">
              <a:defRPr sz="5000">
                <a:solidFill>
                  <a:srgbClr val="262052"/>
                </a:solidFill>
              </a:defRPr>
            </a:lvl1pPr>
          </a:lstStyle>
          <a:p>
            <a:r>
              <a:rPr lang="nl-NL"/>
              <a:t>Klik om stijl te bewerken</a:t>
            </a:r>
            <a:endParaRPr lang="nl-BE"/>
          </a:p>
        </p:txBody>
      </p:sp>
      <p:sp>
        <p:nvSpPr>
          <p:cNvPr id="3" name="Ondertitel 2">
            <a:extLst>
              <a:ext uri="{FF2B5EF4-FFF2-40B4-BE49-F238E27FC236}">
                <a16:creationId xmlns:a16="http://schemas.microsoft.com/office/drawing/2014/main" id="{5C74C9B1-137E-04D5-D15F-8AFF532A7F90}"/>
              </a:ext>
            </a:extLst>
          </p:cNvPr>
          <p:cNvSpPr>
            <a:spLocks noGrp="1"/>
          </p:cNvSpPr>
          <p:nvPr>
            <p:ph type="subTitle" idx="1"/>
          </p:nvPr>
        </p:nvSpPr>
        <p:spPr>
          <a:xfrm>
            <a:off x="0" y="4060939"/>
            <a:ext cx="12191999" cy="1655762"/>
          </a:xfrm>
        </p:spPr>
        <p:txBody>
          <a:bodyPr>
            <a:normAutofit/>
          </a:bodyPr>
          <a:lstStyle>
            <a:lvl1pPr marL="0" indent="0" algn="ctr">
              <a:buNone/>
              <a:defRPr sz="2500" b="0" i="0">
                <a:solidFill>
                  <a:srgbClr val="C41873"/>
                </a:solidFill>
                <a:latin typeface="Krub Medium" pitchFamily="2" charset="-34"/>
                <a:cs typeface="Krub Medium" pitchFamily="2" charset="-34"/>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pic>
        <p:nvPicPr>
          <p:cNvPr id="9" name="Afbeelding 8">
            <a:extLst>
              <a:ext uri="{FF2B5EF4-FFF2-40B4-BE49-F238E27FC236}">
                <a16:creationId xmlns:a16="http://schemas.microsoft.com/office/drawing/2014/main" id="{4943563F-1E77-638A-AE6E-BB3DCF219B47}"/>
              </a:ext>
            </a:extLst>
          </p:cNvPr>
          <p:cNvPicPr>
            <a:picLocks noChangeAspect="1"/>
          </p:cNvPicPr>
          <p:nvPr userDrawn="1"/>
        </p:nvPicPr>
        <p:blipFill rotWithShape="1">
          <a:blip r:embed="rId3"/>
          <a:srcRect t="28510" b="26036"/>
          <a:stretch/>
        </p:blipFill>
        <p:spPr>
          <a:xfrm>
            <a:off x="4272679" y="635324"/>
            <a:ext cx="3642772" cy="1655762"/>
          </a:xfrm>
          <a:prstGeom prst="rect">
            <a:avLst/>
          </a:prstGeom>
        </p:spPr>
      </p:pic>
    </p:spTree>
    <p:extLst>
      <p:ext uri="{BB962C8B-B14F-4D97-AF65-F5344CB8AC3E}">
        <p14:creationId xmlns:p14="http://schemas.microsoft.com/office/powerpoint/2010/main" val="2761782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tekst tekst groen">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9D4E9A78-2239-0FB5-84D2-79BFDCF0480D}"/>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5BA698CB-B578-55AA-7305-6BAF09940C7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32744483-1C4A-021E-FEDC-48855C1606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34CBF366-8155-A8F7-5A7D-4715CE449FD1}"/>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inhoud 2">
            <a:extLst>
              <a:ext uri="{FF2B5EF4-FFF2-40B4-BE49-F238E27FC236}">
                <a16:creationId xmlns:a16="http://schemas.microsoft.com/office/drawing/2014/main" id="{8F65679F-AFE5-F3E8-CE12-F473DDD8D6C7}"/>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8" name="Tijdelijke aanduiding voor inhoud 2">
            <a:extLst>
              <a:ext uri="{FF2B5EF4-FFF2-40B4-BE49-F238E27FC236}">
                <a16:creationId xmlns:a16="http://schemas.microsoft.com/office/drawing/2014/main" id="{515022D9-5FD8-D745-6447-9F5C7BA40376}"/>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031281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tekst tekst blauw">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9D4E9A78-2239-0FB5-84D2-79BFDCF0480D}"/>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5BA698CB-B578-55AA-7305-6BAF09940C7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32744483-1C4A-021E-FEDC-48855C1606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34CBF366-8155-A8F7-5A7D-4715CE449FD1}"/>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inhoud 2">
            <a:extLst>
              <a:ext uri="{FF2B5EF4-FFF2-40B4-BE49-F238E27FC236}">
                <a16:creationId xmlns:a16="http://schemas.microsoft.com/office/drawing/2014/main" id="{8F65679F-AFE5-F3E8-CE12-F473DDD8D6C7}"/>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8" name="Tijdelijke aanduiding voor inhoud 2">
            <a:extLst>
              <a:ext uri="{FF2B5EF4-FFF2-40B4-BE49-F238E27FC236}">
                <a16:creationId xmlns:a16="http://schemas.microsoft.com/office/drawing/2014/main" id="{515022D9-5FD8-D745-6447-9F5C7BA40376}"/>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465412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tekst paars">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99401C48-C1B4-E001-6042-D172B9EAB61C}"/>
              </a:ext>
            </a:extLst>
          </p:cNvPr>
          <p:cNvPicPr>
            <a:picLocks noChangeAspect="1"/>
          </p:cNvPicPr>
          <p:nvPr userDrawn="1"/>
        </p:nvPicPr>
        <p:blipFill>
          <a:blip r:embed="rId2"/>
          <a:srcRect/>
          <a:stretch/>
        </p:blipFill>
        <p:spPr>
          <a:xfrm>
            <a:off x="8426" y="19277"/>
            <a:ext cx="12176760" cy="6849427"/>
          </a:xfrm>
          <a:prstGeom prst="rect">
            <a:avLst/>
          </a:prstGeom>
        </p:spPr>
      </p:pic>
      <p:sp>
        <p:nvSpPr>
          <p:cNvPr id="3" name="Tijdelijke aanduiding voor datum 3">
            <a:extLst>
              <a:ext uri="{FF2B5EF4-FFF2-40B4-BE49-F238E27FC236}">
                <a16:creationId xmlns:a16="http://schemas.microsoft.com/office/drawing/2014/main" id="{95C79417-7237-07A4-C086-E82AF1C5F35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070F9069-918D-A1B8-AA7B-38A1D5A4BABC}"/>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F9D97B1E-4143-C5CB-389C-DF5F090B4B37}"/>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8" name="Tijdelijke aanduiding voor inhoud 2">
            <a:extLst>
              <a:ext uri="{FF2B5EF4-FFF2-40B4-BE49-F238E27FC236}">
                <a16:creationId xmlns:a16="http://schemas.microsoft.com/office/drawing/2014/main" id="{86D7DE48-493B-BCF2-B638-17B3DDCF7DCB}"/>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817896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tekst roos">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0652CE58-F191-266E-066F-E80D8EE2DC18}"/>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 name="Tijdelijke aanduiding voor inhoud 2">
            <a:extLst>
              <a:ext uri="{FF2B5EF4-FFF2-40B4-BE49-F238E27FC236}">
                <a16:creationId xmlns:a16="http://schemas.microsoft.com/office/drawing/2014/main" id="{C8CEBC5C-9120-957A-EE84-0F1789B48817}"/>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615132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tekst groen">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411A47D5-CF37-72A0-CDA5-D087C26CD500}"/>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033CD11D-145E-595B-E124-85424A2C650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6" name="Tijdelijke aanduiding voor datum 3">
            <a:extLst>
              <a:ext uri="{FF2B5EF4-FFF2-40B4-BE49-F238E27FC236}">
                <a16:creationId xmlns:a16="http://schemas.microsoft.com/office/drawing/2014/main" id="{ED93A079-4FF6-3093-CA31-005D1944053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8" name="Titel 1">
            <a:extLst>
              <a:ext uri="{FF2B5EF4-FFF2-40B4-BE49-F238E27FC236}">
                <a16:creationId xmlns:a16="http://schemas.microsoft.com/office/drawing/2014/main" id="{F35E4E9A-CAC9-C00F-FCBD-00F7B53D9F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4" name="Tijdelijke aanduiding voor inhoud 2">
            <a:extLst>
              <a:ext uri="{FF2B5EF4-FFF2-40B4-BE49-F238E27FC236}">
                <a16:creationId xmlns:a16="http://schemas.microsoft.com/office/drawing/2014/main" id="{9B57195D-FA61-FF98-F677-F360E0E09B28}"/>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4246958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tekst blauw">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411A47D5-CF37-72A0-CDA5-D087C26CD500}"/>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033CD11D-145E-595B-E124-85424A2C650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6" name="Tijdelijke aanduiding voor datum 3">
            <a:extLst>
              <a:ext uri="{FF2B5EF4-FFF2-40B4-BE49-F238E27FC236}">
                <a16:creationId xmlns:a16="http://schemas.microsoft.com/office/drawing/2014/main" id="{ED93A079-4FF6-3093-CA31-005D1944053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8" name="Titel 1">
            <a:extLst>
              <a:ext uri="{FF2B5EF4-FFF2-40B4-BE49-F238E27FC236}">
                <a16:creationId xmlns:a16="http://schemas.microsoft.com/office/drawing/2014/main" id="{F35E4E9A-CAC9-C00F-FCBD-00F7B53D9F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4" name="Tijdelijke aanduiding voor inhoud 2">
            <a:extLst>
              <a:ext uri="{FF2B5EF4-FFF2-40B4-BE49-F238E27FC236}">
                <a16:creationId xmlns:a16="http://schemas.microsoft.com/office/drawing/2014/main" id="{9B57195D-FA61-FF98-F677-F360E0E09B28}"/>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781671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 beeld tekst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8522A10A-8503-156E-6C5C-D592E0A12C97}"/>
              </a:ext>
            </a:extLst>
          </p:cNvPr>
          <p:cNvPicPr>
            <a:picLocks noChangeAspect="1"/>
          </p:cNvPicPr>
          <p:nvPr userDrawn="1"/>
        </p:nvPicPr>
        <p:blipFill>
          <a:blip r:embed="rId2"/>
          <a:srcRect/>
          <a:stretch/>
        </p:blipFill>
        <p:spPr>
          <a:xfrm>
            <a:off x="8426" y="19277"/>
            <a:ext cx="12176760" cy="6849427"/>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15" name="Tijdelijke aanduiding voor afbeelding 4">
            <a:extLst>
              <a:ext uri="{FF2B5EF4-FFF2-40B4-BE49-F238E27FC236}">
                <a16:creationId xmlns:a16="http://schemas.microsoft.com/office/drawing/2014/main" id="{E3EA91DE-7536-A956-F5E3-CF5BF12E5742}"/>
              </a:ext>
            </a:extLst>
          </p:cNvPr>
          <p:cNvSpPr>
            <a:spLocks noGrp="1"/>
          </p:cNvSpPr>
          <p:nvPr>
            <p:ph type="pic" sz="quarter" idx="11"/>
          </p:nvPr>
        </p:nvSpPr>
        <p:spPr>
          <a:xfrm>
            <a:off x="929806" y="2030723"/>
            <a:ext cx="4901367" cy="4197040"/>
          </a:xfrm>
        </p:spPr>
        <p:txBody>
          <a:bodyPr/>
          <a:lstStyle/>
          <a:p>
            <a:r>
              <a:rPr lang="nl-NL"/>
              <a:t>Klik op het pictogram als u een afbeelding wilt toevoegen</a:t>
            </a:r>
            <a:endParaRPr lang="nl-BE"/>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7770867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el beeld tekst roos">
    <p:spTree>
      <p:nvGrpSpPr>
        <p:cNvPr id="1" name=""/>
        <p:cNvGrpSpPr/>
        <p:nvPr/>
      </p:nvGrpSpPr>
      <p:grpSpPr>
        <a:xfrm>
          <a:off x="0" y="0"/>
          <a:ext cx="0" cy="0"/>
          <a:chOff x="0" y="0"/>
          <a:chExt cx="0" cy="0"/>
        </a:xfrm>
      </p:grpSpPr>
      <p:pic>
        <p:nvPicPr>
          <p:cNvPr id="18" name="Afbeelding 17">
            <a:extLst>
              <a:ext uri="{FF2B5EF4-FFF2-40B4-BE49-F238E27FC236}">
                <a16:creationId xmlns:a16="http://schemas.microsoft.com/office/drawing/2014/main" id="{16E923C3-3EF9-CF83-F5E5-10AD166FF112}"/>
              </a:ext>
            </a:extLst>
          </p:cNvPr>
          <p:cNvPicPr>
            <a:picLocks noChangeAspect="1"/>
          </p:cNvPicPr>
          <p:nvPr userDrawn="1"/>
        </p:nvPicPr>
        <p:blipFill>
          <a:blip r:embed="rId2"/>
          <a:srcRect/>
          <a:stretch/>
        </p:blipFill>
        <p:spPr>
          <a:xfrm>
            <a:off x="806" y="14991"/>
            <a:ext cx="12192000" cy="6858000"/>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4CD88D68-4C42-BB58-4D55-2D8A40C6B167}"/>
              </a:ext>
            </a:extLst>
          </p:cNvPr>
          <p:cNvSpPr>
            <a:spLocks noGrp="1"/>
          </p:cNvSpPr>
          <p:nvPr>
            <p:ph type="pic" sz="quarter" idx="11"/>
          </p:nvPr>
        </p:nvSpPr>
        <p:spPr>
          <a:xfrm>
            <a:off x="929806" y="2030723"/>
            <a:ext cx="4901367" cy="4197040"/>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6079206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beeld tekst groen">
    <p:spTree>
      <p:nvGrpSpPr>
        <p:cNvPr id="1" name=""/>
        <p:cNvGrpSpPr/>
        <p:nvPr/>
      </p:nvGrpSpPr>
      <p:grpSpPr>
        <a:xfrm>
          <a:off x="0" y="0"/>
          <a:ext cx="0" cy="0"/>
          <a:chOff x="0" y="0"/>
          <a:chExt cx="0" cy="0"/>
        </a:xfrm>
      </p:grpSpPr>
      <p:pic>
        <p:nvPicPr>
          <p:cNvPr id="18" name="Afbeelding 17">
            <a:extLst>
              <a:ext uri="{FF2B5EF4-FFF2-40B4-BE49-F238E27FC236}">
                <a16:creationId xmlns:a16="http://schemas.microsoft.com/office/drawing/2014/main" id="{16E923C3-3EF9-CF83-F5E5-10AD166FF112}"/>
              </a:ext>
            </a:extLst>
          </p:cNvPr>
          <p:cNvPicPr>
            <a:picLocks noChangeAspect="1"/>
          </p:cNvPicPr>
          <p:nvPr userDrawn="1"/>
        </p:nvPicPr>
        <p:blipFill>
          <a:blip r:embed="rId2"/>
          <a:srcRect/>
          <a:stretch/>
        </p:blipFill>
        <p:spPr>
          <a:xfrm>
            <a:off x="806" y="14991"/>
            <a:ext cx="12192000" cy="6858000"/>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01588A9E-F765-A880-2946-0698A76EBE82}"/>
              </a:ext>
            </a:extLst>
          </p:cNvPr>
          <p:cNvSpPr>
            <a:spLocks noGrp="1"/>
          </p:cNvSpPr>
          <p:nvPr>
            <p:ph type="pic" sz="quarter" idx="11"/>
          </p:nvPr>
        </p:nvSpPr>
        <p:spPr>
          <a:xfrm>
            <a:off x="929806" y="2030723"/>
            <a:ext cx="4901367" cy="4197040"/>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8558681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 beeld tekst blauw">
    <p:spTree>
      <p:nvGrpSpPr>
        <p:cNvPr id="1" name=""/>
        <p:cNvGrpSpPr/>
        <p:nvPr/>
      </p:nvGrpSpPr>
      <p:grpSpPr>
        <a:xfrm>
          <a:off x="0" y="0"/>
          <a:ext cx="0" cy="0"/>
          <a:chOff x="0" y="0"/>
          <a:chExt cx="0" cy="0"/>
        </a:xfrm>
      </p:grpSpPr>
      <p:pic>
        <p:nvPicPr>
          <p:cNvPr id="18" name="Afbeelding 17">
            <a:extLst>
              <a:ext uri="{FF2B5EF4-FFF2-40B4-BE49-F238E27FC236}">
                <a16:creationId xmlns:a16="http://schemas.microsoft.com/office/drawing/2014/main" id="{16E923C3-3EF9-CF83-F5E5-10AD166FF112}"/>
              </a:ext>
            </a:extLst>
          </p:cNvPr>
          <p:cNvPicPr>
            <a:picLocks noChangeAspect="1"/>
          </p:cNvPicPr>
          <p:nvPr userDrawn="1"/>
        </p:nvPicPr>
        <p:blipFill>
          <a:blip r:embed="rId2"/>
          <a:srcRect/>
          <a:stretch/>
        </p:blipFill>
        <p:spPr>
          <a:xfrm>
            <a:off x="806" y="14991"/>
            <a:ext cx="12192000" cy="6858000"/>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8B32C371-68A4-B46B-72EB-114755E2AD35}"/>
              </a:ext>
            </a:extLst>
          </p:cNvPr>
          <p:cNvSpPr>
            <a:spLocks noGrp="1"/>
          </p:cNvSpPr>
          <p:nvPr>
            <p:ph type="pic" sz="quarter" idx="11"/>
          </p:nvPr>
        </p:nvSpPr>
        <p:spPr>
          <a:xfrm>
            <a:off x="929806" y="2030723"/>
            <a:ext cx="4901367" cy="4197040"/>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746050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oofdstuk roos">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7844948C-A970-44A2-41BD-47F9E6BEECB6}"/>
              </a:ext>
            </a:extLst>
          </p:cNvPr>
          <p:cNvPicPr>
            <a:picLocks noChangeAspect="1"/>
          </p:cNvPicPr>
          <p:nvPr userDrawn="1"/>
        </p:nvPicPr>
        <p:blipFill>
          <a:blip r:embed="rId2"/>
          <a:srcRect/>
          <a:stretch/>
        </p:blipFill>
        <p:spPr>
          <a:xfrm>
            <a:off x="-10803" y="0"/>
            <a:ext cx="12207256" cy="6866582"/>
          </a:xfrm>
          <a:prstGeom prst="rect">
            <a:avLst/>
          </a:prstGeom>
        </p:spPr>
      </p:pic>
      <p:sp>
        <p:nvSpPr>
          <p:cNvPr id="15" name="Titel 1">
            <a:extLst>
              <a:ext uri="{FF2B5EF4-FFF2-40B4-BE49-F238E27FC236}">
                <a16:creationId xmlns:a16="http://schemas.microsoft.com/office/drawing/2014/main" id="{29571C66-DC68-0D5B-6D4D-EA83B6C6CF4A}"/>
              </a:ext>
            </a:extLst>
          </p:cNvPr>
          <p:cNvSpPr>
            <a:spLocks noGrp="1"/>
          </p:cNvSpPr>
          <p:nvPr>
            <p:ph type="title"/>
          </p:nvPr>
        </p:nvSpPr>
        <p:spPr>
          <a:xfrm>
            <a:off x="831849" y="838200"/>
            <a:ext cx="9015535" cy="1727200"/>
          </a:xfrm>
        </p:spPr>
        <p:txBody>
          <a:bodyPr anchor="b">
            <a:normAutofit/>
          </a:bodyPr>
          <a:lstStyle>
            <a:lvl1pPr>
              <a:defRPr sz="4400">
                <a:solidFill>
                  <a:schemeClr val="bg1"/>
                </a:solidFill>
              </a:defRPr>
            </a:lvl1pPr>
          </a:lstStyle>
          <a:p>
            <a:r>
              <a:rPr lang="nl-NL"/>
              <a:t>Klik om stijl te bewerken</a:t>
            </a:r>
            <a:endParaRPr lang="nl-BE"/>
          </a:p>
        </p:txBody>
      </p:sp>
      <p:sp>
        <p:nvSpPr>
          <p:cNvPr id="3" name="Afgeronde rechthoek 2">
            <a:extLst>
              <a:ext uri="{FF2B5EF4-FFF2-40B4-BE49-F238E27FC236}">
                <a16:creationId xmlns:a16="http://schemas.microsoft.com/office/drawing/2014/main" id="{1AD6936D-A4E2-748B-CAB7-45B8CA4D41BE}"/>
              </a:ext>
            </a:extLst>
          </p:cNvPr>
          <p:cNvSpPr/>
          <p:nvPr userDrawn="1"/>
        </p:nvSpPr>
        <p:spPr>
          <a:xfrm>
            <a:off x="948193" y="2564525"/>
            <a:ext cx="1357166" cy="102022"/>
          </a:xfrm>
          <a:prstGeom prst="roundRect">
            <a:avLst/>
          </a:prstGeom>
          <a:solidFill>
            <a:srgbClr val="C4187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3" name="Tijdelijke aanduiding voor datum 3">
            <a:extLst>
              <a:ext uri="{FF2B5EF4-FFF2-40B4-BE49-F238E27FC236}">
                <a16:creationId xmlns:a16="http://schemas.microsoft.com/office/drawing/2014/main" id="{C2FC4FBB-7F1C-61BC-7EA0-79CDDDF9D8F1}"/>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5/03/2024</a:t>
            </a:fld>
            <a:endParaRPr lang="nl-BE">
              <a:solidFill>
                <a:schemeClr val="bg1"/>
              </a:solidFill>
            </a:endParaRPr>
          </a:p>
        </p:txBody>
      </p:sp>
      <p:sp>
        <p:nvSpPr>
          <p:cNvPr id="2" name="Tijdelijke aanduiding voor datum 3">
            <a:extLst>
              <a:ext uri="{FF2B5EF4-FFF2-40B4-BE49-F238E27FC236}">
                <a16:creationId xmlns:a16="http://schemas.microsoft.com/office/drawing/2014/main" id="{F29005F0-6F3C-DE47-7309-57F18DA4C836}"/>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3288992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el tekst beeld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33CA5C1D-D393-622D-5F73-A547D67CED3C}"/>
              </a:ext>
            </a:extLst>
          </p:cNvPr>
          <p:cNvPicPr>
            <a:picLocks noChangeAspect="1"/>
          </p:cNvPicPr>
          <p:nvPr userDrawn="1"/>
        </p:nvPicPr>
        <p:blipFill>
          <a:blip r:embed="rId2"/>
          <a:srcRect/>
          <a:stretch/>
        </p:blipFill>
        <p:spPr>
          <a:xfrm>
            <a:off x="8426" y="19277"/>
            <a:ext cx="12176760" cy="6849427"/>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3" name="Tijdelijke aanduiding voor afbeelding 4">
            <a:extLst>
              <a:ext uri="{FF2B5EF4-FFF2-40B4-BE49-F238E27FC236}">
                <a16:creationId xmlns:a16="http://schemas.microsoft.com/office/drawing/2014/main" id="{FBF6855F-6CCF-3E64-716F-1B2DF6D38B16}"/>
              </a:ext>
            </a:extLst>
          </p:cNvPr>
          <p:cNvSpPr>
            <a:spLocks noGrp="1"/>
          </p:cNvSpPr>
          <p:nvPr>
            <p:ph type="pic" sz="quarter" idx="13"/>
          </p:nvPr>
        </p:nvSpPr>
        <p:spPr>
          <a:xfrm>
            <a:off x="6346671" y="2020495"/>
            <a:ext cx="4901367" cy="4212029"/>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3458600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 tekst beeld roos">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5349C3C-E1C4-E300-5E04-21D46FED35A7}"/>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F141C5F5-E0C9-81EE-9B5B-30985EB3B163}"/>
              </a:ext>
            </a:extLst>
          </p:cNvPr>
          <p:cNvSpPr>
            <a:spLocks noGrp="1"/>
          </p:cNvSpPr>
          <p:nvPr>
            <p:ph type="pic" sz="quarter" idx="13"/>
          </p:nvPr>
        </p:nvSpPr>
        <p:spPr>
          <a:xfrm>
            <a:off x="6346671" y="2020495"/>
            <a:ext cx="4901367" cy="4212029"/>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640997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el tekst beeld groen">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5349C3C-E1C4-E300-5E04-21D46FED35A7}"/>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8A83D31B-F7D7-0240-E993-EC5A25839FBC}"/>
              </a:ext>
            </a:extLst>
          </p:cNvPr>
          <p:cNvSpPr>
            <a:spLocks noGrp="1"/>
          </p:cNvSpPr>
          <p:nvPr>
            <p:ph type="pic" sz="quarter" idx="13"/>
          </p:nvPr>
        </p:nvSpPr>
        <p:spPr>
          <a:xfrm>
            <a:off x="6346671" y="2020495"/>
            <a:ext cx="4901367" cy="4212029"/>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32047346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el tekst beeld blauw">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5349C3C-E1C4-E300-5E04-21D46FED35A7}"/>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489DED39-81C4-CE87-DED3-A62CD4A87216}"/>
              </a:ext>
            </a:extLst>
          </p:cNvPr>
          <p:cNvSpPr>
            <a:spLocks noGrp="1"/>
          </p:cNvSpPr>
          <p:nvPr>
            <p:ph type="pic" sz="quarter" idx="13"/>
          </p:nvPr>
        </p:nvSpPr>
        <p:spPr>
          <a:xfrm>
            <a:off x="6346671" y="2020495"/>
            <a:ext cx="4901367" cy="4212029"/>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435060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el tekst beeld 2 paars">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DAC520A0-CEA0-FA8B-00F4-569EEAF90B39}"/>
              </a:ext>
            </a:extLst>
          </p:cNvPr>
          <p:cNvPicPr>
            <a:picLocks noChangeAspect="1"/>
          </p:cNvPicPr>
          <p:nvPr userDrawn="1"/>
        </p:nvPicPr>
        <p:blipFill>
          <a:blip r:embed="rId2"/>
          <a:srcRect/>
          <a:stretch/>
        </p:blipFill>
        <p:spPr>
          <a:xfrm>
            <a:off x="8426" y="19277"/>
            <a:ext cx="12176760" cy="6849427"/>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r>
              <a:rPr lang="nl-NL"/>
              <a:t>Klik op het pictogram als u een afbeelding wilt toevoegen</a:t>
            </a:r>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9166269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el tekst beeld 2 roos">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E0B78A75-DE3B-1305-1DF6-1C5CB3A81F56}"/>
              </a:ext>
            </a:extLst>
          </p:cNvPr>
          <p:cNvPicPr>
            <a:picLocks noChangeAspect="1"/>
          </p:cNvPicPr>
          <p:nvPr userDrawn="1"/>
        </p:nvPicPr>
        <p:blipFill>
          <a:blip r:embed="rId2"/>
          <a:srcRect/>
          <a:stretch/>
        </p:blipFill>
        <p:spPr>
          <a:xfrm>
            <a:off x="806" y="14991"/>
            <a:ext cx="12192000" cy="6858000"/>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r>
              <a:rPr lang="nl-NL"/>
              <a:t>Klik op het pictogram als u een afbeelding wilt toevoegen</a:t>
            </a:r>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2007878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el tekst beeld 2 groen">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E0B78A75-DE3B-1305-1DF6-1C5CB3A81F56}"/>
              </a:ext>
            </a:extLst>
          </p:cNvPr>
          <p:cNvPicPr>
            <a:picLocks noChangeAspect="1"/>
          </p:cNvPicPr>
          <p:nvPr userDrawn="1"/>
        </p:nvPicPr>
        <p:blipFill>
          <a:blip r:embed="rId2"/>
          <a:srcRect/>
          <a:stretch/>
        </p:blipFill>
        <p:spPr>
          <a:xfrm>
            <a:off x="806" y="14991"/>
            <a:ext cx="12192000" cy="6858000"/>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r>
              <a:rPr lang="nl-NL"/>
              <a:t>Klik op het pictogram als u een afbeelding wilt toevoegen</a:t>
            </a:r>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9381809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el tekst beeld 2 blauw">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E0B78A75-DE3B-1305-1DF6-1C5CB3A81F56}"/>
              </a:ext>
            </a:extLst>
          </p:cNvPr>
          <p:cNvPicPr>
            <a:picLocks noChangeAspect="1"/>
          </p:cNvPicPr>
          <p:nvPr userDrawn="1"/>
        </p:nvPicPr>
        <p:blipFill>
          <a:blip r:embed="rId2"/>
          <a:srcRect/>
          <a:stretch/>
        </p:blipFill>
        <p:spPr>
          <a:xfrm>
            <a:off x="806" y="14991"/>
            <a:ext cx="12192000" cy="6858000"/>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r>
              <a:rPr lang="nl-NL"/>
              <a:t>Klik op het pictogram als u een afbeelding wilt toevoegen</a:t>
            </a:r>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6263725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el beeld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D893C7A8-34E0-EDC3-0E1D-6BC1FDD05848}"/>
              </a:ext>
            </a:extLst>
          </p:cNvPr>
          <p:cNvPicPr>
            <a:picLocks noChangeAspect="1"/>
          </p:cNvPicPr>
          <p:nvPr userDrawn="1"/>
        </p:nvPicPr>
        <p:blipFill>
          <a:blip r:embed="rId2"/>
          <a:srcRect/>
          <a:stretch/>
        </p:blipFill>
        <p:spPr>
          <a:xfrm>
            <a:off x="8426" y="19277"/>
            <a:ext cx="12176760" cy="6849427"/>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afbeelding 4">
            <a:extLst>
              <a:ext uri="{FF2B5EF4-FFF2-40B4-BE49-F238E27FC236}">
                <a16:creationId xmlns:a16="http://schemas.microsoft.com/office/drawing/2014/main" id="{DAE3A947-9F97-F3E0-695D-57B5CD4E1DE0}"/>
              </a:ext>
            </a:extLst>
          </p:cNvPr>
          <p:cNvSpPr>
            <a:spLocks noGrp="1"/>
          </p:cNvSpPr>
          <p:nvPr>
            <p:ph type="pic" sz="quarter" idx="12"/>
          </p:nvPr>
        </p:nvSpPr>
        <p:spPr>
          <a:xfrm>
            <a:off x="943962" y="2035459"/>
            <a:ext cx="10315318" cy="4197066"/>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26707815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el beeld roos">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557474EC-0A25-1E4C-334C-B33683825F71}"/>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6" name="Tijdelijke aanduiding voor afbeelding 4">
            <a:extLst>
              <a:ext uri="{FF2B5EF4-FFF2-40B4-BE49-F238E27FC236}">
                <a16:creationId xmlns:a16="http://schemas.microsoft.com/office/drawing/2014/main" id="{5E972DFC-C1C6-EC78-1EB6-4E0B3D276D0E}"/>
              </a:ext>
            </a:extLst>
          </p:cNvPr>
          <p:cNvSpPr>
            <a:spLocks noGrp="1"/>
          </p:cNvSpPr>
          <p:nvPr>
            <p:ph type="pic" sz="quarter" idx="12"/>
          </p:nvPr>
        </p:nvSpPr>
        <p:spPr>
          <a:xfrm>
            <a:off x="943962" y="2035459"/>
            <a:ext cx="10315318" cy="4197066"/>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2365225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oofdstuk groen">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4BCB752F-5859-ECEF-FB64-5672F87327F2}"/>
              </a:ext>
            </a:extLst>
          </p:cNvPr>
          <p:cNvPicPr>
            <a:picLocks noChangeAspect="1"/>
          </p:cNvPicPr>
          <p:nvPr userDrawn="1"/>
        </p:nvPicPr>
        <p:blipFill>
          <a:blip r:embed="rId2"/>
          <a:srcRect/>
          <a:stretch/>
        </p:blipFill>
        <p:spPr>
          <a:xfrm>
            <a:off x="-10803" y="0"/>
            <a:ext cx="12207256" cy="6866581"/>
          </a:xfrm>
          <a:prstGeom prst="rect">
            <a:avLst/>
          </a:prstGeom>
        </p:spPr>
      </p:pic>
      <p:sp>
        <p:nvSpPr>
          <p:cNvPr id="12" name="Titel 1">
            <a:extLst>
              <a:ext uri="{FF2B5EF4-FFF2-40B4-BE49-F238E27FC236}">
                <a16:creationId xmlns:a16="http://schemas.microsoft.com/office/drawing/2014/main" id="{3A21945E-F5A0-0ED7-7428-4967F59547A5}"/>
              </a:ext>
            </a:extLst>
          </p:cNvPr>
          <p:cNvSpPr>
            <a:spLocks noGrp="1"/>
          </p:cNvSpPr>
          <p:nvPr>
            <p:ph type="title"/>
          </p:nvPr>
        </p:nvSpPr>
        <p:spPr>
          <a:xfrm>
            <a:off x="831849" y="838200"/>
            <a:ext cx="9015535" cy="1727200"/>
          </a:xfrm>
        </p:spPr>
        <p:txBody>
          <a:bodyPr anchor="b">
            <a:normAutofit/>
          </a:bodyPr>
          <a:lstStyle>
            <a:lvl1pPr>
              <a:defRPr sz="4400">
                <a:solidFill>
                  <a:schemeClr val="bg1"/>
                </a:solidFill>
              </a:defRPr>
            </a:lvl1pPr>
          </a:lstStyle>
          <a:p>
            <a:r>
              <a:rPr lang="nl-NL"/>
              <a:t>Klik om stijl te bewerken</a:t>
            </a:r>
            <a:endParaRPr lang="nl-BE"/>
          </a:p>
        </p:txBody>
      </p:sp>
      <p:sp>
        <p:nvSpPr>
          <p:cNvPr id="13" name="Afgeronde rechthoek 12">
            <a:extLst>
              <a:ext uri="{FF2B5EF4-FFF2-40B4-BE49-F238E27FC236}">
                <a16:creationId xmlns:a16="http://schemas.microsoft.com/office/drawing/2014/main" id="{CF190F83-2953-9070-775E-A398911CF9BF}"/>
              </a:ext>
            </a:extLst>
          </p:cNvPr>
          <p:cNvSpPr/>
          <p:nvPr userDrawn="1"/>
        </p:nvSpPr>
        <p:spPr>
          <a:xfrm>
            <a:off x="948193" y="2564525"/>
            <a:ext cx="1357166" cy="102022"/>
          </a:xfrm>
          <a:prstGeom prst="roundRect">
            <a:avLst/>
          </a:prstGeom>
          <a:solidFill>
            <a:srgbClr val="5DBCA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highlight>
                <a:srgbClr val="5DBCA4"/>
              </a:highlight>
            </a:endParaRPr>
          </a:p>
        </p:txBody>
      </p:sp>
      <p:sp>
        <p:nvSpPr>
          <p:cNvPr id="14" name="Tijdelijke aanduiding voor datum 3">
            <a:extLst>
              <a:ext uri="{FF2B5EF4-FFF2-40B4-BE49-F238E27FC236}">
                <a16:creationId xmlns:a16="http://schemas.microsoft.com/office/drawing/2014/main" id="{0FCEBC89-D806-753D-A539-A895DD2BD5B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5/03/2024</a:t>
            </a:fld>
            <a:endParaRPr lang="nl-BE">
              <a:solidFill>
                <a:schemeClr val="bg1"/>
              </a:solidFill>
            </a:endParaRPr>
          </a:p>
        </p:txBody>
      </p:sp>
      <p:sp>
        <p:nvSpPr>
          <p:cNvPr id="15" name="Tijdelijke aanduiding voor datum 3">
            <a:extLst>
              <a:ext uri="{FF2B5EF4-FFF2-40B4-BE49-F238E27FC236}">
                <a16:creationId xmlns:a16="http://schemas.microsoft.com/office/drawing/2014/main" id="{ADA37A11-0B45-D608-05E7-E09F9FD8F9B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24117200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el beeld groen">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557474EC-0A25-1E4C-334C-B33683825F71}"/>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2" name="Tijdelijke aanduiding voor afbeelding 4">
            <a:extLst>
              <a:ext uri="{FF2B5EF4-FFF2-40B4-BE49-F238E27FC236}">
                <a16:creationId xmlns:a16="http://schemas.microsoft.com/office/drawing/2014/main" id="{8FEEFF2B-FCF9-E5EF-8696-784C26367932}"/>
              </a:ext>
            </a:extLst>
          </p:cNvPr>
          <p:cNvSpPr>
            <a:spLocks noGrp="1"/>
          </p:cNvSpPr>
          <p:nvPr>
            <p:ph type="pic" sz="quarter" idx="12"/>
          </p:nvPr>
        </p:nvSpPr>
        <p:spPr>
          <a:xfrm>
            <a:off x="943962" y="2035459"/>
            <a:ext cx="10315318" cy="4197066"/>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6251869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el beeld blauw">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557474EC-0A25-1E4C-334C-B33683825F71}"/>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2" name="Tijdelijke aanduiding voor afbeelding 4">
            <a:extLst>
              <a:ext uri="{FF2B5EF4-FFF2-40B4-BE49-F238E27FC236}">
                <a16:creationId xmlns:a16="http://schemas.microsoft.com/office/drawing/2014/main" id="{F6111C80-6C5F-4D73-3887-C3725E74B0CA}"/>
              </a:ext>
            </a:extLst>
          </p:cNvPr>
          <p:cNvSpPr>
            <a:spLocks noGrp="1"/>
          </p:cNvSpPr>
          <p:nvPr>
            <p:ph type="pic" sz="quarter" idx="12"/>
          </p:nvPr>
        </p:nvSpPr>
        <p:spPr>
          <a:xfrm>
            <a:off x="943962" y="2035459"/>
            <a:ext cx="10315318" cy="4197066"/>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499696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eeld">
    <p:spTree>
      <p:nvGrpSpPr>
        <p:cNvPr id="1" name=""/>
        <p:cNvGrpSpPr/>
        <p:nvPr/>
      </p:nvGrpSpPr>
      <p:grpSpPr>
        <a:xfrm>
          <a:off x="0" y="0"/>
          <a:ext cx="0" cy="0"/>
          <a:chOff x="0" y="0"/>
          <a:chExt cx="0" cy="0"/>
        </a:xfrm>
      </p:grpSpPr>
      <p:sp>
        <p:nvSpPr>
          <p:cNvPr id="5" name="Tijdelijke aanduiding voor afbeelding 4">
            <a:extLst>
              <a:ext uri="{FF2B5EF4-FFF2-40B4-BE49-F238E27FC236}">
                <a16:creationId xmlns:a16="http://schemas.microsoft.com/office/drawing/2014/main" id="{A8B2A7B4-7A2A-904A-09F0-5A0675D368E3}"/>
              </a:ext>
            </a:extLst>
          </p:cNvPr>
          <p:cNvSpPr>
            <a:spLocks noGrp="1"/>
          </p:cNvSpPr>
          <p:nvPr>
            <p:ph type="pic" sz="quarter" idx="11"/>
          </p:nvPr>
        </p:nvSpPr>
        <p:spPr>
          <a:xfrm>
            <a:off x="0" y="0"/>
            <a:ext cx="12192000" cy="6858000"/>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2053306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el opsomming beelden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A581321D-F60D-F849-63A6-6FA736CF2771}"/>
              </a:ext>
            </a:extLst>
          </p:cNvPr>
          <p:cNvPicPr>
            <a:picLocks noChangeAspect="1"/>
          </p:cNvPicPr>
          <p:nvPr userDrawn="1"/>
        </p:nvPicPr>
        <p:blipFill>
          <a:blip r:embed="rId2"/>
          <a:srcRect/>
          <a:stretch/>
        </p:blipFill>
        <p:spPr>
          <a:xfrm>
            <a:off x="8426" y="19277"/>
            <a:ext cx="12176760" cy="6849427"/>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8" name="Tijdelijke aanduiding voor afbeelding 15">
            <a:extLst>
              <a:ext uri="{FF2B5EF4-FFF2-40B4-BE49-F238E27FC236}">
                <a16:creationId xmlns:a16="http://schemas.microsoft.com/office/drawing/2014/main" id="{9A0661BF-2535-0329-6317-8FC739C81DBF}"/>
              </a:ext>
            </a:extLst>
          </p:cNvPr>
          <p:cNvSpPr>
            <a:spLocks noGrp="1"/>
          </p:cNvSpPr>
          <p:nvPr>
            <p:ph type="pic" sz="quarter" idx="12"/>
          </p:nvPr>
        </p:nvSpPr>
        <p:spPr>
          <a:xfrm>
            <a:off x="1549816" y="1980863"/>
            <a:ext cx="1727200" cy="1727200"/>
          </a:xfrm>
          <a:prstGeom prst="ellipse">
            <a:avLst/>
          </a:prstGeom>
        </p:spPr>
        <p:txBody>
          <a:bodyPr/>
          <a:lstStyle/>
          <a:p>
            <a:r>
              <a:rPr lang="nl-NL"/>
              <a:t>Klik op het pictogram als u een afbeelding wilt toevoegen</a:t>
            </a:r>
            <a:endParaRPr lang="nl-BE"/>
          </a:p>
        </p:txBody>
      </p:sp>
      <p:sp>
        <p:nvSpPr>
          <p:cNvPr id="9" name="Tijdelijke aanduiding voor afbeelding 15">
            <a:extLst>
              <a:ext uri="{FF2B5EF4-FFF2-40B4-BE49-F238E27FC236}">
                <a16:creationId xmlns:a16="http://schemas.microsoft.com/office/drawing/2014/main" id="{044C84C7-A9E2-D774-B9B1-34FA602B65B8}"/>
              </a:ext>
            </a:extLst>
          </p:cNvPr>
          <p:cNvSpPr>
            <a:spLocks noGrp="1"/>
          </p:cNvSpPr>
          <p:nvPr>
            <p:ph type="pic" sz="quarter" idx="13"/>
          </p:nvPr>
        </p:nvSpPr>
        <p:spPr>
          <a:xfrm>
            <a:off x="3985716" y="1980863"/>
            <a:ext cx="1727200" cy="1727200"/>
          </a:xfrm>
          <a:prstGeom prst="ellipse">
            <a:avLst/>
          </a:prstGeom>
        </p:spPr>
        <p:txBody>
          <a:bodyPr/>
          <a:lstStyle/>
          <a:p>
            <a:r>
              <a:rPr lang="nl-NL"/>
              <a:t>Klik op het pictogram als u een afbeelding wilt toevoegen</a:t>
            </a:r>
            <a:endParaRPr lang="nl-BE"/>
          </a:p>
        </p:txBody>
      </p:sp>
      <p:sp>
        <p:nvSpPr>
          <p:cNvPr id="10" name="Tijdelijke aanduiding voor afbeelding 15">
            <a:extLst>
              <a:ext uri="{FF2B5EF4-FFF2-40B4-BE49-F238E27FC236}">
                <a16:creationId xmlns:a16="http://schemas.microsoft.com/office/drawing/2014/main" id="{B6CCE06E-F889-5A00-8C9D-7D78B2CBCFDE}"/>
              </a:ext>
            </a:extLst>
          </p:cNvPr>
          <p:cNvSpPr>
            <a:spLocks noGrp="1"/>
          </p:cNvSpPr>
          <p:nvPr>
            <p:ph type="pic" sz="quarter" idx="14"/>
          </p:nvPr>
        </p:nvSpPr>
        <p:spPr>
          <a:xfrm>
            <a:off x="6421616" y="1980863"/>
            <a:ext cx="1727200" cy="1727200"/>
          </a:xfrm>
          <a:prstGeom prst="ellipse">
            <a:avLst/>
          </a:prstGeom>
        </p:spPr>
        <p:txBody>
          <a:bodyPr/>
          <a:lstStyle/>
          <a:p>
            <a:r>
              <a:rPr lang="nl-NL"/>
              <a:t>Klik op het pictogram als u een afbeelding wilt toevoegen</a:t>
            </a:r>
            <a:endParaRPr lang="nl-BE"/>
          </a:p>
        </p:txBody>
      </p:sp>
      <p:sp>
        <p:nvSpPr>
          <p:cNvPr id="11" name="Tijdelijke aanduiding voor inhoud 2">
            <a:extLst>
              <a:ext uri="{FF2B5EF4-FFF2-40B4-BE49-F238E27FC236}">
                <a16:creationId xmlns:a16="http://schemas.microsoft.com/office/drawing/2014/main" id="{B07BC174-B580-3FC5-4401-4C642194D2E2}"/>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2" name="Tijdelijke aanduiding voor inhoud 2">
            <a:extLst>
              <a:ext uri="{FF2B5EF4-FFF2-40B4-BE49-F238E27FC236}">
                <a16:creationId xmlns:a16="http://schemas.microsoft.com/office/drawing/2014/main" id="{6CCE4873-AB07-9F37-1EA4-6A83DC42E548}"/>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5" name="Tijdelijke aanduiding voor inhoud 2">
            <a:extLst>
              <a:ext uri="{FF2B5EF4-FFF2-40B4-BE49-F238E27FC236}">
                <a16:creationId xmlns:a16="http://schemas.microsoft.com/office/drawing/2014/main" id="{5A5D54B0-0297-5006-ACB0-1A656B7211CC}"/>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6" name="Tijdelijke aanduiding voor afbeelding 15">
            <a:extLst>
              <a:ext uri="{FF2B5EF4-FFF2-40B4-BE49-F238E27FC236}">
                <a16:creationId xmlns:a16="http://schemas.microsoft.com/office/drawing/2014/main" id="{55861221-0EB7-E3B5-BC72-A97613FFA508}"/>
              </a:ext>
            </a:extLst>
          </p:cNvPr>
          <p:cNvSpPr>
            <a:spLocks noGrp="1"/>
          </p:cNvSpPr>
          <p:nvPr>
            <p:ph type="pic" sz="quarter" idx="18"/>
          </p:nvPr>
        </p:nvSpPr>
        <p:spPr>
          <a:xfrm>
            <a:off x="8850021" y="1980863"/>
            <a:ext cx="1727200" cy="1727200"/>
          </a:xfrm>
          <a:prstGeom prst="ellipse">
            <a:avLst/>
          </a:prstGeom>
        </p:spPr>
        <p:txBody>
          <a:bodyPr/>
          <a:lstStyle/>
          <a:p>
            <a:r>
              <a:rPr lang="nl-NL"/>
              <a:t>Klik op het pictogram als u een afbeelding wilt toevoegen</a:t>
            </a:r>
            <a:endParaRPr lang="nl-BE"/>
          </a:p>
        </p:txBody>
      </p:sp>
      <p:sp>
        <p:nvSpPr>
          <p:cNvPr id="18" name="Tijdelijke aanduiding voor inhoud 2">
            <a:extLst>
              <a:ext uri="{FF2B5EF4-FFF2-40B4-BE49-F238E27FC236}">
                <a16:creationId xmlns:a16="http://schemas.microsoft.com/office/drawing/2014/main" id="{7FE30F1F-5F08-A805-A4FF-1B88E851FFA8}"/>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2475244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el opsomming beelden roos">
    <p:spTree>
      <p:nvGrpSpPr>
        <p:cNvPr id="1" name=""/>
        <p:cNvGrpSpPr/>
        <p:nvPr/>
      </p:nvGrpSpPr>
      <p:grpSpPr>
        <a:xfrm>
          <a:off x="0" y="0"/>
          <a:ext cx="0" cy="0"/>
          <a:chOff x="0" y="0"/>
          <a:chExt cx="0" cy="0"/>
        </a:xfrm>
      </p:grpSpPr>
      <p:pic>
        <p:nvPicPr>
          <p:cNvPr id="20" name="Afbeelding 19">
            <a:extLst>
              <a:ext uri="{FF2B5EF4-FFF2-40B4-BE49-F238E27FC236}">
                <a16:creationId xmlns:a16="http://schemas.microsoft.com/office/drawing/2014/main" id="{B6E786AE-195E-9B3D-F5F1-614244225248}"/>
              </a:ext>
            </a:extLst>
          </p:cNvPr>
          <p:cNvPicPr>
            <a:picLocks noChangeAspect="1"/>
          </p:cNvPicPr>
          <p:nvPr userDrawn="1"/>
        </p:nvPicPr>
        <p:blipFill>
          <a:blip r:embed="rId2"/>
          <a:srcRect/>
          <a:stretch/>
        </p:blipFill>
        <p:spPr>
          <a:xfrm>
            <a:off x="806" y="14991"/>
            <a:ext cx="12192000" cy="6858000"/>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1" name="Tijdelijke aanduiding voor afbeelding 15">
            <a:extLst>
              <a:ext uri="{FF2B5EF4-FFF2-40B4-BE49-F238E27FC236}">
                <a16:creationId xmlns:a16="http://schemas.microsoft.com/office/drawing/2014/main" id="{9083BEEC-D8A6-AF02-8F89-C52DDC590F51}"/>
              </a:ext>
            </a:extLst>
          </p:cNvPr>
          <p:cNvSpPr>
            <a:spLocks noGrp="1"/>
          </p:cNvSpPr>
          <p:nvPr>
            <p:ph type="pic" sz="quarter" idx="12"/>
          </p:nvPr>
        </p:nvSpPr>
        <p:spPr>
          <a:xfrm>
            <a:off x="1549816" y="1980863"/>
            <a:ext cx="1727200" cy="1727200"/>
          </a:xfrm>
          <a:prstGeom prst="ellipse">
            <a:avLst/>
          </a:prstGeom>
        </p:spPr>
        <p:txBody>
          <a:bodyPr/>
          <a:lstStyle/>
          <a:p>
            <a:r>
              <a:rPr lang="nl-NL"/>
              <a:t>Klik op het pictogram als u een afbeelding wilt toevoegen</a:t>
            </a:r>
            <a:endParaRPr lang="nl-BE"/>
          </a:p>
        </p:txBody>
      </p:sp>
      <p:sp>
        <p:nvSpPr>
          <p:cNvPr id="22" name="Tijdelijke aanduiding voor afbeelding 15">
            <a:extLst>
              <a:ext uri="{FF2B5EF4-FFF2-40B4-BE49-F238E27FC236}">
                <a16:creationId xmlns:a16="http://schemas.microsoft.com/office/drawing/2014/main" id="{33B8BB0F-30F2-82A9-D0AB-B2F9D71263CC}"/>
              </a:ext>
            </a:extLst>
          </p:cNvPr>
          <p:cNvSpPr>
            <a:spLocks noGrp="1"/>
          </p:cNvSpPr>
          <p:nvPr>
            <p:ph type="pic" sz="quarter" idx="13"/>
          </p:nvPr>
        </p:nvSpPr>
        <p:spPr>
          <a:xfrm>
            <a:off x="3985716" y="1980863"/>
            <a:ext cx="1727200" cy="1727200"/>
          </a:xfrm>
          <a:prstGeom prst="ellipse">
            <a:avLst/>
          </a:prstGeom>
        </p:spPr>
        <p:txBody>
          <a:bodyPr/>
          <a:lstStyle/>
          <a:p>
            <a:r>
              <a:rPr lang="nl-NL"/>
              <a:t>Klik op het pictogram als u een afbeelding wilt toevoegen</a:t>
            </a:r>
            <a:endParaRPr lang="nl-BE"/>
          </a:p>
        </p:txBody>
      </p:sp>
      <p:sp>
        <p:nvSpPr>
          <p:cNvPr id="23" name="Tijdelijke aanduiding voor afbeelding 15">
            <a:extLst>
              <a:ext uri="{FF2B5EF4-FFF2-40B4-BE49-F238E27FC236}">
                <a16:creationId xmlns:a16="http://schemas.microsoft.com/office/drawing/2014/main" id="{8D081A82-CA89-932D-A81E-EFD20F3379A6}"/>
              </a:ext>
            </a:extLst>
          </p:cNvPr>
          <p:cNvSpPr>
            <a:spLocks noGrp="1"/>
          </p:cNvSpPr>
          <p:nvPr>
            <p:ph type="pic" sz="quarter" idx="14"/>
          </p:nvPr>
        </p:nvSpPr>
        <p:spPr>
          <a:xfrm>
            <a:off x="6421616" y="1980863"/>
            <a:ext cx="1727200" cy="1727200"/>
          </a:xfrm>
          <a:prstGeom prst="ellipse">
            <a:avLst/>
          </a:prstGeom>
        </p:spPr>
        <p:txBody>
          <a:bodyPr/>
          <a:lstStyle/>
          <a:p>
            <a:r>
              <a:rPr lang="nl-NL"/>
              <a:t>Klik op het pictogram als u een afbeelding wilt toevoegen</a:t>
            </a:r>
            <a:endParaRPr lang="nl-BE"/>
          </a:p>
        </p:txBody>
      </p:sp>
      <p:sp>
        <p:nvSpPr>
          <p:cNvPr id="24" name="Tijdelijke aanduiding voor inhoud 2">
            <a:extLst>
              <a:ext uri="{FF2B5EF4-FFF2-40B4-BE49-F238E27FC236}">
                <a16:creationId xmlns:a16="http://schemas.microsoft.com/office/drawing/2014/main" id="{A30215A1-31ED-EF4F-B208-14AD06EE0482}"/>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5" name="Tijdelijke aanduiding voor inhoud 2">
            <a:extLst>
              <a:ext uri="{FF2B5EF4-FFF2-40B4-BE49-F238E27FC236}">
                <a16:creationId xmlns:a16="http://schemas.microsoft.com/office/drawing/2014/main" id="{5B63DC45-300D-1E37-1CF3-73D756A1B2F8}"/>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6" name="Tijdelijke aanduiding voor inhoud 2">
            <a:extLst>
              <a:ext uri="{FF2B5EF4-FFF2-40B4-BE49-F238E27FC236}">
                <a16:creationId xmlns:a16="http://schemas.microsoft.com/office/drawing/2014/main" id="{BF7F2228-0A23-D658-EC49-FBB9F7B39275}"/>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7" name="Tijdelijke aanduiding voor afbeelding 15">
            <a:extLst>
              <a:ext uri="{FF2B5EF4-FFF2-40B4-BE49-F238E27FC236}">
                <a16:creationId xmlns:a16="http://schemas.microsoft.com/office/drawing/2014/main" id="{BD7A2C06-45E5-001D-3558-EBF15F4441D8}"/>
              </a:ext>
            </a:extLst>
          </p:cNvPr>
          <p:cNvSpPr>
            <a:spLocks noGrp="1"/>
          </p:cNvSpPr>
          <p:nvPr>
            <p:ph type="pic" sz="quarter" idx="18"/>
          </p:nvPr>
        </p:nvSpPr>
        <p:spPr>
          <a:xfrm>
            <a:off x="8850021" y="1980863"/>
            <a:ext cx="1727200" cy="1727200"/>
          </a:xfrm>
          <a:prstGeom prst="ellipse">
            <a:avLst/>
          </a:prstGeom>
        </p:spPr>
        <p:txBody>
          <a:bodyPr/>
          <a:lstStyle/>
          <a:p>
            <a:r>
              <a:rPr lang="nl-NL"/>
              <a:t>Klik op het pictogram als u een afbeelding wilt toevoegen</a:t>
            </a:r>
            <a:endParaRPr lang="nl-BE"/>
          </a:p>
        </p:txBody>
      </p:sp>
      <p:sp>
        <p:nvSpPr>
          <p:cNvPr id="28" name="Tijdelijke aanduiding voor inhoud 2">
            <a:extLst>
              <a:ext uri="{FF2B5EF4-FFF2-40B4-BE49-F238E27FC236}">
                <a16:creationId xmlns:a16="http://schemas.microsoft.com/office/drawing/2014/main" id="{D5AE436A-982C-2E40-8FDE-2DA33D6558BE}"/>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8876482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el opsomming beelden groen">
    <p:spTree>
      <p:nvGrpSpPr>
        <p:cNvPr id="1" name=""/>
        <p:cNvGrpSpPr/>
        <p:nvPr/>
      </p:nvGrpSpPr>
      <p:grpSpPr>
        <a:xfrm>
          <a:off x="0" y="0"/>
          <a:ext cx="0" cy="0"/>
          <a:chOff x="0" y="0"/>
          <a:chExt cx="0" cy="0"/>
        </a:xfrm>
      </p:grpSpPr>
      <p:pic>
        <p:nvPicPr>
          <p:cNvPr id="20" name="Afbeelding 19">
            <a:extLst>
              <a:ext uri="{FF2B5EF4-FFF2-40B4-BE49-F238E27FC236}">
                <a16:creationId xmlns:a16="http://schemas.microsoft.com/office/drawing/2014/main" id="{B6E786AE-195E-9B3D-F5F1-614244225248}"/>
              </a:ext>
            </a:extLst>
          </p:cNvPr>
          <p:cNvPicPr>
            <a:picLocks noChangeAspect="1"/>
          </p:cNvPicPr>
          <p:nvPr userDrawn="1"/>
        </p:nvPicPr>
        <p:blipFill>
          <a:blip r:embed="rId2"/>
          <a:srcRect/>
          <a:stretch/>
        </p:blipFill>
        <p:spPr>
          <a:xfrm>
            <a:off x="806" y="14991"/>
            <a:ext cx="12192000" cy="6858000"/>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 name="Tijdelijke aanduiding voor afbeelding 15">
            <a:extLst>
              <a:ext uri="{FF2B5EF4-FFF2-40B4-BE49-F238E27FC236}">
                <a16:creationId xmlns:a16="http://schemas.microsoft.com/office/drawing/2014/main" id="{E10191AF-B1E4-FB20-5CFA-1B17CA24FDC5}"/>
              </a:ext>
            </a:extLst>
          </p:cNvPr>
          <p:cNvSpPr>
            <a:spLocks noGrp="1"/>
          </p:cNvSpPr>
          <p:nvPr>
            <p:ph type="pic" sz="quarter" idx="12"/>
          </p:nvPr>
        </p:nvSpPr>
        <p:spPr>
          <a:xfrm>
            <a:off x="1549816" y="1980863"/>
            <a:ext cx="1727200" cy="1727200"/>
          </a:xfrm>
          <a:prstGeom prst="ellipse">
            <a:avLst/>
          </a:prstGeom>
        </p:spPr>
        <p:txBody>
          <a:bodyPr/>
          <a:lstStyle/>
          <a:p>
            <a:r>
              <a:rPr lang="nl-NL"/>
              <a:t>Klik op het pictogram als u een afbeelding wilt toevoegen</a:t>
            </a:r>
            <a:endParaRPr lang="nl-BE"/>
          </a:p>
        </p:txBody>
      </p:sp>
      <p:sp>
        <p:nvSpPr>
          <p:cNvPr id="3" name="Tijdelijke aanduiding voor afbeelding 15">
            <a:extLst>
              <a:ext uri="{FF2B5EF4-FFF2-40B4-BE49-F238E27FC236}">
                <a16:creationId xmlns:a16="http://schemas.microsoft.com/office/drawing/2014/main" id="{EE1F6935-59EE-2E74-A39C-FC184C8A7565}"/>
              </a:ext>
            </a:extLst>
          </p:cNvPr>
          <p:cNvSpPr>
            <a:spLocks noGrp="1"/>
          </p:cNvSpPr>
          <p:nvPr>
            <p:ph type="pic" sz="quarter" idx="13"/>
          </p:nvPr>
        </p:nvSpPr>
        <p:spPr>
          <a:xfrm>
            <a:off x="3985716" y="1980863"/>
            <a:ext cx="1727200" cy="1727200"/>
          </a:xfrm>
          <a:prstGeom prst="ellipse">
            <a:avLst/>
          </a:prstGeom>
        </p:spPr>
        <p:txBody>
          <a:bodyPr/>
          <a:lstStyle/>
          <a:p>
            <a:r>
              <a:rPr lang="nl-NL"/>
              <a:t>Klik op het pictogram als u een afbeelding wilt toevoegen</a:t>
            </a:r>
            <a:endParaRPr lang="nl-BE"/>
          </a:p>
        </p:txBody>
      </p:sp>
      <p:sp>
        <p:nvSpPr>
          <p:cNvPr id="7" name="Tijdelijke aanduiding voor afbeelding 15">
            <a:extLst>
              <a:ext uri="{FF2B5EF4-FFF2-40B4-BE49-F238E27FC236}">
                <a16:creationId xmlns:a16="http://schemas.microsoft.com/office/drawing/2014/main" id="{E4FF12C3-A4F3-EEAE-F0D2-249FF8D36701}"/>
              </a:ext>
            </a:extLst>
          </p:cNvPr>
          <p:cNvSpPr>
            <a:spLocks noGrp="1"/>
          </p:cNvSpPr>
          <p:nvPr>
            <p:ph type="pic" sz="quarter" idx="14"/>
          </p:nvPr>
        </p:nvSpPr>
        <p:spPr>
          <a:xfrm>
            <a:off x="6421616" y="1980863"/>
            <a:ext cx="1727200" cy="1727200"/>
          </a:xfrm>
          <a:prstGeom prst="ellipse">
            <a:avLst/>
          </a:prstGeom>
        </p:spPr>
        <p:txBody>
          <a:bodyPr/>
          <a:lstStyle/>
          <a:p>
            <a:r>
              <a:rPr lang="nl-NL"/>
              <a:t>Klik op het pictogram als u een afbeelding wilt toevoegen</a:t>
            </a:r>
            <a:endParaRPr lang="nl-BE"/>
          </a:p>
        </p:txBody>
      </p:sp>
      <p:sp>
        <p:nvSpPr>
          <p:cNvPr id="13" name="Tijdelijke aanduiding voor inhoud 2">
            <a:extLst>
              <a:ext uri="{FF2B5EF4-FFF2-40B4-BE49-F238E27FC236}">
                <a16:creationId xmlns:a16="http://schemas.microsoft.com/office/drawing/2014/main" id="{8F8B9DCB-B5F8-1637-FC0C-52DFD6E897FD}"/>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4" name="Tijdelijke aanduiding voor inhoud 2">
            <a:extLst>
              <a:ext uri="{FF2B5EF4-FFF2-40B4-BE49-F238E27FC236}">
                <a16:creationId xmlns:a16="http://schemas.microsoft.com/office/drawing/2014/main" id="{88EF0190-9955-BF56-63CD-387FFBBCE053}"/>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7" name="Tijdelijke aanduiding voor inhoud 2">
            <a:extLst>
              <a:ext uri="{FF2B5EF4-FFF2-40B4-BE49-F238E27FC236}">
                <a16:creationId xmlns:a16="http://schemas.microsoft.com/office/drawing/2014/main" id="{03A4281B-55B1-DF21-0A94-9E6B2E7D622D}"/>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9" name="Tijdelijke aanduiding voor afbeelding 15">
            <a:extLst>
              <a:ext uri="{FF2B5EF4-FFF2-40B4-BE49-F238E27FC236}">
                <a16:creationId xmlns:a16="http://schemas.microsoft.com/office/drawing/2014/main" id="{446DB838-A873-FA11-EACC-4833412A7EA1}"/>
              </a:ext>
            </a:extLst>
          </p:cNvPr>
          <p:cNvSpPr>
            <a:spLocks noGrp="1"/>
          </p:cNvSpPr>
          <p:nvPr>
            <p:ph type="pic" sz="quarter" idx="18"/>
          </p:nvPr>
        </p:nvSpPr>
        <p:spPr>
          <a:xfrm>
            <a:off x="8850021" y="1980863"/>
            <a:ext cx="1727200" cy="1727200"/>
          </a:xfrm>
          <a:prstGeom prst="ellipse">
            <a:avLst/>
          </a:prstGeom>
        </p:spPr>
        <p:txBody>
          <a:bodyPr/>
          <a:lstStyle/>
          <a:p>
            <a:r>
              <a:rPr lang="nl-NL"/>
              <a:t>Klik op het pictogram als u een afbeelding wilt toevoegen</a:t>
            </a:r>
            <a:endParaRPr lang="nl-BE"/>
          </a:p>
        </p:txBody>
      </p:sp>
      <p:sp>
        <p:nvSpPr>
          <p:cNvPr id="21" name="Tijdelijke aanduiding voor inhoud 2">
            <a:extLst>
              <a:ext uri="{FF2B5EF4-FFF2-40B4-BE49-F238E27FC236}">
                <a16:creationId xmlns:a16="http://schemas.microsoft.com/office/drawing/2014/main" id="{5CD10DA3-1BAE-5339-6F6D-F6C323F879F5}"/>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4236104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el opsomming beelden blauw">
    <p:spTree>
      <p:nvGrpSpPr>
        <p:cNvPr id="1" name=""/>
        <p:cNvGrpSpPr/>
        <p:nvPr/>
      </p:nvGrpSpPr>
      <p:grpSpPr>
        <a:xfrm>
          <a:off x="0" y="0"/>
          <a:ext cx="0" cy="0"/>
          <a:chOff x="0" y="0"/>
          <a:chExt cx="0" cy="0"/>
        </a:xfrm>
      </p:grpSpPr>
      <p:pic>
        <p:nvPicPr>
          <p:cNvPr id="20" name="Afbeelding 19">
            <a:extLst>
              <a:ext uri="{FF2B5EF4-FFF2-40B4-BE49-F238E27FC236}">
                <a16:creationId xmlns:a16="http://schemas.microsoft.com/office/drawing/2014/main" id="{B6E786AE-195E-9B3D-F5F1-614244225248}"/>
              </a:ext>
            </a:extLst>
          </p:cNvPr>
          <p:cNvPicPr>
            <a:picLocks noChangeAspect="1"/>
          </p:cNvPicPr>
          <p:nvPr userDrawn="1"/>
        </p:nvPicPr>
        <p:blipFill>
          <a:blip r:embed="rId2"/>
          <a:srcRect/>
          <a:stretch/>
        </p:blipFill>
        <p:spPr>
          <a:xfrm>
            <a:off x="806" y="14991"/>
            <a:ext cx="12192000" cy="6858000"/>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 name="Tijdelijke aanduiding voor afbeelding 15">
            <a:extLst>
              <a:ext uri="{FF2B5EF4-FFF2-40B4-BE49-F238E27FC236}">
                <a16:creationId xmlns:a16="http://schemas.microsoft.com/office/drawing/2014/main" id="{A174333F-2251-DA38-3280-48FB034F3EC5}"/>
              </a:ext>
            </a:extLst>
          </p:cNvPr>
          <p:cNvSpPr>
            <a:spLocks noGrp="1"/>
          </p:cNvSpPr>
          <p:nvPr>
            <p:ph type="pic" sz="quarter" idx="12"/>
          </p:nvPr>
        </p:nvSpPr>
        <p:spPr>
          <a:xfrm>
            <a:off x="1549816" y="1980863"/>
            <a:ext cx="1727200" cy="1727200"/>
          </a:xfrm>
          <a:prstGeom prst="ellipse">
            <a:avLst/>
          </a:prstGeom>
        </p:spPr>
        <p:txBody>
          <a:bodyPr/>
          <a:lstStyle/>
          <a:p>
            <a:r>
              <a:rPr lang="nl-NL"/>
              <a:t>Klik op het pictogram als u een afbeelding wilt toevoegen</a:t>
            </a:r>
            <a:endParaRPr lang="nl-BE"/>
          </a:p>
        </p:txBody>
      </p:sp>
      <p:sp>
        <p:nvSpPr>
          <p:cNvPr id="3" name="Tijdelijke aanduiding voor afbeelding 15">
            <a:extLst>
              <a:ext uri="{FF2B5EF4-FFF2-40B4-BE49-F238E27FC236}">
                <a16:creationId xmlns:a16="http://schemas.microsoft.com/office/drawing/2014/main" id="{D57815B2-F115-04C3-30A7-49E9FA00F409}"/>
              </a:ext>
            </a:extLst>
          </p:cNvPr>
          <p:cNvSpPr>
            <a:spLocks noGrp="1"/>
          </p:cNvSpPr>
          <p:nvPr>
            <p:ph type="pic" sz="quarter" idx="13"/>
          </p:nvPr>
        </p:nvSpPr>
        <p:spPr>
          <a:xfrm>
            <a:off x="3985716" y="1980863"/>
            <a:ext cx="1727200" cy="1727200"/>
          </a:xfrm>
          <a:prstGeom prst="ellipse">
            <a:avLst/>
          </a:prstGeom>
        </p:spPr>
        <p:txBody>
          <a:bodyPr/>
          <a:lstStyle/>
          <a:p>
            <a:r>
              <a:rPr lang="nl-NL"/>
              <a:t>Klik op het pictogram als u een afbeelding wilt toevoegen</a:t>
            </a:r>
            <a:endParaRPr lang="nl-BE"/>
          </a:p>
        </p:txBody>
      </p:sp>
      <p:sp>
        <p:nvSpPr>
          <p:cNvPr id="7" name="Tijdelijke aanduiding voor afbeelding 15">
            <a:extLst>
              <a:ext uri="{FF2B5EF4-FFF2-40B4-BE49-F238E27FC236}">
                <a16:creationId xmlns:a16="http://schemas.microsoft.com/office/drawing/2014/main" id="{ADFE7E88-528E-B805-F6CE-80AE32CE9B94}"/>
              </a:ext>
            </a:extLst>
          </p:cNvPr>
          <p:cNvSpPr>
            <a:spLocks noGrp="1"/>
          </p:cNvSpPr>
          <p:nvPr>
            <p:ph type="pic" sz="quarter" idx="14"/>
          </p:nvPr>
        </p:nvSpPr>
        <p:spPr>
          <a:xfrm>
            <a:off x="6421616" y="1980863"/>
            <a:ext cx="1727200" cy="1727200"/>
          </a:xfrm>
          <a:prstGeom prst="ellipse">
            <a:avLst/>
          </a:prstGeom>
        </p:spPr>
        <p:txBody>
          <a:bodyPr/>
          <a:lstStyle/>
          <a:p>
            <a:r>
              <a:rPr lang="nl-NL"/>
              <a:t>Klik op het pictogram als u een afbeelding wilt toevoegen</a:t>
            </a:r>
            <a:endParaRPr lang="nl-BE"/>
          </a:p>
        </p:txBody>
      </p:sp>
      <p:sp>
        <p:nvSpPr>
          <p:cNvPr id="13" name="Tijdelijke aanduiding voor inhoud 2">
            <a:extLst>
              <a:ext uri="{FF2B5EF4-FFF2-40B4-BE49-F238E27FC236}">
                <a16:creationId xmlns:a16="http://schemas.microsoft.com/office/drawing/2014/main" id="{F922A267-3F43-425B-8CB1-6DCE0680A446}"/>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4" name="Tijdelijke aanduiding voor inhoud 2">
            <a:extLst>
              <a:ext uri="{FF2B5EF4-FFF2-40B4-BE49-F238E27FC236}">
                <a16:creationId xmlns:a16="http://schemas.microsoft.com/office/drawing/2014/main" id="{D7E8E312-9163-310E-C7A3-8CA870B612A4}"/>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7" name="Tijdelijke aanduiding voor inhoud 2">
            <a:extLst>
              <a:ext uri="{FF2B5EF4-FFF2-40B4-BE49-F238E27FC236}">
                <a16:creationId xmlns:a16="http://schemas.microsoft.com/office/drawing/2014/main" id="{B52A598F-AF33-8A6F-2105-5022812B7636}"/>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9" name="Tijdelijke aanduiding voor afbeelding 15">
            <a:extLst>
              <a:ext uri="{FF2B5EF4-FFF2-40B4-BE49-F238E27FC236}">
                <a16:creationId xmlns:a16="http://schemas.microsoft.com/office/drawing/2014/main" id="{1018F611-D317-197E-8A24-5CD759D88E21}"/>
              </a:ext>
            </a:extLst>
          </p:cNvPr>
          <p:cNvSpPr>
            <a:spLocks noGrp="1"/>
          </p:cNvSpPr>
          <p:nvPr>
            <p:ph type="pic" sz="quarter" idx="18"/>
          </p:nvPr>
        </p:nvSpPr>
        <p:spPr>
          <a:xfrm>
            <a:off x="8850021" y="1980863"/>
            <a:ext cx="1727200" cy="1727200"/>
          </a:xfrm>
          <a:prstGeom prst="ellipse">
            <a:avLst/>
          </a:prstGeom>
        </p:spPr>
        <p:txBody>
          <a:bodyPr/>
          <a:lstStyle/>
          <a:p>
            <a:r>
              <a:rPr lang="nl-NL"/>
              <a:t>Klik op het pictogram als u een afbeelding wilt toevoegen</a:t>
            </a:r>
            <a:endParaRPr lang="nl-BE"/>
          </a:p>
        </p:txBody>
      </p:sp>
      <p:sp>
        <p:nvSpPr>
          <p:cNvPr id="21" name="Tijdelijke aanduiding voor inhoud 2">
            <a:extLst>
              <a:ext uri="{FF2B5EF4-FFF2-40B4-BE49-F238E27FC236}">
                <a16:creationId xmlns:a16="http://schemas.microsoft.com/office/drawing/2014/main" id="{7AB1F0D7-E739-6F98-D267-19A1E5E68385}"/>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1964928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el opsomming beelden 2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E5E4C7AA-9631-393F-98E4-A40A7AF9FF9E}"/>
              </a:ext>
            </a:extLst>
          </p:cNvPr>
          <p:cNvPicPr>
            <a:picLocks noChangeAspect="1"/>
          </p:cNvPicPr>
          <p:nvPr userDrawn="1"/>
        </p:nvPicPr>
        <p:blipFill>
          <a:blip r:embed="rId2"/>
          <a:srcRect/>
          <a:stretch/>
        </p:blipFill>
        <p:spPr>
          <a:xfrm>
            <a:off x="8426" y="19277"/>
            <a:ext cx="12176760" cy="6849427"/>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r>
              <a:rPr lang="nl-NL"/>
              <a:t>Klik op het pictogram als u een afbeelding wilt toevoegen</a:t>
            </a:r>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r>
              <a:rPr lang="nl-NL"/>
              <a:t>Klik op het pictogram als u een afbeelding wilt toevoegen</a:t>
            </a:r>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085903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el opsomming beelden 2 roos">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C55E4594-5D9D-9107-F667-FB98D7D711C2}"/>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r>
              <a:rPr lang="nl-NL"/>
              <a:t>Klik op het pictogram als u een afbeelding wilt toevoegen</a:t>
            </a:r>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r>
              <a:rPr lang="nl-NL"/>
              <a:t>Klik op het pictogram als u een afbeelding wilt toevoegen</a:t>
            </a:r>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8483097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el opsomming beelden 2 groen">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C55E4594-5D9D-9107-F667-FB98D7D711C2}"/>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r>
              <a:rPr lang="nl-NL"/>
              <a:t>Klik op het pictogram als u een afbeelding wilt toevoegen</a:t>
            </a:r>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r>
              <a:rPr lang="nl-NL"/>
              <a:t>Klik op het pictogram als u een afbeelding wilt toevoegen</a:t>
            </a:r>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945849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ofdstuk blauw">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E7C483D3-BECB-9EFD-856E-269C819B995C}"/>
              </a:ext>
            </a:extLst>
          </p:cNvPr>
          <p:cNvPicPr>
            <a:picLocks noChangeAspect="1"/>
          </p:cNvPicPr>
          <p:nvPr userDrawn="1"/>
        </p:nvPicPr>
        <p:blipFill>
          <a:blip r:embed="rId2"/>
          <a:srcRect/>
          <a:stretch/>
        </p:blipFill>
        <p:spPr>
          <a:xfrm>
            <a:off x="-10803" y="0"/>
            <a:ext cx="12207255" cy="6866581"/>
          </a:xfrm>
          <a:prstGeom prst="rect">
            <a:avLst/>
          </a:prstGeom>
        </p:spPr>
      </p:pic>
      <p:sp>
        <p:nvSpPr>
          <p:cNvPr id="4" name="Titel 1">
            <a:extLst>
              <a:ext uri="{FF2B5EF4-FFF2-40B4-BE49-F238E27FC236}">
                <a16:creationId xmlns:a16="http://schemas.microsoft.com/office/drawing/2014/main" id="{8EA53930-7C30-7FC1-25A7-2C1703DF4E0E}"/>
              </a:ext>
            </a:extLst>
          </p:cNvPr>
          <p:cNvSpPr>
            <a:spLocks noGrp="1"/>
          </p:cNvSpPr>
          <p:nvPr>
            <p:ph type="title"/>
          </p:nvPr>
        </p:nvSpPr>
        <p:spPr>
          <a:xfrm>
            <a:off x="831849" y="838200"/>
            <a:ext cx="9015535" cy="1727200"/>
          </a:xfrm>
        </p:spPr>
        <p:txBody>
          <a:bodyPr anchor="b">
            <a:normAutofit/>
          </a:bodyPr>
          <a:lstStyle>
            <a:lvl1pPr>
              <a:defRPr sz="4400">
                <a:solidFill>
                  <a:schemeClr val="bg1"/>
                </a:solidFill>
              </a:defRPr>
            </a:lvl1pPr>
          </a:lstStyle>
          <a:p>
            <a:r>
              <a:rPr lang="nl-NL"/>
              <a:t>Klik om stijl te bewerken</a:t>
            </a:r>
            <a:endParaRPr lang="nl-BE"/>
          </a:p>
        </p:txBody>
      </p:sp>
      <p:sp>
        <p:nvSpPr>
          <p:cNvPr id="5" name="Afgeronde rechthoek 4">
            <a:extLst>
              <a:ext uri="{FF2B5EF4-FFF2-40B4-BE49-F238E27FC236}">
                <a16:creationId xmlns:a16="http://schemas.microsoft.com/office/drawing/2014/main" id="{3160E5D9-5F32-58EA-1375-2A832ACCC7B7}"/>
              </a:ext>
            </a:extLst>
          </p:cNvPr>
          <p:cNvSpPr/>
          <p:nvPr userDrawn="1"/>
        </p:nvSpPr>
        <p:spPr>
          <a:xfrm>
            <a:off x="948193" y="2564525"/>
            <a:ext cx="1357166" cy="102022"/>
          </a:xfrm>
          <a:prstGeom prst="roundRect">
            <a:avLst/>
          </a:prstGeom>
          <a:solidFill>
            <a:srgbClr val="119BB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highlight>
                <a:srgbClr val="5DBCA4"/>
              </a:highlight>
            </a:endParaRPr>
          </a:p>
        </p:txBody>
      </p:sp>
      <p:sp>
        <p:nvSpPr>
          <p:cNvPr id="10" name="Tijdelijke aanduiding voor datum 3">
            <a:extLst>
              <a:ext uri="{FF2B5EF4-FFF2-40B4-BE49-F238E27FC236}">
                <a16:creationId xmlns:a16="http://schemas.microsoft.com/office/drawing/2014/main" id="{DCC255B8-505B-2440-1EC8-32EC7EAD0C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5/03/2024</a:t>
            </a:fld>
            <a:endParaRPr lang="nl-BE">
              <a:solidFill>
                <a:schemeClr val="bg1"/>
              </a:solidFill>
            </a:endParaRPr>
          </a:p>
        </p:txBody>
      </p:sp>
      <p:sp>
        <p:nvSpPr>
          <p:cNvPr id="11" name="Tijdelijke aanduiding voor datum 3">
            <a:extLst>
              <a:ext uri="{FF2B5EF4-FFF2-40B4-BE49-F238E27FC236}">
                <a16:creationId xmlns:a16="http://schemas.microsoft.com/office/drawing/2014/main" id="{B0F8F413-D20C-265A-56F4-33EAE6596A0C}"/>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5861456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el opsomming beelden 2 blauw">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C55E4594-5D9D-9107-F667-FB98D7D711C2}"/>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r>
              <a:rPr lang="nl-NL"/>
              <a:t>Klik op het pictogram als u een afbeelding wilt toevoegen</a:t>
            </a:r>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r>
              <a:rPr lang="nl-NL"/>
              <a:t>Klik op het pictogram als u een afbeelding wilt toevoegen</a:t>
            </a:r>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6654730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inde donkerblauw">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4E3A376B-5D90-B916-C2D2-4567B43BC4EE}"/>
              </a:ext>
            </a:extLst>
          </p:cNvPr>
          <p:cNvSpPr/>
          <p:nvPr userDrawn="1"/>
        </p:nvSpPr>
        <p:spPr>
          <a:xfrm>
            <a:off x="0" y="0"/>
            <a:ext cx="12192000" cy="6858000"/>
          </a:xfrm>
          <a:prstGeom prst="rect">
            <a:avLst/>
          </a:prstGeom>
          <a:solidFill>
            <a:srgbClr val="2620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7" name="Tekstvak 16">
            <a:extLst>
              <a:ext uri="{FF2B5EF4-FFF2-40B4-BE49-F238E27FC236}">
                <a16:creationId xmlns:a16="http://schemas.microsoft.com/office/drawing/2014/main" id="{0E1FB14F-1DE0-ABF9-F4E1-9BB8EED9CC27}"/>
              </a:ext>
            </a:extLst>
          </p:cNvPr>
          <p:cNvSpPr txBox="1"/>
          <p:nvPr userDrawn="1"/>
        </p:nvSpPr>
        <p:spPr>
          <a:xfrm>
            <a:off x="0" y="6077383"/>
            <a:ext cx="12192000" cy="338554"/>
          </a:xfrm>
          <a:prstGeom prst="rect">
            <a:avLst/>
          </a:prstGeom>
          <a:noFill/>
        </p:spPr>
        <p:txBody>
          <a:bodyPr wrap="square" rtlCol="0">
            <a:spAutoFit/>
          </a:bodyPr>
          <a:lstStyle/>
          <a:p>
            <a:pPr algn="ctr"/>
            <a:r>
              <a:rPr lang="nl-BE" sz="1600" b="0" i="0">
                <a:solidFill>
                  <a:schemeClr val="bg1"/>
                </a:solidFill>
                <a:latin typeface="Krub" pitchFamily="2" charset="-34"/>
                <a:cs typeface="Krub" pitchFamily="2" charset="-34"/>
              </a:rPr>
              <a:t>www.leerpunt.be</a:t>
            </a:r>
          </a:p>
        </p:txBody>
      </p:sp>
      <p:pic>
        <p:nvPicPr>
          <p:cNvPr id="4" name="Afbeelding 3">
            <a:extLst>
              <a:ext uri="{FF2B5EF4-FFF2-40B4-BE49-F238E27FC236}">
                <a16:creationId xmlns:a16="http://schemas.microsoft.com/office/drawing/2014/main" id="{38665385-6277-5508-8329-45A46C12B8BB}"/>
              </a:ext>
            </a:extLst>
          </p:cNvPr>
          <p:cNvPicPr>
            <a:picLocks noChangeAspect="1"/>
          </p:cNvPicPr>
          <p:nvPr userDrawn="1"/>
        </p:nvPicPr>
        <p:blipFill rotWithShape="1">
          <a:blip r:embed="rId2"/>
          <a:srcRect t="28538" b="26777"/>
          <a:stretch/>
        </p:blipFill>
        <p:spPr>
          <a:xfrm>
            <a:off x="4276548" y="4009271"/>
            <a:ext cx="3638903" cy="1626049"/>
          </a:xfrm>
          <a:prstGeom prst="rect">
            <a:avLst/>
          </a:prstGeom>
        </p:spPr>
      </p:pic>
      <p:sp>
        <p:nvSpPr>
          <p:cNvPr id="5" name="Titel 1">
            <a:extLst>
              <a:ext uri="{FF2B5EF4-FFF2-40B4-BE49-F238E27FC236}">
                <a16:creationId xmlns:a16="http://schemas.microsoft.com/office/drawing/2014/main" id="{9C18EB6A-0BCF-108E-CAB9-1DF042C6498E}"/>
              </a:ext>
            </a:extLst>
          </p:cNvPr>
          <p:cNvSpPr>
            <a:spLocks noGrp="1"/>
          </p:cNvSpPr>
          <p:nvPr>
            <p:ph type="title"/>
          </p:nvPr>
        </p:nvSpPr>
        <p:spPr>
          <a:xfrm>
            <a:off x="0" y="442063"/>
            <a:ext cx="12192000" cy="1358602"/>
          </a:xfrm>
        </p:spPr>
        <p:txBody>
          <a:bodyPr anchor="b">
            <a:normAutofit/>
          </a:bodyPr>
          <a:lstStyle>
            <a:lvl1pPr algn="ctr">
              <a:defRPr sz="4400">
                <a:solidFill>
                  <a:schemeClr val="bg1"/>
                </a:solidFill>
              </a:defRPr>
            </a:lvl1pPr>
          </a:lstStyle>
          <a:p>
            <a:r>
              <a:rPr lang="nl-NL"/>
              <a:t>Klik om stijl te bewerken</a:t>
            </a:r>
            <a:endParaRPr lang="nl-BE"/>
          </a:p>
        </p:txBody>
      </p:sp>
    </p:spTree>
    <p:extLst>
      <p:ext uri="{BB962C8B-B14F-4D97-AF65-F5344CB8AC3E}">
        <p14:creationId xmlns:p14="http://schemas.microsoft.com/office/powerpoint/2010/main" val="33547474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Einde roos">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05B18D53-1DAE-5D98-6BEE-D0F44846A193}"/>
              </a:ext>
            </a:extLst>
          </p:cNvPr>
          <p:cNvSpPr/>
          <p:nvPr userDrawn="1"/>
        </p:nvSpPr>
        <p:spPr>
          <a:xfrm>
            <a:off x="0" y="0"/>
            <a:ext cx="12192000" cy="6858000"/>
          </a:xfrm>
          <a:prstGeom prst="rect">
            <a:avLst/>
          </a:prstGeom>
          <a:solidFill>
            <a:srgbClr val="C4187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0" name="Tekstvak 9">
            <a:extLst>
              <a:ext uri="{FF2B5EF4-FFF2-40B4-BE49-F238E27FC236}">
                <a16:creationId xmlns:a16="http://schemas.microsoft.com/office/drawing/2014/main" id="{F06515F8-F1BD-341C-4E15-F25D8249202D}"/>
              </a:ext>
            </a:extLst>
          </p:cNvPr>
          <p:cNvSpPr txBox="1"/>
          <p:nvPr userDrawn="1"/>
        </p:nvSpPr>
        <p:spPr>
          <a:xfrm>
            <a:off x="0" y="6077383"/>
            <a:ext cx="12192000" cy="338554"/>
          </a:xfrm>
          <a:prstGeom prst="rect">
            <a:avLst/>
          </a:prstGeom>
          <a:noFill/>
        </p:spPr>
        <p:txBody>
          <a:bodyPr wrap="square" rtlCol="0">
            <a:spAutoFit/>
          </a:bodyPr>
          <a:lstStyle/>
          <a:p>
            <a:pPr algn="ctr"/>
            <a:r>
              <a:rPr lang="nl-BE" sz="1600" b="0" i="0">
                <a:solidFill>
                  <a:schemeClr val="bg1"/>
                </a:solidFill>
                <a:latin typeface="Krub" pitchFamily="2" charset="-34"/>
                <a:cs typeface="Krub" pitchFamily="2" charset="-34"/>
              </a:rPr>
              <a:t>www.leerpunt.be</a:t>
            </a:r>
          </a:p>
        </p:txBody>
      </p:sp>
      <p:pic>
        <p:nvPicPr>
          <p:cNvPr id="11" name="Afbeelding 10">
            <a:extLst>
              <a:ext uri="{FF2B5EF4-FFF2-40B4-BE49-F238E27FC236}">
                <a16:creationId xmlns:a16="http://schemas.microsoft.com/office/drawing/2014/main" id="{D6290835-EAF2-7041-8CBE-B383221981DF}"/>
              </a:ext>
            </a:extLst>
          </p:cNvPr>
          <p:cNvPicPr>
            <a:picLocks noChangeAspect="1"/>
          </p:cNvPicPr>
          <p:nvPr userDrawn="1"/>
        </p:nvPicPr>
        <p:blipFill rotWithShape="1">
          <a:blip r:embed="rId2"/>
          <a:srcRect t="28538" b="26777"/>
          <a:stretch/>
        </p:blipFill>
        <p:spPr>
          <a:xfrm>
            <a:off x="4276548" y="4009271"/>
            <a:ext cx="3638903" cy="1626049"/>
          </a:xfrm>
          <a:prstGeom prst="rect">
            <a:avLst/>
          </a:prstGeom>
        </p:spPr>
      </p:pic>
      <p:sp>
        <p:nvSpPr>
          <p:cNvPr id="12" name="Titel 1">
            <a:extLst>
              <a:ext uri="{FF2B5EF4-FFF2-40B4-BE49-F238E27FC236}">
                <a16:creationId xmlns:a16="http://schemas.microsoft.com/office/drawing/2014/main" id="{19B79A53-1840-321B-6F24-935B8922D781}"/>
              </a:ext>
            </a:extLst>
          </p:cNvPr>
          <p:cNvSpPr>
            <a:spLocks noGrp="1"/>
          </p:cNvSpPr>
          <p:nvPr>
            <p:ph type="title"/>
          </p:nvPr>
        </p:nvSpPr>
        <p:spPr>
          <a:xfrm>
            <a:off x="0" y="442063"/>
            <a:ext cx="12192000" cy="1358602"/>
          </a:xfrm>
        </p:spPr>
        <p:txBody>
          <a:bodyPr anchor="b">
            <a:normAutofit/>
          </a:bodyPr>
          <a:lstStyle>
            <a:lvl1pPr algn="ctr">
              <a:defRPr sz="4400">
                <a:solidFill>
                  <a:schemeClr val="bg1"/>
                </a:solidFill>
              </a:defRPr>
            </a:lvl1pPr>
          </a:lstStyle>
          <a:p>
            <a:r>
              <a:rPr lang="nl-NL"/>
              <a:t>Klik om stijl te bewerken</a:t>
            </a:r>
            <a:endParaRPr lang="nl-BE"/>
          </a:p>
        </p:txBody>
      </p:sp>
    </p:spTree>
    <p:extLst>
      <p:ext uri="{BB962C8B-B14F-4D97-AF65-F5344CB8AC3E}">
        <p14:creationId xmlns:p14="http://schemas.microsoft.com/office/powerpoint/2010/main" val="2152172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roos">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DE2217A2-E9D9-C981-D430-C75F02052897}"/>
              </a:ext>
            </a:extLst>
          </p:cNvPr>
          <p:cNvPicPr>
            <a:picLocks noChangeAspect="1"/>
          </p:cNvPicPr>
          <p:nvPr userDrawn="1"/>
        </p:nvPicPr>
        <p:blipFill>
          <a:blip r:embed="rId2"/>
          <a:srcRect/>
          <a:stretch/>
        </p:blipFill>
        <p:spPr>
          <a:xfrm>
            <a:off x="1" y="-4251"/>
            <a:ext cx="12306924" cy="6922644"/>
          </a:xfrm>
          <a:prstGeom prst="rect">
            <a:avLst/>
          </a:prstGeom>
        </p:spPr>
      </p:pic>
      <p:sp>
        <p:nvSpPr>
          <p:cNvPr id="2" name="Titel 1">
            <a:extLst>
              <a:ext uri="{FF2B5EF4-FFF2-40B4-BE49-F238E27FC236}">
                <a16:creationId xmlns:a16="http://schemas.microsoft.com/office/drawing/2014/main" id="{AB55475A-0B3D-9DF6-191B-84A481146670}"/>
              </a:ext>
            </a:extLst>
          </p:cNvPr>
          <p:cNvSpPr>
            <a:spLocks noGrp="1"/>
          </p:cNvSpPr>
          <p:nvPr>
            <p:ph type="title"/>
          </p:nvPr>
        </p:nvSpPr>
        <p:spPr>
          <a:xfrm>
            <a:off x="3238500" y="1039603"/>
            <a:ext cx="7988300" cy="3399682"/>
          </a:xfrm>
        </p:spPr>
        <p:txBody>
          <a:bodyPr anchor="t">
            <a:normAutofit/>
          </a:bodyPr>
          <a:lstStyle>
            <a:lvl1pPr>
              <a:defRPr sz="3600">
                <a:solidFill>
                  <a:srgbClr val="262052"/>
                </a:solidFill>
              </a:defRPr>
            </a:lvl1pPr>
          </a:lstStyle>
          <a:p>
            <a:r>
              <a:rPr lang="nl-NL"/>
              <a:t>Klik om stijl te bewerken</a:t>
            </a:r>
            <a:endParaRPr lang="nl-BE"/>
          </a:p>
        </p:txBody>
      </p:sp>
      <p:sp>
        <p:nvSpPr>
          <p:cNvPr id="4" name="Tijdelijke aanduiding voor afbeelding 15">
            <a:extLst>
              <a:ext uri="{FF2B5EF4-FFF2-40B4-BE49-F238E27FC236}">
                <a16:creationId xmlns:a16="http://schemas.microsoft.com/office/drawing/2014/main" id="{18D94C58-11B4-69A4-2B5A-A4C486E32233}"/>
              </a:ext>
            </a:extLst>
          </p:cNvPr>
          <p:cNvSpPr>
            <a:spLocks noGrp="1"/>
          </p:cNvSpPr>
          <p:nvPr>
            <p:ph type="pic" sz="quarter" idx="11"/>
          </p:nvPr>
        </p:nvSpPr>
        <p:spPr>
          <a:xfrm>
            <a:off x="927100" y="874712"/>
            <a:ext cx="2070100" cy="2070100"/>
          </a:xfrm>
          <a:prstGeom prst="ellipse">
            <a:avLst/>
          </a:prstGeom>
        </p:spPr>
        <p:txBody>
          <a:bodyPr/>
          <a:lstStyle/>
          <a:p>
            <a:r>
              <a:rPr lang="nl-NL"/>
              <a:t>Klik op het pictogram als u een afbeelding wilt toevoegen</a:t>
            </a:r>
            <a:endParaRPr lang="nl-BE"/>
          </a:p>
        </p:txBody>
      </p:sp>
      <p:pic>
        <p:nvPicPr>
          <p:cNvPr id="10" name="Afbeelding 9">
            <a:extLst>
              <a:ext uri="{FF2B5EF4-FFF2-40B4-BE49-F238E27FC236}">
                <a16:creationId xmlns:a16="http://schemas.microsoft.com/office/drawing/2014/main" id="{1679CCE3-D5F3-54CB-CD89-FFBBA6510DD4}"/>
              </a:ext>
            </a:extLst>
          </p:cNvPr>
          <p:cNvPicPr>
            <a:picLocks noChangeAspect="1"/>
          </p:cNvPicPr>
          <p:nvPr userDrawn="1"/>
        </p:nvPicPr>
        <p:blipFill>
          <a:blip r:embed="rId3"/>
          <a:srcRect l="94" r="94"/>
          <a:stretch/>
        </p:blipFill>
        <p:spPr>
          <a:xfrm>
            <a:off x="296372" y="497274"/>
            <a:ext cx="758172" cy="759600"/>
          </a:xfrm>
          <a:prstGeom prst="rect">
            <a:avLst/>
          </a:prstGeom>
        </p:spPr>
      </p:pic>
      <p:sp>
        <p:nvSpPr>
          <p:cNvPr id="12" name="Tijdelijke aanduiding voor datum 3">
            <a:extLst>
              <a:ext uri="{FF2B5EF4-FFF2-40B4-BE49-F238E27FC236}">
                <a16:creationId xmlns:a16="http://schemas.microsoft.com/office/drawing/2014/main" id="{E70DC4A3-F15E-0656-B8C3-FEFAF5EF1318}"/>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5/03/2024</a:t>
            </a:fld>
            <a:endParaRPr lang="nl-BE">
              <a:solidFill>
                <a:schemeClr val="bg1"/>
              </a:solidFill>
            </a:endParaRPr>
          </a:p>
        </p:txBody>
      </p:sp>
      <p:sp>
        <p:nvSpPr>
          <p:cNvPr id="9" name="Tijdelijke aanduiding voor tekst 8">
            <a:extLst>
              <a:ext uri="{FF2B5EF4-FFF2-40B4-BE49-F238E27FC236}">
                <a16:creationId xmlns:a16="http://schemas.microsoft.com/office/drawing/2014/main" id="{6613E37B-29E0-F6F6-002D-52E827AB00F0}"/>
              </a:ext>
            </a:extLst>
          </p:cNvPr>
          <p:cNvSpPr>
            <a:spLocks noGrp="1"/>
          </p:cNvSpPr>
          <p:nvPr>
            <p:ph type="body" sz="quarter" idx="12"/>
          </p:nvPr>
        </p:nvSpPr>
        <p:spPr>
          <a:xfrm>
            <a:off x="3238500" y="5001418"/>
            <a:ext cx="7988300" cy="1129559"/>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3" name="Tijdelijke aanduiding voor datum 3">
            <a:extLst>
              <a:ext uri="{FF2B5EF4-FFF2-40B4-BE49-F238E27FC236}">
                <a16:creationId xmlns:a16="http://schemas.microsoft.com/office/drawing/2014/main" id="{E00B5790-82A1-0686-DA9A-07930F0B499E}"/>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4233887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groen">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227F6F6B-5E99-9907-647E-753A41E6D537}"/>
              </a:ext>
            </a:extLst>
          </p:cNvPr>
          <p:cNvPicPr>
            <a:picLocks noChangeAspect="1"/>
          </p:cNvPicPr>
          <p:nvPr userDrawn="1"/>
        </p:nvPicPr>
        <p:blipFill>
          <a:blip r:embed="rId2"/>
          <a:srcRect/>
          <a:stretch/>
        </p:blipFill>
        <p:spPr>
          <a:xfrm>
            <a:off x="2" y="-4251"/>
            <a:ext cx="12306922" cy="6922644"/>
          </a:xfrm>
          <a:prstGeom prst="rect">
            <a:avLst/>
          </a:prstGeom>
        </p:spPr>
      </p:pic>
      <p:sp>
        <p:nvSpPr>
          <p:cNvPr id="3" name="Titel 1">
            <a:extLst>
              <a:ext uri="{FF2B5EF4-FFF2-40B4-BE49-F238E27FC236}">
                <a16:creationId xmlns:a16="http://schemas.microsoft.com/office/drawing/2014/main" id="{A8F7A686-15F4-9478-9C04-D391336C0511}"/>
              </a:ext>
            </a:extLst>
          </p:cNvPr>
          <p:cNvSpPr>
            <a:spLocks noGrp="1"/>
          </p:cNvSpPr>
          <p:nvPr>
            <p:ph type="title"/>
          </p:nvPr>
        </p:nvSpPr>
        <p:spPr>
          <a:xfrm>
            <a:off x="3238500" y="1039603"/>
            <a:ext cx="7988300" cy="3399682"/>
          </a:xfrm>
        </p:spPr>
        <p:txBody>
          <a:bodyPr anchor="t">
            <a:normAutofit/>
          </a:bodyPr>
          <a:lstStyle>
            <a:lvl1pPr>
              <a:defRPr sz="3600">
                <a:solidFill>
                  <a:srgbClr val="262052"/>
                </a:solidFill>
              </a:defRPr>
            </a:lvl1pPr>
          </a:lstStyle>
          <a:p>
            <a:r>
              <a:rPr lang="nl-NL"/>
              <a:t>Klik om stijl te bewerken</a:t>
            </a:r>
            <a:endParaRPr lang="nl-BE"/>
          </a:p>
        </p:txBody>
      </p:sp>
      <p:sp>
        <p:nvSpPr>
          <p:cNvPr id="4" name="Tijdelijke aanduiding voor afbeelding 15">
            <a:extLst>
              <a:ext uri="{FF2B5EF4-FFF2-40B4-BE49-F238E27FC236}">
                <a16:creationId xmlns:a16="http://schemas.microsoft.com/office/drawing/2014/main" id="{0E92BECC-BCCD-91FB-4CC5-5CB6994AE775}"/>
              </a:ext>
            </a:extLst>
          </p:cNvPr>
          <p:cNvSpPr>
            <a:spLocks noGrp="1"/>
          </p:cNvSpPr>
          <p:nvPr>
            <p:ph type="pic" sz="quarter" idx="11"/>
          </p:nvPr>
        </p:nvSpPr>
        <p:spPr>
          <a:xfrm>
            <a:off x="927100" y="874712"/>
            <a:ext cx="2070100" cy="2070100"/>
          </a:xfrm>
          <a:prstGeom prst="ellipse">
            <a:avLst/>
          </a:prstGeom>
        </p:spPr>
        <p:txBody>
          <a:bodyPr/>
          <a:lstStyle/>
          <a:p>
            <a:r>
              <a:rPr lang="nl-NL"/>
              <a:t>Klik op het pictogram als u een afbeelding wilt toevoegen</a:t>
            </a:r>
            <a:endParaRPr lang="nl-BE"/>
          </a:p>
        </p:txBody>
      </p:sp>
      <p:pic>
        <p:nvPicPr>
          <p:cNvPr id="6" name="Afbeelding 5">
            <a:extLst>
              <a:ext uri="{FF2B5EF4-FFF2-40B4-BE49-F238E27FC236}">
                <a16:creationId xmlns:a16="http://schemas.microsoft.com/office/drawing/2014/main" id="{92247B19-7782-E041-59F6-18BF5F5F00F6}"/>
              </a:ext>
            </a:extLst>
          </p:cNvPr>
          <p:cNvPicPr>
            <a:picLocks noChangeAspect="1"/>
          </p:cNvPicPr>
          <p:nvPr userDrawn="1"/>
        </p:nvPicPr>
        <p:blipFill>
          <a:blip r:embed="rId3"/>
          <a:srcRect l="94" r="94"/>
          <a:stretch/>
        </p:blipFill>
        <p:spPr>
          <a:xfrm>
            <a:off x="296372" y="497274"/>
            <a:ext cx="758172" cy="759600"/>
          </a:xfrm>
          <a:prstGeom prst="rect">
            <a:avLst/>
          </a:prstGeom>
        </p:spPr>
      </p:pic>
      <p:sp>
        <p:nvSpPr>
          <p:cNvPr id="7" name="Tijdelijke aanduiding voor datum 3">
            <a:extLst>
              <a:ext uri="{FF2B5EF4-FFF2-40B4-BE49-F238E27FC236}">
                <a16:creationId xmlns:a16="http://schemas.microsoft.com/office/drawing/2014/main" id="{14D56B0A-BDF8-0D79-2E64-B208EC7D71E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5/03/2024</a:t>
            </a:fld>
            <a:endParaRPr lang="nl-BE">
              <a:solidFill>
                <a:schemeClr val="bg1"/>
              </a:solidFill>
            </a:endParaRPr>
          </a:p>
        </p:txBody>
      </p:sp>
      <p:sp>
        <p:nvSpPr>
          <p:cNvPr id="8" name="Tijdelijke aanduiding voor tekst 8">
            <a:extLst>
              <a:ext uri="{FF2B5EF4-FFF2-40B4-BE49-F238E27FC236}">
                <a16:creationId xmlns:a16="http://schemas.microsoft.com/office/drawing/2014/main" id="{6E883576-D92A-125C-AD47-3FB29ED38650}"/>
              </a:ext>
            </a:extLst>
          </p:cNvPr>
          <p:cNvSpPr>
            <a:spLocks noGrp="1"/>
          </p:cNvSpPr>
          <p:nvPr>
            <p:ph type="body" sz="quarter" idx="12"/>
          </p:nvPr>
        </p:nvSpPr>
        <p:spPr>
          <a:xfrm>
            <a:off x="3238500" y="5001418"/>
            <a:ext cx="7988300" cy="1129559"/>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datum 3">
            <a:extLst>
              <a:ext uri="{FF2B5EF4-FFF2-40B4-BE49-F238E27FC236}">
                <a16:creationId xmlns:a16="http://schemas.microsoft.com/office/drawing/2014/main" id="{636EC662-B9C1-38C9-3759-5CB400129805}"/>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287925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blauw">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4857F555-A7E7-9D48-5C02-4DC25BAEE926}"/>
              </a:ext>
            </a:extLst>
          </p:cNvPr>
          <p:cNvPicPr>
            <a:picLocks noChangeAspect="1"/>
          </p:cNvPicPr>
          <p:nvPr userDrawn="1"/>
        </p:nvPicPr>
        <p:blipFill>
          <a:blip r:embed="rId2"/>
          <a:srcRect/>
          <a:stretch/>
        </p:blipFill>
        <p:spPr>
          <a:xfrm>
            <a:off x="2" y="-4251"/>
            <a:ext cx="12306922" cy="6922643"/>
          </a:xfrm>
          <a:prstGeom prst="rect">
            <a:avLst/>
          </a:prstGeom>
        </p:spPr>
      </p:pic>
      <p:sp>
        <p:nvSpPr>
          <p:cNvPr id="6" name="Titel 1">
            <a:extLst>
              <a:ext uri="{FF2B5EF4-FFF2-40B4-BE49-F238E27FC236}">
                <a16:creationId xmlns:a16="http://schemas.microsoft.com/office/drawing/2014/main" id="{67F0DCDA-3BB3-FAC6-E5E8-151942C67FA5}"/>
              </a:ext>
            </a:extLst>
          </p:cNvPr>
          <p:cNvSpPr>
            <a:spLocks noGrp="1"/>
          </p:cNvSpPr>
          <p:nvPr>
            <p:ph type="title"/>
          </p:nvPr>
        </p:nvSpPr>
        <p:spPr>
          <a:xfrm>
            <a:off x="3238500" y="1039603"/>
            <a:ext cx="7988300" cy="3399682"/>
          </a:xfrm>
        </p:spPr>
        <p:txBody>
          <a:bodyPr anchor="t">
            <a:normAutofit/>
          </a:bodyPr>
          <a:lstStyle>
            <a:lvl1pPr>
              <a:defRPr sz="3600">
                <a:solidFill>
                  <a:srgbClr val="262052"/>
                </a:solidFill>
              </a:defRPr>
            </a:lvl1pPr>
          </a:lstStyle>
          <a:p>
            <a:r>
              <a:rPr lang="nl-NL"/>
              <a:t>Klik om stijl te bewerken</a:t>
            </a:r>
            <a:endParaRPr lang="nl-BE"/>
          </a:p>
        </p:txBody>
      </p:sp>
      <p:sp>
        <p:nvSpPr>
          <p:cNvPr id="8" name="Tijdelijke aanduiding voor afbeelding 15">
            <a:extLst>
              <a:ext uri="{FF2B5EF4-FFF2-40B4-BE49-F238E27FC236}">
                <a16:creationId xmlns:a16="http://schemas.microsoft.com/office/drawing/2014/main" id="{89B98308-EAA0-C4A7-3B3F-62FFD9E132B2}"/>
              </a:ext>
            </a:extLst>
          </p:cNvPr>
          <p:cNvSpPr>
            <a:spLocks noGrp="1"/>
          </p:cNvSpPr>
          <p:nvPr>
            <p:ph type="pic" sz="quarter" idx="11"/>
          </p:nvPr>
        </p:nvSpPr>
        <p:spPr>
          <a:xfrm>
            <a:off x="927100" y="874712"/>
            <a:ext cx="2070100" cy="2070100"/>
          </a:xfrm>
          <a:prstGeom prst="ellipse">
            <a:avLst/>
          </a:prstGeom>
        </p:spPr>
        <p:txBody>
          <a:bodyPr/>
          <a:lstStyle/>
          <a:p>
            <a:r>
              <a:rPr lang="nl-NL"/>
              <a:t>Klik op het pictogram als u een afbeelding wilt toevoegen</a:t>
            </a:r>
            <a:endParaRPr lang="nl-BE"/>
          </a:p>
        </p:txBody>
      </p:sp>
      <p:pic>
        <p:nvPicPr>
          <p:cNvPr id="14" name="Afbeelding 13">
            <a:extLst>
              <a:ext uri="{FF2B5EF4-FFF2-40B4-BE49-F238E27FC236}">
                <a16:creationId xmlns:a16="http://schemas.microsoft.com/office/drawing/2014/main" id="{8AD386A8-2543-0B36-45B2-B06B1B79FBC7}"/>
              </a:ext>
            </a:extLst>
          </p:cNvPr>
          <p:cNvPicPr>
            <a:picLocks noChangeAspect="1"/>
          </p:cNvPicPr>
          <p:nvPr userDrawn="1"/>
        </p:nvPicPr>
        <p:blipFill>
          <a:blip r:embed="rId3"/>
          <a:srcRect l="94" r="94"/>
          <a:stretch/>
        </p:blipFill>
        <p:spPr>
          <a:xfrm>
            <a:off x="296372" y="497274"/>
            <a:ext cx="758172" cy="759600"/>
          </a:xfrm>
          <a:prstGeom prst="rect">
            <a:avLst/>
          </a:prstGeom>
        </p:spPr>
      </p:pic>
      <p:sp>
        <p:nvSpPr>
          <p:cNvPr id="16" name="Tijdelijke aanduiding voor datum 3">
            <a:extLst>
              <a:ext uri="{FF2B5EF4-FFF2-40B4-BE49-F238E27FC236}">
                <a16:creationId xmlns:a16="http://schemas.microsoft.com/office/drawing/2014/main" id="{154F752C-5B36-7153-618D-8419C3A242A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5/03/2024</a:t>
            </a:fld>
            <a:endParaRPr lang="nl-BE">
              <a:solidFill>
                <a:schemeClr val="bg1"/>
              </a:solidFill>
            </a:endParaRPr>
          </a:p>
        </p:txBody>
      </p:sp>
      <p:sp>
        <p:nvSpPr>
          <p:cNvPr id="17" name="Tijdelijke aanduiding voor tekst 8">
            <a:extLst>
              <a:ext uri="{FF2B5EF4-FFF2-40B4-BE49-F238E27FC236}">
                <a16:creationId xmlns:a16="http://schemas.microsoft.com/office/drawing/2014/main" id="{F9DB8AAE-943F-8933-0E57-EF7B600F9EA8}"/>
              </a:ext>
            </a:extLst>
          </p:cNvPr>
          <p:cNvSpPr>
            <a:spLocks noGrp="1"/>
          </p:cNvSpPr>
          <p:nvPr>
            <p:ph type="body" sz="quarter" idx="12"/>
          </p:nvPr>
        </p:nvSpPr>
        <p:spPr>
          <a:xfrm>
            <a:off x="3238500" y="5001418"/>
            <a:ext cx="7988300" cy="1129559"/>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0" name="Tijdelijke aanduiding voor datum 3">
            <a:extLst>
              <a:ext uri="{FF2B5EF4-FFF2-40B4-BE49-F238E27FC236}">
                <a16:creationId xmlns:a16="http://schemas.microsoft.com/office/drawing/2014/main" id="{398FC526-9F40-BBB3-FE65-565137E530A8}"/>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295867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tekst tekst paars">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C8614B69-AFC1-C4B5-8D6B-6AC51B5B03FB}"/>
              </a:ext>
            </a:extLst>
          </p:cNvPr>
          <p:cNvPicPr>
            <a:picLocks noChangeAspect="1"/>
          </p:cNvPicPr>
          <p:nvPr userDrawn="1"/>
        </p:nvPicPr>
        <p:blipFill>
          <a:blip r:embed="rId2"/>
          <a:srcRect/>
          <a:stretch/>
        </p:blipFill>
        <p:spPr>
          <a:xfrm>
            <a:off x="8426" y="19277"/>
            <a:ext cx="12176760" cy="6849427"/>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2">
            <a:extLst>
              <a:ext uri="{FF2B5EF4-FFF2-40B4-BE49-F238E27FC236}">
                <a16:creationId xmlns:a16="http://schemas.microsoft.com/office/drawing/2014/main" id="{1A69635D-A8E9-1198-4A1E-B78E2C586D74}"/>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730677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tekst tekst roo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9D4E9A78-2239-0FB5-84D2-79BFDCF0480D}"/>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5BA698CB-B578-55AA-7305-6BAF09940C7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5/03/2024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32744483-1C4A-021E-FEDC-48855C1606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34CBF366-8155-A8F7-5A7D-4715CE449FD1}"/>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inhoud 2">
            <a:extLst>
              <a:ext uri="{FF2B5EF4-FFF2-40B4-BE49-F238E27FC236}">
                <a16:creationId xmlns:a16="http://schemas.microsoft.com/office/drawing/2014/main" id="{8F65679F-AFE5-F3E8-CE12-F473DDD8D6C7}"/>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8" name="Tijdelijke aanduiding voor inhoud 2">
            <a:extLst>
              <a:ext uri="{FF2B5EF4-FFF2-40B4-BE49-F238E27FC236}">
                <a16:creationId xmlns:a16="http://schemas.microsoft.com/office/drawing/2014/main" id="{515022D9-5FD8-D745-6447-9F5C7BA40376}"/>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1622981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B540BC0-43B7-8648-A4FB-9DF5411466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82CEEA28-2C98-6060-7C3F-0787988B75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4A6F04A7-A5D0-7512-FDC3-B2383BB050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rgbClr val="262052"/>
                </a:solidFill>
                <a:latin typeface="Krub" pitchFamily="2" charset="-34"/>
                <a:cs typeface="Krub" pitchFamily="2" charset="-34"/>
              </a:defRPr>
            </a:lvl1pPr>
          </a:lstStyle>
          <a:p>
            <a:fld id="{68583F8E-C031-2E41-BB8C-6666A72E4233}" type="datetimeFigureOut">
              <a:rPr lang="nl-BE" smtClean="0"/>
              <a:pPr/>
              <a:t>5/03/2024</a:t>
            </a:fld>
            <a:endParaRPr lang="nl-BE"/>
          </a:p>
        </p:txBody>
      </p:sp>
    </p:spTree>
    <p:extLst>
      <p:ext uri="{BB962C8B-B14F-4D97-AF65-F5344CB8AC3E}">
        <p14:creationId xmlns:p14="http://schemas.microsoft.com/office/powerpoint/2010/main" val="398575439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82" r:id="rId3"/>
    <p:sldLayoutId id="2147483674" r:id="rId4"/>
    <p:sldLayoutId id="2147483668" r:id="rId5"/>
    <p:sldLayoutId id="2147483675" r:id="rId6"/>
    <p:sldLayoutId id="2147483678" r:id="rId7"/>
    <p:sldLayoutId id="2147483681" r:id="rId8"/>
    <p:sldLayoutId id="2147483677" r:id="rId9"/>
    <p:sldLayoutId id="2147483684" r:id="rId10"/>
    <p:sldLayoutId id="2147483685" r:id="rId11"/>
    <p:sldLayoutId id="2147483676" r:id="rId12"/>
    <p:sldLayoutId id="2147483683" r:id="rId13"/>
    <p:sldLayoutId id="2147483686" r:id="rId14"/>
    <p:sldLayoutId id="2147483679" r:id="rId15"/>
    <p:sldLayoutId id="2147483680" r:id="rId16"/>
    <p:sldLayoutId id="2147483687" r:id="rId17"/>
    <p:sldLayoutId id="2147483688" r:id="rId18"/>
    <p:sldLayoutId id="2147483689" r:id="rId19"/>
    <p:sldLayoutId id="2147483664" r:id="rId20"/>
    <p:sldLayoutId id="2147483690" r:id="rId21"/>
    <p:sldLayoutId id="2147483691" r:id="rId22"/>
    <p:sldLayoutId id="2147483692" r:id="rId23"/>
    <p:sldLayoutId id="2147483662" r:id="rId24"/>
    <p:sldLayoutId id="2147483693" r:id="rId25"/>
    <p:sldLayoutId id="2147483694" r:id="rId26"/>
    <p:sldLayoutId id="2147483695" r:id="rId27"/>
    <p:sldLayoutId id="2147483696" r:id="rId28"/>
    <p:sldLayoutId id="2147483670" r:id="rId29"/>
    <p:sldLayoutId id="2147483697" r:id="rId30"/>
    <p:sldLayoutId id="2147483698" r:id="rId31"/>
    <p:sldLayoutId id="2147483671" r:id="rId32"/>
    <p:sldLayoutId id="2147483700" r:id="rId33"/>
    <p:sldLayoutId id="2147483672" r:id="rId34"/>
    <p:sldLayoutId id="2147483699" r:id="rId35"/>
    <p:sldLayoutId id="2147483701" r:id="rId36"/>
    <p:sldLayoutId id="2147483702" r:id="rId37"/>
    <p:sldLayoutId id="2147483673" r:id="rId38"/>
    <p:sldLayoutId id="2147483703" r:id="rId39"/>
    <p:sldLayoutId id="2147483704" r:id="rId40"/>
    <p:sldLayoutId id="2147483669" r:id="rId41"/>
    <p:sldLayoutId id="2147483666" r:id="rId42"/>
  </p:sldLayoutIdLst>
  <p:txStyles>
    <p:titleStyle>
      <a:lvl1pPr algn="l" defTabSz="914400" rtl="0" eaLnBrk="1" latinLnBrk="0" hangingPunct="1">
        <a:lnSpc>
          <a:spcPct val="100000"/>
        </a:lnSpc>
        <a:spcBef>
          <a:spcPct val="0"/>
        </a:spcBef>
        <a:buNone/>
        <a:defRPr sz="4000" b="1" i="0" kern="1200">
          <a:solidFill>
            <a:srgbClr val="262052"/>
          </a:solidFill>
          <a:latin typeface="Krub" pitchFamily="2" charset="-34"/>
          <a:ea typeface="+mj-ea"/>
          <a:cs typeface="Krub" pitchFamily="2" charset="-34"/>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hyperlink" Target="mailto:Astrid.dhaenens@leerpunt.be" TargetMode="External"/><Relationship Id="rId2" Type="http://schemas.openxmlformats.org/officeDocument/2006/relationships/notesSlide" Target="../notesSlides/notesSlide2.xml"/><Relationship Id="rId1" Type="http://schemas.openxmlformats.org/officeDocument/2006/relationships/slideLayout" Target="../slideLayouts/slideLayout29.xml"/><Relationship Id="rId4" Type="http://schemas.openxmlformats.org/officeDocument/2006/relationships/hyperlink" Target="mailto:Joke.boeckx@leerpunt.be"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B1877E-4CF8-B5D4-2EB2-DECA29EC3637}"/>
              </a:ext>
            </a:extLst>
          </p:cNvPr>
          <p:cNvSpPr>
            <a:spLocks noGrp="1"/>
          </p:cNvSpPr>
          <p:nvPr>
            <p:ph type="ctrTitle"/>
          </p:nvPr>
        </p:nvSpPr>
        <p:spPr>
          <a:xfrm>
            <a:off x="-2301" y="2258624"/>
            <a:ext cx="12194301" cy="1092048"/>
          </a:xfrm>
        </p:spPr>
        <p:txBody>
          <a:bodyPr>
            <a:normAutofit/>
          </a:bodyPr>
          <a:lstStyle/>
          <a:p>
            <a:r>
              <a:rPr lang="nl-BE"/>
              <a:t>Informatiesessie</a:t>
            </a:r>
          </a:p>
        </p:txBody>
      </p:sp>
      <p:sp>
        <p:nvSpPr>
          <p:cNvPr id="3" name="Ondertitel 2">
            <a:extLst>
              <a:ext uri="{FF2B5EF4-FFF2-40B4-BE49-F238E27FC236}">
                <a16:creationId xmlns:a16="http://schemas.microsoft.com/office/drawing/2014/main" id="{1E12B5D2-2D95-BB7F-E1E9-D8947CE7A4A5}"/>
              </a:ext>
            </a:extLst>
          </p:cNvPr>
          <p:cNvSpPr>
            <a:spLocks noGrp="1"/>
          </p:cNvSpPr>
          <p:nvPr>
            <p:ph type="subTitle" idx="1"/>
          </p:nvPr>
        </p:nvSpPr>
        <p:spPr>
          <a:xfrm>
            <a:off x="4470400" y="3410489"/>
            <a:ext cx="7721599" cy="2126711"/>
          </a:xfrm>
        </p:spPr>
        <p:txBody>
          <a:bodyPr>
            <a:normAutofit fontScale="62500" lnSpcReduction="20000"/>
          </a:bodyPr>
          <a:lstStyle/>
          <a:p>
            <a:r>
              <a:rPr lang="nl-BE"/>
              <a:t>28/02/2024</a:t>
            </a:r>
          </a:p>
          <a:p>
            <a:r>
              <a:rPr lang="nl-BE" sz="4400"/>
              <a:t>Oproep tot het indienen van een voorstel voor toekenning van een projectfinanciering m.b.t. begeleidingsproject brede basiszorg en verhoogde zorg</a:t>
            </a:r>
            <a:endParaRPr lang="nl-BE" sz="1600"/>
          </a:p>
        </p:txBody>
      </p:sp>
    </p:spTree>
    <p:extLst>
      <p:ext uri="{BB962C8B-B14F-4D97-AF65-F5344CB8AC3E}">
        <p14:creationId xmlns:p14="http://schemas.microsoft.com/office/powerpoint/2010/main" val="1164339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EDB1D3-8212-CF19-4555-9A410D2951E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382F815-76CA-B95B-7288-15022BE757CC}"/>
              </a:ext>
            </a:extLst>
          </p:cNvPr>
          <p:cNvSpPr>
            <a:spLocks noGrp="1"/>
          </p:cNvSpPr>
          <p:nvPr>
            <p:ph type="title"/>
          </p:nvPr>
        </p:nvSpPr>
        <p:spPr/>
        <p:txBody>
          <a:bodyPr/>
          <a:lstStyle/>
          <a:p>
            <a:r>
              <a:rPr lang="nl-BE"/>
              <a:t>Begeleidingsproject - algemeen</a:t>
            </a:r>
          </a:p>
        </p:txBody>
      </p:sp>
      <p:sp>
        <p:nvSpPr>
          <p:cNvPr id="3" name="Tijdelijke aanduiding voor afbeelding 2">
            <a:extLst>
              <a:ext uri="{FF2B5EF4-FFF2-40B4-BE49-F238E27FC236}">
                <a16:creationId xmlns:a16="http://schemas.microsoft.com/office/drawing/2014/main" id="{8F67A990-8CF4-B4B1-6C11-6ED986D738D5}"/>
              </a:ext>
            </a:extLst>
          </p:cNvPr>
          <p:cNvSpPr>
            <a:spLocks noGrp="1"/>
          </p:cNvSpPr>
          <p:nvPr>
            <p:ph type="pic" sz="quarter" idx="12"/>
          </p:nvPr>
        </p:nvSpPr>
        <p:spPr>
          <a:xfrm>
            <a:off x="943962" y="1750980"/>
            <a:ext cx="10315318" cy="4268820"/>
          </a:xfrm>
        </p:spPr>
        <p:txBody>
          <a:bodyPr>
            <a:normAutofit/>
          </a:bodyPr>
          <a:lstStyle/>
          <a:p>
            <a:pPr>
              <a:spcBef>
                <a:spcPts val="0"/>
              </a:spcBef>
              <a:buFont typeface="Wingdings" panose="05000000000000000000" pitchFamily="2" charset="2"/>
              <a:buChar char="§"/>
            </a:pPr>
            <a:r>
              <a:rPr lang="nl-BE" dirty="0">
                <a:latin typeface="Krub" panose="00000500000000000000" pitchFamily="2" charset="-34"/>
                <a:cs typeface="Krub" panose="00000500000000000000" pitchFamily="2" charset="-34"/>
              </a:rPr>
              <a:t> Looptijd:</a:t>
            </a:r>
          </a:p>
          <a:p>
            <a:pPr>
              <a:spcBef>
                <a:spcPts val="0"/>
              </a:spcBef>
              <a:buFont typeface="Wingdings" panose="05000000000000000000" pitchFamily="2" charset="2"/>
              <a:buChar char="§"/>
            </a:pPr>
            <a:endParaRPr lang="nl-BE" dirty="0">
              <a:latin typeface="Krub" panose="00000500000000000000" pitchFamily="2" charset="-34"/>
              <a:cs typeface="Krub" panose="00000500000000000000" pitchFamily="2" charset="-34"/>
            </a:endParaRPr>
          </a:p>
          <a:p>
            <a:pPr lvl="1">
              <a:spcBef>
                <a:spcPts val="0"/>
              </a:spcBef>
              <a:buFont typeface="Wingdings" panose="05000000000000000000" pitchFamily="2" charset="2"/>
              <a:buChar char="§"/>
            </a:pPr>
            <a:r>
              <a:rPr lang="nl-BE" sz="2400" dirty="0">
                <a:latin typeface="Krub" panose="00000500000000000000" pitchFamily="2" charset="-34"/>
                <a:cs typeface="Krub" panose="00000500000000000000" pitchFamily="2" charset="-34"/>
              </a:rPr>
              <a:t>Looptijd van maximum 15 maanden</a:t>
            </a:r>
          </a:p>
          <a:p>
            <a:pPr lvl="1">
              <a:spcBef>
                <a:spcPts val="0"/>
              </a:spcBef>
              <a:buFont typeface="Wingdings" panose="05000000000000000000" pitchFamily="2" charset="2"/>
              <a:buChar char="§"/>
            </a:pPr>
            <a:endParaRPr lang="nl-BE" sz="2400" dirty="0">
              <a:latin typeface="Krub" panose="00000500000000000000" pitchFamily="2" charset="-34"/>
              <a:cs typeface="Krub" panose="00000500000000000000" pitchFamily="2" charset="-34"/>
            </a:endParaRPr>
          </a:p>
          <a:p>
            <a:pPr lvl="1">
              <a:spcBef>
                <a:spcPts val="0"/>
              </a:spcBef>
              <a:buFont typeface="Wingdings" panose="05000000000000000000" pitchFamily="2" charset="2"/>
              <a:buChar char="§"/>
            </a:pPr>
            <a:r>
              <a:rPr lang="nl-BE" sz="2400" dirty="0">
                <a:latin typeface="Krub" panose="00000500000000000000" pitchFamily="2" charset="-34"/>
                <a:cs typeface="Krub" panose="00000500000000000000" pitchFamily="2" charset="-34"/>
              </a:rPr>
              <a:t>Start ten vroegste op 1 juni 2024 en eindigt op 31 augustus 2025</a:t>
            </a:r>
          </a:p>
          <a:p>
            <a:pPr lvl="1">
              <a:spcBef>
                <a:spcPts val="0"/>
              </a:spcBef>
              <a:buFont typeface="Wingdings" panose="05000000000000000000" pitchFamily="2" charset="2"/>
              <a:buChar char="§"/>
            </a:pPr>
            <a:endParaRPr lang="nl-BE" sz="2400" dirty="0">
              <a:latin typeface="Krub" panose="00000500000000000000" pitchFamily="2" charset="-34"/>
              <a:cs typeface="Krub" panose="00000500000000000000" pitchFamily="2" charset="-34"/>
            </a:endParaRPr>
          </a:p>
          <a:p>
            <a:pPr lvl="1">
              <a:spcBef>
                <a:spcPts val="0"/>
              </a:spcBef>
              <a:buFont typeface="Wingdings" panose="05000000000000000000" pitchFamily="2" charset="2"/>
              <a:buChar char="§"/>
            </a:pPr>
            <a:r>
              <a:rPr lang="nl-BE" sz="2400" dirty="0">
                <a:latin typeface="Krub" panose="00000500000000000000" pitchFamily="2" charset="-34"/>
                <a:cs typeface="Krub" panose="00000500000000000000" pitchFamily="2" charset="-34"/>
              </a:rPr>
              <a:t>Mogelijke verlenging van 12 maanden</a:t>
            </a:r>
          </a:p>
          <a:p>
            <a:pPr lvl="1">
              <a:spcBef>
                <a:spcPts val="0"/>
              </a:spcBef>
              <a:buFont typeface="Wingdings" panose="05000000000000000000" pitchFamily="2" charset="2"/>
              <a:buChar char="§"/>
            </a:pPr>
            <a:endParaRPr lang="nl-BE" sz="2400" dirty="0">
              <a:latin typeface="Krub" panose="00000500000000000000" pitchFamily="2" charset="-34"/>
              <a:cs typeface="Krub" panose="00000500000000000000" pitchFamily="2" charset="-34"/>
            </a:endParaRPr>
          </a:p>
          <a:p>
            <a:pPr lvl="1">
              <a:spcBef>
                <a:spcPts val="0"/>
              </a:spcBef>
              <a:buFont typeface="Wingdings" panose="05000000000000000000" pitchFamily="2" charset="2"/>
              <a:buChar char="§"/>
            </a:pPr>
            <a:r>
              <a:rPr lang="nl-BE" sz="2400" dirty="0">
                <a:latin typeface="Krub" panose="00000500000000000000" pitchFamily="2" charset="-34"/>
                <a:cs typeface="Krub" panose="00000500000000000000" pitchFamily="2" charset="-34"/>
              </a:rPr>
              <a:t>Verlengingen starten op 1 september 2025 eindigen op 31 augustus 2026.</a:t>
            </a:r>
          </a:p>
          <a:p>
            <a:pPr marL="0" indent="0">
              <a:spcBef>
                <a:spcPts val="0"/>
              </a:spcBef>
              <a:buNone/>
            </a:pPr>
            <a:endParaRPr lang="nl-BE" sz="1800" dirty="0">
              <a:solidFill>
                <a:srgbClr val="1D1B11"/>
              </a:solidFill>
              <a:effectLst/>
              <a:latin typeface="Krub" panose="00000500000000000000" pitchFamily="2" charset="-34"/>
              <a:ea typeface="Krub" panose="00000500000000000000" pitchFamily="2" charset="-34"/>
            </a:endParaRPr>
          </a:p>
        </p:txBody>
      </p:sp>
    </p:spTree>
    <p:extLst>
      <p:ext uri="{BB962C8B-B14F-4D97-AF65-F5344CB8AC3E}">
        <p14:creationId xmlns:p14="http://schemas.microsoft.com/office/powerpoint/2010/main" val="2672701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A7E680-B96D-9983-32AB-10A4460E122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F835AD6-A56F-249E-A493-5A41B67DF572}"/>
              </a:ext>
            </a:extLst>
          </p:cNvPr>
          <p:cNvSpPr>
            <a:spLocks noGrp="1"/>
          </p:cNvSpPr>
          <p:nvPr>
            <p:ph type="title"/>
          </p:nvPr>
        </p:nvSpPr>
        <p:spPr/>
        <p:txBody>
          <a:bodyPr/>
          <a:lstStyle/>
          <a:p>
            <a:r>
              <a:rPr lang="nl-BE"/>
              <a:t>Begeleidingsproject - algemeen</a:t>
            </a:r>
          </a:p>
        </p:txBody>
      </p:sp>
      <p:sp>
        <p:nvSpPr>
          <p:cNvPr id="3" name="Tijdelijke aanduiding voor afbeelding 2">
            <a:extLst>
              <a:ext uri="{FF2B5EF4-FFF2-40B4-BE49-F238E27FC236}">
                <a16:creationId xmlns:a16="http://schemas.microsoft.com/office/drawing/2014/main" id="{E0B5DB48-F64B-86C6-1BA8-B6295BEBE051}"/>
              </a:ext>
            </a:extLst>
          </p:cNvPr>
          <p:cNvSpPr>
            <a:spLocks noGrp="1"/>
          </p:cNvSpPr>
          <p:nvPr>
            <p:ph type="pic" sz="quarter" idx="12"/>
          </p:nvPr>
        </p:nvSpPr>
        <p:spPr>
          <a:xfrm>
            <a:off x="943962" y="1750980"/>
            <a:ext cx="10315318" cy="4268820"/>
          </a:xfrm>
        </p:spPr>
        <p:txBody>
          <a:bodyPr>
            <a:normAutofit/>
          </a:bodyPr>
          <a:lstStyle/>
          <a:p>
            <a:pPr>
              <a:spcBef>
                <a:spcPts val="0"/>
              </a:spcBef>
              <a:buFont typeface="Wingdings" panose="05000000000000000000" pitchFamily="2" charset="2"/>
              <a:buChar char="§"/>
            </a:pPr>
            <a:r>
              <a:rPr lang="nl-BE">
                <a:latin typeface="Krub" panose="00000500000000000000" pitchFamily="2" charset="-34"/>
                <a:cs typeface="Krub" panose="00000500000000000000" pitchFamily="2" charset="-34"/>
              </a:rPr>
              <a:t>Beschikbaar budget</a:t>
            </a:r>
          </a:p>
          <a:p>
            <a:pPr>
              <a:spcBef>
                <a:spcPts val="0"/>
              </a:spcBef>
              <a:buFont typeface="Wingdings" panose="05000000000000000000" pitchFamily="2" charset="2"/>
              <a:buChar char="§"/>
            </a:pPr>
            <a:endParaRPr lang="nl-BE">
              <a:latin typeface="Krub" panose="00000500000000000000" pitchFamily="2" charset="-34"/>
              <a:cs typeface="Krub" panose="00000500000000000000" pitchFamily="2" charset="-34"/>
            </a:endParaRPr>
          </a:p>
          <a:p>
            <a:pPr lvl="1">
              <a:spcBef>
                <a:spcPts val="0"/>
              </a:spcBef>
              <a:buFont typeface="Wingdings" panose="05000000000000000000" pitchFamily="2" charset="2"/>
              <a:buChar char="§"/>
            </a:pPr>
            <a:r>
              <a:rPr lang="nl-BE">
                <a:latin typeface="Krub" panose="00000500000000000000" pitchFamily="2" charset="-34"/>
                <a:cs typeface="Krub" panose="00000500000000000000" pitchFamily="2" charset="-34"/>
              </a:rPr>
              <a:t>Budget voorzien voor de toewijzing van projecten in de eerste oproep bedraagt in totaal 2,4 miljoen euro, incl. btw</a:t>
            </a:r>
          </a:p>
          <a:p>
            <a:pPr lvl="1">
              <a:spcBef>
                <a:spcPts val="0"/>
              </a:spcBef>
              <a:buFont typeface="Wingdings" panose="05000000000000000000" pitchFamily="2" charset="2"/>
              <a:buChar char="§"/>
            </a:pPr>
            <a:endParaRPr lang="nl-BE">
              <a:latin typeface="Krub" panose="00000500000000000000" pitchFamily="2" charset="-34"/>
              <a:cs typeface="Krub" panose="00000500000000000000" pitchFamily="2" charset="-34"/>
            </a:endParaRPr>
          </a:p>
          <a:p>
            <a:pPr lvl="1">
              <a:spcBef>
                <a:spcPts val="0"/>
              </a:spcBef>
              <a:buFont typeface="Wingdings" panose="05000000000000000000" pitchFamily="2" charset="2"/>
              <a:buChar char="§"/>
            </a:pPr>
            <a:r>
              <a:rPr lang="nl-BE">
                <a:latin typeface="Krub" panose="00000500000000000000" pitchFamily="2" charset="-34"/>
                <a:cs typeface="Krub" panose="00000500000000000000" pitchFamily="2" charset="-34"/>
              </a:rPr>
              <a:t>Het budget dat kan aangevraagd worden is niet vastgelegd en zal verschillen naargelang de omvang en opzet van het project. En moet uiteraard verantwoord worden.</a:t>
            </a:r>
          </a:p>
          <a:p>
            <a:pPr lvl="1">
              <a:spcBef>
                <a:spcPts val="0"/>
              </a:spcBef>
              <a:buFont typeface="Wingdings" panose="05000000000000000000" pitchFamily="2" charset="2"/>
              <a:buChar char="§"/>
            </a:pPr>
            <a:endParaRPr lang="nl-BE">
              <a:latin typeface="Krub" panose="00000500000000000000" pitchFamily="2" charset="-34"/>
              <a:cs typeface="Krub" panose="00000500000000000000" pitchFamily="2" charset="-34"/>
            </a:endParaRPr>
          </a:p>
          <a:p>
            <a:pPr lvl="1">
              <a:spcBef>
                <a:spcPts val="0"/>
              </a:spcBef>
              <a:buFont typeface="Wingdings" panose="05000000000000000000" pitchFamily="2" charset="2"/>
              <a:buChar char="§"/>
            </a:pPr>
            <a:r>
              <a:rPr lang="nl-BE">
                <a:latin typeface="Krub" panose="00000500000000000000" pitchFamily="2" charset="-34"/>
                <a:cs typeface="Krub" panose="00000500000000000000" pitchFamily="2" charset="-34"/>
              </a:rPr>
              <a:t>Voor de verlengingen wordt 800 000 euro voorzien</a:t>
            </a:r>
          </a:p>
          <a:p>
            <a:pPr lvl="1">
              <a:spcBef>
                <a:spcPts val="0"/>
              </a:spcBef>
              <a:buFont typeface="Wingdings" panose="05000000000000000000" pitchFamily="2" charset="2"/>
              <a:buChar char="§"/>
            </a:pPr>
            <a:endParaRPr lang="nl-BE">
              <a:latin typeface="Krub" panose="00000500000000000000" pitchFamily="2" charset="-34"/>
              <a:cs typeface="Krub" panose="00000500000000000000" pitchFamily="2" charset="-34"/>
            </a:endParaRPr>
          </a:p>
          <a:p>
            <a:pPr lvl="1">
              <a:spcBef>
                <a:spcPts val="0"/>
              </a:spcBef>
              <a:buFont typeface="Wingdings" panose="05000000000000000000" pitchFamily="2" charset="2"/>
              <a:buChar char="§"/>
            </a:pPr>
            <a:endParaRPr lang="nl-BE">
              <a:latin typeface="Krub" panose="00000500000000000000" pitchFamily="2" charset="-34"/>
              <a:cs typeface="Krub" panose="00000500000000000000" pitchFamily="2" charset="-34"/>
            </a:endParaRPr>
          </a:p>
          <a:p>
            <a:pPr lvl="1">
              <a:spcBef>
                <a:spcPts val="0"/>
              </a:spcBef>
              <a:buFont typeface="Wingdings" panose="05000000000000000000" pitchFamily="2" charset="2"/>
              <a:buChar char="§"/>
            </a:pPr>
            <a:endParaRPr lang="nl-BE">
              <a:latin typeface="Krub" panose="00000500000000000000" pitchFamily="2" charset="-34"/>
              <a:cs typeface="Krub" panose="00000500000000000000" pitchFamily="2" charset="-34"/>
            </a:endParaRPr>
          </a:p>
          <a:p>
            <a:pPr lvl="1">
              <a:spcBef>
                <a:spcPts val="0"/>
              </a:spcBef>
              <a:buFont typeface="Wingdings" panose="05000000000000000000" pitchFamily="2" charset="2"/>
              <a:buChar char="§"/>
            </a:pPr>
            <a:endParaRPr lang="nl-BE">
              <a:latin typeface="Krub" panose="00000500000000000000" pitchFamily="2" charset="-34"/>
              <a:cs typeface="Krub" panose="00000500000000000000" pitchFamily="2" charset="-34"/>
            </a:endParaRPr>
          </a:p>
          <a:p>
            <a:pPr marL="0" indent="0">
              <a:spcBef>
                <a:spcPts val="0"/>
              </a:spcBef>
              <a:buNone/>
            </a:pPr>
            <a:endParaRPr lang="nl-BE" sz="1800">
              <a:solidFill>
                <a:srgbClr val="1D1B11"/>
              </a:solidFill>
              <a:effectLst/>
              <a:latin typeface="Krub" panose="00000500000000000000" pitchFamily="2" charset="-34"/>
              <a:ea typeface="Krub" panose="00000500000000000000" pitchFamily="2" charset="-34"/>
            </a:endParaRPr>
          </a:p>
        </p:txBody>
      </p:sp>
    </p:spTree>
    <p:extLst>
      <p:ext uri="{BB962C8B-B14F-4D97-AF65-F5344CB8AC3E}">
        <p14:creationId xmlns:p14="http://schemas.microsoft.com/office/powerpoint/2010/main" val="4219650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lstStyle/>
          <a:p>
            <a:r>
              <a:rPr lang="nl-BE"/>
              <a:t>Begeleidingsproject: doelgroep en doelstellingen</a:t>
            </a:r>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32720" y="1900548"/>
            <a:ext cx="10315318" cy="4957452"/>
          </a:xfrm>
        </p:spPr>
        <p:txBody>
          <a:bodyPr>
            <a:normAutofit/>
          </a:bodyPr>
          <a:lstStyle/>
          <a:p>
            <a:pPr marL="0" indent="0">
              <a:spcBef>
                <a:spcPts val="0"/>
              </a:spcBef>
              <a:buNone/>
            </a:pPr>
            <a:r>
              <a:rPr lang="nl-BE" b="1" u="sng" kern="100">
                <a:latin typeface="Krub" panose="00000500000000000000" pitchFamily="2" charset="-34"/>
                <a:ea typeface="Krub" panose="00000500000000000000" pitchFamily="2" charset="-34"/>
                <a:cs typeface="Krub" panose="00000500000000000000" pitchFamily="2" charset="-34"/>
              </a:rPr>
              <a:t>Overkoepelende doelstelling: </a:t>
            </a:r>
          </a:p>
          <a:p>
            <a:pPr marL="0" indent="0">
              <a:spcBef>
                <a:spcPts val="0"/>
              </a:spcBef>
              <a:buNone/>
            </a:pPr>
            <a:endParaRPr lang="nl-BE" u="sng" kern="100">
              <a:latin typeface="Krub" panose="00000500000000000000" pitchFamily="2" charset="-34"/>
              <a:ea typeface="Krub" panose="00000500000000000000" pitchFamily="2" charset="-34"/>
              <a:cs typeface="Krub" panose="00000500000000000000" pitchFamily="2" charset="-34"/>
            </a:endParaRPr>
          </a:p>
          <a:p>
            <a:pPr>
              <a:spcBef>
                <a:spcPts val="0"/>
              </a:spcBef>
            </a:pPr>
            <a:r>
              <a:rPr lang="nl-BE" kern="100">
                <a:latin typeface="Krub" panose="00000500000000000000" pitchFamily="2" charset="-34"/>
                <a:ea typeface="Krub" panose="00000500000000000000" pitchFamily="2" charset="-34"/>
                <a:cs typeface="Krub" panose="00000500000000000000" pitchFamily="2" charset="-34"/>
              </a:rPr>
              <a:t>Efficiënt de kennisbasis van brede basiszorg en verhoogde zorg tot stand brengen</a:t>
            </a:r>
          </a:p>
          <a:p>
            <a:pPr>
              <a:spcBef>
                <a:spcPts val="0"/>
              </a:spcBef>
            </a:pPr>
            <a:r>
              <a:rPr lang="nl-BE" kern="100">
                <a:latin typeface="Krub" panose="00000500000000000000" pitchFamily="2" charset="-34"/>
                <a:ea typeface="Krub" panose="00000500000000000000" pitchFamily="2" charset="-34"/>
                <a:cs typeface="Krub" panose="00000500000000000000" pitchFamily="2" charset="-34"/>
              </a:rPr>
              <a:t>Het versterken van brede basiszorg en verhoogde zorg</a:t>
            </a:r>
          </a:p>
          <a:p>
            <a:pPr marL="0" indent="0">
              <a:spcBef>
                <a:spcPts val="0"/>
              </a:spcBef>
              <a:buNone/>
            </a:pPr>
            <a:endParaRPr lang="nl-BE" u="sng" kern="100">
              <a:solidFill>
                <a:srgbClr val="262052"/>
              </a:solidFill>
              <a:effectLst/>
              <a:latin typeface="Krub" panose="00000500000000000000" pitchFamily="2" charset="-34"/>
              <a:ea typeface="Krub" panose="00000500000000000000" pitchFamily="2" charset="-34"/>
              <a:cs typeface="Krub" panose="00000500000000000000" pitchFamily="2" charset="-34"/>
            </a:endParaRPr>
          </a:p>
          <a:p>
            <a:pPr marL="0" indent="0">
              <a:spcBef>
                <a:spcPts val="0"/>
              </a:spcBef>
              <a:buNone/>
            </a:pPr>
            <a:r>
              <a:rPr lang="nl-BE" b="1" u="sng" kern="100">
                <a:latin typeface="Krub" panose="00000500000000000000" pitchFamily="2" charset="-34"/>
                <a:ea typeface="Krub" panose="00000500000000000000" pitchFamily="2" charset="-34"/>
                <a:cs typeface="Krub" panose="00000500000000000000" pitchFamily="2" charset="-34"/>
              </a:rPr>
              <a:t>Doelgroep:</a:t>
            </a:r>
          </a:p>
          <a:p>
            <a:pPr marL="0" indent="0">
              <a:spcBef>
                <a:spcPts val="0"/>
              </a:spcBef>
              <a:buNone/>
            </a:pPr>
            <a:endParaRPr lang="nl-BE" u="sng" kern="100">
              <a:latin typeface="Krub" panose="00000500000000000000" pitchFamily="2" charset="-34"/>
              <a:ea typeface="Krub" panose="00000500000000000000" pitchFamily="2" charset="-34"/>
              <a:cs typeface="Krub" panose="00000500000000000000" pitchFamily="2" charset="-34"/>
            </a:endParaRPr>
          </a:p>
          <a:p>
            <a:pPr>
              <a:spcBef>
                <a:spcPts val="0"/>
              </a:spcBef>
            </a:pPr>
            <a:r>
              <a:rPr lang="nl-BE" kern="100">
                <a:latin typeface="Krub" panose="00000500000000000000" pitchFamily="2" charset="-34"/>
                <a:ea typeface="Krub" panose="00000500000000000000" pitchFamily="2" charset="-34"/>
                <a:cs typeface="Krub" panose="00000500000000000000" pitchFamily="2" charset="-34"/>
              </a:rPr>
              <a:t> (onderwijs-)instellingen, </a:t>
            </a:r>
          </a:p>
          <a:p>
            <a:pPr>
              <a:spcBef>
                <a:spcPts val="0"/>
              </a:spcBef>
            </a:pPr>
            <a:r>
              <a:rPr lang="nl-BE" kern="100">
                <a:latin typeface="Krub" panose="00000500000000000000" pitchFamily="2" charset="-34"/>
                <a:ea typeface="Krub" panose="00000500000000000000" pitchFamily="2" charset="-34"/>
                <a:cs typeface="Krub" panose="00000500000000000000" pitchFamily="2" charset="-34"/>
              </a:rPr>
              <a:t>pedagogische begeleidingsdiensten en/of bedrijven of consortia </a:t>
            </a:r>
          </a:p>
          <a:p>
            <a:pPr marL="0" indent="0">
              <a:spcBef>
                <a:spcPts val="0"/>
              </a:spcBef>
              <a:buNone/>
            </a:pPr>
            <a:r>
              <a:rPr lang="nl-BE" kern="100">
                <a:latin typeface="Krub" panose="00000500000000000000" pitchFamily="2" charset="-34"/>
                <a:ea typeface="Krub" panose="00000500000000000000" pitchFamily="2" charset="-34"/>
                <a:cs typeface="Krub" panose="00000500000000000000" pitchFamily="2" charset="-34"/>
              </a:rPr>
              <a:t>die zich bekwaam achten om scholen te begeleiden rond één of een beperkt aantal thema’s m.b.t. brede basiszorg en/of verhoogde zorg</a:t>
            </a:r>
            <a:r>
              <a:rPr lang="nl-BE" sz="1900" kern="100">
                <a:latin typeface="Krub" panose="00000500000000000000" pitchFamily="2" charset="-34"/>
                <a:ea typeface="Krub" panose="00000500000000000000" pitchFamily="2" charset="-34"/>
                <a:cs typeface="Krub" panose="00000500000000000000" pitchFamily="2" charset="-34"/>
              </a:rPr>
              <a:t>. </a:t>
            </a:r>
          </a:p>
          <a:p>
            <a:pPr marL="0" indent="0">
              <a:spcBef>
                <a:spcPts val="0"/>
              </a:spcBef>
              <a:buNone/>
            </a:pPr>
            <a:endParaRPr lang="nl-BE" sz="1900" kern="100">
              <a:latin typeface="Krub" panose="00000500000000000000" pitchFamily="2" charset="-34"/>
              <a:ea typeface="Krub" panose="00000500000000000000" pitchFamily="2" charset="-34"/>
              <a:cs typeface="Krub" panose="00000500000000000000" pitchFamily="2" charset="-34"/>
            </a:endParaRPr>
          </a:p>
          <a:p>
            <a:pPr marL="0" indent="0">
              <a:spcBef>
                <a:spcPts val="0"/>
              </a:spcBef>
              <a:buNone/>
            </a:pPr>
            <a:endParaRPr lang="nl-BE" sz="1900" kern="100">
              <a:solidFill>
                <a:srgbClr val="262052"/>
              </a:solidFill>
              <a:effectLst/>
              <a:latin typeface="Krub" panose="00000500000000000000" pitchFamily="2" charset="-34"/>
              <a:ea typeface="Krub" panose="00000500000000000000" pitchFamily="2" charset="-34"/>
              <a:cs typeface="Krub" panose="00000500000000000000" pitchFamily="2" charset="-34"/>
            </a:endParaRPr>
          </a:p>
          <a:p>
            <a:endParaRPr lang="nl-BE" sz="1800" kern="100">
              <a:solidFill>
                <a:srgbClr val="262052"/>
              </a:solidFill>
              <a:effectLst/>
              <a:latin typeface="Krub" panose="00000500000000000000" pitchFamily="2" charset="-34"/>
              <a:ea typeface="Krub" panose="00000500000000000000" pitchFamily="2" charset="-34"/>
              <a:cs typeface="Krub" panose="00000500000000000000" pitchFamily="2" charset="-34"/>
            </a:endParaRPr>
          </a:p>
          <a:p>
            <a:pPr marL="0" indent="0">
              <a:buNone/>
            </a:pPr>
            <a:endParaRPr lang="nl-BE" sz="1800" kern="100">
              <a:solidFill>
                <a:srgbClr val="262052"/>
              </a:solidFill>
              <a:effectLst/>
              <a:latin typeface="Krub" panose="00000500000000000000" pitchFamily="2" charset="-34"/>
              <a:ea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3412390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B6BC12-6E2C-E90B-02E9-9B38944A97E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67C0FCC-5988-D40D-6735-F2F1F2D44222}"/>
              </a:ext>
            </a:extLst>
          </p:cNvPr>
          <p:cNvSpPr>
            <a:spLocks noGrp="1"/>
          </p:cNvSpPr>
          <p:nvPr>
            <p:ph type="title"/>
          </p:nvPr>
        </p:nvSpPr>
        <p:spPr/>
        <p:txBody>
          <a:bodyPr/>
          <a:lstStyle/>
          <a:p>
            <a:r>
              <a:rPr lang="nl-BE"/>
              <a:t>Begeleidingsproject: uitgangspunten</a:t>
            </a:r>
          </a:p>
        </p:txBody>
      </p:sp>
      <p:sp>
        <p:nvSpPr>
          <p:cNvPr id="3" name="Tijdelijke aanduiding voor afbeelding 2">
            <a:extLst>
              <a:ext uri="{FF2B5EF4-FFF2-40B4-BE49-F238E27FC236}">
                <a16:creationId xmlns:a16="http://schemas.microsoft.com/office/drawing/2014/main" id="{A89C1141-53F9-DB5F-9F05-D0D51DFEBABE}"/>
              </a:ext>
            </a:extLst>
          </p:cNvPr>
          <p:cNvSpPr>
            <a:spLocks noGrp="1"/>
          </p:cNvSpPr>
          <p:nvPr>
            <p:ph type="pic" sz="quarter" idx="12"/>
          </p:nvPr>
        </p:nvSpPr>
        <p:spPr>
          <a:xfrm>
            <a:off x="943962" y="1750980"/>
            <a:ext cx="10315318" cy="4268820"/>
          </a:xfrm>
        </p:spPr>
        <p:txBody>
          <a:bodyPr>
            <a:normAutofit/>
          </a:bodyPr>
          <a:lstStyle/>
          <a:p>
            <a:pPr>
              <a:spcBef>
                <a:spcPts val="0"/>
              </a:spcBef>
              <a:buFont typeface="Wingdings" panose="05000000000000000000" pitchFamily="2" charset="2"/>
              <a:buChar char="§"/>
            </a:pPr>
            <a:r>
              <a:rPr lang="nl-BE">
                <a:latin typeface="Krub" panose="00000500000000000000" pitchFamily="2" charset="-34"/>
                <a:cs typeface="Krub" panose="00000500000000000000" pitchFamily="2" charset="-34"/>
              </a:rPr>
              <a:t> Versterken van brede basiszorg en verhoogde zorg</a:t>
            </a:r>
          </a:p>
          <a:p>
            <a:pPr>
              <a:spcBef>
                <a:spcPts val="0"/>
              </a:spcBef>
              <a:buFont typeface="Wingdings" panose="05000000000000000000" pitchFamily="2" charset="2"/>
              <a:buChar char="§"/>
            </a:pPr>
            <a:endParaRPr lang="nl-BE">
              <a:latin typeface="Krub" panose="00000500000000000000" pitchFamily="2" charset="-34"/>
              <a:cs typeface="Krub" panose="00000500000000000000" pitchFamily="2" charset="-34"/>
            </a:endParaRPr>
          </a:p>
          <a:p>
            <a:pPr>
              <a:spcBef>
                <a:spcPts val="0"/>
              </a:spcBef>
              <a:buFont typeface="Wingdings" panose="05000000000000000000" pitchFamily="2" charset="2"/>
              <a:buChar char="§"/>
            </a:pPr>
            <a:r>
              <a:rPr lang="nl-BE">
                <a:latin typeface="Krub" panose="00000500000000000000" pitchFamily="2" charset="-34"/>
                <a:cs typeface="Krub" panose="00000500000000000000" pitchFamily="2" charset="-34"/>
              </a:rPr>
              <a:t> </a:t>
            </a:r>
            <a:r>
              <a:rPr lang="nl-BE" err="1">
                <a:latin typeface="Krub" panose="00000500000000000000" pitchFamily="2" charset="-34"/>
                <a:cs typeface="Krub" panose="00000500000000000000" pitchFamily="2" charset="-34"/>
              </a:rPr>
              <a:t>Evidence-informed</a:t>
            </a:r>
            <a:r>
              <a:rPr lang="nl-BE">
                <a:latin typeface="Krub" panose="00000500000000000000" pitchFamily="2" charset="-34"/>
                <a:cs typeface="Krub" panose="00000500000000000000" pitchFamily="2" charset="-34"/>
              </a:rPr>
              <a:t> aanpak</a:t>
            </a:r>
          </a:p>
          <a:p>
            <a:pPr>
              <a:spcBef>
                <a:spcPts val="0"/>
              </a:spcBef>
              <a:buFont typeface="Wingdings" panose="05000000000000000000" pitchFamily="2" charset="2"/>
              <a:buChar char="§"/>
            </a:pPr>
            <a:endParaRPr lang="nl-BE">
              <a:latin typeface="Krub" panose="00000500000000000000" pitchFamily="2" charset="-34"/>
              <a:cs typeface="Krub" panose="00000500000000000000" pitchFamily="2" charset="-34"/>
            </a:endParaRPr>
          </a:p>
          <a:p>
            <a:pPr>
              <a:spcBef>
                <a:spcPts val="0"/>
              </a:spcBef>
              <a:buFont typeface="Wingdings" panose="05000000000000000000" pitchFamily="2" charset="2"/>
              <a:buChar char="§"/>
            </a:pPr>
            <a:r>
              <a:rPr lang="nl-BE">
                <a:latin typeface="Krub" panose="00000500000000000000" pitchFamily="2" charset="-34"/>
                <a:cs typeface="Krub" panose="00000500000000000000" pitchFamily="2" charset="-34"/>
              </a:rPr>
              <a:t> Bijdragen tot versterkte kennisbasis en hierop verder bouwen</a:t>
            </a:r>
          </a:p>
          <a:p>
            <a:pPr>
              <a:spcBef>
                <a:spcPts val="0"/>
              </a:spcBef>
              <a:buFont typeface="Wingdings" panose="05000000000000000000" pitchFamily="2" charset="2"/>
              <a:buChar char="§"/>
            </a:pPr>
            <a:endParaRPr lang="nl-BE">
              <a:latin typeface="Krub" panose="00000500000000000000" pitchFamily="2" charset="-34"/>
              <a:cs typeface="Krub" panose="00000500000000000000" pitchFamily="2" charset="-34"/>
            </a:endParaRPr>
          </a:p>
          <a:p>
            <a:pPr>
              <a:spcBef>
                <a:spcPts val="0"/>
              </a:spcBef>
              <a:buFont typeface="Wingdings" panose="05000000000000000000" pitchFamily="2" charset="2"/>
              <a:buChar char="§"/>
            </a:pPr>
            <a:r>
              <a:rPr lang="nl-BE">
                <a:latin typeface="Krub" panose="00000500000000000000" pitchFamily="2" charset="-34"/>
                <a:cs typeface="Krub" panose="00000500000000000000" pitchFamily="2" charset="-34"/>
              </a:rPr>
              <a:t> Co-creatie</a:t>
            </a:r>
          </a:p>
          <a:p>
            <a:pPr>
              <a:spcBef>
                <a:spcPts val="0"/>
              </a:spcBef>
              <a:buFont typeface="Wingdings" panose="05000000000000000000" pitchFamily="2" charset="2"/>
              <a:buChar char="§"/>
            </a:pPr>
            <a:endParaRPr lang="nl-BE">
              <a:latin typeface="Krub" panose="00000500000000000000" pitchFamily="2" charset="-34"/>
              <a:cs typeface="Krub" panose="00000500000000000000" pitchFamily="2" charset="-34"/>
            </a:endParaRPr>
          </a:p>
          <a:p>
            <a:pPr>
              <a:spcBef>
                <a:spcPts val="0"/>
              </a:spcBef>
              <a:buFont typeface="Wingdings" panose="05000000000000000000" pitchFamily="2" charset="2"/>
              <a:buChar char="§"/>
            </a:pPr>
            <a:r>
              <a:rPr lang="nl-BE">
                <a:latin typeface="Krub" panose="00000500000000000000" pitchFamily="2" charset="-34"/>
                <a:cs typeface="Krub" panose="00000500000000000000" pitchFamily="2" charset="-34"/>
              </a:rPr>
              <a:t> Medewerking aan onderzoek</a:t>
            </a:r>
          </a:p>
          <a:p>
            <a:pPr>
              <a:spcBef>
                <a:spcPts val="0"/>
              </a:spcBef>
              <a:buFont typeface="Wingdings" panose="05000000000000000000" pitchFamily="2" charset="2"/>
              <a:buChar char="§"/>
            </a:pPr>
            <a:endParaRPr lang="nl-BE">
              <a:latin typeface="Krub" panose="00000500000000000000" pitchFamily="2" charset="-34"/>
              <a:cs typeface="Krub" panose="00000500000000000000" pitchFamily="2" charset="-34"/>
            </a:endParaRPr>
          </a:p>
          <a:p>
            <a:pPr>
              <a:spcBef>
                <a:spcPts val="0"/>
              </a:spcBef>
              <a:buFont typeface="Wingdings" panose="05000000000000000000" pitchFamily="2" charset="2"/>
              <a:buChar char="§"/>
            </a:pPr>
            <a:r>
              <a:rPr lang="nl-BE">
                <a:latin typeface="Krub" panose="00000500000000000000" pitchFamily="2" charset="-34"/>
                <a:cs typeface="Krub" panose="00000500000000000000" pitchFamily="2" charset="-34"/>
              </a:rPr>
              <a:t> Kostenverantwoording</a:t>
            </a:r>
          </a:p>
          <a:p>
            <a:pPr marL="0" indent="0">
              <a:spcBef>
                <a:spcPts val="0"/>
              </a:spcBef>
              <a:buNone/>
            </a:pPr>
            <a:endParaRPr lang="nl-BE" sz="1800">
              <a:solidFill>
                <a:srgbClr val="1D1B11"/>
              </a:solidFill>
              <a:effectLst/>
              <a:latin typeface="Krub" panose="00000500000000000000" pitchFamily="2" charset="-34"/>
              <a:ea typeface="Krub" panose="00000500000000000000" pitchFamily="2" charset="-34"/>
            </a:endParaRPr>
          </a:p>
        </p:txBody>
      </p:sp>
    </p:spTree>
    <p:extLst>
      <p:ext uri="{BB962C8B-B14F-4D97-AF65-F5344CB8AC3E}">
        <p14:creationId xmlns:p14="http://schemas.microsoft.com/office/powerpoint/2010/main" val="3669692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4FEE1D-DE36-0681-08A0-C6422DF9023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BCAC42A-A7BA-0117-0B9D-9BB2E06E2CD7}"/>
              </a:ext>
            </a:extLst>
          </p:cNvPr>
          <p:cNvSpPr>
            <a:spLocks noGrp="1"/>
          </p:cNvSpPr>
          <p:nvPr>
            <p:ph type="title"/>
          </p:nvPr>
        </p:nvSpPr>
        <p:spPr/>
        <p:txBody>
          <a:bodyPr>
            <a:normAutofit/>
          </a:bodyPr>
          <a:lstStyle/>
          <a:p>
            <a:r>
              <a:rPr lang="nl-BE" sz="3600"/>
              <a:t>Begeleidingsproject: uitgangspunten</a:t>
            </a:r>
          </a:p>
        </p:txBody>
      </p:sp>
      <p:sp>
        <p:nvSpPr>
          <p:cNvPr id="6" name="Tijdelijke aanduiding voor afbeelding 2">
            <a:extLst>
              <a:ext uri="{FF2B5EF4-FFF2-40B4-BE49-F238E27FC236}">
                <a16:creationId xmlns:a16="http://schemas.microsoft.com/office/drawing/2014/main" id="{81B547C3-513F-6D5E-6B52-ACC91E10A2FB}"/>
              </a:ext>
            </a:extLst>
          </p:cNvPr>
          <p:cNvSpPr txBox="1">
            <a:spLocks/>
          </p:cNvSpPr>
          <p:nvPr/>
        </p:nvSpPr>
        <p:spPr>
          <a:xfrm>
            <a:off x="943962" y="1829002"/>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b="1">
                <a:latin typeface="Krub" panose="00000500000000000000" pitchFamily="2" charset="-34"/>
                <a:cs typeface="Krub" panose="00000500000000000000" pitchFamily="2" charset="-34"/>
              </a:rPr>
              <a:t>Versterken van de brede basiszorg en verhoogde zorg</a:t>
            </a:r>
          </a:p>
          <a:p>
            <a:pPr marL="0" indent="0">
              <a:lnSpc>
                <a:spcPct val="120000"/>
              </a:lnSpc>
              <a:spcBef>
                <a:spcPts val="0"/>
              </a:spcBef>
              <a:buFont typeface="Arial" panose="020B0604020202020204" pitchFamily="34" charset="0"/>
              <a:buNone/>
            </a:pPr>
            <a:endParaRPr lang="nl-BE" sz="1800" b="1"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450215" algn="just">
              <a:lnSpc>
                <a:spcPct val="107000"/>
              </a:lnSpc>
              <a:spcAft>
                <a:spcPts val="600"/>
              </a:spcAft>
            </a:pP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Beschrijving van doelen en de gekozen aanpak van de professionalisering en/of begeleiding rond het </a:t>
            </a:r>
            <a:r>
              <a:rPr lang="nl-BE" sz="1800" b="1" kern="100">
                <a:solidFill>
                  <a:srgbClr val="262052"/>
                </a:solidFill>
                <a:effectLst/>
                <a:latin typeface="Krub" panose="00000500000000000000" pitchFamily="2" charset="-34"/>
                <a:ea typeface="Calibri" panose="020F0502020204030204" pitchFamily="34" charset="0"/>
                <a:cs typeface="Krub" panose="00000500000000000000" pitchFamily="2" charset="-34"/>
              </a:rPr>
              <a:t>versterken van de brede basiszorg en/of verhoogde zorg op school</a:t>
            </a:r>
          </a:p>
          <a:p>
            <a:pPr marL="450215" algn="just">
              <a:lnSpc>
                <a:spcPct val="107000"/>
              </a:lnSpc>
              <a:spcAft>
                <a:spcPts val="600"/>
              </a:spcAft>
            </a:pPr>
            <a:r>
              <a:rPr lang="nl-BE" sz="1800" b="1" kern="100">
                <a:latin typeface="Krub" panose="00000500000000000000" pitchFamily="2" charset="-34"/>
                <a:ea typeface="Calibri" panose="020F0502020204030204" pitchFamily="34" charset="0"/>
                <a:cs typeface="Krub" panose="00000500000000000000" pitchFamily="2" charset="-34"/>
              </a:rPr>
              <a:t>Situering</a:t>
            </a:r>
            <a:r>
              <a:rPr lang="nl-BE" sz="1800" kern="100">
                <a:latin typeface="Krub" panose="00000500000000000000" pitchFamily="2" charset="-34"/>
                <a:ea typeface="Calibri" panose="020F0502020204030204" pitchFamily="34" charset="0"/>
                <a:cs typeface="Krub" panose="00000500000000000000" pitchFamily="2" charset="-34"/>
              </a:rPr>
              <a:t> </a:t>
            </a: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binnen het </a:t>
            </a:r>
            <a:r>
              <a:rPr lang="nl-BE" sz="1800" b="1" kern="100">
                <a:solidFill>
                  <a:srgbClr val="262052"/>
                </a:solidFill>
                <a:effectLst/>
                <a:latin typeface="Krub" panose="00000500000000000000" pitchFamily="2" charset="-34"/>
                <a:ea typeface="Calibri" panose="020F0502020204030204" pitchFamily="34" charset="0"/>
                <a:cs typeface="Krub" panose="00000500000000000000" pitchFamily="2" charset="-34"/>
              </a:rPr>
              <a:t>zorgcontinuüm</a:t>
            </a: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 </a:t>
            </a:r>
          </a:p>
          <a:p>
            <a:pPr marL="450215" algn="just">
              <a:lnSpc>
                <a:spcPct val="107000"/>
              </a:lnSpc>
              <a:spcAft>
                <a:spcPts val="600"/>
              </a:spcAft>
            </a:pPr>
            <a:r>
              <a:rPr lang="nl-BE" sz="1800" b="1" kern="100">
                <a:latin typeface="Krub" panose="00000500000000000000" pitchFamily="2" charset="-34"/>
                <a:ea typeface="Calibri" panose="020F0502020204030204" pitchFamily="34" charset="0"/>
                <a:cs typeface="Krub" panose="00000500000000000000" pitchFamily="2" charset="-34"/>
              </a:rPr>
              <a:t>V</a:t>
            </a:r>
            <a:r>
              <a:rPr lang="nl-BE" sz="1800" b="1" kern="100">
                <a:solidFill>
                  <a:srgbClr val="262052"/>
                </a:solidFill>
                <a:effectLst/>
                <a:latin typeface="Krub" panose="00000500000000000000" pitchFamily="2" charset="-34"/>
                <a:ea typeface="Calibri" panose="020F0502020204030204" pitchFamily="34" charset="0"/>
                <a:cs typeface="Krub" panose="00000500000000000000" pitchFamily="2" charset="-34"/>
              </a:rPr>
              <a:t>erantwoording van keuze</a:t>
            </a: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(s). </a:t>
            </a:r>
          </a:p>
        </p:txBody>
      </p:sp>
    </p:spTree>
    <p:extLst>
      <p:ext uri="{BB962C8B-B14F-4D97-AF65-F5344CB8AC3E}">
        <p14:creationId xmlns:p14="http://schemas.microsoft.com/office/powerpoint/2010/main" val="3566993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0E7662-47BC-CF0C-3121-9D920ADA322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A16FD27-D2D1-478B-C314-C08BA7A94F20}"/>
              </a:ext>
            </a:extLst>
          </p:cNvPr>
          <p:cNvSpPr>
            <a:spLocks noGrp="1"/>
          </p:cNvSpPr>
          <p:nvPr>
            <p:ph type="title"/>
          </p:nvPr>
        </p:nvSpPr>
        <p:spPr/>
        <p:txBody>
          <a:bodyPr>
            <a:normAutofit/>
          </a:bodyPr>
          <a:lstStyle/>
          <a:p>
            <a:r>
              <a:rPr lang="nl-BE" sz="3600"/>
              <a:t>Begeleidingsproject: uitgangspunten</a:t>
            </a:r>
          </a:p>
        </p:txBody>
      </p:sp>
      <p:sp>
        <p:nvSpPr>
          <p:cNvPr id="6" name="Tijdelijke aanduiding voor afbeelding 2">
            <a:extLst>
              <a:ext uri="{FF2B5EF4-FFF2-40B4-BE49-F238E27FC236}">
                <a16:creationId xmlns:a16="http://schemas.microsoft.com/office/drawing/2014/main" id="{051BE08B-4990-26DE-76EA-D71F82092342}"/>
              </a:ext>
            </a:extLst>
          </p:cNvPr>
          <p:cNvSpPr txBox="1">
            <a:spLocks/>
          </p:cNvSpPr>
          <p:nvPr/>
        </p:nvSpPr>
        <p:spPr>
          <a:xfrm>
            <a:off x="943962" y="1720645"/>
            <a:ext cx="10315318" cy="5023055"/>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b="1" err="1">
                <a:latin typeface="Krub" panose="00000500000000000000" pitchFamily="2" charset="-34"/>
                <a:cs typeface="Krub" panose="00000500000000000000" pitchFamily="2" charset="-34"/>
              </a:rPr>
              <a:t>Evidence-informed</a:t>
            </a:r>
            <a:r>
              <a:rPr lang="nl-BE" b="1">
                <a:latin typeface="Krub" panose="00000500000000000000" pitchFamily="2" charset="-34"/>
                <a:cs typeface="Krub" panose="00000500000000000000" pitchFamily="2" charset="-34"/>
              </a:rPr>
              <a:t> aanpak</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indent="0" algn="just">
              <a:lnSpc>
                <a:spcPct val="107000"/>
              </a:lnSpc>
              <a:spcAft>
                <a:spcPts val="600"/>
              </a:spcAft>
              <a:buNone/>
            </a:pPr>
            <a:r>
              <a:rPr lang="nl-BE" sz="1900" kern="100">
                <a:latin typeface="Krub" panose="00000500000000000000" pitchFamily="2" charset="-34"/>
                <a:ea typeface="Calibri" panose="020F0502020204030204" pitchFamily="34" charset="0"/>
                <a:cs typeface="Krub" panose="00000500000000000000" pitchFamily="2" charset="-34"/>
              </a:rPr>
              <a:t>D</a:t>
            </a:r>
            <a:r>
              <a:rPr lang="nl-BE" sz="1900" kern="100">
                <a:solidFill>
                  <a:srgbClr val="262052"/>
                </a:solidFill>
                <a:effectLst/>
                <a:latin typeface="Krub" panose="00000500000000000000" pitchFamily="2" charset="-34"/>
                <a:ea typeface="Calibri" panose="020F0502020204030204" pitchFamily="34" charset="0"/>
                <a:cs typeface="Krub" panose="00000500000000000000" pitchFamily="2" charset="-34"/>
              </a:rPr>
              <a:t>e brug leggen tussen zowel praktijkkennis als kennis uit onderzoek én brug gebruiken om het handelen in de onderwijspraktijk te verbeteren en/of te verrijken. </a:t>
            </a:r>
            <a:endParaRPr lang="nl-BE" sz="1900" kern="100">
              <a:latin typeface="Krub" panose="00000500000000000000" pitchFamily="2" charset="-34"/>
              <a:ea typeface="Calibri" panose="020F0502020204030204" pitchFamily="34" charset="0"/>
              <a:cs typeface="Krub" panose="00000500000000000000" pitchFamily="2" charset="-34"/>
            </a:endParaRPr>
          </a:p>
          <a:p>
            <a:pPr indent="0" algn="just">
              <a:lnSpc>
                <a:spcPct val="107000"/>
              </a:lnSpc>
              <a:spcAft>
                <a:spcPts val="600"/>
              </a:spcAft>
              <a:buNone/>
            </a:pPr>
            <a:r>
              <a:rPr lang="nl-BE" sz="1900" b="1" kern="100">
                <a:latin typeface="Krub" panose="00000500000000000000" pitchFamily="2" charset="-34"/>
                <a:ea typeface="Calibri" panose="020F0502020204030204" pitchFamily="34" charset="0"/>
                <a:cs typeface="Krub" panose="00000500000000000000" pitchFamily="2" charset="-34"/>
              </a:rPr>
              <a:t>Hoe? </a:t>
            </a:r>
          </a:p>
          <a:p>
            <a:pPr indent="0" algn="just">
              <a:lnSpc>
                <a:spcPct val="107000"/>
              </a:lnSpc>
              <a:spcAft>
                <a:spcPts val="600"/>
              </a:spcAft>
              <a:buNone/>
            </a:pPr>
            <a:r>
              <a:rPr lang="nl-BE" sz="1900" kern="100">
                <a:latin typeface="Krub" panose="00000500000000000000" pitchFamily="2" charset="-34"/>
                <a:ea typeface="Calibri" panose="020F0502020204030204" pitchFamily="34" charset="0"/>
                <a:cs typeface="Krub" panose="00000500000000000000" pitchFamily="2" charset="-34"/>
              </a:rPr>
              <a:t>scholen gaan na welke onderdelen uit onderzoek of praktijk kunnen ingezet worden:</a:t>
            </a:r>
          </a:p>
          <a:p>
            <a:pPr marL="571500" indent="-342900" algn="just">
              <a:lnSpc>
                <a:spcPct val="107000"/>
              </a:lnSpc>
              <a:spcAft>
                <a:spcPts val="600"/>
              </a:spcAft>
              <a:buFont typeface="+mj-lt"/>
              <a:buAutoNum type="arabicPeriod"/>
            </a:pPr>
            <a:r>
              <a:rPr lang="nl-BE" sz="1900" kern="100">
                <a:latin typeface="Krub" panose="00000500000000000000" pitchFamily="2" charset="-34"/>
                <a:ea typeface="Calibri" panose="020F0502020204030204" pitchFamily="34" charset="0"/>
                <a:cs typeface="Krub" panose="00000500000000000000" pitchFamily="2" charset="-34"/>
              </a:rPr>
              <a:t>grondige beginsituatie-analyse </a:t>
            </a:r>
          </a:p>
          <a:p>
            <a:pPr marL="571500" indent="-342900" algn="just">
              <a:lnSpc>
                <a:spcPct val="107000"/>
              </a:lnSpc>
              <a:spcAft>
                <a:spcPts val="600"/>
              </a:spcAft>
              <a:buFont typeface="+mj-lt"/>
              <a:buAutoNum type="arabicPeriod"/>
            </a:pPr>
            <a:r>
              <a:rPr lang="nl-BE" sz="1900" kern="100">
                <a:latin typeface="Krub" panose="00000500000000000000" pitchFamily="2" charset="-34"/>
                <a:ea typeface="Calibri" panose="020F0502020204030204" pitchFamily="34" charset="0"/>
                <a:cs typeface="Krub" panose="00000500000000000000" pitchFamily="2" charset="-34"/>
              </a:rPr>
              <a:t>Onderzoekkennis toepassen</a:t>
            </a:r>
          </a:p>
          <a:p>
            <a:pPr marL="571500" indent="-342900" algn="just">
              <a:lnSpc>
                <a:spcPct val="107000"/>
              </a:lnSpc>
              <a:spcAft>
                <a:spcPts val="600"/>
              </a:spcAft>
              <a:buFont typeface="+mj-lt"/>
              <a:buAutoNum type="arabicPeriod"/>
            </a:pPr>
            <a:r>
              <a:rPr lang="nl-BE" sz="1900" kern="100">
                <a:latin typeface="Krub" panose="00000500000000000000" pitchFamily="2" charset="-34"/>
                <a:ea typeface="Calibri" panose="020F0502020204030204" pitchFamily="34" charset="0"/>
                <a:cs typeface="Krub" panose="00000500000000000000" pitchFamily="2" charset="-34"/>
              </a:rPr>
              <a:t>onderwijsbehoeftes bij hun leerlingen identificeren</a:t>
            </a:r>
          </a:p>
          <a:p>
            <a:pPr marL="571500" indent="-342900" algn="just">
              <a:lnSpc>
                <a:spcPct val="107000"/>
              </a:lnSpc>
              <a:spcAft>
                <a:spcPts val="600"/>
              </a:spcAft>
              <a:buFont typeface="+mj-lt"/>
              <a:buAutoNum type="arabicPeriod"/>
            </a:pPr>
            <a:r>
              <a:rPr lang="nl-BE" sz="1900" kern="100">
                <a:latin typeface="Krub" panose="00000500000000000000" pitchFamily="2" charset="-34"/>
                <a:ea typeface="Calibri" panose="020F0502020204030204" pitchFamily="34" charset="0"/>
                <a:cs typeface="Krub" panose="00000500000000000000" pitchFamily="2" charset="-34"/>
              </a:rPr>
              <a:t>doelgericht interventie die het best aansluit selecteren </a:t>
            </a:r>
          </a:p>
          <a:p>
            <a:pPr marL="571500" indent="-342900" algn="just">
              <a:lnSpc>
                <a:spcPct val="107000"/>
              </a:lnSpc>
              <a:spcAft>
                <a:spcPts val="600"/>
              </a:spcAft>
              <a:buFont typeface="+mj-lt"/>
              <a:buAutoNum type="arabicPeriod"/>
            </a:pPr>
            <a:r>
              <a:rPr lang="nl-BE" sz="1900" kern="100">
                <a:latin typeface="Krub" panose="00000500000000000000" pitchFamily="2" charset="-34"/>
                <a:ea typeface="Calibri" panose="020F0502020204030204" pitchFamily="34" charset="0"/>
                <a:cs typeface="Krub" panose="00000500000000000000" pitchFamily="2" charset="-34"/>
              </a:rPr>
              <a:t>op basis van de gegenereerde effecten evalueren en bijsturen waar nodig.  </a:t>
            </a:r>
          </a:p>
          <a:p>
            <a:pPr indent="0" algn="just">
              <a:lnSpc>
                <a:spcPct val="107000"/>
              </a:lnSpc>
              <a:spcAft>
                <a:spcPts val="600"/>
              </a:spcAft>
              <a:buNone/>
            </a:pPr>
            <a:r>
              <a:rPr lang="nl-BE" sz="1900" kern="100">
                <a:latin typeface="Krub" panose="00000500000000000000" pitchFamily="2" charset="-34"/>
                <a:ea typeface="Calibri" panose="020F0502020204030204" pitchFamily="34" charset="0"/>
                <a:cs typeface="Krub" panose="00000500000000000000" pitchFamily="2" charset="-34"/>
              </a:rPr>
              <a:t>Wetenschappelijke kennis in combinatie met context van de scholen staat hierbij centraal. </a:t>
            </a:r>
          </a:p>
          <a:p>
            <a:pPr indent="0" algn="just">
              <a:lnSpc>
                <a:spcPct val="107000"/>
              </a:lnSpc>
              <a:spcAft>
                <a:spcPts val="600"/>
              </a:spcAft>
              <a:buNone/>
            </a:pPr>
            <a:r>
              <a:rPr lang="nl-BE" sz="1900" kern="100">
                <a:latin typeface="Krub" panose="00000500000000000000" pitchFamily="2" charset="-34"/>
                <a:ea typeface="Calibri" panose="020F0502020204030204" pitchFamily="34" charset="0"/>
                <a:cs typeface="Krub" panose="00000500000000000000" pitchFamily="2" charset="-34"/>
              </a:rPr>
              <a:t>De verschillen in beginsituaties van de scholen en hun aansluitende verschillende ondersteuningsbehoeftes, vergen een gedifferentieerde aanpak</a:t>
            </a:r>
            <a:r>
              <a:rPr lang="nl-BE" sz="1800" kern="100">
                <a:latin typeface="Krub" panose="00000500000000000000" pitchFamily="2" charset="-34"/>
                <a:ea typeface="Calibri" panose="020F0502020204030204" pitchFamily="34" charset="0"/>
                <a:cs typeface="Krub" panose="00000500000000000000" pitchFamily="2" charset="-34"/>
              </a:rPr>
              <a:t>. </a:t>
            </a:r>
          </a:p>
        </p:txBody>
      </p:sp>
    </p:spTree>
    <p:extLst>
      <p:ext uri="{BB962C8B-B14F-4D97-AF65-F5344CB8AC3E}">
        <p14:creationId xmlns:p14="http://schemas.microsoft.com/office/powerpoint/2010/main" val="3366436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9648BE-E1F1-9B05-82AD-B303911FB20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51BA72F-FBCF-D514-CA27-4552CCDBDE9B}"/>
              </a:ext>
            </a:extLst>
          </p:cNvPr>
          <p:cNvSpPr>
            <a:spLocks noGrp="1"/>
          </p:cNvSpPr>
          <p:nvPr>
            <p:ph type="title"/>
          </p:nvPr>
        </p:nvSpPr>
        <p:spPr/>
        <p:txBody>
          <a:bodyPr>
            <a:normAutofit/>
          </a:bodyPr>
          <a:lstStyle/>
          <a:p>
            <a:r>
              <a:rPr lang="nl-BE" sz="3600"/>
              <a:t>Begeleidingsproject: uitgangspunten</a:t>
            </a:r>
          </a:p>
        </p:txBody>
      </p:sp>
      <p:sp>
        <p:nvSpPr>
          <p:cNvPr id="6" name="Tijdelijke aanduiding voor afbeelding 2">
            <a:extLst>
              <a:ext uri="{FF2B5EF4-FFF2-40B4-BE49-F238E27FC236}">
                <a16:creationId xmlns:a16="http://schemas.microsoft.com/office/drawing/2014/main" id="{90811758-0761-6F37-351D-0CA60BC1CBA9}"/>
              </a:ext>
            </a:extLst>
          </p:cNvPr>
          <p:cNvSpPr txBox="1">
            <a:spLocks/>
          </p:cNvSpPr>
          <p:nvPr/>
        </p:nvSpPr>
        <p:spPr>
          <a:xfrm>
            <a:off x="943962" y="1829002"/>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b="1">
                <a:latin typeface="Krub" panose="00000500000000000000" pitchFamily="2" charset="-34"/>
                <a:cs typeface="Krub" panose="00000500000000000000" pitchFamily="2" charset="-34"/>
              </a:rPr>
              <a:t>Bijdragen tot versterkte kennisbasis en hierop verder bouwen</a:t>
            </a:r>
          </a:p>
          <a:p>
            <a:pPr marL="0" indent="0">
              <a:lnSpc>
                <a:spcPct val="120000"/>
              </a:lnSpc>
              <a:spcBef>
                <a:spcPts val="0"/>
              </a:spcBef>
              <a:buFont typeface="Arial" panose="020B0604020202020204" pitchFamily="34" charset="0"/>
              <a:buNone/>
            </a:pPr>
            <a:endParaRPr lang="nl-BE" sz="1800" b="1" kern="100">
              <a:effectLst/>
              <a:latin typeface="Krub" panose="00000500000000000000" pitchFamily="2" charset="-34"/>
              <a:ea typeface="Calibri" panose="020F0502020204030204" pitchFamily="34" charset="0"/>
              <a:cs typeface="Krub" panose="00000500000000000000" pitchFamily="2" charset="-34"/>
            </a:endParaRPr>
          </a:p>
          <a:p>
            <a:pPr marL="457200" algn="just">
              <a:lnSpc>
                <a:spcPct val="107000"/>
              </a:lnSpc>
              <a:spcAft>
                <a:spcPts val="600"/>
              </a:spcAft>
            </a:pPr>
            <a:r>
              <a:rPr lang="nl-BE" sz="1800" kern="100">
                <a:latin typeface="Krub" panose="00000500000000000000" pitchFamily="2" charset="-34"/>
                <a:ea typeface="Calibri" panose="020F0502020204030204" pitchFamily="34" charset="0"/>
                <a:cs typeface="Krub" panose="00000500000000000000" pitchFamily="2" charset="-34"/>
              </a:rPr>
              <a:t>V</a:t>
            </a: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ertrekken vanuit wat al bestaat qua kennisbasis (</a:t>
            </a:r>
            <a:r>
              <a:rPr lang="nl-BE" sz="1800" kern="100" err="1">
                <a:solidFill>
                  <a:srgbClr val="262052"/>
                </a:solidFill>
                <a:effectLst/>
                <a:latin typeface="Krub" panose="00000500000000000000" pitchFamily="2" charset="-34"/>
                <a:ea typeface="Calibri" panose="020F0502020204030204" pitchFamily="34" charset="0"/>
                <a:cs typeface="Krub" panose="00000500000000000000" pitchFamily="2" charset="-34"/>
              </a:rPr>
              <a:t>toolkit</a:t>
            </a: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 en leidraden) ontwikkeld door:</a:t>
            </a:r>
          </a:p>
          <a:p>
            <a:pPr marL="914400" lvl="1" algn="just">
              <a:lnSpc>
                <a:spcPct val="107000"/>
              </a:lnSpc>
              <a:spcAft>
                <a:spcPts val="600"/>
              </a:spcAft>
            </a:pP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de </a:t>
            </a:r>
            <a:r>
              <a:rPr lang="nl-BE" sz="1600" kern="100" err="1">
                <a:solidFill>
                  <a:srgbClr val="262052"/>
                </a:solidFill>
                <a:effectLst/>
                <a:latin typeface="Krub" panose="00000500000000000000" pitchFamily="2" charset="-34"/>
                <a:ea typeface="Calibri" panose="020F0502020204030204" pitchFamily="34" charset="0"/>
                <a:cs typeface="Krub" panose="00000500000000000000" pitchFamily="2" charset="-34"/>
              </a:rPr>
              <a:t>Education</a:t>
            </a: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 </a:t>
            </a:r>
            <a:r>
              <a:rPr lang="nl-BE" sz="1600" kern="100" err="1">
                <a:solidFill>
                  <a:srgbClr val="262052"/>
                </a:solidFill>
                <a:effectLst/>
                <a:latin typeface="Krub" panose="00000500000000000000" pitchFamily="2" charset="-34"/>
                <a:ea typeface="Calibri" panose="020F0502020204030204" pitchFamily="34" charset="0"/>
                <a:cs typeface="Krub" panose="00000500000000000000" pitchFamily="2" charset="-34"/>
              </a:rPr>
              <a:t>Endowment</a:t>
            </a: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 Foundation (E.E.F.)</a:t>
            </a:r>
          </a:p>
          <a:p>
            <a:pPr marL="914400" lvl="1" algn="just">
              <a:lnSpc>
                <a:spcPct val="107000"/>
              </a:lnSpc>
              <a:spcAft>
                <a:spcPts val="600"/>
              </a:spcAft>
            </a:pP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Nationaal Regieorgaan onderwijsonderzoek (NRO)</a:t>
            </a:r>
          </a:p>
          <a:p>
            <a:pPr marL="914400" lvl="1" algn="just">
              <a:lnSpc>
                <a:spcPct val="107000"/>
              </a:lnSpc>
              <a:spcAft>
                <a:spcPts val="600"/>
              </a:spcAft>
            </a:pPr>
            <a:r>
              <a:rPr lang="nl-BE" sz="1600" kern="100">
                <a:latin typeface="Krub" panose="00000500000000000000" pitchFamily="2" charset="-34"/>
                <a:ea typeface="Calibri" panose="020F0502020204030204" pitchFamily="34" charset="0"/>
                <a:cs typeface="Krub" panose="00000500000000000000" pitchFamily="2" charset="-34"/>
              </a:rPr>
              <a:t>relevante andere wetenschappelijke kenniscentra</a:t>
            </a:r>
            <a:endPar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457200" algn="just">
              <a:lnSpc>
                <a:spcPct val="107000"/>
              </a:lnSpc>
              <a:spcAft>
                <a:spcPts val="600"/>
              </a:spcAft>
            </a:pP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Kiezen van een thema of thema’s m.b.t. brede basiszorg en/of verhoogde zorg </a:t>
            </a:r>
            <a:r>
              <a:rPr lang="nl-BE" sz="1800" kern="100">
                <a:latin typeface="Krub" panose="00000500000000000000" pitchFamily="2" charset="-34"/>
                <a:ea typeface="Calibri" panose="020F0502020204030204" pitchFamily="34" charset="0"/>
                <a:cs typeface="Arial" panose="020B0604020202020204" pitchFamily="34" charset="0"/>
              </a:rPr>
              <a:t>binnen deze </a:t>
            </a:r>
            <a:r>
              <a:rPr lang="nl-BE" sz="1800" kern="100" err="1">
                <a:latin typeface="Krub" panose="00000500000000000000" pitchFamily="2" charset="-34"/>
                <a:ea typeface="Calibri" panose="020F0502020204030204" pitchFamily="34" charset="0"/>
                <a:cs typeface="Arial" panose="020B0604020202020204" pitchFamily="34" charset="0"/>
              </a:rPr>
              <a:t>evidence-informed</a:t>
            </a:r>
            <a:r>
              <a:rPr lang="nl-BE" sz="1800" kern="100">
                <a:latin typeface="Krub" panose="00000500000000000000" pitchFamily="2" charset="-34"/>
                <a:ea typeface="Calibri" panose="020F0502020204030204" pitchFamily="34" charset="0"/>
                <a:cs typeface="Arial" panose="020B0604020202020204" pitchFamily="34" charset="0"/>
              </a:rPr>
              <a:t> afgebakende inhoud m.b.t. brede basiszorg en verhoogde zorg. </a:t>
            </a:r>
          </a:p>
          <a:p>
            <a:pPr marL="457200" algn="just">
              <a:lnSpc>
                <a:spcPct val="107000"/>
              </a:lnSpc>
              <a:spcAft>
                <a:spcPts val="600"/>
              </a:spcAft>
            </a:pPr>
            <a:r>
              <a:rPr lang="nl-BE" sz="1800" kern="100">
                <a:latin typeface="Krub" panose="00000500000000000000" pitchFamily="2" charset="-34"/>
                <a:ea typeface="Calibri" panose="020F0502020204030204" pitchFamily="34" charset="0"/>
                <a:cs typeface="Arial" panose="020B0604020202020204" pitchFamily="34" charset="0"/>
              </a:rPr>
              <a:t>Beschrijven en onderbouwen van keuze van thema(‘s) die centraal staan in het begeleidingsproject.</a:t>
            </a:r>
            <a:endParaRPr lang="nl-BE" sz="1800" kern="100">
              <a:effectLst/>
              <a:latin typeface="Krub" panose="00000500000000000000" pitchFamily="2" charset="-34"/>
              <a:ea typeface="Calibri" panose="020F0502020204030204" pitchFamily="34" charset="0"/>
              <a:cs typeface="Krub" panose="00000500000000000000" pitchFamily="2" charset="-34"/>
            </a:endParaRPr>
          </a:p>
        </p:txBody>
      </p:sp>
    </p:spTree>
    <p:extLst>
      <p:ext uri="{BB962C8B-B14F-4D97-AF65-F5344CB8AC3E}">
        <p14:creationId xmlns:p14="http://schemas.microsoft.com/office/powerpoint/2010/main" val="166615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2F71F-936F-B95D-57CD-851263F4946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9FF5332-F4E6-2E13-76BF-B41268A3E6AB}"/>
              </a:ext>
            </a:extLst>
          </p:cNvPr>
          <p:cNvSpPr>
            <a:spLocks noGrp="1"/>
          </p:cNvSpPr>
          <p:nvPr>
            <p:ph type="title"/>
          </p:nvPr>
        </p:nvSpPr>
        <p:spPr/>
        <p:txBody>
          <a:bodyPr>
            <a:normAutofit/>
          </a:bodyPr>
          <a:lstStyle/>
          <a:p>
            <a:r>
              <a:rPr lang="nl-BE" sz="3600"/>
              <a:t>Begeleidingsproject: uitgangspunten</a:t>
            </a:r>
          </a:p>
        </p:txBody>
      </p:sp>
      <p:sp>
        <p:nvSpPr>
          <p:cNvPr id="6" name="Tijdelijke aanduiding voor afbeelding 2">
            <a:extLst>
              <a:ext uri="{FF2B5EF4-FFF2-40B4-BE49-F238E27FC236}">
                <a16:creationId xmlns:a16="http://schemas.microsoft.com/office/drawing/2014/main" id="{85D8CBDA-7BD6-8B17-76C6-C8FB627DA254}"/>
              </a:ext>
            </a:extLst>
          </p:cNvPr>
          <p:cNvSpPr txBox="1">
            <a:spLocks/>
          </p:cNvSpPr>
          <p:nvPr/>
        </p:nvSpPr>
        <p:spPr>
          <a:xfrm>
            <a:off x="943962" y="1829002"/>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b="1">
                <a:latin typeface="Krub" panose="00000500000000000000" pitchFamily="2" charset="-34"/>
                <a:cs typeface="Krub" panose="00000500000000000000" pitchFamily="2" charset="-34"/>
              </a:rPr>
              <a:t>Co-creatie</a:t>
            </a:r>
            <a:endParaRPr lang="nl-BE" sz="1800" b="1" kern="100">
              <a:effectLst/>
              <a:latin typeface="Krub" panose="00000500000000000000" pitchFamily="2" charset="-34"/>
              <a:ea typeface="Calibri" panose="020F0502020204030204" pitchFamily="34" charset="0"/>
              <a:cs typeface="Krub" panose="00000500000000000000" pitchFamily="2" charset="-34"/>
            </a:endParaRPr>
          </a:p>
          <a:p>
            <a:pPr marL="450215" algn="just">
              <a:lnSpc>
                <a:spcPct val="107000"/>
              </a:lnSpc>
              <a:spcAft>
                <a:spcPts val="600"/>
              </a:spcAft>
            </a:pP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binnen een vorm van collectief leren</a:t>
            </a:r>
          </a:p>
          <a:p>
            <a:pPr marL="450215" algn="just">
              <a:lnSpc>
                <a:spcPct val="107000"/>
              </a:lnSpc>
              <a:spcAft>
                <a:spcPts val="600"/>
              </a:spcAft>
            </a:pP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consortium bestaande bij de start uit minimum vijf  deelnemende basis- en/of secundaire scholen en/of mogelijks uit instellingen voor hoger onderwijs en andere relevante kennisspelers of begeleidende organisaties.</a:t>
            </a:r>
          </a:p>
          <a:p>
            <a:pPr marL="450215" algn="just">
              <a:lnSpc>
                <a:spcPct val="107000"/>
              </a:lnSpc>
              <a:spcAft>
                <a:spcPts val="600"/>
              </a:spcAft>
            </a:pPr>
            <a:r>
              <a:rPr lang="nl-BE" sz="1800" kern="100">
                <a:latin typeface="Krub" panose="00000500000000000000" pitchFamily="2" charset="-34"/>
                <a:ea typeface="Calibri" panose="020F0502020204030204" pitchFamily="34" charset="0"/>
                <a:cs typeface="Krub" panose="00000500000000000000" pitchFamily="2" charset="-34"/>
              </a:rPr>
              <a:t>na opstart vervoegen andere scholen het netwerk om het aantal scholen te vergroten. </a:t>
            </a:r>
          </a:p>
          <a:p>
            <a:pPr marL="450215" algn="just">
              <a:lnSpc>
                <a:spcPct val="107000"/>
              </a:lnSpc>
              <a:spcAft>
                <a:spcPts val="600"/>
              </a:spcAft>
            </a:pP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consortium kan een reeds bestaand samenwerkingsverband zijn, een uitbreiding op of een nieuw samenwerkingsverband zijn. </a:t>
            </a:r>
          </a:p>
          <a:p>
            <a:pPr marL="450215" algn="just">
              <a:lnSpc>
                <a:spcPct val="107000"/>
              </a:lnSpc>
              <a:spcAft>
                <a:spcPts val="600"/>
              </a:spcAft>
            </a:pP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zoveel mogelijk basis- en secundaire scholen bereiken</a:t>
            </a:r>
          </a:p>
        </p:txBody>
      </p:sp>
    </p:spTree>
    <p:extLst>
      <p:ext uri="{BB962C8B-B14F-4D97-AF65-F5344CB8AC3E}">
        <p14:creationId xmlns:p14="http://schemas.microsoft.com/office/powerpoint/2010/main" val="162795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B84DE-DA6E-B740-AC50-000C095443C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3381355-6D91-AEDC-8BA8-F6F694E2D3EF}"/>
              </a:ext>
            </a:extLst>
          </p:cNvPr>
          <p:cNvSpPr>
            <a:spLocks noGrp="1"/>
          </p:cNvSpPr>
          <p:nvPr>
            <p:ph type="title"/>
          </p:nvPr>
        </p:nvSpPr>
        <p:spPr/>
        <p:txBody>
          <a:bodyPr>
            <a:normAutofit/>
          </a:bodyPr>
          <a:lstStyle/>
          <a:p>
            <a:r>
              <a:rPr lang="nl-BE" sz="3600"/>
              <a:t>Begeleidingsproject: uitgangspunten</a:t>
            </a:r>
          </a:p>
        </p:txBody>
      </p:sp>
      <p:sp>
        <p:nvSpPr>
          <p:cNvPr id="6" name="Tijdelijke aanduiding voor afbeelding 2">
            <a:extLst>
              <a:ext uri="{FF2B5EF4-FFF2-40B4-BE49-F238E27FC236}">
                <a16:creationId xmlns:a16="http://schemas.microsoft.com/office/drawing/2014/main" id="{74F868BE-629B-4AA2-33C6-6E5418354E66}"/>
              </a:ext>
            </a:extLst>
          </p:cNvPr>
          <p:cNvSpPr txBox="1">
            <a:spLocks/>
          </p:cNvSpPr>
          <p:nvPr/>
        </p:nvSpPr>
        <p:spPr>
          <a:xfrm>
            <a:off x="943962" y="1829002"/>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b="1">
                <a:latin typeface="Krub" panose="00000500000000000000" pitchFamily="2" charset="-34"/>
                <a:cs typeface="Krub" panose="00000500000000000000" pitchFamily="2" charset="-34"/>
              </a:rPr>
              <a:t>Medewerking aan onderzoek</a:t>
            </a:r>
            <a:endParaRPr lang="nl-BE" sz="1800" b="1" kern="100">
              <a:latin typeface="Krub" panose="00000500000000000000" pitchFamily="2" charset="-34"/>
              <a:ea typeface="Calibri" panose="020F0502020204030204" pitchFamily="34" charset="0"/>
              <a:cs typeface="Krub" panose="00000500000000000000" pitchFamily="2" charset="-34"/>
            </a:endParaRPr>
          </a:p>
          <a:p>
            <a:pPr marL="0" indent="0">
              <a:lnSpc>
                <a:spcPct val="120000"/>
              </a:lnSpc>
              <a:spcBef>
                <a:spcPts val="0"/>
              </a:spcBef>
              <a:buFont typeface="Arial" panose="020B0604020202020204" pitchFamily="34" charset="0"/>
              <a:buNone/>
            </a:pPr>
            <a:endParaRPr lang="nl-BE" sz="1800" b="1"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indent="0">
              <a:lnSpc>
                <a:spcPct val="120000"/>
              </a:lnSpc>
              <a:spcBef>
                <a:spcPts val="0"/>
              </a:spcBef>
              <a:buFont typeface="Arial" panose="020B0604020202020204" pitchFamily="34" charset="0"/>
              <a:buNone/>
            </a:pPr>
            <a:r>
              <a:rPr lang="nl-BE" sz="1800" kern="100">
                <a:latin typeface="Krub" panose="00000500000000000000" pitchFamily="2" charset="-34"/>
                <a:ea typeface="Calibri" panose="020F0502020204030204" pitchFamily="34" charset="0"/>
                <a:cs typeface="Krub" panose="00000500000000000000" pitchFamily="2" charset="-34"/>
              </a:rPr>
              <a:t>Verbinding tot m</a:t>
            </a: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edewerking aan effectiviteitsonderzoek:</a:t>
            </a:r>
          </a:p>
          <a:p>
            <a:pPr marL="457200" algn="just">
              <a:lnSpc>
                <a:spcPct val="107000"/>
              </a:lnSpc>
              <a:spcAft>
                <a:spcPts val="600"/>
              </a:spcAft>
            </a:pP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Alle betrokken partners (zowel de initiële als de later instromende) kunnen gevraagd worden om deel te nemen aan bv. </a:t>
            </a:r>
          </a:p>
          <a:p>
            <a:pPr marL="1371600" lvl="2" algn="just">
              <a:lnSpc>
                <a:spcPct val="107000"/>
              </a:lnSpc>
              <a:spcAft>
                <a:spcPts val="600"/>
              </a:spcAft>
            </a:pPr>
            <a:r>
              <a:rPr lang="nl-BE" sz="1400" kern="100">
                <a:solidFill>
                  <a:srgbClr val="262052"/>
                </a:solidFill>
                <a:effectLst/>
                <a:latin typeface="Krub" panose="00000500000000000000" pitchFamily="2" charset="-34"/>
                <a:ea typeface="Calibri" panose="020F0502020204030204" pitchFamily="34" charset="0"/>
                <a:cs typeface="Krub" panose="00000500000000000000" pitchFamily="2" charset="-34"/>
              </a:rPr>
              <a:t>niet-limitatieve dataverzameling, </a:t>
            </a:r>
          </a:p>
          <a:p>
            <a:pPr marL="1371600" lvl="2" algn="just">
              <a:lnSpc>
                <a:spcPct val="107000"/>
              </a:lnSpc>
              <a:spcAft>
                <a:spcPts val="600"/>
              </a:spcAft>
            </a:pPr>
            <a:r>
              <a:rPr lang="nl-BE" sz="1400" kern="100" err="1">
                <a:solidFill>
                  <a:srgbClr val="262052"/>
                </a:solidFill>
                <a:effectLst/>
                <a:latin typeface="Krub" panose="00000500000000000000" pitchFamily="2" charset="-34"/>
                <a:ea typeface="Calibri" panose="020F0502020204030204" pitchFamily="34" charset="0"/>
                <a:cs typeface="Krub" panose="00000500000000000000" pitchFamily="2" charset="-34"/>
              </a:rPr>
              <a:t>focusgroepgesprekken</a:t>
            </a:r>
            <a:r>
              <a:rPr lang="nl-BE" sz="1400" kern="100">
                <a:solidFill>
                  <a:srgbClr val="262052"/>
                </a:solidFill>
                <a:effectLst/>
                <a:latin typeface="Krub" panose="00000500000000000000" pitchFamily="2" charset="-34"/>
                <a:ea typeface="Calibri" panose="020F0502020204030204" pitchFamily="34" charset="0"/>
                <a:cs typeface="Krub" panose="00000500000000000000" pitchFamily="2" charset="-34"/>
              </a:rPr>
              <a:t>,</a:t>
            </a:r>
          </a:p>
          <a:p>
            <a:pPr marL="1371600" lvl="2" algn="just">
              <a:lnSpc>
                <a:spcPct val="107000"/>
              </a:lnSpc>
              <a:spcAft>
                <a:spcPts val="600"/>
              </a:spcAft>
            </a:pPr>
            <a:r>
              <a:rPr lang="nl-BE" sz="1400" kern="100">
                <a:solidFill>
                  <a:srgbClr val="262052"/>
                </a:solidFill>
                <a:effectLst/>
                <a:latin typeface="Krub" panose="00000500000000000000" pitchFamily="2" charset="-34"/>
                <a:ea typeface="Calibri" panose="020F0502020204030204" pitchFamily="34" charset="0"/>
                <a:cs typeface="Krub" panose="00000500000000000000" pitchFamily="2" charset="-34"/>
              </a:rPr>
              <a:t>interviews, </a:t>
            </a:r>
          </a:p>
          <a:p>
            <a:pPr marL="1371600" lvl="2" algn="just">
              <a:lnSpc>
                <a:spcPct val="107000"/>
              </a:lnSpc>
              <a:spcAft>
                <a:spcPts val="600"/>
              </a:spcAft>
            </a:pPr>
            <a:r>
              <a:rPr lang="nl-BE" sz="1400" kern="100">
                <a:solidFill>
                  <a:srgbClr val="262052"/>
                </a:solidFill>
                <a:effectLst/>
                <a:latin typeface="Krub" panose="00000500000000000000" pitchFamily="2" charset="-34"/>
                <a:ea typeface="Calibri" panose="020F0502020204030204" pitchFamily="34" charset="0"/>
                <a:cs typeface="Krub" panose="00000500000000000000" pitchFamily="2" charset="-34"/>
              </a:rPr>
              <a:t>observaties, </a:t>
            </a:r>
          </a:p>
          <a:p>
            <a:pPr marL="1371600" lvl="2" algn="just">
              <a:lnSpc>
                <a:spcPct val="107000"/>
              </a:lnSpc>
              <a:spcAft>
                <a:spcPts val="600"/>
              </a:spcAft>
            </a:pPr>
            <a:r>
              <a:rPr lang="nl-BE" sz="1400" kern="100" err="1">
                <a:solidFill>
                  <a:srgbClr val="262052"/>
                </a:solidFill>
                <a:effectLst/>
                <a:latin typeface="Krub" panose="00000500000000000000" pitchFamily="2" charset="-34"/>
                <a:ea typeface="Calibri" panose="020F0502020204030204" pitchFamily="34" charset="0"/>
                <a:cs typeface="Krub" panose="00000500000000000000" pitchFamily="2" charset="-34"/>
              </a:rPr>
              <a:t>surveys</a:t>
            </a:r>
            <a:r>
              <a:rPr lang="nl-BE" sz="1400" kern="100">
                <a:solidFill>
                  <a:srgbClr val="262052"/>
                </a:solidFill>
                <a:effectLst/>
                <a:latin typeface="Krub" panose="00000500000000000000" pitchFamily="2" charset="-34"/>
                <a:ea typeface="Calibri" panose="020F0502020204030204" pitchFamily="34" charset="0"/>
                <a:cs typeface="Krub" panose="00000500000000000000" pitchFamily="2" charset="-34"/>
              </a:rPr>
              <a:t>, </a:t>
            </a:r>
          </a:p>
          <a:p>
            <a:pPr marL="1371600" lvl="2" algn="just">
              <a:lnSpc>
                <a:spcPct val="107000"/>
              </a:lnSpc>
              <a:spcAft>
                <a:spcPts val="600"/>
              </a:spcAft>
            </a:pPr>
            <a:r>
              <a:rPr lang="nl-BE" sz="1400" kern="100">
                <a:solidFill>
                  <a:srgbClr val="262052"/>
                </a:solidFill>
                <a:effectLst/>
                <a:latin typeface="Krub" panose="00000500000000000000" pitchFamily="2" charset="-34"/>
                <a:ea typeface="Calibri" panose="020F0502020204030204" pitchFamily="34" charset="0"/>
                <a:cs typeface="Krub" panose="00000500000000000000" pitchFamily="2" charset="-34"/>
              </a:rPr>
              <a:t>…</a:t>
            </a:r>
            <a:endParaRPr lang="nl-BE" sz="1400" kern="100">
              <a:effectLst/>
              <a:latin typeface="Krub" panose="00000500000000000000" pitchFamily="2" charset="-34"/>
              <a:ea typeface="Calibri" panose="020F0502020204030204" pitchFamily="34" charset="0"/>
              <a:cs typeface="Krub" panose="00000500000000000000" pitchFamily="2" charset="-34"/>
            </a:endParaRPr>
          </a:p>
        </p:txBody>
      </p:sp>
    </p:spTree>
    <p:extLst>
      <p:ext uri="{BB962C8B-B14F-4D97-AF65-F5344CB8AC3E}">
        <p14:creationId xmlns:p14="http://schemas.microsoft.com/office/powerpoint/2010/main" val="4006382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109237-8665-FB9F-E2B7-00253035581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83480C8-CC1D-C12A-C229-5783C65FC705}"/>
              </a:ext>
            </a:extLst>
          </p:cNvPr>
          <p:cNvSpPr>
            <a:spLocks noGrp="1"/>
          </p:cNvSpPr>
          <p:nvPr>
            <p:ph type="title"/>
          </p:nvPr>
        </p:nvSpPr>
        <p:spPr/>
        <p:txBody>
          <a:bodyPr>
            <a:normAutofit/>
          </a:bodyPr>
          <a:lstStyle/>
          <a:p>
            <a:r>
              <a:rPr lang="nl-BE" sz="3600"/>
              <a:t>Begeleidingsproject: uitgangspunten</a:t>
            </a:r>
          </a:p>
        </p:txBody>
      </p:sp>
      <p:sp>
        <p:nvSpPr>
          <p:cNvPr id="6" name="Tijdelijke aanduiding voor afbeelding 2">
            <a:extLst>
              <a:ext uri="{FF2B5EF4-FFF2-40B4-BE49-F238E27FC236}">
                <a16:creationId xmlns:a16="http://schemas.microsoft.com/office/drawing/2014/main" id="{0A95BEA0-14C9-F033-C929-DF56131A77C4}"/>
              </a:ext>
            </a:extLst>
          </p:cNvPr>
          <p:cNvSpPr txBox="1">
            <a:spLocks/>
          </p:cNvSpPr>
          <p:nvPr/>
        </p:nvSpPr>
        <p:spPr>
          <a:xfrm>
            <a:off x="943962" y="1829002"/>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b="1" dirty="0">
                <a:latin typeface="Krub" panose="00000500000000000000" pitchFamily="2" charset="-34"/>
                <a:cs typeface="Krub" panose="00000500000000000000" pitchFamily="2" charset="-34"/>
              </a:rPr>
              <a:t>Kostenverantwoording</a:t>
            </a:r>
            <a:endParaRPr lang="nl-BE" sz="1800" b="1" kern="100" dirty="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indent="0" algn="just">
              <a:lnSpc>
                <a:spcPct val="107000"/>
              </a:lnSpc>
              <a:spcAft>
                <a:spcPts val="600"/>
              </a:spcAft>
              <a:buNone/>
            </a:pPr>
            <a:endParaRPr lang="nl-BE" sz="1800" kern="100" dirty="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450215" algn="just">
              <a:lnSpc>
                <a:spcPct val="107000"/>
              </a:lnSpc>
              <a:spcAft>
                <a:spcPts val="600"/>
              </a:spcAft>
            </a:pPr>
            <a:r>
              <a:rPr lang="nl-BE" sz="1800" kern="100" dirty="0">
                <a:latin typeface="Krub" panose="00000500000000000000" pitchFamily="2" charset="-34"/>
                <a:ea typeface="Calibri" panose="020F0502020204030204" pitchFamily="34" charset="0"/>
                <a:cs typeface="Krub" panose="00000500000000000000" pitchFamily="2" charset="-34"/>
              </a:rPr>
              <a:t>Het project engageert zich om gemaakte kosten in het kader van het begeleidingsproject tijdig en helder te verantwoorden. </a:t>
            </a:r>
          </a:p>
          <a:p>
            <a:pPr marL="450215" algn="just">
              <a:lnSpc>
                <a:spcPct val="107000"/>
              </a:lnSpc>
              <a:spcAft>
                <a:spcPts val="600"/>
              </a:spcAft>
            </a:pPr>
            <a:r>
              <a:rPr lang="nl-BE" sz="1800" kern="100" dirty="0">
                <a:latin typeface="Krub" panose="00000500000000000000" pitchFamily="2" charset="-34"/>
                <a:ea typeface="Calibri" panose="020F0502020204030204" pitchFamily="34" charset="0"/>
                <a:cs typeface="Krub" panose="00000500000000000000" pitchFamily="2" charset="-34"/>
              </a:rPr>
              <a:t>Het toegekende bedrag wordt, na ondertekening van de overeenkomst met Leerpunt, 40% in december 2024, 40% in juni 2025 en de resterende 20% uitbetaald na controle van alle documenten. </a:t>
            </a:r>
          </a:p>
        </p:txBody>
      </p:sp>
    </p:spTree>
    <p:extLst>
      <p:ext uri="{BB962C8B-B14F-4D97-AF65-F5344CB8AC3E}">
        <p14:creationId xmlns:p14="http://schemas.microsoft.com/office/powerpoint/2010/main" val="1221484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lstStyle/>
          <a:p>
            <a:r>
              <a:rPr lang="nl-BE"/>
              <a:t>Informatiesessie </a:t>
            </a:r>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2035459"/>
            <a:ext cx="10315318" cy="4149441"/>
          </a:xfrm>
        </p:spPr>
        <p:txBody>
          <a:bodyPr>
            <a:normAutofit fontScale="92500" lnSpcReduction="20000"/>
          </a:bodyPr>
          <a:lstStyle/>
          <a:p>
            <a:pPr>
              <a:lnSpc>
                <a:spcPct val="160000"/>
              </a:lnSpc>
            </a:pPr>
            <a:r>
              <a:rPr lang="nl-NL">
                <a:latin typeface="Krub" panose="00000500000000000000" pitchFamily="2" charset="-34"/>
                <a:cs typeface="Krub" panose="00000500000000000000" pitchFamily="2" charset="-34"/>
              </a:rPr>
              <a:t>Informatiesessie bij de oproep d.d. 22/02/2024</a:t>
            </a:r>
          </a:p>
          <a:p>
            <a:pPr>
              <a:lnSpc>
                <a:spcPct val="160000"/>
              </a:lnSpc>
            </a:pPr>
            <a:r>
              <a:rPr lang="nl-NL">
                <a:latin typeface="Krub" panose="00000500000000000000" pitchFamily="2" charset="-34"/>
                <a:cs typeface="Krub" panose="00000500000000000000" pitchFamily="2" charset="-34"/>
              </a:rPr>
              <a:t>Deelname is vrijblijvend en niet verplicht</a:t>
            </a:r>
          </a:p>
          <a:p>
            <a:pPr>
              <a:lnSpc>
                <a:spcPct val="160000"/>
              </a:lnSpc>
            </a:pPr>
            <a:r>
              <a:rPr lang="nl-NL">
                <a:latin typeface="Krub" panose="00000500000000000000" pitchFamily="2" charset="-34"/>
                <a:cs typeface="Krub" panose="00000500000000000000" pitchFamily="2" charset="-34"/>
              </a:rPr>
              <a:t>PPT en verslag van Q&amp;A worden gepubliceerd op de website van Leerpunt Bijkomende vragen en antwoorden na deze infosessie:</a:t>
            </a:r>
          </a:p>
          <a:p>
            <a:pPr lvl="1">
              <a:lnSpc>
                <a:spcPct val="160000"/>
              </a:lnSpc>
            </a:pPr>
            <a:r>
              <a:rPr lang="nl-NL">
                <a:latin typeface="Krub" panose="00000500000000000000" pitchFamily="2" charset="-34"/>
                <a:cs typeface="Krub" panose="00000500000000000000" pitchFamily="2" charset="-34"/>
              </a:rPr>
              <a:t>mogelijkheid bijkomende vragen te stellen per mail gericht aan zowel </a:t>
            </a:r>
            <a:r>
              <a:rPr lang="nl-NL">
                <a:latin typeface="Krub" panose="00000500000000000000" pitchFamily="2" charset="-34"/>
                <a:cs typeface="Krub" panose="00000500000000000000" pitchFamily="2" charset="-34"/>
                <a:hlinkClick r:id="rId3"/>
              </a:rPr>
              <a:t>Astrid.dhaenens@leerpunt.be</a:t>
            </a:r>
            <a:r>
              <a:rPr lang="nl-NL">
                <a:latin typeface="Krub" panose="00000500000000000000" pitchFamily="2" charset="-34"/>
                <a:cs typeface="Krub" panose="00000500000000000000" pitchFamily="2" charset="-34"/>
              </a:rPr>
              <a:t> als </a:t>
            </a:r>
            <a:r>
              <a:rPr lang="nl-NL">
                <a:latin typeface="Krub" panose="00000500000000000000" pitchFamily="2" charset="-34"/>
                <a:cs typeface="Krub" panose="00000500000000000000" pitchFamily="2" charset="-34"/>
                <a:hlinkClick r:id="rId4"/>
              </a:rPr>
              <a:t>Joke.boeckx@leerpunt.be</a:t>
            </a:r>
            <a:r>
              <a:rPr lang="nl-NL">
                <a:latin typeface="Krub" panose="00000500000000000000" pitchFamily="2" charset="-34"/>
                <a:cs typeface="Krub" panose="00000500000000000000" pitchFamily="2" charset="-34"/>
              </a:rPr>
              <a:t> </a:t>
            </a:r>
          </a:p>
          <a:p>
            <a:pPr lvl="1">
              <a:lnSpc>
                <a:spcPct val="160000"/>
              </a:lnSpc>
            </a:pPr>
            <a:r>
              <a:rPr lang="nl-NL">
                <a:latin typeface="Krub" panose="00000500000000000000" pitchFamily="2" charset="-34"/>
                <a:cs typeface="Krub" panose="00000500000000000000" pitchFamily="2" charset="-34"/>
              </a:rPr>
              <a:t>Vragen en antwoorden worden toegevoegd aan het verslag + </a:t>
            </a:r>
            <a:r>
              <a:rPr lang="nl-NL" err="1">
                <a:latin typeface="Krub" panose="00000500000000000000" pitchFamily="2" charset="-34"/>
                <a:cs typeface="Krub" panose="00000500000000000000" pitchFamily="2" charset="-34"/>
              </a:rPr>
              <a:t>attendering</a:t>
            </a:r>
            <a:r>
              <a:rPr lang="nl-NL">
                <a:latin typeface="Krub" panose="00000500000000000000" pitchFamily="2" charset="-34"/>
                <a:cs typeface="Krub" panose="00000500000000000000" pitchFamily="2" charset="-34"/>
              </a:rPr>
              <a:t> per mail aan kandidaat-indieners</a:t>
            </a:r>
            <a:endParaRPr lang="nl-BE">
              <a:latin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3035483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EF1634-BC76-7C02-0FA7-2CA807B0677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62D0795-CCD2-BC2C-7F44-E28C588FE151}"/>
              </a:ext>
            </a:extLst>
          </p:cNvPr>
          <p:cNvSpPr>
            <a:spLocks noGrp="1"/>
          </p:cNvSpPr>
          <p:nvPr>
            <p:ph type="title"/>
          </p:nvPr>
        </p:nvSpPr>
        <p:spPr/>
        <p:txBody>
          <a:bodyPr/>
          <a:lstStyle/>
          <a:p>
            <a:r>
              <a:rPr lang="nl-BE"/>
              <a:t>Oproepdocumenten</a:t>
            </a:r>
          </a:p>
        </p:txBody>
      </p:sp>
    </p:spTree>
    <p:extLst>
      <p:ext uri="{BB962C8B-B14F-4D97-AF65-F5344CB8AC3E}">
        <p14:creationId xmlns:p14="http://schemas.microsoft.com/office/powerpoint/2010/main" val="3511135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normAutofit/>
          </a:bodyPr>
          <a:lstStyle/>
          <a:p>
            <a:r>
              <a:rPr lang="nl-BE" sz="3600"/>
              <a:t>Oproepdocumenten</a:t>
            </a:r>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2035459"/>
            <a:ext cx="10315318" cy="3639477"/>
          </a:xfrm>
        </p:spPr>
        <p:txBody>
          <a:bodyPr>
            <a:normAutofit/>
          </a:bodyPr>
          <a:lstStyle/>
          <a:p>
            <a:r>
              <a:rPr lang="nl-BE">
                <a:latin typeface="Krub" panose="00000500000000000000" pitchFamily="2" charset="-34"/>
                <a:cs typeface="Krub" panose="00000500000000000000" pitchFamily="2" charset="-34"/>
              </a:rPr>
              <a:t>Info over oproep</a:t>
            </a:r>
          </a:p>
          <a:p>
            <a:pPr lvl="1"/>
            <a:r>
              <a:rPr lang="nl-BE">
                <a:latin typeface="Krub" panose="00000500000000000000" pitchFamily="2" charset="-34"/>
                <a:cs typeface="Krub" panose="00000500000000000000" pitchFamily="2" charset="-34"/>
              </a:rPr>
              <a:t>Themazetting en bepalingen voor het aanvragen van de financiering</a:t>
            </a:r>
          </a:p>
          <a:p>
            <a:r>
              <a:rPr lang="nl-BE">
                <a:latin typeface="Krub" panose="00000500000000000000" pitchFamily="2" charset="-34"/>
                <a:cs typeface="Krub" panose="00000500000000000000" pitchFamily="2" charset="-34"/>
              </a:rPr>
              <a:t>Aanvraagformulier</a:t>
            </a:r>
          </a:p>
          <a:p>
            <a:pPr lvl="1"/>
            <a:r>
              <a:rPr lang="nl-BE">
                <a:latin typeface="Krub" panose="00000500000000000000" pitchFamily="2" charset="-34"/>
                <a:cs typeface="Krub" panose="00000500000000000000" pitchFamily="2" charset="-34"/>
              </a:rPr>
              <a:t>Template te gebruiken voor de aanvraag</a:t>
            </a:r>
          </a:p>
          <a:p>
            <a:r>
              <a:rPr lang="nl-BE">
                <a:latin typeface="Krub" panose="00000500000000000000" pitchFamily="2" charset="-34"/>
                <a:cs typeface="Krub" panose="00000500000000000000" pitchFamily="2" charset="-34"/>
              </a:rPr>
              <a:t>Q&amp;A</a:t>
            </a:r>
          </a:p>
          <a:p>
            <a:pPr lvl="1"/>
            <a:r>
              <a:rPr lang="nl-BE">
                <a:latin typeface="Krub" panose="00000500000000000000" pitchFamily="2" charset="-34"/>
                <a:cs typeface="Krub" panose="00000500000000000000" pitchFamily="2" charset="-34"/>
              </a:rPr>
              <a:t>Het verslag van de Q&amp;A in deze infosessie zal gepubliceerd worden op de website en eventueel aangevuld met vragen en antwoorden die later gesteld worden en relevant zijn</a:t>
            </a:r>
          </a:p>
        </p:txBody>
      </p:sp>
    </p:spTree>
    <p:extLst>
      <p:ext uri="{BB962C8B-B14F-4D97-AF65-F5344CB8AC3E}">
        <p14:creationId xmlns:p14="http://schemas.microsoft.com/office/powerpoint/2010/main" val="4255721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51227-2FFB-F143-9927-A2444BBB1EA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852E1FF-A3BA-0F1B-8641-8CA5A1AB68E7}"/>
              </a:ext>
            </a:extLst>
          </p:cNvPr>
          <p:cNvSpPr>
            <a:spLocks noGrp="1"/>
          </p:cNvSpPr>
          <p:nvPr>
            <p:ph type="title"/>
          </p:nvPr>
        </p:nvSpPr>
        <p:spPr/>
        <p:txBody>
          <a:bodyPr/>
          <a:lstStyle/>
          <a:p>
            <a:r>
              <a:rPr lang="nl-BE"/>
              <a:t>Indienen van een aanvraag</a:t>
            </a:r>
          </a:p>
        </p:txBody>
      </p:sp>
    </p:spTree>
    <p:extLst>
      <p:ext uri="{BB962C8B-B14F-4D97-AF65-F5344CB8AC3E}">
        <p14:creationId xmlns:p14="http://schemas.microsoft.com/office/powerpoint/2010/main" val="3973269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DAB54D-E42E-6C7C-7B96-8F12FAC43E1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22F7EB2-C63F-D22E-5C2A-9A1E6D6EA36C}"/>
              </a:ext>
            </a:extLst>
          </p:cNvPr>
          <p:cNvSpPr>
            <a:spLocks noGrp="1"/>
          </p:cNvSpPr>
          <p:nvPr>
            <p:ph type="title"/>
          </p:nvPr>
        </p:nvSpPr>
        <p:spPr/>
        <p:txBody>
          <a:bodyPr>
            <a:normAutofit/>
          </a:bodyPr>
          <a:lstStyle/>
          <a:p>
            <a:r>
              <a:rPr lang="nl-BE" sz="3600"/>
              <a:t>Indienen van een aanvraag</a:t>
            </a:r>
          </a:p>
        </p:txBody>
      </p:sp>
      <p:sp>
        <p:nvSpPr>
          <p:cNvPr id="6" name="Tijdelijke aanduiding voor afbeelding 2">
            <a:extLst>
              <a:ext uri="{FF2B5EF4-FFF2-40B4-BE49-F238E27FC236}">
                <a16:creationId xmlns:a16="http://schemas.microsoft.com/office/drawing/2014/main" id="{4CE15A55-22F5-32A3-1934-9F42682EA705}"/>
              </a:ext>
            </a:extLst>
          </p:cNvPr>
          <p:cNvSpPr txBox="1">
            <a:spLocks/>
          </p:cNvSpPr>
          <p:nvPr/>
        </p:nvSpPr>
        <p:spPr>
          <a:xfrm>
            <a:off x="943962" y="1720645"/>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0"/>
              </a:spcBef>
            </a:pPr>
            <a:r>
              <a:rPr lang="nl-BE">
                <a:latin typeface="Krub" panose="00000500000000000000" pitchFamily="2" charset="-34"/>
                <a:cs typeface="Krub" panose="00000500000000000000" pitchFamily="2" charset="-34"/>
              </a:rPr>
              <a:t>Deadline = donderdag 18 april 2024 om 12u00</a:t>
            </a:r>
          </a:p>
          <a:p>
            <a:pPr>
              <a:lnSpc>
                <a:spcPct val="120000"/>
              </a:lnSpc>
              <a:spcBef>
                <a:spcPts val="0"/>
              </a:spcBef>
            </a:pPr>
            <a:r>
              <a:rPr lang="nl-BE">
                <a:latin typeface="Krub" panose="00000500000000000000" pitchFamily="2" charset="-34"/>
                <a:cs typeface="Krub" panose="00000500000000000000" pitchFamily="2" charset="-34"/>
              </a:rPr>
              <a:t>Via mail naar joke.boeckx@leerpunt.be én info@leerpunt.be. </a:t>
            </a:r>
          </a:p>
          <a:p>
            <a:pPr>
              <a:lnSpc>
                <a:spcPct val="120000"/>
              </a:lnSpc>
              <a:spcBef>
                <a:spcPts val="0"/>
              </a:spcBef>
            </a:pPr>
            <a:r>
              <a:rPr lang="nl-BE" dirty="0">
                <a:latin typeface="Krub" panose="00000500000000000000" pitchFamily="2" charset="-34"/>
                <a:cs typeface="Krub" panose="00000500000000000000" pitchFamily="2" charset="-34"/>
              </a:rPr>
              <a:t>Verplicht gebruik van het aanvraagformulier, te vinden op de website van Leerpunt onder deze oproep</a:t>
            </a:r>
          </a:p>
        </p:txBody>
      </p:sp>
    </p:spTree>
    <p:extLst>
      <p:ext uri="{BB962C8B-B14F-4D97-AF65-F5344CB8AC3E}">
        <p14:creationId xmlns:p14="http://schemas.microsoft.com/office/powerpoint/2010/main" val="3477398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04643-B8FE-3162-32B2-35A50A21806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5563D1C-F644-D9AF-5648-E90000185D0C}"/>
              </a:ext>
            </a:extLst>
          </p:cNvPr>
          <p:cNvSpPr>
            <a:spLocks noGrp="1"/>
          </p:cNvSpPr>
          <p:nvPr>
            <p:ph type="title"/>
          </p:nvPr>
        </p:nvSpPr>
        <p:spPr/>
        <p:txBody>
          <a:bodyPr/>
          <a:lstStyle/>
          <a:p>
            <a:r>
              <a:rPr lang="nl-BE"/>
              <a:t>Beoordelingsprocedure</a:t>
            </a:r>
          </a:p>
        </p:txBody>
      </p:sp>
    </p:spTree>
    <p:extLst>
      <p:ext uri="{BB962C8B-B14F-4D97-AF65-F5344CB8AC3E}">
        <p14:creationId xmlns:p14="http://schemas.microsoft.com/office/powerpoint/2010/main" val="528957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normAutofit/>
          </a:bodyPr>
          <a:lstStyle/>
          <a:p>
            <a:r>
              <a:rPr lang="nl-BE" sz="3600"/>
              <a:t>Procedure</a:t>
            </a:r>
          </a:p>
        </p:txBody>
      </p:sp>
      <p:sp>
        <p:nvSpPr>
          <p:cNvPr id="6" name="Tijdelijke aanduiding voor afbeelding 2">
            <a:extLst>
              <a:ext uri="{FF2B5EF4-FFF2-40B4-BE49-F238E27FC236}">
                <a16:creationId xmlns:a16="http://schemas.microsoft.com/office/drawing/2014/main" id="{406CE9A5-913D-44BF-697D-5186A3BC9597}"/>
              </a:ext>
            </a:extLst>
          </p:cNvPr>
          <p:cNvSpPr txBox="1">
            <a:spLocks/>
          </p:cNvSpPr>
          <p:nvPr/>
        </p:nvSpPr>
        <p:spPr>
          <a:xfrm>
            <a:off x="943962" y="1720645"/>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0"/>
              </a:spcBef>
            </a:pPr>
            <a:r>
              <a:rPr lang="nl-BE">
                <a:latin typeface="Krub" panose="00000500000000000000" pitchFamily="2" charset="-34"/>
                <a:cs typeface="Krub" panose="00000500000000000000" pitchFamily="2" charset="-34"/>
              </a:rPr>
              <a:t>Beoordeling en rangschikking door een beoordelingscommissie</a:t>
            </a:r>
          </a:p>
          <a:p>
            <a:pPr>
              <a:lnSpc>
                <a:spcPct val="120000"/>
              </a:lnSpc>
              <a:spcBef>
                <a:spcPts val="0"/>
              </a:spcBef>
            </a:pPr>
            <a:endParaRPr lang="nl-BE">
              <a:latin typeface="Krub" panose="00000500000000000000" pitchFamily="2" charset="-34"/>
              <a:cs typeface="Krub" panose="00000500000000000000" pitchFamily="2" charset="-34"/>
            </a:endParaRPr>
          </a:p>
          <a:p>
            <a:pPr>
              <a:lnSpc>
                <a:spcPct val="120000"/>
              </a:lnSpc>
              <a:spcBef>
                <a:spcPts val="0"/>
              </a:spcBef>
            </a:pPr>
            <a:r>
              <a:rPr lang="nl-BE">
                <a:latin typeface="Krub" panose="00000500000000000000" pitchFamily="2" charset="-34"/>
                <a:cs typeface="Krub" panose="00000500000000000000" pitchFamily="2" charset="-34"/>
              </a:rPr>
              <a:t>Beoordelingscommissie is samengesteld uit:</a:t>
            </a:r>
          </a:p>
          <a:p>
            <a:pPr lvl="2">
              <a:lnSpc>
                <a:spcPct val="120000"/>
              </a:lnSpc>
              <a:spcBef>
                <a:spcPts val="0"/>
              </a:spcBef>
            </a:pPr>
            <a:r>
              <a:rPr lang="nl-BE">
                <a:latin typeface="Krub" panose="00000500000000000000" pitchFamily="2" charset="-34"/>
                <a:cs typeface="Krub" panose="00000500000000000000" pitchFamily="2" charset="-34"/>
              </a:rPr>
              <a:t>het projectteam van Leerpunt </a:t>
            </a:r>
          </a:p>
          <a:p>
            <a:pPr lvl="2">
              <a:lnSpc>
                <a:spcPct val="120000"/>
              </a:lnSpc>
              <a:spcBef>
                <a:spcPts val="0"/>
              </a:spcBef>
            </a:pPr>
            <a:r>
              <a:rPr lang="nl-BE">
                <a:latin typeface="Krub" panose="00000500000000000000" pitchFamily="2" charset="-34"/>
                <a:cs typeface="Krub" panose="00000500000000000000" pitchFamily="2" charset="-34"/>
              </a:rPr>
              <a:t> gebruikerscommissie van Leerpunt met expertise in het thema. </a:t>
            </a:r>
          </a:p>
          <a:p>
            <a:pPr lvl="2">
              <a:lnSpc>
                <a:spcPct val="120000"/>
              </a:lnSpc>
              <a:spcBef>
                <a:spcPts val="0"/>
              </a:spcBef>
            </a:pPr>
            <a:r>
              <a:rPr lang="nl-BE">
                <a:latin typeface="Krub" panose="00000500000000000000" pitchFamily="2" charset="-34"/>
                <a:cs typeface="Krub" panose="00000500000000000000" pitchFamily="2" charset="-34"/>
              </a:rPr>
              <a:t>wetenschappelijke commissie van Leerpunt met expertise in het thema. </a:t>
            </a:r>
          </a:p>
          <a:p>
            <a:pPr lvl="2">
              <a:lnSpc>
                <a:spcPct val="120000"/>
              </a:lnSpc>
              <a:spcBef>
                <a:spcPts val="0"/>
              </a:spcBef>
            </a:pPr>
            <a:endParaRPr lang="nl-BE">
              <a:latin typeface="Krub" panose="00000500000000000000" pitchFamily="2" charset="-34"/>
              <a:cs typeface="Krub" panose="00000500000000000000" pitchFamily="2" charset="-34"/>
            </a:endParaRPr>
          </a:p>
          <a:p>
            <a:pPr>
              <a:lnSpc>
                <a:spcPct val="120000"/>
              </a:lnSpc>
              <a:spcBef>
                <a:spcPts val="0"/>
              </a:spcBef>
            </a:pPr>
            <a:r>
              <a:rPr lang="nl-BE">
                <a:latin typeface="Krub" panose="00000500000000000000" pitchFamily="2" charset="-34"/>
                <a:cs typeface="Krub" panose="00000500000000000000" pitchFamily="2" charset="-34"/>
              </a:rPr>
              <a:t>Beoordelingscommissie maakt een gemotiveerde rangschikking van de projectvoorstellen op grond van de beoordelingscriteria. </a:t>
            </a:r>
          </a:p>
          <a:p>
            <a:pPr>
              <a:lnSpc>
                <a:spcPct val="120000"/>
              </a:lnSpc>
              <a:spcBef>
                <a:spcPts val="0"/>
              </a:spcBef>
            </a:pPr>
            <a:endParaRPr lang="nl-BE"/>
          </a:p>
        </p:txBody>
      </p:sp>
    </p:spTree>
    <p:extLst>
      <p:ext uri="{BB962C8B-B14F-4D97-AF65-F5344CB8AC3E}">
        <p14:creationId xmlns:p14="http://schemas.microsoft.com/office/powerpoint/2010/main" val="24652287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09687B-F8C4-EDD7-E918-CE2A7B0F5FE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8047EE9-BE92-ABF6-6943-D4020B8A4DEA}"/>
              </a:ext>
            </a:extLst>
          </p:cNvPr>
          <p:cNvSpPr>
            <a:spLocks noGrp="1"/>
          </p:cNvSpPr>
          <p:nvPr>
            <p:ph type="title"/>
          </p:nvPr>
        </p:nvSpPr>
        <p:spPr/>
        <p:txBody>
          <a:bodyPr>
            <a:normAutofit/>
          </a:bodyPr>
          <a:lstStyle/>
          <a:p>
            <a:r>
              <a:rPr lang="nl-BE" sz="3600"/>
              <a:t>Procedure</a:t>
            </a:r>
          </a:p>
        </p:txBody>
      </p:sp>
      <p:sp>
        <p:nvSpPr>
          <p:cNvPr id="6" name="Tijdelijke aanduiding voor afbeelding 2">
            <a:extLst>
              <a:ext uri="{FF2B5EF4-FFF2-40B4-BE49-F238E27FC236}">
                <a16:creationId xmlns:a16="http://schemas.microsoft.com/office/drawing/2014/main" id="{CDEB484B-3CB2-D44F-FB69-7B4062EF769C}"/>
              </a:ext>
            </a:extLst>
          </p:cNvPr>
          <p:cNvSpPr txBox="1">
            <a:spLocks/>
          </p:cNvSpPr>
          <p:nvPr/>
        </p:nvSpPr>
        <p:spPr>
          <a:xfrm>
            <a:off x="943962" y="1720645"/>
            <a:ext cx="10315318" cy="445401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600"/>
              </a:spcAft>
              <a:buNone/>
            </a:pPr>
            <a:r>
              <a:rPr lang="nl-NL" sz="1800" kern="100">
                <a:latin typeface="Krub" panose="00000500000000000000" pitchFamily="2" charset="-34"/>
                <a:ea typeface="Calibri" panose="020F0502020204030204" pitchFamily="34" charset="0"/>
                <a:cs typeface="Krub" panose="00000500000000000000" pitchFamily="2" charset="-34"/>
              </a:rPr>
              <a:t>R</a:t>
            </a:r>
            <a:r>
              <a:rPr lang="nl-NL"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angschikking gebeurt in twee selectierondes:</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lvl="0" indent="0">
              <a:lnSpc>
                <a:spcPct val="107000"/>
              </a:lnSpc>
              <a:spcAft>
                <a:spcPts val="600"/>
              </a:spcAft>
              <a:buNone/>
            </a:pPr>
            <a:r>
              <a:rPr lang="nl-NL"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RONDE 1: op basis van de criteria wordt een tussenscore gegeven per project.</a:t>
            </a:r>
          </a:p>
          <a:p>
            <a:pPr marL="0" lvl="0" indent="0">
              <a:lnSpc>
                <a:spcPct val="107000"/>
              </a:lnSpc>
              <a:spcAft>
                <a:spcPts val="600"/>
              </a:spcAft>
              <a:buNone/>
            </a:pPr>
            <a:r>
              <a:rPr lang="nl-NL"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De projecten worden gerangschikt in vijf niveaus:  </a:t>
            </a:r>
            <a:endParaRPr lang="nl-BE" sz="1800" kern="100">
              <a:effectLst/>
              <a:latin typeface="Krub" panose="00000500000000000000" pitchFamily="2" charset="-34"/>
              <a:ea typeface="Calibri" panose="020F0502020204030204" pitchFamily="34" charset="0"/>
              <a:cs typeface="Krub" panose="00000500000000000000" pitchFamily="2" charset="-34"/>
            </a:endParaRPr>
          </a:p>
          <a:p>
            <a:pPr lvl="1" algn="just">
              <a:lnSpc>
                <a:spcPct val="107000"/>
              </a:lnSpc>
              <a:spcAft>
                <a:spcPts val="600"/>
              </a:spcAft>
            </a:pPr>
            <a:r>
              <a:rPr lang="nl-NL"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1° zeer goed (niveau A);  </a:t>
            </a:r>
            <a:endPar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lvl="1" algn="just">
              <a:lnSpc>
                <a:spcPct val="107000"/>
              </a:lnSpc>
              <a:spcAft>
                <a:spcPts val="600"/>
              </a:spcAft>
            </a:pPr>
            <a:r>
              <a:rPr lang="nl-NL"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2° goed (niveau B);  </a:t>
            </a:r>
            <a:endPar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lvl="1" algn="just">
              <a:lnSpc>
                <a:spcPct val="107000"/>
              </a:lnSpc>
              <a:spcAft>
                <a:spcPts val="600"/>
              </a:spcAft>
            </a:pPr>
            <a:r>
              <a:rPr lang="nl-NL"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3° voldoende (niveau C);  </a:t>
            </a:r>
            <a:endPar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lvl="1" algn="just">
              <a:lnSpc>
                <a:spcPct val="107000"/>
              </a:lnSpc>
              <a:spcAft>
                <a:spcPts val="600"/>
              </a:spcAft>
            </a:pPr>
            <a:r>
              <a:rPr lang="nl-NL"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4° onvoldoende (niveau D);  </a:t>
            </a:r>
            <a:endPar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lvl="1" algn="just">
              <a:lnSpc>
                <a:spcPct val="107000"/>
              </a:lnSpc>
              <a:spcAft>
                <a:spcPts val="600"/>
              </a:spcAft>
            </a:pPr>
            <a:r>
              <a:rPr lang="nl-NL"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5° onvoldoende ingevuld of onvoldoende aansluiting bij het thema (niveau E). </a:t>
            </a:r>
            <a:endPar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marL="0" indent="0" algn="just">
              <a:lnSpc>
                <a:spcPct val="107000"/>
              </a:lnSpc>
              <a:spcAft>
                <a:spcPts val="600"/>
              </a:spcAft>
              <a:buNone/>
            </a:pPr>
            <a:r>
              <a:rPr lang="nl-NL"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De beoordelingscommissie heeft de bevoegdheid om de projectvoorstellen van niveau A, B en C zowel inhoudelijk als financieel te laten bijsturen. Tevens kan de commissie vragen om bepaalde delen uit de projectaanvraag verder te verduidelijken. </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a:p>
            <a:pPr>
              <a:lnSpc>
                <a:spcPct val="120000"/>
              </a:lnSpc>
              <a:spcBef>
                <a:spcPts val="0"/>
              </a:spcBef>
            </a:pPr>
            <a:endParaRPr lang="nl-BE"/>
          </a:p>
        </p:txBody>
      </p:sp>
    </p:spTree>
    <p:extLst>
      <p:ext uri="{BB962C8B-B14F-4D97-AF65-F5344CB8AC3E}">
        <p14:creationId xmlns:p14="http://schemas.microsoft.com/office/powerpoint/2010/main" val="2275441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5B26A3-336F-1D78-063C-BBF080479A7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63F9943-5D37-E60B-DA54-8A011D6E4966}"/>
              </a:ext>
            </a:extLst>
          </p:cNvPr>
          <p:cNvSpPr>
            <a:spLocks noGrp="1"/>
          </p:cNvSpPr>
          <p:nvPr>
            <p:ph type="title"/>
          </p:nvPr>
        </p:nvSpPr>
        <p:spPr/>
        <p:txBody>
          <a:bodyPr>
            <a:normAutofit/>
          </a:bodyPr>
          <a:lstStyle/>
          <a:p>
            <a:r>
              <a:rPr lang="nl-BE" sz="3600"/>
              <a:t>Procedure</a:t>
            </a:r>
          </a:p>
        </p:txBody>
      </p:sp>
      <p:sp>
        <p:nvSpPr>
          <p:cNvPr id="6" name="Tijdelijke aanduiding voor afbeelding 2">
            <a:extLst>
              <a:ext uri="{FF2B5EF4-FFF2-40B4-BE49-F238E27FC236}">
                <a16:creationId xmlns:a16="http://schemas.microsoft.com/office/drawing/2014/main" id="{A0C199C4-E415-A4B3-449C-6967509FB838}"/>
              </a:ext>
            </a:extLst>
          </p:cNvPr>
          <p:cNvSpPr txBox="1">
            <a:spLocks/>
          </p:cNvSpPr>
          <p:nvPr/>
        </p:nvSpPr>
        <p:spPr>
          <a:xfrm>
            <a:off x="943962" y="1720645"/>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7000"/>
              </a:lnSpc>
              <a:spcAft>
                <a:spcPts val="600"/>
              </a:spcAft>
              <a:buNone/>
            </a:pPr>
            <a:r>
              <a:rPr lang="nl-NL"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RONDE 2: </a:t>
            </a:r>
            <a:endPar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endParaRPr>
          </a:p>
          <a:p>
            <a:pPr>
              <a:lnSpc>
                <a:spcPct val="107000"/>
              </a:lnSpc>
              <a:spcAft>
                <a:spcPts val="600"/>
              </a:spcAft>
            </a:pPr>
            <a:r>
              <a:rPr lang="nl-BE" sz="1800" kern="100">
                <a:latin typeface="Krub" panose="00000500000000000000" pitchFamily="2" charset="-34"/>
                <a:ea typeface="Calibri" panose="020F0502020204030204" pitchFamily="34" charset="0"/>
                <a:cs typeface="Arial" panose="020B0604020202020204" pitchFamily="34" charset="0"/>
              </a:rPr>
              <a:t>P</a:t>
            </a: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rojecten van een A, B en C niveau </a:t>
            </a:r>
            <a:r>
              <a:rPr lang="nl-BE" sz="1800" kern="100">
                <a:latin typeface="Krub" panose="00000500000000000000" pitchFamily="2" charset="-34"/>
                <a:ea typeface="Calibri" panose="020F0502020204030204" pitchFamily="34" charset="0"/>
                <a:cs typeface="Arial" panose="020B0604020202020204" pitchFamily="34" charset="0"/>
              </a:rPr>
              <a:t>gevraagd lichten toe of sturen bij.</a:t>
            </a:r>
          </a:p>
          <a:p>
            <a:pPr>
              <a:lnSpc>
                <a:spcPct val="107000"/>
              </a:lnSpc>
              <a:spcAft>
                <a:spcPts val="600"/>
              </a:spcAft>
            </a:pP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Op basis van deze </a:t>
            </a:r>
            <a:r>
              <a:rPr lang="nl-BE" sz="1800" kern="100">
                <a:latin typeface="Krub" panose="00000500000000000000" pitchFamily="2" charset="-34"/>
                <a:ea typeface="Calibri" panose="020F0502020204030204" pitchFamily="34" charset="0"/>
                <a:cs typeface="Arial" panose="020B0604020202020204" pitchFamily="34" charset="0"/>
              </a:rPr>
              <a:t>toelichting bepaalt </a:t>
            </a: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de commissie een definitieve eindscore. </a:t>
            </a:r>
          </a:p>
          <a:p>
            <a:pPr>
              <a:lnSpc>
                <a:spcPct val="107000"/>
              </a:lnSpc>
              <a:spcAft>
                <a:spcPts val="600"/>
              </a:spcAft>
            </a:pPr>
            <a:r>
              <a:rPr lang="nl-BE" sz="1800" kern="100">
                <a:latin typeface="Krub" panose="00000500000000000000" pitchFamily="2" charset="-34"/>
                <a:ea typeface="Calibri" panose="020F0502020204030204" pitchFamily="34" charset="0"/>
                <a:cs typeface="Arial" panose="020B0604020202020204" pitchFamily="34" charset="0"/>
              </a:rPr>
              <a:t>D</a:t>
            </a: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e rangschikking zal ter goedkeuring worden voorgelegd aan de raad van bestuur, </a:t>
            </a:r>
          </a:p>
          <a:p>
            <a:pPr>
              <a:lnSpc>
                <a:spcPct val="107000"/>
              </a:lnSpc>
              <a:spcAft>
                <a:spcPts val="600"/>
              </a:spcAft>
            </a:pPr>
            <a:r>
              <a:rPr lang="nl-BE" sz="1800" kern="100">
                <a:latin typeface="Krub" panose="00000500000000000000" pitchFamily="2" charset="-34"/>
                <a:ea typeface="Calibri" panose="020F0502020204030204" pitchFamily="34" charset="0"/>
                <a:cs typeface="Arial" panose="020B0604020202020204" pitchFamily="34" charset="0"/>
              </a:rPr>
              <a:t>De raad van bestuur beslist d</a:t>
            </a: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efinitief welke projecten financiering toegekend zullen worden. </a:t>
            </a:r>
          </a:p>
          <a:p>
            <a:pPr>
              <a:lnSpc>
                <a:spcPct val="107000"/>
              </a:lnSpc>
              <a:spcAft>
                <a:spcPts val="600"/>
              </a:spcAft>
            </a:pP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Alle aanvragers worden in mei 2024 van het resultaat op de hoogte gebracht. </a:t>
            </a:r>
          </a:p>
          <a:p>
            <a:pPr marL="0" indent="0">
              <a:lnSpc>
                <a:spcPct val="120000"/>
              </a:lnSpc>
              <a:spcBef>
                <a:spcPts val="0"/>
              </a:spcBef>
              <a:buNone/>
            </a:pPr>
            <a:endParaRPr lang="nl-BE"/>
          </a:p>
        </p:txBody>
      </p:sp>
    </p:spTree>
    <p:extLst>
      <p:ext uri="{BB962C8B-B14F-4D97-AF65-F5344CB8AC3E}">
        <p14:creationId xmlns:p14="http://schemas.microsoft.com/office/powerpoint/2010/main" val="212093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2239B6-6C6A-1EB5-0D6B-00E790EBC5A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20C8E0E-10F9-0BA2-C7D6-02558B94C47E}"/>
              </a:ext>
            </a:extLst>
          </p:cNvPr>
          <p:cNvSpPr>
            <a:spLocks noGrp="1"/>
          </p:cNvSpPr>
          <p:nvPr>
            <p:ph type="title"/>
          </p:nvPr>
        </p:nvSpPr>
        <p:spPr/>
        <p:txBody>
          <a:bodyPr/>
          <a:lstStyle/>
          <a:p>
            <a:r>
              <a:rPr lang="nl-BE"/>
              <a:t>Beoordelingscriteria</a:t>
            </a:r>
          </a:p>
        </p:txBody>
      </p:sp>
    </p:spTree>
    <p:extLst>
      <p:ext uri="{BB962C8B-B14F-4D97-AF65-F5344CB8AC3E}">
        <p14:creationId xmlns:p14="http://schemas.microsoft.com/office/powerpoint/2010/main" val="1783324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4CF18B-790C-596C-7960-C809B7240F0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71B7C21-C4AE-894F-70EB-92F51A44FA11}"/>
              </a:ext>
            </a:extLst>
          </p:cNvPr>
          <p:cNvSpPr>
            <a:spLocks noGrp="1"/>
          </p:cNvSpPr>
          <p:nvPr>
            <p:ph type="title"/>
          </p:nvPr>
        </p:nvSpPr>
        <p:spPr/>
        <p:txBody>
          <a:bodyPr>
            <a:normAutofit/>
          </a:bodyPr>
          <a:lstStyle/>
          <a:p>
            <a:r>
              <a:rPr lang="nl-BE" sz="3600"/>
              <a:t>Beoordelingscriteria</a:t>
            </a:r>
          </a:p>
        </p:txBody>
      </p:sp>
      <p:sp>
        <p:nvSpPr>
          <p:cNvPr id="6" name="Tijdelijke aanduiding voor afbeelding 2">
            <a:extLst>
              <a:ext uri="{FF2B5EF4-FFF2-40B4-BE49-F238E27FC236}">
                <a16:creationId xmlns:a16="http://schemas.microsoft.com/office/drawing/2014/main" id="{D96EA80F-B1C7-EEA5-51A8-A9D0DFA2E1DD}"/>
              </a:ext>
            </a:extLst>
          </p:cNvPr>
          <p:cNvSpPr txBox="1">
            <a:spLocks/>
          </p:cNvSpPr>
          <p:nvPr/>
        </p:nvSpPr>
        <p:spPr>
          <a:xfrm>
            <a:off x="943962" y="1682545"/>
            <a:ext cx="10315318" cy="445401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b="1"/>
              <a:t>Kwaliteit</a:t>
            </a:r>
          </a:p>
          <a:p>
            <a:pPr marL="457200" lvl="1" indent="0" algn="just">
              <a:lnSpc>
                <a:spcPct val="107000"/>
              </a:lnSpc>
              <a:buNone/>
            </a:pP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Beoordeling van:</a:t>
            </a:r>
            <a:endParaRPr lang="nl-BE" sz="1800" kern="100">
              <a:effectLst/>
              <a:latin typeface="Krub" panose="00000500000000000000" pitchFamily="2" charset="-34"/>
              <a:ea typeface="Calibri" panose="020F0502020204030204" pitchFamily="34" charset="0"/>
              <a:cs typeface="Krub" panose="00000500000000000000" pitchFamily="2" charset="-34"/>
            </a:endParaRPr>
          </a:p>
          <a:p>
            <a:pPr lvl="2" algn="just">
              <a:lnSpc>
                <a:spcPct val="107000"/>
              </a:lnSpc>
            </a:pP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De </a:t>
            </a:r>
            <a:r>
              <a:rPr lang="nl-BE" sz="1600" b="1" kern="100">
                <a:solidFill>
                  <a:srgbClr val="262052"/>
                </a:solidFill>
                <a:effectLst/>
                <a:latin typeface="Krub" panose="00000500000000000000" pitchFamily="2" charset="-34"/>
                <a:ea typeface="Calibri" panose="020F0502020204030204" pitchFamily="34" charset="0"/>
                <a:cs typeface="Krub" panose="00000500000000000000" pitchFamily="2" charset="-34"/>
              </a:rPr>
              <a:t>kwaliteit</a:t>
            </a: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 van het voorgestelde project in termen van </a:t>
            </a:r>
            <a:r>
              <a:rPr lang="nl-BE" sz="1600" b="1" kern="100">
                <a:solidFill>
                  <a:srgbClr val="262052"/>
                </a:solidFill>
                <a:effectLst/>
                <a:latin typeface="Krub" panose="00000500000000000000" pitchFamily="2" charset="-34"/>
                <a:ea typeface="Calibri" panose="020F0502020204030204" pitchFamily="34" charset="0"/>
                <a:cs typeface="Krub" panose="00000500000000000000" pitchFamily="2" charset="-34"/>
              </a:rPr>
              <a:t>methodologie</a:t>
            </a: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 en </a:t>
            </a:r>
            <a:r>
              <a:rPr lang="nl-BE" sz="1600" b="1" kern="100">
                <a:solidFill>
                  <a:srgbClr val="262052"/>
                </a:solidFill>
                <a:effectLst/>
                <a:latin typeface="Krub" panose="00000500000000000000" pitchFamily="2" charset="-34"/>
                <a:ea typeface="Calibri" panose="020F0502020204030204" pitchFamily="34" charset="0"/>
                <a:cs typeface="Krub" panose="00000500000000000000" pitchFamily="2" charset="-34"/>
              </a:rPr>
              <a:t>werkvormen</a:t>
            </a: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a:t>
            </a:r>
            <a:endParaRPr lang="nl-BE" sz="1600" kern="100">
              <a:effectLst/>
              <a:latin typeface="Krub" panose="00000500000000000000" pitchFamily="2" charset="-34"/>
              <a:ea typeface="Calibri" panose="020F0502020204030204" pitchFamily="34" charset="0"/>
              <a:cs typeface="Krub" panose="00000500000000000000" pitchFamily="2" charset="-34"/>
            </a:endParaRPr>
          </a:p>
          <a:p>
            <a:pPr lvl="2" algn="just">
              <a:lnSpc>
                <a:spcPct val="107000"/>
              </a:lnSpc>
            </a:pP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De mate waarin het project helder </a:t>
            </a:r>
            <a:r>
              <a:rPr lang="nl-BE" sz="1600" b="1" kern="100">
                <a:solidFill>
                  <a:srgbClr val="262052"/>
                </a:solidFill>
                <a:effectLst/>
                <a:latin typeface="Krub" panose="00000500000000000000" pitchFamily="2" charset="-34"/>
                <a:ea typeface="Calibri" panose="020F0502020204030204" pitchFamily="34" charset="0"/>
                <a:cs typeface="Krub" panose="00000500000000000000" pitchFamily="2" charset="-34"/>
              </a:rPr>
              <a:t>toelicht</a:t>
            </a: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 hoe het een kwalitatief hoogwaardig project zal zijn.</a:t>
            </a:r>
            <a:endParaRPr lang="nl-BE" sz="1600" kern="100">
              <a:effectLst/>
              <a:latin typeface="Krub" panose="00000500000000000000" pitchFamily="2" charset="-34"/>
              <a:ea typeface="Calibri" panose="020F0502020204030204" pitchFamily="34" charset="0"/>
              <a:cs typeface="Krub" panose="00000500000000000000" pitchFamily="2" charset="-34"/>
            </a:endParaRPr>
          </a:p>
          <a:p>
            <a:pPr lvl="2" algn="just">
              <a:lnSpc>
                <a:spcPct val="107000"/>
              </a:lnSpc>
            </a:pP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Het helder zicht op de beoogde </a:t>
            </a:r>
            <a:r>
              <a:rPr lang="nl-BE" sz="1600" b="1" kern="100">
                <a:solidFill>
                  <a:srgbClr val="262052"/>
                </a:solidFill>
                <a:effectLst/>
                <a:latin typeface="Krub" panose="00000500000000000000" pitchFamily="2" charset="-34"/>
                <a:ea typeface="Calibri" panose="020F0502020204030204" pitchFamily="34" charset="0"/>
                <a:cs typeface="Krub" panose="00000500000000000000" pitchFamily="2" charset="-34"/>
              </a:rPr>
              <a:t>doelen</a:t>
            </a: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 Hoe wordt beoogd de onderwijspraktijk binnen brede basiszorg/verhoogde zorg te versterken? Welke acties worden vooropgesteld? Hoe wordt de begeleiding/professionalisering uitgevoerd/bijgestuurd/geëvalueerd? </a:t>
            </a:r>
            <a:endParaRPr lang="nl-BE" sz="1600" kern="100">
              <a:effectLst/>
              <a:latin typeface="Krub" panose="00000500000000000000" pitchFamily="2" charset="-34"/>
              <a:ea typeface="Calibri" panose="020F0502020204030204" pitchFamily="34" charset="0"/>
              <a:cs typeface="Krub" panose="00000500000000000000" pitchFamily="2" charset="-34"/>
            </a:endParaRPr>
          </a:p>
          <a:p>
            <a:pPr lvl="2" algn="just">
              <a:lnSpc>
                <a:spcPct val="107000"/>
              </a:lnSpc>
            </a:pP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De </a:t>
            </a:r>
            <a:r>
              <a:rPr lang="nl-BE" sz="1600" b="1" kern="100">
                <a:solidFill>
                  <a:srgbClr val="262052"/>
                </a:solidFill>
                <a:effectLst/>
                <a:latin typeface="Krub" panose="00000500000000000000" pitchFamily="2" charset="-34"/>
                <a:ea typeface="Calibri" panose="020F0502020204030204" pitchFamily="34" charset="0"/>
                <a:cs typeface="Krub" panose="00000500000000000000" pitchFamily="2" charset="-34"/>
              </a:rPr>
              <a:t>praktische uitvoerbaarheid </a:t>
            </a: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van het project en de haalbaarheid van de gestelde doelen.</a:t>
            </a:r>
            <a:endParaRPr lang="nl-BE" sz="1600" kern="100">
              <a:effectLst/>
              <a:latin typeface="Krub" panose="00000500000000000000" pitchFamily="2" charset="-34"/>
              <a:ea typeface="Calibri" panose="020F0502020204030204" pitchFamily="34" charset="0"/>
              <a:cs typeface="Krub" panose="00000500000000000000" pitchFamily="2" charset="-34"/>
            </a:endParaRPr>
          </a:p>
          <a:p>
            <a:pPr lvl="2" algn="just">
              <a:lnSpc>
                <a:spcPct val="107000"/>
              </a:lnSpc>
            </a:pP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De mate waarin de voorgestelde aanpak </a:t>
            </a:r>
            <a:r>
              <a:rPr lang="nl-BE" sz="1600" b="1" kern="100">
                <a:solidFill>
                  <a:srgbClr val="262052"/>
                </a:solidFill>
                <a:effectLst/>
                <a:latin typeface="Krub" panose="00000500000000000000" pitchFamily="2" charset="-34"/>
                <a:ea typeface="Calibri" panose="020F0502020204030204" pitchFamily="34" charset="0"/>
                <a:cs typeface="Krub" panose="00000500000000000000" pitchFamily="2" charset="-34"/>
              </a:rPr>
              <a:t>aansluit bij de bestaande kennisbasis </a:t>
            </a: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van E.E.F. en NRO.</a:t>
            </a:r>
            <a:endParaRPr lang="nl-BE" sz="1600" kern="100">
              <a:effectLst/>
              <a:latin typeface="Krub" panose="00000500000000000000" pitchFamily="2" charset="-34"/>
              <a:ea typeface="Calibri" panose="020F0502020204030204" pitchFamily="34" charset="0"/>
              <a:cs typeface="Krub" panose="00000500000000000000" pitchFamily="2" charset="-34"/>
            </a:endParaRPr>
          </a:p>
          <a:p>
            <a:pPr lvl="2" algn="just">
              <a:lnSpc>
                <a:spcPct val="107000"/>
              </a:lnSpc>
              <a:spcAft>
                <a:spcPts val="800"/>
              </a:spcAft>
            </a:pP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Een nauwkeurige kostenberekening en -rechtvaardiging voor het project, inclusief de </a:t>
            </a:r>
            <a:r>
              <a:rPr lang="nl-BE" sz="1600" b="1" kern="100">
                <a:solidFill>
                  <a:srgbClr val="262052"/>
                </a:solidFill>
                <a:effectLst/>
                <a:latin typeface="Krub" panose="00000500000000000000" pitchFamily="2" charset="-34"/>
                <a:ea typeface="Calibri" panose="020F0502020204030204" pitchFamily="34" charset="0"/>
                <a:cs typeface="Krub" panose="00000500000000000000" pitchFamily="2" charset="-34"/>
              </a:rPr>
              <a:t>methodologie</a:t>
            </a: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 voor het budget en de aannames over kosten. Het plan bewijst de kostenefficiëntie door te laten zien hoe de gekozen kostenstrategie de projectdoelen efficiënt ondersteunt alsook in hoeverre de raming redelijk, plausibel en evenredig is.</a:t>
            </a:r>
            <a:endParaRPr lang="nl-BE" sz="1600" kern="100">
              <a:effectLst/>
              <a:latin typeface="Krub" panose="00000500000000000000" pitchFamily="2" charset="-34"/>
              <a:ea typeface="Calibri" panose="020F0502020204030204" pitchFamily="34" charset="0"/>
              <a:cs typeface="Krub" panose="00000500000000000000" pitchFamily="2" charset="-34"/>
            </a:endParaRPr>
          </a:p>
        </p:txBody>
      </p:sp>
    </p:spTree>
    <p:extLst>
      <p:ext uri="{BB962C8B-B14F-4D97-AF65-F5344CB8AC3E}">
        <p14:creationId xmlns:p14="http://schemas.microsoft.com/office/powerpoint/2010/main" val="656530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lstStyle/>
          <a:p>
            <a:r>
              <a:rPr lang="nl-BE" err="1"/>
              <a:t>Outline</a:t>
            </a:r>
            <a:endParaRPr lang="nl-BE"/>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2035459"/>
            <a:ext cx="10315318" cy="3639477"/>
          </a:xfrm>
        </p:spPr>
        <p:txBody>
          <a:bodyPr>
            <a:normAutofit/>
          </a:bodyPr>
          <a:lstStyle/>
          <a:p>
            <a:r>
              <a:rPr lang="nl-BE" b="1">
                <a:latin typeface="Krub" panose="00000500000000000000" pitchFamily="2" charset="-34"/>
                <a:cs typeface="Krub" panose="00000500000000000000" pitchFamily="2" charset="-34"/>
              </a:rPr>
              <a:t>Context </a:t>
            </a:r>
          </a:p>
          <a:p>
            <a:r>
              <a:rPr lang="nl-BE" b="1">
                <a:latin typeface="Krub" panose="00000500000000000000" pitchFamily="2" charset="-34"/>
                <a:cs typeface="Krub" panose="00000500000000000000" pitchFamily="2" charset="-34"/>
              </a:rPr>
              <a:t>Begeleidingsproject </a:t>
            </a:r>
          </a:p>
          <a:p>
            <a:r>
              <a:rPr lang="nl-BE" b="1">
                <a:latin typeface="Krub" panose="00000500000000000000" pitchFamily="2" charset="-34"/>
                <a:cs typeface="Krub" panose="00000500000000000000" pitchFamily="2" charset="-34"/>
              </a:rPr>
              <a:t>Oproep  </a:t>
            </a:r>
          </a:p>
          <a:p>
            <a:r>
              <a:rPr lang="nl-BE" b="1">
                <a:latin typeface="Krub" panose="00000500000000000000" pitchFamily="2" charset="-34"/>
                <a:cs typeface="Krub" panose="00000500000000000000" pitchFamily="2" charset="-34"/>
              </a:rPr>
              <a:t>Procedure </a:t>
            </a:r>
          </a:p>
          <a:p>
            <a:r>
              <a:rPr lang="nl-BE" b="1">
                <a:latin typeface="Krub" panose="00000500000000000000" pitchFamily="2" charset="-34"/>
                <a:cs typeface="Krub" panose="00000500000000000000" pitchFamily="2" charset="-34"/>
              </a:rPr>
              <a:t>Beoordelingscriteria </a:t>
            </a:r>
          </a:p>
          <a:p>
            <a:r>
              <a:rPr lang="nl-BE" b="1">
                <a:latin typeface="Krub" panose="00000500000000000000" pitchFamily="2" charset="-34"/>
                <a:cs typeface="Krub" panose="00000500000000000000" pitchFamily="2" charset="-34"/>
              </a:rPr>
              <a:t>Q&amp;A</a:t>
            </a:r>
            <a:endParaRPr lang="nl-BE">
              <a:latin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2643492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F341FC-2E17-2189-5179-24FC27681BF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A9DA80A-24B3-39D6-ACA2-862D31914E46}"/>
              </a:ext>
            </a:extLst>
          </p:cNvPr>
          <p:cNvSpPr>
            <a:spLocks noGrp="1"/>
          </p:cNvSpPr>
          <p:nvPr>
            <p:ph type="title"/>
          </p:nvPr>
        </p:nvSpPr>
        <p:spPr/>
        <p:txBody>
          <a:bodyPr>
            <a:normAutofit/>
          </a:bodyPr>
          <a:lstStyle/>
          <a:p>
            <a:r>
              <a:rPr lang="nl-BE" sz="3600"/>
              <a:t>Beoordelingscriteria</a:t>
            </a:r>
          </a:p>
        </p:txBody>
      </p:sp>
      <p:sp>
        <p:nvSpPr>
          <p:cNvPr id="6" name="Tijdelijke aanduiding voor afbeelding 2">
            <a:extLst>
              <a:ext uri="{FF2B5EF4-FFF2-40B4-BE49-F238E27FC236}">
                <a16:creationId xmlns:a16="http://schemas.microsoft.com/office/drawing/2014/main" id="{4AB61D08-097B-8ACF-1463-301EA6EBA02B}"/>
              </a:ext>
            </a:extLst>
          </p:cNvPr>
          <p:cNvSpPr txBox="1">
            <a:spLocks/>
          </p:cNvSpPr>
          <p:nvPr/>
        </p:nvSpPr>
        <p:spPr>
          <a:xfrm>
            <a:off x="943962" y="1720645"/>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sz="1800" b="1">
                <a:solidFill>
                  <a:srgbClr val="262052"/>
                </a:solidFill>
                <a:effectLst/>
                <a:latin typeface="Krub" panose="00000500000000000000" pitchFamily="2" charset="-34"/>
                <a:ea typeface="Calibri" panose="020F0502020204030204" pitchFamily="34" charset="0"/>
              </a:rPr>
              <a:t>Deskundigheid</a:t>
            </a:r>
            <a:endParaRPr lang="nl-BE" b="1"/>
          </a:p>
          <a:p>
            <a:pPr marL="0" indent="0">
              <a:lnSpc>
                <a:spcPct val="120000"/>
              </a:lnSpc>
              <a:spcBef>
                <a:spcPts val="0"/>
              </a:spcBef>
              <a:buFont typeface="Arial" panose="020B0604020202020204" pitchFamily="34" charset="0"/>
              <a:buNone/>
            </a:pPr>
            <a:endParaRPr lang="nl-BE" b="1"/>
          </a:p>
          <a:p>
            <a:pPr marL="742950" lvl="1" indent="-285750" algn="just">
              <a:lnSpc>
                <a:spcPct val="107000"/>
              </a:lnSpc>
              <a:spcAft>
                <a:spcPts val="800"/>
              </a:spcAft>
              <a:buFont typeface="Courier New" panose="02070309020205020404" pitchFamily="49" charset="0"/>
              <a:buChar char="o"/>
            </a:pP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Beoordeling van de expertise van de aanvrager en eventuele partners in het begeleidingsproject.</a:t>
            </a:r>
          </a:p>
          <a:p>
            <a:pPr marL="742950" lvl="1" indent="-285750" algn="just">
              <a:lnSpc>
                <a:spcPct val="107000"/>
              </a:lnSpc>
              <a:spcAft>
                <a:spcPts val="800"/>
              </a:spcAft>
              <a:buFont typeface="Courier New" panose="02070309020205020404" pitchFamily="49" charset="0"/>
              <a:buChar char="o"/>
            </a:pP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Evaluatie van de relevantie en diepte van de praktijk- en wetenschappelijke expertise binnen het consortium.</a:t>
            </a:r>
          </a:p>
          <a:p>
            <a:pPr marL="742950" lvl="1" indent="-285750" algn="just">
              <a:lnSpc>
                <a:spcPct val="107000"/>
              </a:lnSpc>
              <a:spcAft>
                <a:spcPts val="800"/>
              </a:spcAft>
              <a:buFont typeface="Courier New" panose="02070309020205020404" pitchFamily="49" charset="0"/>
              <a:buChar char="o"/>
            </a:pP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Analyse van de geschiktheid van het consortium om de begeleiding /professionalisering op het gebied van het versterken van brede basiszorg en/of verhoogde zorg op scholen effectief en het vergroten van de kennisbasis van brede basiszorg/verhoogde zorg te kunnen realiseren.</a:t>
            </a:r>
            <a:endParaRPr lang="nl-BE" sz="1800" kern="1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8974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FC3857-A273-ECDD-9E42-A22A7A96CE8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68653DA-5E2B-91F6-90FA-5658B24A33D3}"/>
              </a:ext>
            </a:extLst>
          </p:cNvPr>
          <p:cNvSpPr>
            <a:spLocks noGrp="1"/>
          </p:cNvSpPr>
          <p:nvPr>
            <p:ph type="title"/>
          </p:nvPr>
        </p:nvSpPr>
        <p:spPr/>
        <p:txBody>
          <a:bodyPr>
            <a:normAutofit/>
          </a:bodyPr>
          <a:lstStyle/>
          <a:p>
            <a:r>
              <a:rPr lang="nl-BE" sz="3600"/>
              <a:t>Beoordelingscriteria</a:t>
            </a:r>
          </a:p>
        </p:txBody>
      </p:sp>
      <p:sp>
        <p:nvSpPr>
          <p:cNvPr id="6" name="Tijdelijke aanduiding voor afbeelding 2">
            <a:extLst>
              <a:ext uri="{FF2B5EF4-FFF2-40B4-BE49-F238E27FC236}">
                <a16:creationId xmlns:a16="http://schemas.microsoft.com/office/drawing/2014/main" id="{7953A3B3-FA23-8C60-4854-46A2A97CF871}"/>
              </a:ext>
            </a:extLst>
          </p:cNvPr>
          <p:cNvSpPr txBox="1">
            <a:spLocks/>
          </p:cNvSpPr>
          <p:nvPr/>
        </p:nvSpPr>
        <p:spPr>
          <a:xfrm>
            <a:off x="943962" y="1720645"/>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sz="1800" b="1">
                <a:solidFill>
                  <a:srgbClr val="262052"/>
                </a:solidFill>
                <a:effectLst/>
                <a:latin typeface="Krub" panose="00000500000000000000" pitchFamily="2" charset="-34"/>
                <a:ea typeface="Calibri" panose="020F0502020204030204" pitchFamily="34" charset="0"/>
              </a:rPr>
              <a:t>Toegankelijkheid</a:t>
            </a:r>
            <a:endParaRPr lang="nl-BE" b="1"/>
          </a:p>
          <a:p>
            <a:pPr marL="742950" lvl="1" indent="-285750" algn="just">
              <a:lnSpc>
                <a:spcPct val="107000"/>
              </a:lnSpc>
              <a:spcAft>
                <a:spcPts val="800"/>
              </a:spcAft>
              <a:buFont typeface="Courier New" panose="02070309020205020404" pitchFamily="49" charset="0"/>
              <a:buChar char="o"/>
            </a:pP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Beoordeling van de mate van toegankelijkheid van het begeleidingsproject voor diverse (onderwijs)instellingen, rekening houdend met verschillende contexten.</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Courier New" panose="02070309020205020404" pitchFamily="49" charset="0"/>
              <a:buChar char="o"/>
            </a:pP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Evaluatie van de </a:t>
            </a:r>
            <a:r>
              <a:rPr lang="nl-BE" sz="1800" kern="100" err="1">
                <a:solidFill>
                  <a:srgbClr val="262052"/>
                </a:solidFill>
                <a:effectLst/>
                <a:latin typeface="Krub" panose="00000500000000000000" pitchFamily="2" charset="-34"/>
                <a:ea typeface="Calibri" panose="020F0502020204030204" pitchFamily="34" charset="0"/>
                <a:cs typeface="Arial" panose="020B0604020202020204" pitchFamily="34" charset="0"/>
              </a:rPr>
              <a:t>inclusiviteit</a:t>
            </a: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 van het project en in welke mate het aansluit bij de behoeften van diverse scholen m.b.t. aanpak rond brede basiszorg en/of verhoogde zorg.</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Courier New" panose="02070309020205020404" pitchFamily="49" charset="0"/>
              <a:buChar char="o"/>
            </a:pP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Analyse van strategieën om deelname van verschillende types basis- en/of secundaire scholen te bevorderen en ervoor te zorgen dat het project breed toegankelijk is.</a:t>
            </a:r>
            <a:endParaRPr lang="nl-BE" sz="1800" kern="1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706760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732F17-2326-559F-4A21-8670FEFA6CD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BE88870-CF5F-EA2E-9EFE-98999121D59E}"/>
              </a:ext>
            </a:extLst>
          </p:cNvPr>
          <p:cNvSpPr>
            <a:spLocks noGrp="1"/>
          </p:cNvSpPr>
          <p:nvPr>
            <p:ph type="title"/>
          </p:nvPr>
        </p:nvSpPr>
        <p:spPr/>
        <p:txBody>
          <a:bodyPr>
            <a:normAutofit/>
          </a:bodyPr>
          <a:lstStyle/>
          <a:p>
            <a:r>
              <a:rPr lang="nl-BE" sz="3600"/>
              <a:t>Beoordelingscriteria</a:t>
            </a:r>
          </a:p>
        </p:txBody>
      </p:sp>
      <p:sp>
        <p:nvSpPr>
          <p:cNvPr id="6" name="Tijdelijke aanduiding voor afbeelding 2">
            <a:extLst>
              <a:ext uri="{FF2B5EF4-FFF2-40B4-BE49-F238E27FC236}">
                <a16:creationId xmlns:a16="http://schemas.microsoft.com/office/drawing/2014/main" id="{F809843D-05CF-B8AD-269C-245D2BEA269C}"/>
              </a:ext>
            </a:extLst>
          </p:cNvPr>
          <p:cNvSpPr txBox="1">
            <a:spLocks/>
          </p:cNvSpPr>
          <p:nvPr/>
        </p:nvSpPr>
        <p:spPr>
          <a:xfrm>
            <a:off x="943962" y="1720645"/>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sz="1800" b="1">
                <a:solidFill>
                  <a:srgbClr val="262052"/>
                </a:solidFill>
                <a:effectLst/>
                <a:latin typeface="Krub" panose="00000500000000000000" pitchFamily="2" charset="-34"/>
                <a:ea typeface="Calibri" panose="020F0502020204030204" pitchFamily="34" charset="0"/>
              </a:rPr>
              <a:t>Bruikbaarheid</a:t>
            </a:r>
            <a:endParaRPr lang="nl-BE" b="1"/>
          </a:p>
          <a:p>
            <a:pPr marL="0" indent="0">
              <a:lnSpc>
                <a:spcPct val="120000"/>
              </a:lnSpc>
              <a:spcBef>
                <a:spcPts val="0"/>
              </a:spcBef>
              <a:buFont typeface="Arial" panose="020B0604020202020204" pitchFamily="34" charset="0"/>
              <a:buNone/>
            </a:pPr>
            <a:endParaRPr lang="nl-BE" b="1"/>
          </a:p>
          <a:p>
            <a:pPr marL="742950" lvl="1" indent="-285750" algn="just">
              <a:lnSpc>
                <a:spcPct val="107000"/>
              </a:lnSpc>
              <a:spcAft>
                <a:spcPts val="800"/>
              </a:spcAft>
              <a:buFont typeface="Courier New" panose="02070309020205020404" pitchFamily="49" charset="0"/>
              <a:buChar char="o"/>
            </a:pP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Beoordeling van de relevantie van het begeleidingsproject ten opzichte van de vastgestelde beleidsprioriteit van versterking van brede basiszorg en verhoogde zorg.</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Courier New" panose="02070309020205020404" pitchFamily="49" charset="0"/>
              <a:buChar char="o"/>
            </a:pP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Evaluatie van de wijze waarop het project inspeelt op actuele onderwijsuitdagingen en bijdraagt aan het versterken van de brede basiszorg en verhoogde zorg.</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Courier New" panose="02070309020205020404" pitchFamily="49" charset="0"/>
              <a:buChar char="o"/>
            </a:pP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Analyse van de mogelijke impact en duurzaamheid van het project in de onderwijspraktijk.</a:t>
            </a:r>
            <a:endParaRPr lang="nl-BE" sz="1800" kern="10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Courier New" panose="02070309020205020404" pitchFamily="49" charset="0"/>
              <a:buChar char="o"/>
            </a:pPr>
            <a:r>
              <a:rPr lang="nl-BE" sz="1800" kern="100">
                <a:solidFill>
                  <a:srgbClr val="262052"/>
                </a:solidFill>
                <a:effectLst/>
                <a:latin typeface="Krub" panose="00000500000000000000" pitchFamily="2" charset="-34"/>
                <a:ea typeface="Calibri" panose="020F0502020204030204" pitchFamily="34" charset="0"/>
                <a:cs typeface="Arial" panose="020B0604020202020204" pitchFamily="34" charset="0"/>
              </a:rPr>
              <a:t>Waardering voor de mate waarin het project aansluit bij de overkoepelende doelen en prioriteiten van Leerpunt en de Vlaamse Regering.</a:t>
            </a:r>
            <a:endParaRPr lang="nl-BE" sz="1800" kern="1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68298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CF4FA-C1A2-7D37-8154-4317B4586DB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8140288-7FCB-FFB0-1838-6073DA483C9D}"/>
              </a:ext>
            </a:extLst>
          </p:cNvPr>
          <p:cNvSpPr>
            <a:spLocks noGrp="1"/>
          </p:cNvSpPr>
          <p:nvPr>
            <p:ph type="title"/>
          </p:nvPr>
        </p:nvSpPr>
        <p:spPr/>
        <p:txBody>
          <a:bodyPr/>
          <a:lstStyle/>
          <a:p>
            <a:r>
              <a:rPr lang="nl-BE"/>
              <a:t>Opvolging en vervolg van de projecten</a:t>
            </a:r>
          </a:p>
        </p:txBody>
      </p:sp>
    </p:spTree>
    <p:extLst>
      <p:ext uri="{BB962C8B-B14F-4D97-AF65-F5344CB8AC3E}">
        <p14:creationId xmlns:p14="http://schemas.microsoft.com/office/powerpoint/2010/main" val="2713417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E9CDBB-8C49-B005-14B8-6D13F0BFF88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2B1CFCC-74C0-A189-0B0A-775E3CABA18A}"/>
              </a:ext>
            </a:extLst>
          </p:cNvPr>
          <p:cNvSpPr>
            <a:spLocks noGrp="1"/>
          </p:cNvSpPr>
          <p:nvPr>
            <p:ph type="title"/>
          </p:nvPr>
        </p:nvSpPr>
        <p:spPr/>
        <p:txBody>
          <a:bodyPr>
            <a:normAutofit/>
          </a:bodyPr>
          <a:lstStyle/>
          <a:p>
            <a:r>
              <a:rPr lang="nl-BE" sz="3600"/>
              <a:t>Opvolging en vervolg van de projecten</a:t>
            </a:r>
          </a:p>
        </p:txBody>
      </p:sp>
      <p:sp>
        <p:nvSpPr>
          <p:cNvPr id="6" name="Tijdelijke aanduiding voor afbeelding 2">
            <a:extLst>
              <a:ext uri="{FF2B5EF4-FFF2-40B4-BE49-F238E27FC236}">
                <a16:creationId xmlns:a16="http://schemas.microsoft.com/office/drawing/2014/main" id="{8B49B438-F1E6-214A-6F69-AAA20417C929}"/>
              </a:ext>
            </a:extLst>
          </p:cNvPr>
          <p:cNvSpPr txBox="1">
            <a:spLocks/>
          </p:cNvSpPr>
          <p:nvPr/>
        </p:nvSpPr>
        <p:spPr>
          <a:xfrm>
            <a:off x="943962" y="1720645"/>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Aft>
                <a:spcPts val="800"/>
              </a:spcAft>
            </a:pP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Opvolging en bijsturing door een stuurgroep. </a:t>
            </a:r>
          </a:p>
          <a:p>
            <a:pPr lvl="1" algn="just">
              <a:lnSpc>
                <a:spcPct val="107000"/>
              </a:lnSpc>
              <a:spcAft>
                <a:spcPts val="800"/>
              </a:spcAft>
            </a:pP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In de stuurgroep =  zowel onderzoekers als onderwijsprofessionals uit het werkveld. </a:t>
            </a:r>
          </a:p>
          <a:p>
            <a:pPr lvl="1" algn="just">
              <a:lnSpc>
                <a:spcPct val="107000"/>
              </a:lnSpc>
              <a:spcAft>
                <a:spcPts val="800"/>
              </a:spcAft>
            </a:pP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De stuurgroep mag uitgebreid worden met andere actoren (bv. Ouders, </a:t>
            </a:r>
            <a:r>
              <a:rPr lang="nl-BE" sz="1600" kern="100" err="1">
                <a:solidFill>
                  <a:srgbClr val="262052"/>
                </a:solidFill>
                <a:effectLst/>
                <a:latin typeface="Krub" panose="00000500000000000000" pitchFamily="2" charset="-34"/>
                <a:ea typeface="Calibri" panose="020F0502020204030204" pitchFamily="34" charset="0"/>
                <a:cs typeface="Krub" panose="00000500000000000000" pitchFamily="2" charset="-34"/>
              </a:rPr>
              <a:t>buo</a:t>
            </a: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-personeelsleden, logopedisten, …), afhankelijk van thema’s die aan bod komen in het begeleidingsproject. </a:t>
            </a:r>
          </a:p>
          <a:p>
            <a:pPr lvl="1" algn="just">
              <a:lnSpc>
                <a:spcPct val="107000"/>
              </a:lnSpc>
              <a:spcAft>
                <a:spcPts val="800"/>
              </a:spcAft>
            </a:pP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De planning en verslagen van de </a:t>
            </a:r>
            <a:r>
              <a:rPr lang="nl-BE" sz="1600" kern="100" err="1">
                <a:solidFill>
                  <a:srgbClr val="262052"/>
                </a:solidFill>
                <a:effectLst/>
                <a:latin typeface="Krub" panose="00000500000000000000" pitchFamily="2" charset="-34"/>
                <a:ea typeface="Calibri" panose="020F0502020204030204" pitchFamily="34" charset="0"/>
                <a:cs typeface="Krub" panose="00000500000000000000" pitchFamily="2" charset="-34"/>
              </a:rPr>
              <a:t>stuurgroepvergaderingen</a:t>
            </a:r>
            <a:r>
              <a:rPr lang="nl-BE" sz="1600" kern="100">
                <a:solidFill>
                  <a:srgbClr val="262052"/>
                </a:solidFill>
                <a:effectLst/>
                <a:latin typeface="Krub" panose="00000500000000000000" pitchFamily="2" charset="-34"/>
                <a:ea typeface="Calibri" panose="020F0502020204030204" pitchFamily="34" charset="0"/>
                <a:cs typeface="Krub" panose="00000500000000000000" pitchFamily="2" charset="-34"/>
              </a:rPr>
              <a:t> worden gedeeld met Leerpunt. Leerpunt mag deelnemen aan de vergaderingen. </a:t>
            </a:r>
          </a:p>
          <a:p>
            <a:pPr algn="just">
              <a:lnSpc>
                <a:spcPct val="107000"/>
              </a:lnSpc>
              <a:spcAft>
                <a:spcPts val="800"/>
              </a:spcAft>
            </a:pP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De projectorganisatoren nemen op het einde van het project een evaluatie-instrument af.</a:t>
            </a:r>
          </a:p>
          <a:p>
            <a:pPr algn="just">
              <a:lnSpc>
                <a:spcPct val="107000"/>
              </a:lnSpc>
              <a:spcAft>
                <a:spcPts val="800"/>
              </a:spcAft>
            </a:pPr>
            <a:r>
              <a:rPr lang="nl-BE" sz="1800" kern="100">
                <a:latin typeface="Krub" panose="00000500000000000000" pitchFamily="2" charset="-34"/>
                <a:ea typeface="Calibri" panose="020F0502020204030204" pitchFamily="34" charset="0"/>
                <a:cs typeface="Krub" panose="00000500000000000000" pitchFamily="2" charset="-34"/>
              </a:rPr>
              <a:t>Verlenging</a:t>
            </a:r>
          </a:p>
          <a:p>
            <a:pPr algn="just">
              <a:lnSpc>
                <a:spcPct val="107000"/>
              </a:lnSpc>
              <a:spcAft>
                <a:spcPts val="800"/>
              </a:spcAft>
            </a:pPr>
            <a:r>
              <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rPr>
              <a:t>Opgevolgd voor verde</a:t>
            </a:r>
            <a:r>
              <a:rPr lang="nl-BE" sz="1800" kern="100">
                <a:latin typeface="Krub" panose="00000500000000000000" pitchFamily="2" charset="-34"/>
                <a:ea typeface="Calibri" panose="020F0502020204030204" pitchFamily="34" charset="0"/>
                <a:cs typeface="Krub" panose="00000500000000000000" pitchFamily="2" charset="-34"/>
              </a:rPr>
              <a:t>r onderzoek</a:t>
            </a:r>
            <a:endParaRPr lang="nl-BE" sz="1800" kern="100">
              <a:solidFill>
                <a:srgbClr val="262052"/>
              </a:solidFill>
              <a:effectLst/>
              <a:latin typeface="Krub" panose="00000500000000000000" pitchFamily="2" charset="-34"/>
              <a:ea typeface="Calibri" panose="020F0502020204030204" pitchFamily="34" charset="0"/>
              <a:cs typeface="Krub" panose="00000500000000000000" pitchFamily="2" charset="-34"/>
            </a:endParaRPr>
          </a:p>
        </p:txBody>
      </p:sp>
    </p:spTree>
    <p:extLst>
      <p:ext uri="{BB962C8B-B14F-4D97-AF65-F5344CB8AC3E}">
        <p14:creationId xmlns:p14="http://schemas.microsoft.com/office/powerpoint/2010/main" val="10798333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94CCBE-7A74-73CF-9055-9858DA303A6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62C0DCC-45DD-A07D-BEB8-9FB2F628653F}"/>
              </a:ext>
            </a:extLst>
          </p:cNvPr>
          <p:cNvSpPr>
            <a:spLocks noGrp="1"/>
          </p:cNvSpPr>
          <p:nvPr>
            <p:ph type="title"/>
          </p:nvPr>
        </p:nvSpPr>
        <p:spPr/>
        <p:txBody>
          <a:bodyPr/>
          <a:lstStyle/>
          <a:p>
            <a:r>
              <a:rPr lang="nl-BE"/>
              <a:t>Q&amp;A</a:t>
            </a:r>
          </a:p>
        </p:txBody>
      </p:sp>
      <p:sp>
        <p:nvSpPr>
          <p:cNvPr id="3" name="Tekstvak 2">
            <a:extLst>
              <a:ext uri="{FF2B5EF4-FFF2-40B4-BE49-F238E27FC236}">
                <a16:creationId xmlns:a16="http://schemas.microsoft.com/office/drawing/2014/main" id="{28BD3D9E-635D-81F0-C5E5-EA8F00A7B092}"/>
              </a:ext>
            </a:extLst>
          </p:cNvPr>
          <p:cNvSpPr txBox="1"/>
          <p:nvPr/>
        </p:nvSpPr>
        <p:spPr>
          <a:xfrm>
            <a:off x="1071716" y="3716593"/>
            <a:ext cx="6051978" cy="369332"/>
          </a:xfrm>
          <a:prstGeom prst="rect">
            <a:avLst/>
          </a:prstGeom>
          <a:noFill/>
        </p:spPr>
        <p:txBody>
          <a:bodyPr wrap="none" rtlCol="0">
            <a:spAutoFit/>
          </a:bodyPr>
          <a:lstStyle/>
          <a:p>
            <a:r>
              <a:rPr lang="nl-BE">
                <a:solidFill>
                  <a:schemeClr val="bg1"/>
                </a:solidFill>
              </a:rPr>
              <a:t>Verslag vragen en antwoorden informatiesessie gaat als bijlage</a:t>
            </a:r>
          </a:p>
        </p:txBody>
      </p:sp>
    </p:spTree>
    <p:extLst>
      <p:ext uri="{BB962C8B-B14F-4D97-AF65-F5344CB8AC3E}">
        <p14:creationId xmlns:p14="http://schemas.microsoft.com/office/powerpoint/2010/main" val="35142353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1A971E-83A3-3243-B6A1-7B372A82756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75F5574-076D-7351-E5BF-988929CF6BE9}"/>
              </a:ext>
            </a:extLst>
          </p:cNvPr>
          <p:cNvSpPr>
            <a:spLocks noGrp="1"/>
          </p:cNvSpPr>
          <p:nvPr>
            <p:ph type="title"/>
          </p:nvPr>
        </p:nvSpPr>
        <p:spPr>
          <a:xfrm>
            <a:off x="861346" y="818535"/>
            <a:ext cx="9015535" cy="1727200"/>
          </a:xfrm>
        </p:spPr>
        <p:txBody>
          <a:bodyPr/>
          <a:lstStyle/>
          <a:p>
            <a:r>
              <a:rPr lang="nl-BE"/>
              <a:t>Contact:</a:t>
            </a:r>
          </a:p>
        </p:txBody>
      </p:sp>
      <p:sp>
        <p:nvSpPr>
          <p:cNvPr id="3" name="Tekstvak 2">
            <a:extLst>
              <a:ext uri="{FF2B5EF4-FFF2-40B4-BE49-F238E27FC236}">
                <a16:creationId xmlns:a16="http://schemas.microsoft.com/office/drawing/2014/main" id="{8DC92F5B-6051-B5A9-377D-16B1FA744321}"/>
              </a:ext>
            </a:extLst>
          </p:cNvPr>
          <p:cNvSpPr txBox="1"/>
          <p:nvPr/>
        </p:nvSpPr>
        <p:spPr>
          <a:xfrm>
            <a:off x="1071716" y="3716593"/>
            <a:ext cx="1728999" cy="646331"/>
          </a:xfrm>
          <a:prstGeom prst="rect">
            <a:avLst/>
          </a:prstGeom>
          <a:noFill/>
        </p:spPr>
        <p:txBody>
          <a:bodyPr wrap="none" rtlCol="0">
            <a:spAutoFit/>
          </a:bodyPr>
          <a:lstStyle/>
          <a:p>
            <a:r>
              <a:rPr lang="nl-BE">
                <a:solidFill>
                  <a:schemeClr val="bg1"/>
                </a:solidFill>
              </a:rPr>
              <a:t>Astrid </a:t>
            </a:r>
            <a:r>
              <a:rPr lang="nl-BE" err="1">
                <a:solidFill>
                  <a:schemeClr val="bg1"/>
                </a:solidFill>
              </a:rPr>
              <a:t>Dhaenens</a:t>
            </a:r>
            <a:endParaRPr lang="nl-BE">
              <a:solidFill>
                <a:schemeClr val="bg1"/>
              </a:solidFill>
            </a:endParaRPr>
          </a:p>
          <a:p>
            <a:r>
              <a:rPr lang="nl-BE">
                <a:solidFill>
                  <a:schemeClr val="bg1"/>
                </a:solidFill>
              </a:rPr>
              <a:t>Joke Boeckx</a:t>
            </a:r>
          </a:p>
        </p:txBody>
      </p:sp>
    </p:spTree>
    <p:extLst>
      <p:ext uri="{BB962C8B-B14F-4D97-AF65-F5344CB8AC3E}">
        <p14:creationId xmlns:p14="http://schemas.microsoft.com/office/powerpoint/2010/main" val="1643963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4384E0-D4EE-1814-17B1-53DD70E13B1A}"/>
              </a:ext>
            </a:extLst>
          </p:cNvPr>
          <p:cNvSpPr>
            <a:spLocks noGrp="1"/>
          </p:cNvSpPr>
          <p:nvPr>
            <p:ph type="title"/>
          </p:nvPr>
        </p:nvSpPr>
        <p:spPr/>
        <p:txBody>
          <a:bodyPr/>
          <a:lstStyle/>
          <a:p>
            <a:r>
              <a:rPr lang="nl-BE"/>
              <a:t>Context</a:t>
            </a:r>
          </a:p>
        </p:txBody>
      </p:sp>
    </p:spTree>
    <p:extLst>
      <p:ext uri="{BB962C8B-B14F-4D97-AF65-F5344CB8AC3E}">
        <p14:creationId xmlns:p14="http://schemas.microsoft.com/office/powerpoint/2010/main" val="3336990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lstStyle/>
          <a:p>
            <a:r>
              <a:rPr lang="nl-BE"/>
              <a:t>Context</a:t>
            </a:r>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2035459"/>
            <a:ext cx="10315318" cy="3639477"/>
          </a:xfrm>
        </p:spPr>
        <p:txBody>
          <a:bodyPr>
            <a:normAutofit fontScale="85000" lnSpcReduction="20000"/>
          </a:bodyPr>
          <a:lstStyle/>
          <a:p>
            <a:pPr marL="0" indent="0">
              <a:lnSpc>
                <a:spcPct val="120000"/>
              </a:lnSpc>
              <a:spcBef>
                <a:spcPts val="0"/>
              </a:spcBef>
              <a:buNone/>
            </a:pPr>
            <a:r>
              <a:rPr lang="nl-BE">
                <a:latin typeface="Krub" panose="00000500000000000000" pitchFamily="2" charset="-34"/>
                <a:cs typeface="Krub" panose="00000500000000000000" pitchFamily="2" charset="-34"/>
              </a:rPr>
              <a:t>Doel van Leerpunt:</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 kennis over effectieve didactiek uit wetenschappelijk onderzoek ontsluiten </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 via gerichte implementatie de kwaliteit van het Vlaamse onderwijs te verbeteren</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 door:</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het aanbieden van steeds ontwikkelende, onderbouwde didactische kennisbasis aan voor leraren(teams)  zodat leraren hun dagelijkse lespraktijk </a:t>
            </a:r>
            <a:r>
              <a:rPr lang="nl-BE" err="1">
                <a:latin typeface="Krub" panose="00000500000000000000" pitchFamily="2" charset="-34"/>
                <a:cs typeface="Krub" panose="00000500000000000000" pitchFamily="2" charset="-34"/>
              </a:rPr>
              <a:t>evidence-informed</a:t>
            </a:r>
            <a:r>
              <a:rPr lang="nl-BE">
                <a:latin typeface="Krub" panose="00000500000000000000" pitchFamily="2" charset="-34"/>
                <a:cs typeface="Krub" panose="00000500000000000000" pitchFamily="2" charset="-34"/>
              </a:rPr>
              <a:t> kunnen aanpakken. </a:t>
            </a:r>
          </a:p>
        </p:txBody>
      </p:sp>
    </p:spTree>
    <p:extLst>
      <p:ext uri="{BB962C8B-B14F-4D97-AF65-F5344CB8AC3E}">
        <p14:creationId xmlns:p14="http://schemas.microsoft.com/office/powerpoint/2010/main" val="3960801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853406-5181-75E4-5B30-2F778FA4F21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B1B8A26-6790-F9D8-76D2-B7F7B84FAA8B}"/>
              </a:ext>
            </a:extLst>
          </p:cNvPr>
          <p:cNvSpPr>
            <a:spLocks noGrp="1"/>
          </p:cNvSpPr>
          <p:nvPr>
            <p:ph type="title"/>
          </p:nvPr>
        </p:nvSpPr>
        <p:spPr/>
        <p:txBody>
          <a:bodyPr/>
          <a:lstStyle/>
          <a:p>
            <a:r>
              <a:rPr lang="nl-BE"/>
              <a:t>Context</a:t>
            </a:r>
          </a:p>
        </p:txBody>
      </p:sp>
      <p:sp>
        <p:nvSpPr>
          <p:cNvPr id="3" name="Tijdelijke aanduiding voor afbeelding 2">
            <a:extLst>
              <a:ext uri="{FF2B5EF4-FFF2-40B4-BE49-F238E27FC236}">
                <a16:creationId xmlns:a16="http://schemas.microsoft.com/office/drawing/2014/main" id="{3FD142F9-C6A3-8C5A-E83E-E3BED39B8D0F}"/>
              </a:ext>
            </a:extLst>
          </p:cNvPr>
          <p:cNvSpPr>
            <a:spLocks noGrp="1"/>
          </p:cNvSpPr>
          <p:nvPr>
            <p:ph type="pic" sz="quarter" idx="12"/>
          </p:nvPr>
        </p:nvSpPr>
        <p:spPr>
          <a:xfrm>
            <a:off x="943962" y="1689652"/>
            <a:ext cx="10315318" cy="5009322"/>
          </a:xfrm>
        </p:spPr>
        <p:txBody>
          <a:bodyPr>
            <a:normAutofit fontScale="85000" lnSpcReduction="10000"/>
          </a:bodyPr>
          <a:lstStyle/>
          <a:p>
            <a:pPr marL="0" indent="0">
              <a:lnSpc>
                <a:spcPct val="120000"/>
              </a:lnSpc>
              <a:spcBef>
                <a:spcPts val="0"/>
              </a:spcBef>
              <a:buNone/>
            </a:pPr>
            <a:r>
              <a:rPr lang="nl-BE">
                <a:latin typeface="Krub" panose="00000500000000000000" pitchFamily="2" charset="-34"/>
                <a:cs typeface="Krub" panose="00000500000000000000" pitchFamily="2" charset="-34"/>
              </a:rPr>
              <a:t>September 2023: decreet Leersteun : </a:t>
            </a:r>
          </a:p>
          <a:p>
            <a:pPr marL="457200" lvl="1" indent="0">
              <a:lnSpc>
                <a:spcPct val="120000"/>
              </a:lnSpc>
              <a:spcBef>
                <a:spcPts val="0"/>
              </a:spcBef>
              <a:buNone/>
            </a:pPr>
            <a:r>
              <a:rPr lang="nl-BE">
                <a:latin typeface="Krub" panose="00000500000000000000" pitchFamily="2" charset="-34"/>
                <a:cs typeface="Krub" panose="00000500000000000000" pitchFamily="2" charset="-34"/>
              </a:rPr>
              <a:t>BBZ/VZ: kwaliteitsvol onderwijs voor alle leerlingen, rekening houdend met de werkbaarheid voor leraren. </a:t>
            </a:r>
          </a:p>
          <a:p>
            <a:pPr marL="457200" lvl="1" indent="0">
              <a:lnSpc>
                <a:spcPct val="120000"/>
              </a:lnSpc>
              <a:spcBef>
                <a:spcPts val="0"/>
              </a:spcBef>
              <a:buNone/>
            </a:pPr>
            <a:r>
              <a:rPr lang="nl-BE">
                <a:latin typeface="Krub" panose="00000500000000000000" pitchFamily="2" charset="-34"/>
                <a:cs typeface="Krub" panose="00000500000000000000" pitchFamily="2" charset="-34"/>
              </a:rPr>
              <a:t>=&gt; verantwoordelijkheid van elke school om:</a:t>
            </a:r>
          </a:p>
          <a:p>
            <a:pPr lvl="2">
              <a:lnSpc>
                <a:spcPct val="120000"/>
              </a:lnSpc>
              <a:spcBef>
                <a:spcPts val="0"/>
              </a:spcBef>
            </a:pPr>
            <a:r>
              <a:rPr lang="nl-BE">
                <a:latin typeface="Krub" panose="00000500000000000000" pitchFamily="2" charset="-34"/>
                <a:cs typeface="Krub" panose="00000500000000000000" pitchFamily="2" charset="-34"/>
              </a:rPr>
              <a:t>een  sterke brede basiszorg uit te werken </a:t>
            </a:r>
          </a:p>
          <a:p>
            <a:pPr lvl="2">
              <a:lnSpc>
                <a:spcPct val="120000"/>
              </a:lnSpc>
              <a:spcBef>
                <a:spcPts val="0"/>
              </a:spcBef>
            </a:pPr>
            <a:r>
              <a:rPr lang="nl-BE">
                <a:latin typeface="Krub" panose="00000500000000000000" pitchFamily="2" charset="-34"/>
                <a:cs typeface="Krub" panose="00000500000000000000" pitchFamily="2" charset="-34"/>
              </a:rPr>
              <a:t>in de fase van verhoogde zorg redelijke aanpassingen te voorzien voor leerlingen met specifieke onderwijsbehoeften. </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Deze oproep situeert zich binnen </a:t>
            </a:r>
            <a:r>
              <a:rPr lang="nl-BE" b="1">
                <a:latin typeface="Krub" panose="00000500000000000000" pitchFamily="2" charset="-34"/>
                <a:cs typeface="Krub" panose="00000500000000000000" pitchFamily="2" charset="-34"/>
              </a:rPr>
              <a:t>de extra taak van Leerpunt van de Vlaamse Regering binnen brede basiszorg en verhoogde zorg</a:t>
            </a:r>
            <a:r>
              <a:rPr lang="nl-BE">
                <a:latin typeface="Krub" panose="00000500000000000000" pitchFamily="2" charset="-34"/>
                <a:cs typeface="Krub" panose="00000500000000000000" pitchFamily="2" charset="-34"/>
              </a:rPr>
              <a:t>. </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=&gt; ook nog andere projectoproepen</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=&gt; begeleidingsproject: </a:t>
            </a:r>
          </a:p>
          <a:p>
            <a:pPr lvl="2">
              <a:lnSpc>
                <a:spcPct val="120000"/>
              </a:lnSpc>
              <a:spcBef>
                <a:spcPts val="0"/>
              </a:spcBef>
            </a:pPr>
            <a:r>
              <a:rPr lang="nl-BE">
                <a:latin typeface="Krub" panose="00000500000000000000" pitchFamily="2" charset="-34"/>
                <a:cs typeface="Krub" panose="00000500000000000000" pitchFamily="2" charset="-34"/>
              </a:rPr>
              <a:t>De geselecteerde projecten starten in juni en hebben een duurtijd van 15 maanden.</a:t>
            </a:r>
          </a:p>
          <a:p>
            <a:pPr marL="914400" lvl="2" indent="0">
              <a:lnSpc>
                <a:spcPct val="120000"/>
              </a:lnSpc>
              <a:spcBef>
                <a:spcPts val="0"/>
              </a:spcBef>
              <a:buNone/>
            </a:pPr>
            <a:endParaRPr lang="nl-BE"/>
          </a:p>
        </p:txBody>
      </p:sp>
    </p:spTree>
    <p:extLst>
      <p:ext uri="{BB962C8B-B14F-4D97-AF65-F5344CB8AC3E}">
        <p14:creationId xmlns:p14="http://schemas.microsoft.com/office/powerpoint/2010/main" val="3131763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11585C-B0A3-E5BE-ADF1-0C9D49E9E3C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95ABD80-8CDD-8B61-DB79-B67F5525E9D8}"/>
              </a:ext>
            </a:extLst>
          </p:cNvPr>
          <p:cNvSpPr>
            <a:spLocks noGrp="1"/>
          </p:cNvSpPr>
          <p:nvPr>
            <p:ph type="title"/>
          </p:nvPr>
        </p:nvSpPr>
        <p:spPr/>
        <p:txBody>
          <a:bodyPr/>
          <a:lstStyle/>
          <a:p>
            <a:r>
              <a:rPr lang="nl-BE"/>
              <a:t>Context</a:t>
            </a:r>
          </a:p>
        </p:txBody>
      </p:sp>
      <p:sp>
        <p:nvSpPr>
          <p:cNvPr id="3" name="Tijdelijke aanduiding voor afbeelding 2">
            <a:extLst>
              <a:ext uri="{FF2B5EF4-FFF2-40B4-BE49-F238E27FC236}">
                <a16:creationId xmlns:a16="http://schemas.microsoft.com/office/drawing/2014/main" id="{E64C0ACC-FED8-C9A2-0AF9-7A9F87D3AC14}"/>
              </a:ext>
            </a:extLst>
          </p:cNvPr>
          <p:cNvSpPr>
            <a:spLocks noGrp="1"/>
          </p:cNvSpPr>
          <p:nvPr>
            <p:ph type="pic" sz="quarter" idx="12"/>
          </p:nvPr>
        </p:nvSpPr>
        <p:spPr>
          <a:xfrm>
            <a:off x="943962" y="1769165"/>
            <a:ext cx="10315318" cy="5009322"/>
          </a:xfrm>
        </p:spPr>
        <p:txBody>
          <a:bodyPr>
            <a:normAutofit fontScale="92500" lnSpcReduction="20000"/>
          </a:bodyPr>
          <a:lstStyle/>
          <a:p>
            <a:pPr marL="0" indent="0">
              <a:lnSpc>
                <a:spcPct val="120000"/>
              </a:lnSpc>
              <a:spcBef>
                <a:spcPts val="0"/>
              </a:spcBef>
              <a:buNone/>
            </a:pPr>
            <a:r>
              <a:rPr lang="nl-BE">
                <a:latin typeface="Krub" panose="00000500000000000000" pitchFamily="2" charset="-34"/>
                <a:cs typeface="Krub" panose="00000500000000000000" pitchFamily="2" charset="-34"/>
              </a:rPr>
              <a:t>Binnen de aanpak van </a:t>
            </a:r>
            <a:r>
              <a:rPr lang="nl-BE" b="1">
                <a:latin typeface="Krub" panose="00000500000000000000" pitchFamily="2" charset="-34"/>
                <a:cs typeface="Krub" panose="00000500000000000000" pitchFamily="2" charset="-34"/>
              </a:rPr>
              <a:t>fase 0 van het zorgcontinuüm (brede basiszorg) </a:t>
            </a:r>
            <a:r>
              <a:rPr lang="nl-BE">
                <a:latin typeface="Krub" panose="00000500000000000000" pitchFamily="2" charset="-34"/>
                <a:cs typeface="Krub" panose="00000500000000000000" pitchFamily="2" charset="-34"/>
              </a:rPr>
              <a:t>zal de school:</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lvl="1">
              <a:lnSpc>
                <a:spcPct val="120000"/>
              </a:lnSpc>
              <a:spcBef>
                <a:spcPts val="0"/>
              </a:spcBef>
            </a:pPr>
            <a:r>
              <a:rPr lang="nl-BE">
                <a:latin typeface="Krub" panose="00000500000000000000" pitchFamily="2" charset="-34"/>
                <a:cs typeface="Krub" panose="00000500000000000000" pitchFamily="2" charset="-34"/>
              </a:rPr>
              <a:t>Met een </a:t>
            </a:r>
            <a:r>
              <a:rPr lang="nl-BE" b="1">
                <a:latin typeface="Krub" panose="00000500000000000000" pitchFamily="2" charset="-34"/>
                <a:cs typeface="Krub" panose="00000500000000000000" pitchFamily="2" charset="-34"/>
              </a:rPr>
              <a:t>krachtige leeromgeving </a:t>
            </a:r>
            <a:r>
              <a:rPr lang="nl-BE">
                <a:latin typeface="Krub" panose="00000500000000000000" pitchFamily="2" charset="-34"/>
                <a:cs typeface="Krub" panose="00000500000000000000" pitchFamily="2" charset="-34"/>
              </a:rPr>
              <a:t>de ontwikkeling van alle leerlingen stimuleren. </a:t>
            </a:r>
          </a:p>
          <a:p>
            <a:pPr lvl="1">
              <a:lnSpc>
                <a:spcPct val="120000"/>
              </a:lnSpc>
              <a:spcBef>
                <a:spcPts val="0"/>
              </a:spcBef>
            </a:pPr>
            <a:r>
              <a:rPr lang="nl-BE">
                <a:latin typeface="Krub" panose="00000500000000000000" pitchFamily="2" charset="-34"/>
                <a:cs typeface="Krub" panose="00000500000000000000" pitchFamily="2" charset="-34"/>
              </a:rPr>
              <a:t>Elke leerling goed en </a:t>
            </a:r>
            <a:r>
              <a:rPr lang="nl-BE" b="1">
                <a:latin typeface="Krub" panose="00000500000000000000" pitchFamily="2" charset="-34"/>
                <a:cs typeface="Krub" panose="00000500000000000000" pitchFamily="2" charset="-34"/>
              </a:rPr>
              <a:t>systematisch opvolgen</a:t>
            </a:r>
          </a:p>
          <a:p>
            <a:pPr lvl="1">
              <a:lnSpc>
                <a:spcPct val="120000"/>
              </a:lnSpc>
              <a:spcBef>
                <a:spcPts val="0"/>
              </a:spcBef>
            </a:pPr>
            <a:r>
              <a:rPr lang="nl-BE">
                <a:latin typeface="Krub" panose="00000500000000000000" pitchFamily="2" charset="-34"/>
                <a:cs typeface="Krub" panose="00000500000000000000" pitchFamily="2" charset="-34"/>
              </a:rPr>
              <a:t>de impact van </a:t>
            </a:r>
            <a:r>
              <a:rPr lang="nl-BE" b="1">
                <a:latin typeface="Krub" panose="00000500000000000000" pitchFamily="2" charset="-34"/>
                <a:cs typeface="Krub" panose="00000500000000000000" pitchFamily="2" charset="-34"/>
              </a:rPr>
              <a:t>risicofactoren verminderen </a:t>
            </a:r>
          </a:p>
          <a:p>
            <a:pPr lvl="1">
              <a:lnSpc>
                <a:spcPct val="120000"/>
              </a:lnSpc>
              <a:spcBef>
                <a:spcPts val="0"/>
              </a:spcBef>
            </a:pPr>
            <a:r>
              <a:rPr lang="nl-BE" b="1">
                <a:latin typeface="Krub" panose="00000500000000000000" pitchFamily="2" charset="-34"/>
                <a:cs typeface="Krub" panose="00000500000000000000" pitchFamily="2" charset="-34"/>
              </a:rPr>
              <a:t>beschermende factoren </a:t>
            </a:r>
            <a:r>
              <a:rPr lang="nl-BE">
                <a:latin typeface="Krub" panose="00000500000000000000" pitchFamily="2" charset="-34"/>
                <a:cs typeface="Krub" panose="00000500000000000000" pitchFamily="2" charset="-34"/>
              </a:rPr>
              <a:t>versterken.</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Binnen de aanpak van </a:t>
            </a:r>
            <a:r>
              <a:rPr lang="nl-BE" b="1">
                <a:latin typeface="Krub" panose="00000500000000000000" pitchFamily="2" charset="-34"/>
                <a:cs typeface="Krub" panose="00000500000000000000" pitchFamily="2" charset="-34"/>
              </a:rPr>
              <a:t>fase 1 van het zorgcontinuüm (verhoogde zorg) </a:t>
            </a:r>
            <a:r>
              <a:rPr lang="nl-BE">
                <a:latin typeface="Krub" panose="00000500000000000000" pitchFamily="2" charset="-34"/>
                <a:cs typeface="Krub" panose="00000500000000000000" pitchFamily="2" charset="-34"/>
              </a:rPr>
              <a:t>zal de school </a:t>
            </a:r>
            <a:r>
              <a:rPr lang="nl-BE" b="1">
                <a:latin typeface="Krub" panose="00000500000000000000" pitchFamily="2" charset="-34"/>
                <a:cs typeface="Krub" panose="00000500000000000000" pitchFamily="2" charset="-34"/>
              </a:rPr>
              <a:t>(redelijke) aanpassingen</a:t>
            </a:r>
            <a:r>
              <a:rPr lang="nl-BE">
                <a:latin typeface="Krub" panose="00000500000000000000" pitchFamily="2" charset="-34"/>
                <a:cs typeface="Krub" panose="00000500000000000000" pitchFamily="2" charset="-34"/>
              </a:rPr>
              <a:t> inlassen die ervoor zorgen dat een leerling het </a:t>
            </a:r>
            <a:r>
              <a:rPr lang="nl-BE" b="1">
                <a:latin typeface="Krub" panose="00000500000000000000" pitchFamily="2" charset="-34"/>
                <a:cs typeface="Krub" panose="00000500000000000000" pitchFamily="2" charset="-34"/>
              </a:rPr>
              <a:t>gemeenschappelijk curriculum </a:t>
            </a:r>
            <a:r>
              <a:rPr lang="nl-BE">
                <a:latin typeface="Krub" panose="00000500000000000000" pitchFamily="2" charset="-34"/>
                <a:cs typeface="Krub" panose="00000500000000000000" pitchFamily="2" charset="-34"/>
              </a:rPr>
              <a:t>volgt/blijft volgen. </a:t>
            </a:r>
          </a:p>
          <a:p>
            <a:pPr marL="914400" lvl="2" indent="0">
              <a:lnSpc>
                <a:spcPct val="120000"/>
              </a:lnSpc>
              <a:spcBef>
                <a:spcPts val="0"/>
              </a:spcBef>
              <a:buNone/>
            </a:pPr>
            <a:r>
              <a:rPr lang="nl-BE">
                <a:latin typeface="Krub" panose="00000500000000000000" pitchFamily="2" charset="-34"/>
                <a:cs typeface="Krub" panose="00000500000000000000" pitchFamily="2" charset="-34"/>
              </a:rPr>
              <a:t>Bijvoorbeeld: remediëren, differentiëren, compenseren of dispenseren.</a:t>
            </a:r>
          </a:p>
        </p:txBody>
      </p:sp>
    </p:spTree>
    <p:extLst>
      <p:ext uri="{BB962C8B-B14F-4D97-AF65-F5344CB8AC3E}">
        <p14:creationId xmlns:p14="http://schemas.microsoft.com/office/powerpoint/2010/main" val="3468954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7A90D7-85E1-3A7E-B132-F0728D27F15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092A278-B7FB-FF67-CD28-0A63DD156D8D}"/>
              </a:ext>
            </a:extLst>
          </p:cNvPr>
          <p:cNvSpPr>
            <a:spLocks noGrp="1"/>
          </p:cNvSpPr>
          <p:nvPr>
            <p:ph type="title"/>
          </p:nvPr>
        </p:nvSpPr>
        <p:spPr/>
        <p:txBody>
          <a:bodyPr/>
          <a:lstStyle/>
          <a:p>
            <a:r>
              <a:rPr lang="nl-BE"/>
              <a:t>Context</a:t>
            </a:r>
          </a:p>
        </p:txBody>
      </p:sp>
      <p:sp>
        <p:nvSpPr>
          <p:cNvPr id="3" name="Tijdelijke aanduiding voor afbeelding 2">
            <a:extLst>
              <a:ext uri="{FF2B5EF4-FFF2-40B4-BE49-F238E27FC236}">
                <a16:creationId xmlns:a16="http://schemas.microsoft.com/office/drawing/2014/main" id="{9E344DEA-E22D-6260-9C04-D920BBDF4694}"/>
              </a:ext>
            </a:extLst>
          </p:cNvPr>
          <p:cNvSpPr>
            <a:spLocks noGrp="1"/>
          </p:cNvSpPr>
          <p:nvPr>
            <p:ph type="pic" sz="quarter" idx="12"/>
          </p:nvPr>
        </p:nvSpPr>
        <p:spPr>
          <a:xfrm>
            <a:off x="943962" y="1689652"/>
            <a:ext cx="10315318" cy="5009322"/>
          </a:xfrm>
        </p:spPr>
        <p:txBody>
          <a:bodyPr>
            <a:normAutofit/>
          </a:bodyPr>
          <a:lstStyle/>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r>
              <a:rPr lang="nl-BE">
                <a:latin typeface="Krub" panose="00000500000000000000" pitchFamily="2" charset="-34"/>
                <a:cs typeface="Krub" panose="00000500000000000000" pitchFamily="2" charset="-34"/>
              </a:rPr>
              <a:t>Deze oproep situeert zich binnen </a:t>
            </a:r>
            <a:r>
              <a:rPr lang="nl-BE" b="1">
                <a:latin typeface="Krub" panose="00000500000000000000" pitchFamily="2" charset="-34"/>
                <a:cs typeface="Krub" panose="00000500000000000000" pitchFamily="2" charset="-34"/>
              </a:rPr>
              <a:t>de extra taak van Leerpunt van de Vlaamse Regering binnen brede basiszorg en verhoogde zorg</a:t>
            </a:r>
            <a:r>
              <a:rPr lang="nl-BE">
                <a:latin typeface="Krub" panose="00000500000000000000" pitchFamily="2" charset="-34"/>
                <a:cs typeface="Krub" panose="00000500000000000000" pitchFamily="2" charset="-34"/>
              </a:rPr>
              <a:t>. </a:t>
            </a:r>
          </a:p>
          <a:p>
            <a:pPr marL="0" indent="0">
              <a:lnSpc>
                <a:spcPct val="120000"/>
              </a:lnSpc>
              <a:spcBef>
                <a:spcPts val="0"/>
              </a:spcBef>
              <a:buNone/>
            </a:pPr>
            <a:endParaRPr lang="nl-BE">
              <a:latin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2864414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4384E0-D4EE-1814-17B1-53DD70E13B1A}"/>
              </a:ext>
            </a:extLst>
          </p:cNvPr>
          <p:cNvSpPr>
            <a:spLocks noGrp="1"/>
          </p:cNvSpPr>
          <p:nvPr>
            <p:ph type="title"/>
          </p:nvPr>
        </p:nvSpPr>
        <p:spPr/>
        <p:txBody>
          <a:bodyPr/>
          <a:lstStyle/>
          <a:p>
            <a:r>
              <a:rPr lang="nl-BE"/>
              <a:t>Begeleidingsproject</a:t>
            </a:r>
          </a:p>
        </p:txBody>
      </p:sp>
    </p:spTree>
    <p:extLst>
      <p:ext uri="{BB962C8B-B14F-4D97-AF65-F5344CB8AC3E}">
        <p14:creationId xmlns:p14="http://schemas.microsoft.com/office/powerpoint/2010/main" val="2956852707"/>
      </p:ext>
    </p:extLst>
  </p:cSld>
  <p:clrMapOvr>
    <a:masterClrMapping/>
  </p:clrMapOvr>
</p:sld>
</file>

<file path=ppt/theme/theme1.xml><?xml version="1.0" encoding="utf-8"?>
<a:theme xmlns:a="http://schemas.openxmlformats.org/drawingml/2006/main" name="Leerpunt">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erpunt-Powerpoint-template-v4" id="{05381783-6E74-4954-B224-E9C59B97C6D1}" vid="{8F8C58C2-9336-43D0-8AD1-A9595A5B21A4}"/>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e638cc4-8d8a-45b7-b7a2-20bd9ca6e35d" xsi:nil="true"/>
    <lcf76f155ced4ddcb4097134ff3c332f xmlns="4dd86132-13a0-4207-b324-826c59be84f6">
      <Terms xmlns="http://schemas.microsoft.com/office/infopath/2007/PartnerControls"/>
    </lcf76f155ced4ddcb4097134ff3c332f>
    <Doorpedrobekeken xmlns="4dd86132-13a0-4207-b324-826c59be84f6" xsi:nil="true"/>
    <SharedWithUsers xmlns="8e638cc4-8d8a-45b7-b7a2-20bd9ca6e35d">
      <UserInfo>
        <DisplayName>Astrid Dhaenens</DisplayName>
        <AccountId>389</AccountId>
        <AccountType/>
      </UserInfo>
      <UserInfo>
        <DisplayName>Joke Boeckx</DisplayName>
        <AccountId>457</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3518709E60F214A8AAA20821799461B" ma:contentTypeVersion="16" ma:contentTypeDescription="Een nieuw document maken." ma:contentTypeScope="" ma:versionID="8cae1cb5b9eda7a186e604216588f815">
  <xsd:schema xmlns:xsd="http://www.w3.org/2001/XMLSchema" xmlns:xs="http://www.w3.org/2001/XMLSchema" xmlns:p="http://schemas.microsoft.com/office/2006/metadata/properties" xmlns:ns2="4dd86132-13a0-4207-b324-826c59be84f6" xmlns:ns3="8e638cc4-8d8a-45b7-b7a2-20bd9ca6e35d" targetNamespace="http://schemas.microsoft.com/office/2006/metadata/properties" ma:root="true" ma:fieldsID="843999d3028d7772048ebfcb57da1d2a" ns2:_="" ns3:_="">
    <xsd:import namespace="4dd86132-13a0-4207-b324-826c59be84f6"/>
    <xsd:import namespace="8e638cc4-8d8a-45b7-b7a2-20bd9ca6e35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DateTaken" minOccurs="0"/>
                <xsd:element ref="ns2:MediaLengthInSeconds" minOccurs="0"/>
                <xsd:element ref="ns2:Doorpedrobekeke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d86132-13a0-4207-b324-826c59be84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Doorpedrobekeken" ma:index="15" nillable="true" ma:displayName="Door pedro bekeken" ma:format="Dropdown" ma:internalName="Doorpedrobekeken">
      <xsd:simpleType>
        <xsd:restriction base="dms:Text">
          <xsd:maxLength value="255"/>
        </xsd:restriction>
      </xsd:simpleType>
    </xsd:element>
    <xsd:element name="lcf76f155ced4ddcb4097134ff3c332f" ma:index="17" nillable="true" ma:taxonomy="true" ma:internalName="lcf76f155ced4ddcb4097134ff3c332f" ma:taxonomyFieldName="MediaServiceImageTags" ma:displayName="Afbeeldingtags" ma:readOnly="false" ma:fieldId="{5cf76f15-5ced-4ddc-b409-7134ff3c332f}" ma:taxonomyMulti="true" ma:sspId="d5f3ae0f-db00-4e55-b37c-db1c0faa750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638cc4-8d8a-45b7-b7a2-20bd9ca6e35d"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8" nillable="true" ma:displayName="Taxonomy Catch All Column" ma:hidden="true" ma:list="{c047b6b2-2883-4edc-963e-4a9ecba1b7a0}" ma:internalName="TaxCatchAll" ma:showField="CatchAllData" ma:web="8e638cc4-8d8a-45b7-b7a2-20bd9ca6e35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6D56E7-FC40-4AD3-B058-8388C8538534}">
  <ds:schemaRefs>
    <ds:schemaRef ds:uri="http://schemas.openxmlformats.org/package/2006/metadata/core-properties"/>
    <ds:schemaRef ds:uri="http://purl.org/dc/terms/"/>
    <ds:schemaRef ds:uri="http://schemas.microsoft.com/office/2006/documentManagement/types"/>
    <ds:schemaRef ds:uri="http://purl.org/dc/elements/1.1/"/>
    <ds:schemaRef ds:uri="4dd86132-13a0-4207-b324-826c59be84f6"/>
    <ds:schemaRef ds:uri="http://www.w3.org/XML/1998/namespace"/>
    <ds:schemaRef ds:uri="http://schemas.microsoft.com/office/2006/metadata/properties"/>
    <ds:schemaRef ds:uri="http://schemas.microsoft.com/office/infopath/2007/PartnerControls"/>
    <ds:schemaRef ds:uri="8e638cc4-8d8a-45b7-b7a2-20bd9ca6e35d"/>
    <ds:schemaRef ds:uri="http://purl.org/dc/dcmitype/"/>
  </ds:schemaRefs>
</ds:datastoreItem>
</file>

<file path=customXml/itemProps2.xml><?xml version="1.0" encoding="utf-8"?>
<ds:datastoreItem xmlns:ds="http://schemas.openxmlformats.org/officeDocument/2006/customXml" ds:itemID="{807A2294-CC83-4B0F-B4C4-F4156B46051F}">
  <ds:schemaRefs>
    <ds:schemaRef ds:uri="4dd86132-13a0-4207-b324-826c59be84f6"/>
    <ds:schemaRef ds:uri="8e638cc4-8d8a-45b7-b7a2-20bd9ca6e35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56BEC01-7FF3-4A2A-A252-CF90E102E3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Leerpunt-Powerpoint-template-v4</Template>
  <TotalTime>0</TotalTime>
  <Words>2891</Words>
  <Application>Microsoft Office PowerPoint</Application>
  <PresentationFormat>Widescreen</PresentationFormat>
  <Paragraphs>321</Paragraphs>
  <Slides>36</Slides>
  <Notes>36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Courier New</vt:lpstr>
      <vt:lpstr>Krub</vt:lpstr>
      <vt:lpstr>Krub Medium</vt:lpstr>
      <vt:lpstr>Open Sans</vt:lpstr>
      <vt:lpstr>Wingdings</vt:lpstr>
      <vt:lpstr>Leerpunt</vt:lpstr>
      <vt:lpstr>Informatiesessie</vt:lpstr>
      <vt:lpstr>Informatiesessie </vt:lpstr>
      <vt:lpstr>Outline</vt:lpstr>
      <vt:lpstr>Context</vt:lpstr>
      <vt:lpstr>Context</vt:lpstr>
      <vt:lpstr>Context</vt:lpstr>
      <vt:lpstr>Context</vt:lpstr>
      <vt:lpstr>Context</vt:lpstr>
      <vt:lpstr>Begeleidingsproject</vt:lpstr>
      <vt:lpstr>Begeleidingsproject - algemeen</vt:lpstr>
      <vt:lpstr>Begeleidingsproject - algemeen</vt:lpstr>
      <vt:lpstr>Begeleidingsproject: doelgroep en doelstellingen</vt:lpstr>
      <vt:lpstr>Begeleidingsproject: uitgangspunten</vt:lpstr>
      <vt:lpstr>Begeleidingsproject: uitgangspunten</vt:lpstr>
      <vt:lpstr>Begeleidingsproject: uitgangspunten</vt:lpstr>
      <vt:lpstr>Begeleidingsproject: uitgangspunten</vt:lpstr>
      <vt:lpstr>Begeleidingsproject: uitgangspunten</vt:lpstr>
      <vt:lpstr>Begeleidingsproject: uitgangspunten</vt:lpstr>
      <vt:lpstr>Begeleidingsproject: uitgangspunten</vt:lpstr>
      <vt:lpstr>Oproepdocumenten</vt:lpstr>
      <vt:lpstr>Oproepdocumenten</vt:lpstr>
      <vt:lpstr>Indienen van een aanvraag</vt:lpstr>
      <vt:lpstr>Indienen van een aanvraag</vt:lpstr>
      <vt:lpstr>Beoordelingsprocedure</vt:lpstr>
      <vt:lpstr>Procedure</vt:lpstr>
      <vt:lpstr>Procedure</vt:lpstr>
      <vt:lpstr>Procedure</vt:lpstr>
      <vt:lpstr>Beoordelingscriteria</vt:lpstr>
      <vt:lpstr>Beoordelingscriteria</vt:lpstr>
      <vt:lpstr>Beoordelingscriteria</vt:lpstr>
      <vt:lpstr>Beoordelingscriteria</vt:lpstr>
      <vt:lpstr>Beoordelingscriteria</vt:lpstr>
      <vt:lpstr>Opvolging en vervolg van de projecten</vt:lpstr>
      <vt:lpstr>Opvolging en vervolg van de projecten</vt:lpstr>
      <vt:lpstr>Q&amp;A</vt:lpstr>
      <vt:lpstr>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Emmelien Merchie</dc:creator>
  <cp:lastModifiedBy>Elke De Pourcq</cp:lastModifiedBy>
  <cp:revision>2</cp:revision>
  <cp:lastPrinted>2024-02-28T06:29:17Z</cp:lastPrinted>
  <dcterms:created xsi:type="dcterms:W3CDTF">2024-01-29T11:35:02Z</dcterms:created>
  <dcterms:modified xsi:type="dcterms:W3CDTF">2024-03-05T11:48:53Z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0x010100E3518709E60F214A8AAA20821799461B</vt:lpwstr>
  </property>
  <property fmtid="{D5CDD505-2E9C-101B-9397-08002B2CF9AE}" pid="3" name="MediaServiceImageTags">
    <vt:lpwstr/>
  </property>
</Properties>
</file>